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Big Shoulders Text SemiBold"/>
      <p:regular r:id="rId12"/>
      <p:bold r:id="rId13"/>
    </p:embeddedFont>
    <p:embeddedFont>
      <p:font typeface="Chewy"/>
      <p:regular r:id="rId14"/>
    </p:embeddedFont>
    <p:embeddedFont>
      <p:font typeface="Didact Gothic"/>
      <p:regular r:id="rId15"/>
    </p:embeddedFont>
    <p:embeddedFont>
      <p:font typeface="Happy Monkey"/>
      <p:regular r:id="rId16"/>
    </p:embeddedFont>
    <p:embeddedFont>
      <p:font typeface="Changa One"/>
      <p:regular r:id="rId17"/>
      <p:italic r:id="rId18"/>
    </p:embeddedFont>
    <p:embeddedFont>
      <p:font typeface="Barlow"/>
      <p:regular r:id="rId19"/>
      <p:bold r:id="rId20"/>
      <p:italic r:id="rId21"/>
      <p:boldItalic r:id="rId22"/>
    </p:embeddedFont>
    <p:embeddedFont>
      <p:font typeface="Comfortaa"/>
      <p:regular r:id="rId23"/>
      <p:bold r:id="rId24"/>
    </p:embeddedFont>
    <p:embeddedFont>
      <p:font typeface="Nunito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49">
          <p15:clr>
            <a:srgbClr val="9AA0A6"/>
          </p15:clr>
        </p15:guide>
        <p15:guide id="2" pos="5311">
          <p15:clr>
            <a:srgbClr val="9AA0A6"/>
          </p15:clr>
        </p15:guide>
        <p15:guide id="3" orient="horz" pos="343">
          <p15:clr>
            <a:srgbClr val="9AA0A6"/>
          </p15:clr>
        </p15:guide>
        <p15:guide id="4" orient="horz" pos="2897">
          <p15:clr>
            <a:srgbClr val="9AA0A6"/>
          </p15:clr>
        </p15:guide>
        <p15:guide id="5" orient="horz" pos="519">
          <p15:clr>
            <a:srgbClr val="FF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9"/>
        <p:guide pos="5311"/>
        <p:guide pos="343" orient="horz"/>
        <p:guide pos="2897" orient="horz"/>
        <p:guide pos="51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.fntdata"/><Relationship Id="rId22" Type="http://schemas.openxmlformats.org/officeDocument/2006/relationships/font" Target="fonts/Barlow-boldItalic.fntdata"/><Relationship Id="rId21" Type="http://schemas.openxmlformats.org/officeDocument/2006/relationships/font" Target="fonts/Barlow-italic.fntdata"/><Relationship Id="rId24" Type="http://schemas.openxmlformats.org/officeDocument/2006/relationships/font" Target="fonts/Comfortaa-bold.fntdata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Sans-bold.fntdata"/><Relationship Id="rId25" Type="http://schemas.openxmlformats.org/officeDocument/2006/relationships/font" Target="fonts/NunitoSans-regular.fntdata"/><Relationship Id="rId28" Type="http://schemas.openxmlformats.org/officeDocument/2006/relationships/font" Target="fonts/NunitoSans-boldItalic.fntdata"/><Relationship Id="rId27" Type="http://schemas.openxmlformats.org/officeDocument/2006/relationships/font" Target="fonts/Nunito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BigShouldersTextSemiBold-bold.fntdata"/><Relationship Id="rId12" Type="http://schemas.openxmlformats.org/officeDocument/2006/relationships/font" Target="fonts/BigShouldersTextSemiBold-regular.fntdata"/><Relationship Id="rId15" Type="http://schemas.openxmlformats.org/officeDocument/2006/relationships/font" Target="fonts/DidactGothic-regular.fntdata"/><Relationship Id="rId14" Type="http://schemas.openxmlformats.org/officeDocument/2006/relationships/font" Target="fonts/Chewy-regular.fntdata"/><Relationship Id="rId17" Type="http://schemas.openxmlformats.org/officeDocument/2006/relationships/font" Target="fonts/ChangaOne-regular.fntdata"/><Relationship Id="rId16" Type="http://schemas.openxmlformats.org/officeDocument/2006/relationships/font" Target="fonts/HappyMonkey-regular.fntdata"/><Relationship Id="rId19" Type="http://schemas.openxmlformats.org/officeDocument/2006/relationships/font" Target="fonts/Barlow-regular.fntdata"/><Relationship Id="rId18" Type="http://schemas.openxmlformats.org/officeDocument/2006/relationships/font" Target="fonts/ChangaOn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7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9" name="Google Shape;24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5" name="Google Shape;24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3" name="Google Shape;24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0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2" name="Google Shape;24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7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9" name="Google Shape;25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7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9" name="Google Shape;25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4216158">
            <a:off x="5237285" y="680911"/>
            <a:ext cx="1151167" cy="1183543"/>
            <a:chOff x="4896825" y="1261175"/>
            <a:chExt cx="1221350" cy="1255700"/>
          </a:xfrm>
        </p:grpSpPr>
        <p:sp>
          <p:nvSpPr>
            <p:cNvPr id="10" name="Google Shape;10;p2"/>
            <p:cNvSpPr/>
            <p:nvPr/>
          </p:nvSpPr>
          <p:spPr>
            <a:xfrm>
              <a:off x="5438875" y="1420625"/>
              <a:ext cx="371550" cy="302775"/>
            </a:xfrm>
            <a:custGeom>
              <a:rect b="b" l="l" r="r" t="t"/>
              <a:pathLst>
                <a:path extrusionOk="0" h="12111" w="14862">
                  <a:moveTo>
                    <a:pt x="10189" y="1554"/>
                  </a:moveTo>
                  <a:cubicBezTo>
                    <a:pt x="11270" y="1554"/>
                    <a:pt x="12137" y="1895"/>
                    <a:pt x="12588" y="2495"/>
                  </a:cubicBezTo>
                  <a:cubicBezTo>
                    <a:pt x="13530" y="3771"/>
                    <a:pt x="12698" y="6709"/>
                    <a:pt x="9815" y="8817"/>
                  </a:cubicBezTo>
                  <a:cubicBezTo>
                    <a:pt x="8222" y="10011"/>
                    <a:pt x="6562" y="10529"/>
                    <a:pt x="5236" y="10529"/>
                  </a:cubicBezTo>
                  <a:cubicBezTo>
                    <a:pt x="4161" y="10529"/>
                    <a:pt x="3306" y="10189"/>
                    <a:pt x="2884" y="9593"/>
                  </a:cubicBezTo>
                  <a:cubicBezTo>
                    <a:pt x="1885" y="8262"/>
                    <a:pt x="2773" y="5323"/>
                    <a:pt x="5656" y="3216"/>
                  </a:cubicBezTo>
                  <a:cubicBezTo>
                    <a:pt x="7239" y="2059"/>
                    <a:pt x="8872" y="1554"/>
                    <a:pt x="10189" y="1554"/>
                  </a:cubicBezTo>
                  <a:close/>
                  <a:moveTo>
                    <a:pt x="10162" y="1"/>
                  </a:moveTo>
                  <a:cubicBezTo>
                    <a:pt x="9658" y="1"/>
                    <a:pt x="9132" y="56"/>
                    <a:pt x="8595" y="166"/>
                  </a:cubicBezTo>
                  <a:cubicBezTo>
                    <a:pt x="7209" y="499"/>
                    <a:pt x="5878" y="1164"/>
                    <a:pt x="4769" y="1996"/>
                  </a:cubicBezTo>
                  <a:cubicBezTo>
                    <a:pt x="1386" y="4491"/>
                    <a:pt x="0" y="8318"/>
                    <a:pt x="1664" y="10536"/>
                  </a:cubicBezTo>
                  <a:cubicBezTo>
                    <a:pt x="2437" y="11593"/>
                    <a:pt x="3727" y="12111"/>
                    <a:pt x="5226" y="12111"/>
                  </a:cubicBezTo>
                  <a:cubicBezTo>
                    <a:pt x="6949" y="12111"/>
                    <a:pt x="8949" y="11427"/>
                    <a:pt x="10758" y="10092"/>
                  </a:cubicBezTo>
                  <a:cubicBezTo>
                    <a:pt x="11922" y="9260"/>
                    <a:pt x="12865" y="8207"/>
                    <a:pt x="13586" y="6987"/>
                  </a:cubicBezTo>
                  <a:cubicBezTo>
                    <a:pt x="14695" y="5046"/>
                    <a:pt x="14861" y="2994"/>
                    <a:pt x="13807" y="1552"/>
                  </a:cubicBezTo>
                  <a:cubicBezTo>
                    <a:pt x="13015" y="510"/>
                    <a:pt x="11690" y="1"/>
                    <a:pt x="10162" y="1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486000" y="1459925"/>
              <a:ext cx="293925" cy="223600"/>
            </a:xfrm>
            <a:custGeom>
              <a:rect b="b" l="l" r="r" t="t"/>
              <a:pathLst>
                <a:path extrusionOk="0" h="8944" w="11757">
                  <a:moveTo>
                    <a:pt x="8347" y="1522"/>
                  </a:moveTo>
                  <a:cubicBezTo>
                    <a:pt x="8925" y="1522"/>
                    <a:pt x="9318" y="1658"/>
                    <a:pt x="9427" y="1810"/>
                  </a:cubicBezTo>
                  <a:cubicBezTo>
                    <a:pt x="9760" y="2199"/>
                    <a:pt x="9372" y="4306"/>
                    <a:pt x="7043" y="6025"/>
                  </a:cubicBezTo>
                  <a:cubicBezTo>
                    <a:pt x="5572" y="7085"/>
                    <a:pt x="4207" y="7407"/>
                    <a:pt x="3312" y="7407"/>
                  </a:cubicBezTo>
                  <a:cubicBezTo>
                    <a:pt x="2755" y="7407"/>
                    <a:pt x="2380" y="7282"/>
                    <a:pt x="2274" y="7134"/>
                  </a:cubicBezTo>
                  <a:cubicBezTo>
                    <a:pt x="1997" y="6746"/>
                    <a:pt x="2385" y="4638"/>
                    <a:pt x="4714" y="2919"/>
                  </a:cubicBezTo>
                  <a:cubicBezTo>
                    <a:pt x="6126" y="1844"/>
                    <a:pt x="7456" y="1522"/>
                    <a:pt x="8347" y="1522"/>
                  </a:cubicBezTo>
                  <a:close/>
                  <a:moveTo>
                    <a:pt x="8339" y="1"/>
                  </a:moveTo>
                  <a:cubicBezTo>
                    <a:pt x="7016" y="1"/>
                    <a:pt x="5368" y="508"/>
                    <a:pt x="3771" y="1644"/>
                  </a:cubicBezTo>
                  <a:cubicBezTo>
                    <a:pt x="943" y="3751"/>
                    <a:pt x="0" y="6746"/>
                    <a:pt x="999" y="8021"/>
                  </a:cubicBezTo>
                  <a:cubicBezTo>
                    <a:pt x="1444" y="8615"/>
                    <a:pt x="2308" y="8943"/>
                    <a:pt x="3381" y="8943"/>
                  </a:cubicBezTo>
                  <a:cubicBezTo>
                    <a:pt x="4712" y="8943"/>
                    <a:pt x="6364" y="8436"/>
                    <a:pt x="7930" y="7300"/>
                  </a:cubicBezTo>
                  <a:cubicBezTo>
                    <a:pt x="10813" y="5193"/>
                    <a:pt x="11756" y="2199"/>
                    <a:pt x="10703" y="923"/>
                  </a:cubicBezTo>
                  <a:cubicBezTo>
                    <a:pt x="10257" y="329"/>
                    <a:pt x="9404" y="1"/>
                    <a:pt x="833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314100" y="1800675"/>
              <a:ext cx="765250" cy="645025"/>
            </a:xfrm>
            <a:custGeom>
              <a:rect b="b" l="l" r="r" t="t"/>
              <a:pathLst>
                <a:path extrusionOk="0" h="25801" w="30610">
                  <a:moveTo>
                    <a:pt x="18926" y="3116"/>
                  </a:moveTo>
                  <a:cubicBezTo>
                    <a:pt x="19505" y="3116"/>
                    <a:pt x="20076" y="3143"/>
                    <a:pt x="20628" y="3208"/>
                  </a:cubicBezTo>
                  <a:cubicBezTo>
                    <a:pt x="21127" y="3263"/>
                    <a:pt x="21571" y="3319"/>
                    <a:pt x="22015" y="3374"/>
                  </a:cubicBezTo>
                  <a:cubicBezTo>
                    <a:pt x="22902" y="3540"/>
                    <a:pt x="23789" y="3762"/>
                    <a:pt x="24676" y="3984"/>
                  </a:cubicBezTo>
                  <a:cubicBezTo>
                    <a:pt x="25563" y="4261"/>
                    <a:pt x="26395" y="4649"/>
                    <a:pt x="27172" y="5148"/>
                  </a:cubicBezTo>
                  <a:cubicBezTo>
                    <a:pt x="26894" y="5980"/>
                    <a:pt x="25286" y="8919"/>
                    <a:pt x="16414" y="15407"/>
                  </a:cubicBezTo>
                  <a:cubicBezTo>
                    <a:pt x="7597" y="21950"/>
                    <a:pt x="4326" y="22671"/>
                    <a:pt x="3438" y="22726"/>
                  </a:cubicBezTo>
                  <a:cubicBezTo>
                    <a:pt x="3161" y="21784"/>
                    <a:pt x="3050" y="20897"/>
                    <a:pt x="3050" y="19954"/>
                  </a:cubicBezTo>
                  <a:cubicBezTo>
                    <a:pt x="3050" y="18568"/>
                    <a:pt x="3217" y="17181"/>
                    <a:pt x="3494" y="15851"/>
                  </a:cubicBezTo>
                  <a:cubicBezTo>
                    <a:pt x="3660" y="14908"/>
                    <a:pt x="3938" y="13965"/>
                    <a:pt x="4270" y="13023"/>
                  </a:cubicBezTo>
                  <a:cubicBezTo>
                    <a:pt x="4381" y="12690"/>
                    <a:pt x="4492" y="12413"/>
                    <a:pt x="4658" y="12080"/>
                  </a:cubicBezTo>
                  <a:cubicBezTo>
                    <a:pt x="4991" y="11304"/>
                    <a:pt x="5379" y="10527"/>
                    <a:pt x="5823" y="9751"/>
                  </a:cubicBezTo>
                  <a:cubicBezTo>
                    <a:pt x="5989" y="9529"/>
                    <a:pt x="6156" y="9252"/>
                    <a:pt x="6322" y="8975"/>
                  </a:cubicBezTo>
                  <a:cubicBezTo>
                    <a:pt x="6766" y="8365"/>
                    <a:pt x="7265" y="7755"/>
                    <a:pt x="7819" y="7145"/>
                  </a:cubicBezTo>
                  <a:cubicBezTo>
                    <a:pt x="8041" y="6978"/>
                    <a:pt x="8263" y="6757"/>
                    <a:pt x="8429" y="6590"/>
                  </a:cubicBezTo>
                  <a:cubicBezTo>
                    <a:pt x="8762" y="6313"/>
                    <a:pt x="9039" y="6091"/>
                    <a:pt x="9316" y="5869"/>
                  </a:cubicBezTo>
                  <a:cubicBezTo>
                    <a:pt x="9649" y="5648"/>
                    <a:pt x="9982" y="5426"/>
                    <a:pt x="10314" y="5204"/>
                  </a:cubicBezTo>
                  <a:cubicBezTo>
                    <a:pt x="10536" y="5093"/>
                    <a:pt x="10813" y="4927"/>
                    <a:pt x="11091" y="4816"/>
                  </a:cubicBezTo>
                  <a:cubicBezTo>
                    <a:pt x="11756" y="4428"/>
                    <a:pt x="12532" y="4150"/>
                    <a:pt x="13253" y="3873"/>
                  </a:cubicBezTo>
                  <a:cubicBezTo>
                    <a:pt x="13586" y="3818"/>
                    <a:pt x="13863" y="3707"/>
                    <a:pt x="14141" y="3651"/>
                  </a:cubicBezTo>
                  <a:cubicBezTo>
                    <a:pt x="14972" y="3429"/>
                    <a:pt x="15860" y="3263"/>
                    <a:pt x="16691" y="3208"/>
                  </a:cubicBezTo>
                  <a:cubicBezTo>
                    <a:pt x="17024" y="3152"/>
                    <a:pt x="17357" y="3152"/>
                    <a:pt x="17689" y="3152"/>
                  </a:cubicBezTo>
                  <a:cubicBezTo>
                    <a:pt x="18103" y="3129"/>
                    <a:pt x="18516" y="3116"/>
                    <a:pt x="18926" y="3116"/>
                  </a:cubicBezTo>
                  <a:close/>
                  <a:moveTo>
                    <a:pt x="18643" y="0"/>
                  </a:moveTo>
                  <a:cubicBezTo>
                    <a:pt x="14863" y="0"/>
                    <a:pt x="10792" y="903"/>
                    <a:pt x="7486" y="3374"/>
                  </a:cubicBezTo>
                  <a:cubicBezTo>
                    <a:pt x="1997" y="7422"/>
                    <a:pt x="1" y="14686"/>
                    <a:pt x="1" y="19788"/>
                  </a:cubicBezTo>
                  <a:cubicBezTo>
                    <a:pt x="1" y="22061"/>
                    <a:pt x="389" y="23946"/>
                    <a:pt x="1054" y="24834"/>
                  </a:cubicBezTo>
                  <a:cubicBezTo>
                    <a:pt x="1562" y="25511"/>
                    <a:pt x="2362" y="25801"/>
                    <a:pt x="3379" y="25801"/>
                  </a:cubicBezTo>
                  <a:cubicBezTo>
                    <a:pt x="3693" y="25801"/>
                    <a:pt x="4028" y="25773"/>
                    <a:pt x="4381" y="25721"/>
                  </a:cubicBezTo>
                  <a:cubicBezTo>
                    <a:pt x="7708" y="25111"/>
                    <a:pt x="12754" y="22006"/>
                    <a:pt x="18244" y="17902"/>
                  </a:cubicBezTo>
                  <a:cubicBezTo>
                    <a:pt x="23789" y="13799"/>
                    <a:pt x="28225" y="9917"/>
                    <a:pt x="29778" y="6867"/>
                  </a:cubicBezTo>
                  <a:cubicBezTo>
                    <a:pt x="30499" y="5537"/>
                    <a:pt x="30610" y="4372"/>
                    <a:pt x="29944" y="3485"/>
                  </a:cubicBezTo>
                  <a:cubicBezTo>
                    <a:pt x="29223" y="2598"/>
                    <a:pt x="27615" y="1710"/>
                    <a:pt x="25453" y="990"/>
                  </a:cubicBezTo>
                  <a:cubicBezTo>
                    <a:pt x="23512" y="394"/>
                    <a:pt x="21141" y="0"/>
                    <a:pt x="18643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978625" y="1372100"/>
              <a:ext cx="971800" cy="923275"/>
            </a:xfrm>
            <a:custGeom>
              <a:rect b="b" l="l" r="r" t="t"/>
              <a:pathLst>
                <a:path extrusionOk="0" h="36931" w="38872">
                  <a:moveTo>
                    <a:pt x="12491" y="7732"/>
                  </a:moveTo>
                  <a:cubicBezTo>
                    <a:pt x="13967" y="7732"/>
                    <a:pt x="16282" y="9391"/>
                    <a:pt x="18188" y="11978"/>
                  </a:cubicBezTo>
                  <a:cubicBezTo>
                    <a:pt x="20517" y="15083"/>
                    <a:pt x="21349" y="18410"/>
                    <a:pt x="20074" y="19353"/>
                  </a:cubicBezTo>
                  <a:cubicBezTo>
                    <a:pt x="19842" y="19524"/>
                    <a:pt x="19556" y="19605"/>
                    <a:pt x="19229" y="19605"/>
                  </a:cubicBezTo>
                  <a:cubicBezTo>
                    <a:pt x="17753" y="19605"/>
                    <a:pt x="15447" y="17947"/>
                    <a:pt x="13586" y="15360"/>
                  </a:cubicBezTo>
                  <a:cubicBezTo>
                    <a:pt x="11257" y="12199"/>
                    <a:pt x="10370" y="8928"/>
                    <a:pt x="11645" y="7985"/>
                  </a:cubicBezTo>
                  <a:cubicBezTo>
                    <a:pt x="11877" y="7814"/>
                    <a:pt x="12163" y="7732"/>
                    <a:pt x="12491" y="7732"/>
                  </a:cubicBezTo>
                  <a:close/>
                  <a:moveTo>
                    <a:pt x="25452" y="0"/>
                  </a:moveTo>
                  <a:cubicBezTo>
                    <a:pt x="13697" y="1830"/>
                    <a:pt x="5213" y="8096"/>
                    <a:pt x="0" y="18853"/>
                  </a:cubicBezTo>
                  <a:lnTo>
                    <a:pt x="1553" y="20905"/>
                  </a:lnTo>
                  <a:cubicBezTo>
                    <a:pt x="2274" y="19685"/>
                    <a:pt x="3272" y="18576"/>
                    <a:pt x="4436" y="17744"/>
                  </a:cubicBezTo>
                  <a:cubicBezTo>
                    <a:pt x="6219" y="16438"/>
                    <a:pt x="8223" y="15767"/>
                    <a:pt x="9957" y="15767"/>
                  </a:cubicBezTo>
                  <a:cubicBezTo>
                    <a:pt x="11459" y="15767"/>
                    <a:pt x="12758" y="16271"/>
                    <a:pt x="13530" y="17301"/>
                  </a:cubicBezTo>
                  <a:cubicBezTo>
                    <a:pt x="15138" y="19574"/>
                    <a:pt x="13752" y="23400"/>
                    <a:pt x="10425" y="25840"/>
                  </a:cubicBezTo>
                  <a:cubicBezTo>
                    <a:pt x="9261" y="26728"/>
                    <a:pt x="7985" y="27337"/>
                    <a:pt x="6599" y="27670"/>
                  </a:cubicBezTo>
                  <a:lnTo>
                    <a:pt x="8595" y="30387"/>
                  </a:lnTo>
                  <a:cubicBezTo>
                    <a:pt x="8595" y="30387"/>
                    <a:pt x="13697" y="27116"/>
                    <a:pt x="15748" y="21349"/>
                  </a:cubicBezTo>
                  <a:lnTo>
                    <a:pt x="15748" y="21349"/>
                  </a:lnTo>
                  <a:cubicBezTo>
                    <a:pt x="15693" y="21571"/>
                    <a:pt x="14917" y="28502"/>
                    <a:pt x="10092" y="32439"/>
                  </a:cubicBezTo>
                  <a:lnTo>
                    <a:pt x="13420" y="36931"/>
                  </a:lnTo>
                  <a:cubicBezTo>
                    <a:pt x="13420" y="31829"/>
                    <a:pt x="15416" y="24565"/>
                    <a:pt x="20905" y="20462"/>
                  </a:cubicBezTo>
                  <a:cubicBezTo>
                    <a:pt x="24235" y="18031"/>
                    <a:pt x="28284" y="17140"/>
                    <a:pt x="32045" y="17140"/>
                  </a:cubicBezTo>
                  <a:cubicBezTo>
                    <a:pt x="34547" y="17140"/>
                    <a:pt x="36922" y="17534"/>
                    <a:pt x="38872" y="18133"/>
                  </a:cubicBezTo>
                  <a:lnTo>
                    <a:pt x="35545" y="13641"/>
                  </a:lnTo>
                  <a:cubicBezTo>
                    <a:pt x="32588" y="15591"/>
                    <a:pt x="29096" y="16025"/>
                    <a:pt x="26598" y="16025"/>
                  </a:cubicBezTo>
                  <a:cubicBezTo>
                    <a:pt x="24691" y="16025"/>
                    <a:pt x="23362" y="15772"/>
                    <a:pt x="23290" y="15748"/>
                  </a:cubicBezTo>
                  <a:cubicBezTo>
                    <a:pt x="29334" y="15526"/>
                    <a:pt x="33992" y="11534"/>
                    <a:pt x="33992" y="11534"/>
                  </a:cubicBezTo>
                  <a:lnTo>
                    <a:pt x="31996" y="8872"/>
                  </a:lnTo>
                  <a:cubicBezTo>
                    <a:pt x="31275" y="10092"/>
                    <a:pt x="30332" y="11146"/>
                    <a:pt x="29168" y="12033"/>
                  </a:cubicBezTo>
                  <a:cubicBezTo>
                    <a:pt x="27356" y="13340"/>
                    <a:pt x="25353" y="14010"/>
                    <a:pt x="23628" y="14010"/>
                  </a:cubicBezTo>
                  <a:cubicBezTo>
                    <a:pt x="22133" y="14010"/>
                    <a:pt x="20846" y="13507"/>
                    <a:pt x="20074" y="12477"/>
                  </a:cubicBezTo>
                  <a:cubicBezTo>
                    <a:pt x="18410" y="10203"/>
                    <a:pt x="19796" y="6377"/>
                    <a:pt x="23179" y="3937"/>
                  </a:cubicBezTo>
                  <a:cubicBezTo>
                    <a:pt x="24288" y="3050"/>
                    <a:pt x="25619" y="2440"/>
                    <a:pt x="27005" y="2107"/>
                  </a:cubicBezTo>
                  <a:lnTo>
                    <a:pt x="25452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560850" y="1661825"/>
              <a:ext cx="306400" cy="112175"/>
            </a:xfrm>
            <a:custGeom>
              <a:rect b="b" l="l" r="r" t="t"/>
              <a:pathLst>
                <a:path extrusionOk="0" h="4487" w="12256">
                  <a:moveTo>
                    <a:pt x="10703" y="0"/>
                  </a:moveTo>
                  <a:cubicBezTo>
                    <a:pt x="10703" y="0"/>
                    <a:pt x="6045" y="3937"/>
                    <a:pt x="1" y="4215"/>
                  </a:cubicBezTo>
                  <a:cubicBezTo>
                    <a:pt x="72" y="4238"/>
                    <a:pt x="1378" y="4487"/>
                    <a:pt x="3258" y="4487"/>
                  </a:cubicBezTo>
                  <a:cubicBezTo>
                    <a:pt x="5760" y="4487"/>
                    <a:pt x="9279" y="4047"/>
                    <a:pt x="12256" y="2052"/>
                  </a:cubicBezTo>
                  <a:lnTo>
                    <a:pt x="10703" y="0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950900" y="1336050"/>
              <a:ext cx="664050" cy="507400"/>
            </a:xfrm>
            <a:custGeom>
              <a:rect b="b" l="l" r="r" t="t"/>
              <a:pathLst>
                <a:path extrusionOk="0" h="20296" w="26562">
                  <a:moveTo>
                    <a:pt x="25452" y="0"/>
                  </a:moveTo>
                  <a:cubicBezTo>
                    <a:pt x="13697" y="1775"/>
                    <a:pt x="5213" y="8041"/>
                    <a:pt x="0" y="18798"/>
                  </a:cubicBezTo>
                  <a:lnTo>
                    <a:pt x="1109" y="20295"/>
                  </a:lnTo>
                  <a:cubicBezTo>
                    <a:pt x="6322" y="9538"/>
                    <a:pt x="14806" y="3272"/>
                    <a:pt x="26561" y="1498"/>
                  </a:cubicBezTo>
                  <a:lnTo>
                    <a:pt x="25452" y="0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24550" y="1298625"/>
              <a:ext cx="662675" cy="507400"/>
            </a:xfrm>
            <a:custGeom>
              <a:rect b="b" l="l" r="r" t="t"/>
              <a:pathLst>
                <a:path extrusionOk="0" h="20296" w="26507">
                  <a:moveTo>
                    <a:pt x="25397" y="0"/>
                  </a:moveTo>
                  <a:cubicBezTo>
                    <a:pt x="13642" y="1775"/>
                    <a:pt x="5158" y="8041"/>
                    <a:pt x="1" y="18798"/>
                  </a:cubicBezTo>
                  <a:lnTo>
                    <a:pt x="1110" y="20295"/>
                  </a:lnTo>
                  <a:cubicBezTo>
                    <a:pt x="6267" y="9538"/>
                    <a:pt x="14751" y="3272"/>
                    <a:pt x="26506" y="1442"/>
                  </a:cubicBezTo>
                  <a:lnTo>
                    <a:pt x="25397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896825" y="1261175"/>
              <a:ext cx="662675" cy="507425"/>
            </a:xfrm>
            <a:custGeom>
              <a:rect b="b" l="l" r="r" t="t"/>
              <a:pathLst>
                <a:path extrusionOk="0" h="20297" w="26507">
                  <a:moveTo>
                    <a:pt x="25397" y="1"/>
                  </a:moveTo>
                  <a:cubicBezTo>
                    <a:pt x="13642" y="1775"/>
                    <a:pt x="5158" y="8041"/>
                    <a:pt x="1" y="18799"/>
                  </a:cubicBezTo>
                  <a:lnTo>
                    <a:pt x="1110" y="20296"/>
                  </a:lnTo>
                  <a:cubicBezTo>
                    <a:pt x="6267" y="9539"/>
                    <a:pt x="14751" y="3273"/>
                    <a:pt x="26506" y="1443"/>
                  </a:cubicBezTo>
                  <a:lnTo>
                    <a:pt x="25397" y="1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35900" y="1497950"/>
              <a:ext cx="194100" cy="147150"/>
            </a:xfrm>
            <a:custGeom>
              <a:rect b="b" l="l" r="r" t="t"/>
              <a:pathLst>
                <a:path extrusionOk="0" h="5886" w="7764">
                  <a:moveTo>
                    <a:pt x="6351" y="1"/>
                  </a:moveTo>
                  <a:cubicBezTo>
                    <a:pt x="5460" y="1"/>
                    <a:pt x="4130" y="323"/>
                    <a:pt x="2718" y="1398"/>
                  </a:cubicBezTo>
                  <a:cubicBezTo>
                    <a:pt x="333" y="3117"/>
                    <a:pt x="1" y="5225"/>
                    <a:pt x="278" y="5613"/>
                  </a:cubicBezTo>
                  <a:cubicBezTo>
                    <a:pt x="384" y="5761"/>
                    <a:pt x="759" y="5886"/>
                    <a:pt x="1316" y="5886"/>
                  </a:cubicBezTo>
                  <a:cubicBezTo>
                    <a:pt x="2211" y="5886"/>
                    <a:pt x="3576" y="5564"/>
                    <a:pt x="5047" y="4504"/>
                  </a:cubicBezTo>
                  <a:cubicBezTo>
                    <a:pt x="7376" y="2785"/>
                    <a:pt x="7764" y="678"/>
                    <a:pt x="7431" y="289"/>
                  </a:cubicBezTo>
                  <a:cubicBezTo>
                    <a:pt x="7322" y="137"/>
                    <a:pt x="6929" y="1"/>
                    <a:pt x="6351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23625" y="1972350"/>
              <a:ext cx="694550" cy="544525"/>
            </a:xfrm>
            <a:custGeom>
              <a:rect b="b" l="l" r="r" t="t"/>
              <a:pathLst>
                <a:path extrusionOk="0" h="21781" w="27782">
                  <a:moveTo>
                    <a:pt x="25397" y="0"/>
                  </a:moveTo>
                  <a:cubicBezTo>
                    <a:pt x="23844" y="3050"/>
                    <a:pt x="19408" y="6987"/>
                    <a:pt x="13863" y="11035"/>
                  </a:cubicBezTo>
                  <a:cubicBezTo>
                    <a:pt x="8373" y="15139"/>
                    <a:pt x="3327" y="18244"/>
                    <a:pt x="0" y="18854"/>
                  </a:cubicBezTo>
                  <a:cubicBezTo>
                    <a:pt x="1421" y="20770"/>
                    <a:pt x="3608" y="21780"/>
                    <a:pt x="5837" y="21780"/>
                  </a:cubicBezTo>
                  <a:cubicBezTo>
                    <a:pt x="7349" y="21780"/>
                    <a:pt x="8881" y="21315"/>
                    <a:pt x="10203" y="20351"/>
                  </a:cubicBezTo>
                  <a:lnTo>
                    <a:pt x="23900" y="10203"/>
                  </a:lnTo>
                  <a:cubicBezTo>
                    <a:pt x="27116" y="7819"/>
                    <a:pt x="27781" y="3272"/>
                    <a:pt x="25397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64450" y="1885025"/>
              <a:ext cx="66575" cy="41600"/>
            </a:xfrm>
            <a:custGeom>
              <a:rect b="b" l="l" r="r" t="t"/>
              <a:pathLst>
                <a:path extrusionOk="0" h="1664" w="2663">
                  <a:moveTo>
                    <a:pt x="1" y="0"/>
                  </a:moveTo>
                  <a:lnTo>
                    <a:pt x="1221" y="1664"/>
                  </a:lnTo>
                  <a:lnTo>
                    <a:pt x="2662" y="610"/>
                  </a:lnTo>
                  <a:cubicBezTo>
                    <a:pt x="1775" y="333"/>
                    <a:pt x="888" y="111"/>
                    <a:pt x="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00050" y="1929375"/>
              <a:ext cx="593350" cy="439475"/>
            </a:xfrm>
            <a:custGeom>
              <a:rect b="b" l="l" r="r" t="t"/>
              <a:pathLst>
                <a:path extrusionOk="0" h="17579" w="23734">
                  <a:moveTo>
                    <a:pt x="23734" y="0"/>
                  </a:moveTo>
                  <a:cubicBezTo>
                    <a:pt x="14307" y="3494"/>
                    <a:pt x="6100" y="9538"/>
                    <a:pt x="0" y="17578"/>
                  </a:cubicBezTo>
                  <a:cubicBezTo>
                    <a:pt x="888" y="17523"/>
                    <a:pt x="4159" y="16802"/>
                    <a:pt x="12976" y="10259"/>
                  </a:cubicBezTo>
                  <a:cubicBezTo>
                    <a:pt x="21793" y="3771"/>
                    <a:pt x="23456" y="832"/>
                    <a:pt x="23734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56325" y="1877525"/>
              <a:ext cx="102600" cy="76825"/>
            </a:xfrm>
            <a:custGeom>
              <a:rect b="b" l="l" r="r" t="t"/>
              <a:pathLst>
                <a:path extrusionOk="0" h="3073" w="4104">
                  <a:moveTo>
                    <a:pt x="802" y="1"/>
                  </a:moveTo>
                  <a:cubicBezTo>
                    <a:pt x="535" y="1"/>
                    <a:pt x="268" y="8"/>
                    <a:pt x="0" y="23"/>
                  </a:cubicBezTo>
                  <a:lnTo>
                    <a:pt x="2274" y="3073"/>
                  </a:lnTo>
                  <a:lnTo>
                    <a:pt x="4104" y="1686"/>
                  </a:lnTo>
                  <a:lnTo>
                    <a:pt x="2939" y="134"/>
                  </a:lnTo>
                  <a:cubicBezTo>
                    <a:pt x="2249" y="52"/>
                    <a:pt x="1529" y="1"/>
                    <a:pt x="80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67600" y="1879475"/>
              <a:ext cx="115075" cy="104000"/>
            </a:xfrm>
            <a:custGeom>
              <a:rect b="b" l="l" r="r" t="t"/>
              <a:pathLst>
                <a:path extrusionOk="0" h="4160" w="4603">
                  <a:moveTo>
                    <a:pt x="2551" y="0"/>
                  </a:moveTo>
                  <a:cubicBezTo>
                    <a:pt x="1720" y="111"/>
                    <a:pt x="832" y="277"/>
                    <a:pt x="1" y="499"/>
                  </a:cubicBezTo>
                  <a:lnTo>
                    <a:pt x="2718" y="4159"/>
                  </a:lnTo>
                  <a:lnTo>
                    <a:pt x="4603" y="2773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91350" y="1897500"/>
              <a:ext cx="115100" cy="117850"/>
            </a:xfrm>
            <a:custGeom>
              <a:rect b="b" l="l" r="r" t="t"/>
              <a:pathLst>
                <a:path extrusionOk="0" h="4714" w="4604">
                  <a:moveTo>
                    <a:pt x="2163" y="0"/>
                  </a:moveTo>
                  <a:cubicBezTo>
                    <a:pt x="1442" y="222"/>
                    <a:pt x="666" y="555"/>
                    <a:pt x="1" y="943"/>
                  </a:cubicBezTo>
                  <a:lnTo>
                    <a:pt x="2773" y="4713"/>
                  </a:lnTo>
                  <a:lnTo>
                    <a:pt x="4603" y="3327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37850" y="1565400"/>
              <a:ext cx="274525" cy="296850"/>
            </a:xfrm>
            <a:custGeom>
              <a:rect b="b" l="l" r="r" t="t"/>
              <a:pathLst>
                <a:path extrusionOk="0" h="11874" w="10981">
                  <a:moveTo>
                    <a:pt x="2122" y="0"/>
                  </a:moveTo>
                  <a:cubicBezTo>
                    <a:pt x="1794" y="0"/>
                    <a:pt x="1508" y="82"/>
                    <a:pt x="1276" y="253"/>
                  </a:cubicBezTo>
                  <a:cubicBezTo>
                    <a:pt x="1" y="1196"/>
                    <a:pt x="888" y="4523"/>
                    <a:pt x="3217" y="7628"/>
                  </a:cubicBezTo>
                  <a:cubicBezTo>
                    <a:pt x="5123" y="10215"/>
                    <a:pt x="7401" y="11873"/>
                    <a:pt x="8864" y="11873"/>
                  </a:cubicBezTo>
                  <a:cubicBezTo>
                    <a:pt x="9189" y="11873"/>
                    <a:pt x="9473" y="11792"/>
                    <a:pt x="9705" y="11621"/>
                  </a:cubicBezTo>
                  <a:cubicBezTo>
                    <a:pt x="10980" y="10678"/>
                    <a:pt x="10148" y="7351"/>
                    <a:pt x="7819" y="4246"/>
                  </a:cubicBezTo>
                  <a:cubicBezTo>
                    <a:pt x="5913" y="1659"/>
                    <a:pt x="3598" y="0"/>
                    <a:pt x="2122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524825" y="1930750"/>
              <a:ext cx="108150" cy="117875"/>
            </a:xfrm>
            <a:custGeom>
              <a:rect b="b" l="l" r="r" t="t"/>
              <a:pathLst>
                <a:path extrusionOk="0" h="4715" w="4326">
                  <a:moveTo>
                    <a:pt x="1885" y="1"/>
                  </a:moveTo>
                  <a:cubicBezTo>
                    <a:pt x="1553" y="223"/>
                    <a:pt x="1220" y="445"/>
                    <a:pt x="887" y="666"/>
                  </a:cubicBezTo>
                  <a:cubicBezTo>
                    <a:pt x="610" y="888"/>
                    <a:pt x="333" y="1110"/>
                    <a:pt x="0" y="1387"/>
                  </a:cubicBezTo>
                  <a:lnTo>
                    <a:pt x="2495" y="4714"/>
                  </a:lnTo>
                  <a:lnTo>
                    <a:pt x="4325" y="332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72125" y="1980675"/>
              <a:ext cx="106775" cy="128950"/>
            </a:xfrm>
            <a:custGeom>
              <a:rect b="b" l="l" r="r" t="t"/>
              <a:pathLst>
                <a:path extrusionOk="0" h="5158" w="4271">
                  <a:moveTo>
                    <a:pt x="1498" y="0"/>
                  </a:moveTo>
                  <a:cubicBezTo>
                    <a:pt x="944" y="555"/>
                    <a:pt x="445" y="1165"/>
                    <a:pt x="1" y="1830"/>
                  </a:cubicBezTo>
                  <a:lnTo>
                    <a:pt x="2441" y="5157"/>
                  </a:lnTo>
                  <a:lnTo>
                    <a:pt x="4271" y="3771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30550" y="2044425"/>
              <a:ext cx="97050" cy="127575"/>
            </a:xfrm>
            <a:custGeom>
              <a:rect b="b" l="l" r="r" t="t"/>
              <a:pathLst>
                <a:path extrusionOk="0" h="5103" w="3882">
                  <a:moveTo>
                    <a:pt x="1165" y="1"/>
                  </a:moveTo>
                  <a:cubicBezTo>
                    <a:pt x="721" y="777"/>
                    <a:pt x="333" y="1554"/>
                    <a:pt x="0" y="2330"/>
                  </a:cubicBezTo>
                  <a:lnTo>
                    <a:pt x="1997" y="5102"/>
                  </a:lnTo>
                  <a:lnTo>
                    <a:pt x="3882" y="3716"/>
                  </a:lnTo>
                  <a:lnTo>
                    <a:pt x="1165" y="56"/>
                  </a:lnTo>
                  <a:lnTo>
                    <a:pt x="1165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85550" y="1766625"/>
              <a:ext cx="371550" cy="302175"/>
            </a:xfrm>
            <a:custGeom>
              <a:rect b="b" l="l" r="r" t="t"/>
              <a:pathLst>
                <a:path extrusionOk="0" h="12087" w="14862">
                  <a:moveTo>
                    <a:pt x="9638" y="1545"/>
                  </a:moveTo>
                  <a:cubicBezTo>
                    <a:pt x="10692" y="1545"/>
                    <a:pt x="11536" y="1873"/>
                    <a:pt x="11978" y="2463"/>
                  </a:cubicBezTo>
                  <a:cubicBezTo>
                    <a:pt x="12976" y="3793"/>
                    <a:pt x="12089" y="6732"/>
                    <a:pt x="9205" y="8839"/>
                  </a:cubicBezTo>
                  <a:cubicBezTo>
                    <a:pt x="7599" y="10013"/>
                    <a:pt x="5941" y="10533"/>
                    <a:pt x="4614" y="10533"/>
                  </a:cubicBezTo>
                  <a:cubicBezTo>
                    <a:pt x="3560" y="10533"/>
                    <a:pt x="2716" y="10205"/>
                    <a:pt x="2274" y="9616"/>
                  </a:cubicBezTo>
                  <a:cubicBezTo>
                    <a:pt x="1276" y="8285"/>
                    <a:pt x="2163" y="5346"/>
                    <a:pt x="5047" y="3239"/>
                  </a:cubicBezTo>
                  <a:cubicBezTo>
                    <a:pt x="6653" y="2065"/>
                    <a:pt x="8312" y="1545"/>
                    <a:pt x="9638" y="1545"/>
                  </a:cubicBezTo>
                  <a:close/>
                  <a:moveTo>
                    <a:pt x="9672" y="0"/>
                  </a:moveTo>
                  <a:cubicBezTo>
                    <a:pt x="7940" y="0"/>
                    <a:pt x="5939" y="684"/>
                    <a:pt x="4159" y="2019"/>
                  </a:cubicBezTo>
                  <a:cubicBezTo>
                    <a:pt x="2995" y="2851"/>
                    <a:pt x="1997" y="3904"/>
                    <a:pt x="1276" y="5124"/>
                  </a:cubicBezTo>
                  <a:cubicBezTo>
                    <a:pt x="167" y="7065"/>
                    <a:pt x="1" y="9061"/>
                    <a:pt x="1054" y="10503"/>
                  </a:cubicBezTo>
                  <a:cubicBezTo>
                    <a:pt x="1872" y="11566"/>
                    <a:pt x="3142" y="12086"/>
                    <a:pt x="4642" y="12086"/>
                  </a:cubicBezTo>
                  <a:cubicBezTo>
                    <a:pt x="5176" y="12086"/>
                    <a:pt x="5739" y="12020"/>
                    <a:pt x="6322" y="11889"/>
                  </a:cubicBezTo>
                  <a:cubicBezTo>
                    <a:pt x="7708" y="11556"/>
                    <a:pt x="8984" y="10947"/>
                    <a:pt x="10148" y="10115"/>
                  </a:cubicBezTo>
                  <a:cubicBezTo>
                    <a:pt x="13475" y="7619"/>
                    <a:pt x="14861" y="3793"/>
                    <a:pt x="13253" y="1575"/>
                  </a:cubicBezTo>
                  <a:cubicBezTo>
                    <a:pt x="12480" y="518"/>
                    <a:pt x="11178" y="0"/>
                    <a:pt x="9672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17425" y="1806250"/>
              <a:ext cx="293925" cy="223725"/>
            </a:xfrm>
            <a:custGeom>
              <a:rect b="b" l="l" r="r" t="t"/>
              <a:pathLst>
                <a:path extrusionOk="0" h="8949" w="11757">
                  <a:moveTo>
                    <a:pt x="8375" y="1532"/>
                  </a:moveTo>
                  <a:cubicBezTo>
                    <a:pt x="8955" y="1532"/>
                    <a:pt x="9352" y="1667"/>
                    <a:pt x="9483" y="1820"/>
                  </a:cubicBezTo>
                  <a:cubicBezTo>
                    <a:pt x="9760" y="2208"/>
                    <a:pt x="9372" y="4260"/>
                    <a:pt x="7043" y="6034"/>
                  </a:cubicBezTo>
                  <a:cubicBezTo>
                    <a:pt x="5573" y="7095"/>
                    <a:pt x="4229" y="7417"/>
                    <a:pt x="3336" y="7417"/>
                  </a:cubicBezTo>
                  <a:cubicBezTo>
                    <a:pt x="2782" y="7417"/>
                    <a:pt x="2402" y="7292"/>
                    <a:pt x="2274" y="7143"/>
                  </a:cubicBezTo>
                  <a:cubicBezTo>
                    <a:pt x="1997" y="6700"/>
                    <a:pt x="2385" y="4648"/>
                    <a:pt x="4714" y="2929"/>
                  </a:cubicBezTo>
                  <a:cubicBezTo>
                    <a:pt x="6160" y="1853"/>
                    <a:pt x="7483" y="1532"/>
                    <a:pt x="8375" y="1532"/>
                  </a:cubicBezTo>
                  <a:close/>
                  <a:moveTo>
                    <a:pt x="8391" y="1"/>
                  </a:moveTo>
                  <a:cubicBezTo>
                    <a:pt x="7059" y="1"/>
                    <a:pt x="5408" y="507"/>
                    <a:pt x="3827" y="1654"/>
                  </a:cubicBezTo>
                  <a:cubicBezTo>
                    <a:pt x="944" y="3761"/>
                    <a:pt x="1" y="6755"/>
                    <a:pt x="1055" y="8031"/>
                  </a:cubicBezTo>
                  <a:cubicBezTo>
                    <a:pt x="1497" y="8620"/>
                    <a:pt x="2341" y="8948"/>
                    <a:pt x="3395" y="8948"/>
                  </a:cubicBezTo>
                  <a:cubicBezTo>
                    <a:pt x="4721" y="8948"/>
                    <a:pt x="6379" y="8428"/>
                    <a:pt x="7986" y="7254"/>
                  </a:cubicBezTo>
                  <a:cubicBezTo>
                    <a:pt x="10814" y="5147"/>
                    <a:pt x="11757" y="2208"/>
                    <a:pt x="10758" y="878"/>
                  </a:cubicBezTo>
                  <a:cubicBezTo>
                    <a:pt x="10294" y="315"/>
                    <a:pt x="9442" y="1"/>
                    <a:pt x="839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90350" y="1878075"/>
              <a:ext cx="604450" cy="490775"/>
            </a:xfrm>
            <a:custGeom>
              <a:rect b="b" l="l" r="r" t="t"/>
              <a:pathLst>
                <a:path extrusionOk="0" h="19631" w="24178">
                  <a:moveTo>
                    <a:pt x="14639" y="1"/>
                  </a:moveTo>
                  <a:cubicBezTo>
                    <a:pt x="14362" y="1"/>
                    <a:pt x="13974" y="56"/>
                    <a:pt x="13641" y="56"/>
                  </a:cubicBezTo>
                  <a:lnTo>
                    <a:pt x="15693" y="2829"/>
                  </a:lnTo>
                  <a:lnTo>
                    <a:pt x="13808" y="4215"/>
                  </a:lnTo>
                  <a:lnTo>
                    <a:pt x="11091" y="500"/>
                  </a:lnTo>
                  <a:cubicBezTo>
                    <a:pt x="10813" y="611"/>
                    <a:pt x="10481" y="666"/>
                    <a:pt x="10203" y="777"/>
                  </a:cubicBezTo>
                  <a:lnTo>
                    <a:pt x="12643" y="4049"/>
                  </a:lnTo>
                  <a:lnTo>
                    <a:pt x="10813" y="5435"/>
                  </a:lnTo>
                  <a:lnTo>
                    <a:pt x="8041" y="1664"/>
                  </a:lnTo>
                  <a:cubicBezTo>
                    <a:pt x="7763" y="1831"/>
                    <a:pt x="7542" y="1942"/>
                    <a:pt x="7264" y="2108"/>
                  </a:cubicBezTo>
                  <a:lnTo>
                    <a:pt x="9760" y="5435"/>
                  </a:lnTo>
                  <a:lnTo>
                    <a:pt x="7874" y="6821"/>
                  </a:lnTo>
                  <a:lnTo>
                    <a:pt x="5435" y="3494"/>
                  </a:lnTo>
                  <a:cubicBezTo>
                    <a:pt x="5213" y="3661"/>
                    <a:pt x="4991" y="3882"/>
                    <a:pt x="4769" y="4104"/>
                  </a:cubicBezTo>
                  <a:lnTo>
                    <a:pt x="7542" y="7875"/>
                  </a:lnTo>
                  <a:lnTo>
                    <a:pt x="5712" y="9261"/>
                  </a:lnTo>
                  <a:lnTo>
                    <a:pt x="3272" y="5934"/>
                  </a:lnTo>
                  <a:cubicBezTo>
                    <a:pt x="3106" y="6211"/>
                    <a:pt x="2939" y="6433"/>
                    <a:pt x="2773" y="6710"/>
                  </a:cubicBezTo>
                  <a:lnTo>
                    <a:pt x="5490" y="10370"/>
                  </a:lnTo>
                  <a:lnTo>
                    <a:pt x="3605" y="11756"/>
                  </a:lnTo>
                  <a:lnTo>
                    <a:pt x="1608" y="8984"/>
                  </a:lnTo>
                  <a:cubicBezTo>
                    <a:pt x="1442" y="9317"/>
                    <a:pt x="1331" y="9649"/>
                    <a:pt x="1220" y="9982"/>
                  </a:cubicBezTo>
                  <a:lnTo>
                    <a:pt x="3438" y="12921"/>
                  </a:lnTo>
                  <a:lnTo>
                    <a:pt x="1608" y="14307"/>
                  </a:lnTo>
                  <a:lnTo>
                    <a:pt x="444" y="12755"/>
                  </a:lnTo>
                  <a:cubicBezTo>
                    <a:pt x="167" y="14085"/>
                    <a:pt x="56" y="15472"/>
                    <a:pt x="56" y="16858"/>
                  </a:cubicBezTo>
                  <a:cubicBezTo>
                    <a:pt x="0" y="17745"/>
                    <a:pt x="111" y="18688"/>
                    <a:pt x="388" y="19630"/>
                  </a:cubicBezTo>
                  <a:cubicBezTo>
                    <a:pt x="6488" y="11590"/>
                    <a:pt x="14750" y="5546"/>
                    <a:pt x="24177" y="2052"/>
                  </a:cubicBezTo>
                  <a:cubicBezTo>
                    <a:pt x="23345" y="1498"/>
                    <a:pt x="22513" y="1110"/>
                    <a:pt x="21626" y="888"/>
                  </a:cubicBezTo>
                  <a:lnTo>
                    <a:pt x="20185" y="1942"/>
                  </a:lnTo>
                  <a:lnTo>
                    <a:pt x="18965" y="278"/>
                  </a:lnTo>
                  <a:cubicBezTo>
                    <a:pt x="18521" y="167"/>
                    <a:pt x="18077" y="112"/>
                    <a:pt x="17578" y="56"/>
                  </a:cubicBezTo>
                  <a:lnTo>
                    <a:pt x="17578" y="56"/>
                  </a:lnTo>
                  <a:lnTo>
                    <a:pt x="18743" y="1664"/>
                  </a:lnTo>
                  <a:lnTo>
                    <a:pt x="16913" y="3051"/>
                  </a:lnTo>
                  <a:lnTo>
                    <a:pt x="14639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93500" y="1905800"/>
              <a:ext cx="178850" cy="277275"/>
            </a:xfrm>
            <a:custGeom>
              <a:rect b="b" l="l" r="r" t="t"/>
              <a:pathLst>
                <a:path extrusionOk="0" h="11091" w="7154">
                  <a:moveTo>
                    <a:pt x="7153" y="1"/>
                  </a:moveTo>
                  <a:cubicBezTo>
                    <a:pt x="5102" y="5768"/>
                    <a:pt x="0" y="9039"/>
                    <a:pt x="0" y="9039"/>
                  </a:cubicBezTo>
                  <a:lnTo>
                    <a:pt x="1497" y="11091"/>
                  </a:lnTo>
                  <a:cubicBezTo>
                    <a:pt x="6322" y="7154"/>
                    <a:pt x="7153" y="223"/>
                    <a:pt x="7153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67350" y="1844525"/>
              <a:ext cx="194100" cy="147150"/>
            </a:xfrm>
            <a:custGeom>
              <a:rect b="b" l="l" r="r" t="t"/>
              <a:pathLst>
                <a:path extrusionOk="0" h="5886" w="7764">
                  <a:moveTo>
                    <a:pt x="6363" y="1"/>
                  </a:moveTo>
                  <a:cubicBezTo>
                    <a:pt x="5460" y="1"/>
                    <a:pt x="4129" y="322"/>
                    <a:pt x="2717" y="1398"/>
                  </a:cubicBezTo>
                  <a:cubicBezTo>
                    <a:pt x="388" y="3117"/>
                    <a:pt x="0" y="5169"/>
                    <a:pt x="277" y="5612"/>
                  </a:cubicBezTo>
                  <a:cubicBezTo>
                    <a:pt x="405" y="5761"/>
                    <a:pt x="785" y="5886"/>
                    <a:pt x="1339" y="5886"/>
                  </a:cubicBezTo>
                  <a:cubicBezTo>
                    <a:pt x="2232" y="5886"/>
                    <a:pt x="3576" y="5564"/>
                    <a:pt x="5046" y="4503"/>
                  </a:cubicBezTo>
                  <a:cubicBezTo>
                    <a:pt x="7375" y="2729"/>
                    <a:pt x="7763" y="677"/>
                    <a:pt x="7486" y="289"/>
                  </a:cubicBezTo>
                  <a:cubicBezTo>
                    <a:pt x="7355" y="136"/>
                    <a:pt x="6949" y="1"/>
                    <a:pt x="6363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01425" y="2127600"/>
              <a:ext cx="74900" cy="109550"/>
            </a:xfrm>
            <a:custGeom>
              <a:rect b="b" l="l" r="r" t="t"/>
              <a:pathLst>
                <a:path extrusionOk="0" h="4382" w="2996">
                  <a:moveTo>
                    <a:pt x="777" y="1"/>
                  </a:moveTo>
                  <a:cubicBezTo>
                    <a:pt x="445" y="888"/>
                    <a:pt x="167" y="1831"/>
                    <a:pt x="1" y="2829"/>
                  </a:cubicBezTo>
                  <a:lnTo>
                    <a:pt x="1165" y="4382"/>
                  </a:lnTo>
                  <a:lnTo>
                    <a:pt x="2995" y="299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3600" y="1597850"/>
              <a:ext cx="30525" cy="26200"/>
            </a:xfrm>
            <a:custGeom>
              <a:rect b="b" l="l" r="r" t="t"/>
              <a:pathLst>
                <a:path extrusionOk="0" h="1048" w="1221">
                  <a:moveTo>
                    <a:pt x="686" y="1"/>
                  </a:moveTo>
                  <a:cubicBezTo>
                    <a:pt x="563" y="1"/>
                    <a:pt x="436" y="42"/>
                    <a:pt x="333" y="120"/>
                  </a:cubicBezTo>
                  <a:cubicBezTo>
                    <a:pt x="56" y="286"/>
                    <a:pt x="1" y="619"/>
                    <a:pt x="167" y="840"/>
                  </a:cubicBezTo>
                  <a:cubicBezTo>
                    <a:pt x="268" y="975"/>
                    <a:pt x="429" y="1048"/>
                    <a:pt x="603" y="1048"/>
                  </a:cubicBezTo>
                  <a:cubicBezTo>
                    <a:pt x="716" y="1048"/>
                    <a:pt x="834" y="1017"/>
                    <a:pt x="943" y="951"/>
                  </a:cubicBezTo>
                  <a:cubicBezTo>
                    <a:pt x="1165" y="729"/>
                    <a:pt x="1221" y="397"/>
                    <a:pt x="1054" y="175"/>
                  </a:cubicBezTo>
                  <a:cubicBezTo>
                    <a:pt x="965" y="56"/>
                    <a:pt x="828" y="1"/>
                    <a:pt x="68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4100" y="1638600"/>
              <a:ext cx="30525" cy="26775"/>
            </a:xfrm>
            <a:custGeom>
              <a:rect b="b" l="l" r="r" t="t"/>
              <a:pathLst>
                <a:path extrusionOk="0" h="1071" w="1221">
                  <a:moveTo>
                    <a:pt x="630" y="1"/>
                  </a:moveTo>
                  <a:cubicBezTo>
                    <a:pt x="525" y="1"/>
                    <a:pt x="421" y="32"/>
                    <a:pt x="333" y="98"/>
                  </a:cubicBezTo>
                  <a:cubicBezTo>
                    <a:pt x="111" y="319"/>
                    <a:pt x="1" y="652"/>
                    <a:pt x="167" y="874"/>
                  </a:cubicBezTo>
                  <a:cubicBezTo>
                    <a:pt x="291" y="998"/>
                    <a:pt x="451" y="1071"/>
                    <a:pt x="606" y="1071"/>
                  </a:cubicBezTo>
                  <a:cubicBezTo>
                    <a:pt x="727" y="1071"/>
                    <a:pt x="846" y="1027"/>
                    <a:pt x="943" y="929"/>
                  </a:cubicBezTo>
                  <a:cubicBezTo>
                    <a:pt x="1165" y="763"/>
                    <a:pt x="1220" y="430"/>
                    <a:pt x="1054" y="208"/>
                  </a:cubicBezTo>
                  <a:cubicBezTo>
                    <a:pt x="953" y="74"/>
                    <a:pt x="792" y="1"/>
                    <a:pt x="63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4600" y="1680200"/>
              <a:ext cx="30525" cy="26200"/>
            </a:xfrm>
            <a:custGeom>
              <a:rect b="b" l="l" r="r" t="t"/>
              <a:pathLst>
                <a:path extrusionOk="0" h="1048" w="1221">
                  <a:moveTo>
                    <a:pt x="630" y="0"/>
                  </a:moveTo>
                  <a:cubicBezTo>
                    <a:pt x="525" y="0"/>
                    <a:pt x="421" y="32"/>
                    <a:pt x="333" y="97"/>
                  </a:cubicBezTo>
                  <a:cubicBezTo>
                    <a:pt x="111" y="319"/>
                    <a:pt x="0" y="652"/>
                    <a:pt x="167" y="873"/>
                  </a:cubicBezTo>
                  <a:cubicBezTo>
                    <a:pt x="286" y="992"/>
                    <a:pt x="436" y="1047"/>
                    <a:pt x="585" y="1047"/>
                  </a:cubicBezTo>
                  <a:cubicBezTo>
                    <a:pt x="713" y="1047"/>
                    <a:pt x="840" y="1006"/>
                    <a:pt x="943" y="929"/>
                  </a:cubicBezTo>
                  <a:cubicBezTo>
                    <a:pt x="1165" y="763"/>
                    <a:pt x="1220" y="430"/>
                    <a:pt x="1054" y="208"/>
                  </a:cubicBezTo>
                  <a:cubicBezTo>
                    <a:pt x="953" y="74"/>
                    <a:pt x="792" y="0"/>
                    <a:pt x="63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76475" y="1721775"/>
              <a:ext cx="29150" cy="26075"/>
            </a:xfrm>
            <a:custGeom>
              <a:rect b="b" l="l" r="r" t="t"/>
              <a:pathLst>
                <a:path extrusionOk="0" h="1043" w="1166">
                  <a:moveTo>
                    <a:pt x="575" y="1"/>
                  </a:moveTo>
                  <a:cubicBezTo>
                    <a:pt x="470" y="1"/>
                    <a:pt x="366" y="32"/>
                    <a:pt x="278" y="98"/>
                  </a:cubicBezTo>
                  <a:cubicBezTo>
                    <a:pt x="56" y="264"/>
                    <a:pt x="1" y="597"/>
                    <a:pt x="167" y="819"/>
                  </a:cubicBezTo>
                  <a:cubicBezTo>
                    <a:pt x="261" y="975"/>
                    <a:pt x="407" y="1043"/>
                    <a:pt x="557" y="1043"/>
                  </a:cubicBezTo>
                  <a:cubicBezTo>
                    <a:pt x="673" y="1043"/>
                    <a:pt x="791" y="1002"/>
                    <a:pt x="888" y="929"/>
                  </a:cubicBezTo>
                  <a:cubicBezTo>
                    <a:pt x="1110" y="763"/>
                    <a:pt x="1165" y="430"/>
                    <a:pt x="999" y="209"/>
                  </a:cubicBezTo>
                  <a:cubicBezTo>
                    <a:pt x="898" y="74"/>
                    <a:pt x="736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406975" y="1762950"/>
              <a:ext cx="29150" cy="26075"/>
            </a:xfrm>
            <a:custGeom>
              <a:rect b="b" l="l" r="r" t="t"/>
              <a:pathLst>
                <a:path extrusionOk="0" h="1043" w="1166">
                  <a:moveTo>
                    <a:pt x="609" y="1"/>
                  </a:moveTo>
                  <a:cubicBezTo>
                    <a:pt x="493" y="1"/>
                    <a:pt x="375" y="42"/>
                    <a:pt x="278" y="114"/>
                  </a:cubicBezTo>
                  <a:cubicBezTo>
                    <a:pt x="56" y="281"/>
                    <a:pt x="1" y="613"/>
                    <a:pt x="167" y="835"/>
                  </a:cubicBezTo>
                  <a:cubicBezTo>
                    <a:pt x="268" y="969"/>
                    <a:pt x="430" y="1043"/>
                    <a:pt x="591" y="1043"/>
                  </a:cubicBezTo>
                  <a:cubicBezTo>
                    <a:pt x="696" y="1043"/>
                    <a:pt x="800" y="1012"/>
                    <a:pt x="888" y="946"/>
                  </a:cubicBezTo>
                  <a:cubicBezTo>
                    <a:pt x="1110" y="780"/>
                    <a:pt x="1165" y="447"/>
                    <a:pt x="999" y="225"/>
                  </a:cubicBezTo>
                  <a:cubicBezTo>
                    <a:pt x="905" y="69"/>
                    <a:pt x="759" y="1"/>
                    <a:pt x="60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412525" y="1816325"/>
              <a:ext cx="30525" cy="26500"/>
            </a:xfrm>
            <a:custGeom>
              <a:rect b="b" l="l" r="r" t="t"/>
              <a:pathLst>
                <a:path extrusionOk="0" h="1060" w="1221">
                  <a:moveTo>
                    <a:pt x="666" y="1"/>
                  </a:moveTo>
                  <a:cubicBezTo>
                    <a:pt x="549" y="1"/>
                    <a:pt x="431" y="45"/>
                    <a:pt x="333" y="142"/>
                  </a:cubicBezTo>
                  <a:cubicBezTo>
                    <a:pt x="56" y="308"/>
                    <a:pt x="1" y="641"/>
                    <a:pt x="167" y="863"/>
                  </a:cubicBezTo>
                  <a:cubicBezTo>
                    <a:pt x="260" y="987"/>
                    <a:pt x="406" y="1059"/>
                    <a:pt x="565" y="1059"/>
                  </a:cubicBezTo>
                  <a:cubicBezTo>
                    <a:pt x="689" y="1059"/>
                    <a:pt x="822" y="1015"/>
                    <a:pt x="943" y="918"/>
                  </a:cubicBezTo>
                  <a:cubicBezTo>
                    <a:pt x="1165" y="752"/>
                    <a:pt x="1220" y="419"/>
                    <a:pt x="1054" y="197"/>
                  </a:cubicBezTo>
                  <a:cubicBezTo>
                    <a:pt x="961" y="73"/>
                    <a:pt x="815" y="1"/>
                    <a:pt x="66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644025" y="2378525"/>
              <a:ext cx="54100" cy="62400"/>
            </a:xfrm>
            <a:custGeom>
              <a:rect b="b" l="l" r="r" t="t"/>
              <a:pathLst>
                <a:path extrusionOk="0" h="2496" w="2164">
                  <a:moveTo>
                    <a:pt x="1" y="1"/>
                  </a:moveTo>
                  <a:cubicBezTo>
                    <a:pt x="1" y="832"/>
                    <a:pt x="56" y="1664"/>
                    <a:pt x="56" y="2496"/>
                  </a:cubicBezTo>
                  <a:lnTo>
                    <a:pt x="1110" y="1886"/>
                  </a:lnTo>
                  <a:lnTo>
                    <a:pt x="2163" y="1221"/>
                  </a:lnTo>
                  <a:cubicBezTo>
                    <a:pt x="1443" y="832"/>
                    <a:pt x="722" y="444"/>
                    <a:pt x="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93950" y="2346650"/>
              <a:ext cx="55475" cy="62400"/>
            </a:xfrm>
            <a:custGeom>
              <a:rect b="b" l="l" r="r" t="t"/>
              <a:pathLst>
                <a:path extrusionOk="0" h="2496" w="2219">
                  <a:moveTo>
                    <a:pt x="0" y="0"/>
                  </a:moveTo>
                  <a:lnTo>
                    <a:pt x="0" y="0"/>
                  </a:lnTo>
                  <a:cubicBezTo>
                    <a:pt x="111" y="832"/>
                    <a:pt x="111" y="1664"/>
                    <a:pt x="166" y="2496"/>
                  </a:cubicBezTo>
                  <a:cubicBezTo>
                    <a:pt x="832" y="2107"/>
                    <a:pt x="1553" y="1608"/>
                    <a:pt x="2218" y="1165"/>
                  </a:cubicBezTo>
                  <a:cubicBezTo>
                    <a:pt x="1497" y="777"/>
                    <a:pt x="776" y="388"/>
                    <a:pt x="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743850" y="2313375"/>
              <a:ext cx="56850" cy="62400"/>
            </a:xfrm>
            <a:custGeom>
              <a:rect b="b" l="l" r="r" t="t"/>
              <a:pathLst>
                <a:path extrusionOk="0" h="2496" w="2274">
                  <a:moveTo>
                    <a:pt x="0" y="0"/>
                  </a:moveTo>
                  <a:cubicBezTo>
                    <a:pt x="111" y="832"/>
                    <a:pt x="167" y="1664"/>
                    <a:pt x="222" y="2496"/>
                  </a:cubicBezTo>
                  <a:cubicBezTo>
                    <a:pt x="943" y="2052"/>
                    <a:pt x="1608" y="1609"/>
                    <a:pt x="2274" y="1109"/>
                  </a:cubicBezTo>
                  <a:cubicBezTo>
                    <a:pt x="1498" y="721"/>
                    <a:pt x="777" y="389"/>
                    <a:pt x="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93750" y="2278725"/>
              <a:ext cx="56875" cy="62400"/>
            </a:xfrm>
            <a:custGeom>
              <a:rect b="b" l="l" r="r" t="t"/>
              <a:pathLst>
                <a:path extrusionOk="0" h="2496" w="2275">
                  <a:moveTo>
                    <a:pt x="1" y="0"/>
                  </a:moveTo>
                  <a:lnTo>
                    <a:pt x="1" y="0"/>
                  </a:lnTo>
                  <a:cubicBezTo>
                    <a:pt x="56" y="832"/>
                    <a:pt x="167" y="1664"/>
                    <a:pt x="278" y="2495"/>
                  </a:cubicBezTo>
                  <a:lnTo>
                    <a:pt x="1276" y="1775"/>
                  </a:lnTo>
                  <a:lnTo>
                    <a:pt x="2274" y="1054"/>
                  </a:lnTo>
                  <a:cubicBezTo>
                    <a:pt x="1498" y="666"/>
                    <a:pt x="721" y="333"/>
                    <a:pt x="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840875" y="2242675"/>
              <a:ext cx="58250" cy="61025"/>
            </a:xfrm>
            <a:custGeom>
              <a:rect b="b" l="l" r="r" t="t"/>
              <a:pathLst>
                <a:path extrusionOk="0" h="2441" w="2330">
                  <a:moveTo>
                    <a:pt x="1" y="0"/>
                  </a:moveTo>
                  <a:lnTo>
                    <a:pt x="1" y="0"/>
                  </a:lnTo>
                  <a:cubicBezTo>
                    <a:pt x="167" y="832"/>
                    <a:pt x="278" y="1608"/>
                    <a:pt x="389" y="2440"/>
                  </a:cubicBezTo>
                  <a:cubicBezTo>
                    <a:pt x="1055" y="1941"/>
                    <a:pt x="1664" y="1442"/>
                    <a:pt x="2330" y="943"/>
                  </a:cubicBezTo>
                  <a:cubicBezTo>
                    <a:pt x="1554" y="610"/>
                    <a:pt x="777" y="333"/>
                    <a:pt x="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88025" y="2203850"/>
              <a:ext cx="58250" cy="62425"/>
            </a:xfrm>
            <a:custGeom>
              <a:rect b="b" l="l" r="r" t="t"/>
              <a:pathLst>
                <a:path extrusionOk="0" h="2497" w="2330">
                  <a:moveTo>
                    <a:pt x="0" y="1"/>
                  </a:moveTo>
                  <a:cubicBezTo>
                    <a:pt x="167" y="833"/>
                    <a:pt x="278" y="1664"/>
                    <a:pt x="444" y="2496"/>
                  </a:cubicBezTo>
                  <a:cubicBezTo>
                    <a:pt x="1054" y="1942"/>
                    <a:pt x="1719" y="1443"/>
                    <a:pt x="2329" y="888"/>
                  </a:cubicBezTo>
                  <a:cubicBezTo>
                    <a:pt x="1553" y="611"/>
                    <a:pt x="777" y="333"/>
                    <a:pt x="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932375" y="2165050"/>
              <a:ext cx="59650" cy="61000"/>
            </a:xfrm>
            <a:custGeom>
              <a:rect b="b" l="l" r="r" t="t"/>
              <a:pathLst>
                <a:path extrusionOk="0" h="2440" w="2386">
                  <a:moveTo>
                    <a:pt x="1" y="0"/>
                  </a:moveTo>
                  <a:lnTo>
                    <a:pt x="1" y="0"/>
                  </a:lnTo>
                  <a:cubicBezTo>
                    <a:pt x="223" y="832"/>
                    <a:pt x="389" y="1608"/>
                    <a:pt x="555" y="2440"/>
                  </a:cubicBezTo>
                  <a:cubicBezTo>
                    <a:pt x="832" y="2163"/>
                    <a:pt x="1165" y="1885"/>
                    <a:pt x="1442" y="1608"/>
                  </a:cubicBezTo>
                  <a:lnTo>
                    <a:pt x="2385" y="776"/>
                  </a:lnTo>
                  <a:cubicBezTo>
                    <a:pt x="1609" y="555"/>
                    <a:pt x="777" y="277"/>
                    <a:pt x="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976750" y="2124850"/>
              <a:ext cx="59625" cy="59625"/>
            </a:xfrm>
            <a:custGeom>
              <a:rect b="b" l="l" r="r" t="t"/>
              <a:pathLst>
                <a:path extrusionOk="0" h="2385" w="2385">
                  <a:moveTo>
                    <a:pt x="0" y="0"/>
                  </a:moveTo>
                  <a:cubicBezTo>
                    <a:pt x="222" y="776"/>
                    <a:pt x="444" y="1608"/>
                    <a:pt x="610" y="2384"/>
                  </a:cubicBezTo>
                  <a:cubicBezTo>
                    <a:pt x="943" y="2107"/>
                    <a:pt x="1220" y="1830"/>
                    <a:pt x="1497" y="1553"/>
                  </a:cubicBezTo>
                  <a:cubicBezTo>
                    <a:pt x="1830" y="1220"/>
                    <a:pt x="2107" y="943"/>
                    <a:pt x="2385" y="665"/>
                  </a:cubicBezTo>
                  <a:cubicBezTo>
                    <a:pt x="1608" y="444"/>
                    <a:pt x="776" y="222"/>
                    <a:pt x="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16950" y="2081875"/>
              <a:ext cx="61025" cy="59625"/>
            </a:xfrm>
            <a:custGeom>
              <a:rect b="b" l="l" r="r" t="t"/>
              <a:pathLst>
                <a:path extrusionOk="0" h="2385" w="2441">
                  <a:moveTo>
                    <a:pt x="0" y="0"/>
                  </a:moveTo>
                  <a:lnTo>
                    <a:pt x="0" y="0"/>
                  </a:lnTo>
                  <a:cubicBezTo>
                    <a:pt x="278" y="776"/>
                    <a:pt x="555" y="1553"/>
                    <a:pt x="777" y="2384"/>
                  </a:cubicBezTo>
                  <a:cubicBezTo>
                    <a:pt x="1054" y="2052"/>
                    <a:pt x="1331" y="1775"/>
                    <a:pt x="1608" y="1442"/>
                  </a:cubicBezTo>
                  <a:lnTo>
                    <a:pt x="2440" y="499"/>
                  </a:lnTo>
                  <a:cubicBezTo>
                    <a:pt x="1608" y="333"/>
                    <a:pt x="832" y="166"/>
                    <a:pt x="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2766314" y="3773308"/>
            <a:ext cx="1014807" cy="969033"/>
            <a:chOff x="2685725" y="3917300"/>
            <a:chExt cx="1167250" cy="1114600"/>
          </a:xfrm>
        </p:grpSpPr>
        <p:sp>
          <p:nvSpPr>
            <p:cNvPr id="51" name="Google Shape;51;p2"/>
            <p:cNvSpPr/>
            <p:nvPr/>
          </p:nvSpPr>
          <p:spPr>
            <a:xfrm>
              <a:off x="3427825" y="4444650"/>
              <a:ext cx="348925" cy="316725"/>
            </a:xfrm>
            <a:custGeom>
              <a:rect b="b" l="l" r="r" t="t"/>
              <a:pathLst>
                <a:path extrusionOk="0" h="12669" w="13957">
                  <a:moveTo>
                    <a:pt x="7550" y="2494"/>
                  </a:moveTo>
                  <a:cubicBezTo>
                    <a:pt x="7722" y="2494"/>
                    <a:pt x="7899" y="2505"/>
                    <a:pt x="8078" y="2529"/>
                  </a:cubicBezTo>
                  <a:cubicBezTo>
                    <a:pt x="11516" y="3028"/>
                    <a:pt x="12625" y="7353"/>
                    <a:pt x="9908" y="9405"/>
                  </a:cubicBezTo>
                  <a:cubicBezTo>
                    <a:pt x="9202" y="9929"/>
                    <a:pt x="8382" y="10181"/>
                    <a:pt x="7574" y="10181"/>
                  </a:cubicBezTo>
                  <a:cubicBezTo>
                    <a:pt x="6416" y="10181"/>
                    <a:pt x="5281" y="9663"/>
                    <a:pt x="4529" y="8684"/>
                  </a:cubicBezTo>
                  <a:cubicBezTo>
                    <a:pt x="2534" y="6111"/>
                    <a:pt x="4467" y="2494"/>
                    <a:pt x="7550" y="2494"/>
                  </a:cubicBezTo>
                  <a:close/>
                  <a:moveTo>
                    <a:pt x="7700" y="0"/>
                  </a:moveTo>
                  <a:cubicBezTo>
                    <a:pt x="3768" y="0"/>
                    <a:pt x="1" y="3756"/>
                    <a:pt x="1646" y="8462"/>
                  </a:cubicBezTo>
                  <a:cubicBezTo>
                    <a:pt x="2519" y="11032"/>
                    <a:pt x="4960" y="12669"/>
                    <a:pt x="7599" y="12669"/>
                  </a:cubicBezTo>
                  <a:cubicBezTo>
                    <a:pt x="7978" y="12669"/>
                    <a:pt x="8361" y="12635"/>
                    <a:pt x="8744" y="12565"/>
                  </a:cubicBezTo>
                  <a:cubicBezTo>
                    <a:pt x="11794" y="12011"/>
                    <a:pt x="13956" y="9294"/>
                    <a:pt x="13901" y="6188"/>
                  </a:cubicBezTo>
                  <a:cubicBezTo>
                    <a:pt x="13845" y="4858"/>
                    <a:pt x="13402" y="3582"/>
                    <a:pt x="12625" y="2529"/>
                  </a:cubicBezTo>
                  <a:cubicBezTo>
                    <a:pt x="11267" y="758"/>
                    <a:pt x="9467" y="0"/>
                    <a:pt x="7700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2900" y="4839175"/>
              <a:ext cx="65175" cy="95675"/>
            </a:xfrm>
            <a:custGeom>
              <a:rect b="b" l="l" r="r" t="t"/>
              <a:pathLst>
                <a:path extrusionOk="0" h="3827" w="2607">
                  <a:moveTo>
                    <a:pt x="1997" y="0"/>
                  </a:moveTo>
                  <a:lnTo>
                    <a:pt x="1" y="1498"/>
                  </a:lnTo>
                  <a:lnTo>
                    <a:pt x="1775" y="3827"/>
                  </a:lnTo>
                  <a:cubicBezTo>
                    <a:pt x="1831" y="3827"/>
                    <a:pt x="1886" y="3771"/>
                    <a:pt x="1942" y="3771"/>
                  </a:cubicBezTo>
                  <a:cubicBezTo>
                    <a:pt x="2163" y="3605"/>
                    <a:pt x="2607" y="2607"/>
                    <a:pt x="199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34050" y="4287425"/>
              <a:ext cx="504625" cy="648200"/>
            </a:xfrm>
            <a:custGeom>
              <a:rect b="b" l="l" r="r" t="t"/>
              <a:pathLst>
                <a:path extrusionOk="0" h="25928" w="20185">
                  <a:moveTo>
                    <a:pt x="499" y="1"/>
                  </a:moveTo>
                  <a:lnTo>
                    <a:pt x="499" y="1"/>
                  </a:lnTo>
                  <a:cubicBezTo>
                    <a:pt x="278" y="389"/>
                    <a:pt x="0" y="1775"/>
                    <a:pt x="832" y="4548"/>
                  </a:cubicBezTo>
                  <a:cubicBezTo>
                    <a:pt x="1109" y="5435"/>
                    <a:pt x="1387" y="6322"/>
                    <a:pt x="1775" y="7154"/>
                  </a:cubicBezTo>
                  <a:cubicBezTo>
                    <a:pt x="4048" y="7598"/>
                    <a:pt x="7154" y="9982"/>
                    <a:pt x="9704" y="13365"/>
                  </a:cubicBezTo>
                  <a:cubicBezTo>
                    <a:pt x="12311" y="16803"/>
                    <a:pt x="13752" y="20407"/>
                    <a:pt x="13641" y="22736"/>
                  </a:cubicBezTo>
                  <a:cubicBezTo>
                    <a:pt x="14307" y="23290"/>
                    <a:pt x="15083" y="23845"/>
                    <a:pt x="15859" y="24344"/>
                  </a:cubicBezTo>
                  <a:cubicBezTo>
                    <a:pt x="17884" y="25632"/>
                    <a:pt x="19183" y="25928"/>
                    <a:pt x="19820" y="25928"/>
                  </a:cubicBezTo>
                  <a:cubicBezTo>
                    <a:pt x="19951" y="25928"/>
                    <a:pt x="20054" y="25915"/>
                    <a:pt x="20129" y="25897"/>
                  </a:cubicBezTo>
                  <a:lnTo>
                    <a:pt x="18355" y="23568"/>
                  </a:lnTo>
                  <a:lnTo>
                    <a:pt x="20185" y="22015"/>
                  </a:lnTo>
                  <a:cubicBezTo>
                    <a:pt x="20129" y="21682"/>
                    <a:pt x="20018" y="21405"/>
                    <a:pt x="19907" y="21072"/>
                  </a:cubicBezTo>
                  <a:cubicBezTo>
                    <a:pt x="19852" y="20851"/>
                    <a:pt x="19796" y="20629"/>
                    <a:pt x="19741" y="20407"/>
                  </a:cubicBezTo>
                  <a:lnTo>
                    <a:pt x="17745" y="21904"/>
                  </a:lnTo>
                  <a:lnTo>
                    <a:pt x="15693" y="19132"/>
                  </a:lnTo>
                  <a:lnTo>
                    <a:pt x="18355" y="17080"/>
                  </a:lnTo>
                  <a:cubicBezTo>
                    <a:pt x="18188" y="16636"/>
                    <a:pt x="17911" y="16137"/>
                    <a:pt x="17689" y="15694"/>
                  </a:cubicBezTo>
                  <a:lnTo>
                    <a:pt x="15249" y="17579"/>
                  </a:lnTo>
                  <a:lnTo>
                    <a:pt x="13142" y="14806"/>
                  </a:lnTo>
                  <a:lnTo>
                    <a:pt x="15915" y="12699"/>
                  </a:lnTo>
                  <a:cubicBezTo>
                    <a:pt x="15638" y="12256"/>
                    <a:pt x="15360" y="11867"/>
                    <a:pt x="15083" y="11424"/>
                  </a:cubicBezTo>
                  <a:lnTo>
                    <a:pt x="12699" y="13254"/>
                  </a:lnTo>
                  <a:lnTo>
                    <a:pt x="10592" y="10481"/>
                  </a:lnTo>
                  <a:lnTo>
                    <a:pt x="12976" y="8651"/>
                  </a:lnTo>
                  <a:cubicBezTo>
                    <a:pt x="12699" y="8263"/>
                    <a:pt x="12311" y="7875"/>
                    <a:pt x="11978" y="7487"/>
                  </a:cubicBezTo>
                  <a:lnTo>
                    <a:pt x="9205" y="9539"/>
                  </a:lnTo>
                  <a:lnTo>
                    <a:pt x="7154" y="6766"/>
                  </a:lnTo>
                  <a:lnTo>
                    <a:pt x="9593" y="4936"/>
                  </a:lnTo>
                  <a:cubicBezTo>
                    <a:pt x="9205" y="4548"/>
                    <a:pt x="8817" y="4215"/>
                    <a:pt x="8429" y="3882"/>
                  </a:cubicBezTo>
                  <a:lnTo>
                    <a:pt x="5767" y="5934"/>
                  </a:lnTo>
                  <a:lnTo>
                    <a:pt x="3660" y="3162"/>
                  </a:lnTo>
                  <a:lnTo>
                    <a:pt x="5656" y="1664"/>
                  </a:lnTo>
                  <a:lnTo>
                    <a:pt x="5102" y="1332"/>
                  </a:lnTo>
                  <a:cubicBezTo>
                    <a:pt x="4769" y="1110"/>
                    <a:pt x="4492" y="944"/>
                    <a:pt x="4270" y="833"/>
                  </a:cubicBezTo>
                  <a:lnTo>
                    <a:pt x="2274" y="2330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685725" y="4341500"/>
              <a:ext cx="580875" cy="690400"/>
            </a:xfrm>
            <a:custGeom>
              <a:rect b="b" l="l" r="r" t="t"/>
              <a:pathLst>
                <a:path extrusionOk="0" h="27616" w="23235">
                  <a:moveTo>
                    <a:pt x="3771" y="0"/>
                  </a:moveTo>
                  <a:lnTo>
                    <a:pt x="1220" y="1941"/>
                  </a:lnTo>
                  <a:lnTo>
                    <a:pt x="0" y="11091"/>
                  </a:lnTo>
                  <a:lnTo>
                    <a:pt x="11589" y="26340"/>
                  </a:lnTo>
                  <a:lnTo>
                    <a:pt x="20739" y="27615"/>
                  </a:lnTo>
                  <a:lnTo>
                    <a:pt x="23234" y="25674"/>
                  </a:lnTo>
                  <a:cubicBezTo>
                    <a:pt x="19630" y="24344"/>
                    <a:pt x="14916" y="20407"/>
                    <a:pt x="10758" y="14917"/>
                  </a:cubicBezTo>
                  <a:cubicBezTo>
                    <a:pt x="6654" y="9483"/>
                    <a:pt x="4104" y="3827"/>
                    <a:pt x="377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24150" y="3917300"/>
              <a:ext cx="927450" cy="957950"/>
            </a:xfrm>
            <a:custGeom>
              <a:rect b="b" l="l" r="r" t="t"/>
              <a:pathLst>
                <a:path extrusionOk="0" h="38318" w="37098">
                  <a:moveTo>
                    <a:pt x="25440" y="9650"/>
                  </a:moveTo>
                  <a:cubicBezTo>
                    <a:pt x="28614" y="9650"/>
                    <a:pt x="31001" y="14113"/>
                    <a:pt x="27726" y="16580"/>
                  </a:cubicBezTo>
                  <a:lnTo>
                    <a:pt x="18799" y="23345"/>
                  </a:lnTo>
                  <a:cubicBezTo>
                    <a:pt x="18338" y="22747"/>
                    <a:pt x="17611" y="22416"/>
                    <a:pt x="16869" y="22416"/>
                  </a:cubicBezTo>
                  <a:cubicBezTo>
                    <a:pt x="16717" y="22416"/>
                    <a:pt x="16565" y="22430"/>
                    <a:pt x="16414" y="22458"/>
                  </a:cubicBezTo>
                  <a:cubicBezTo>
                    <a:pt x="16311" y="22477"/>
                    <a:pt x="16205" y="22486"/>
                    <a:pt x="16098" y="22486"/>
                  </a:cubicBezTo>
                  <a:cubicBezTo>
                    <a:pt x="15570" y="22486"/>
                    <a:pt x="15018" y="22263"/>
                    <a:pt x="14695" y="21848"/>
                  </a:cubicBezTo>
                  <a:lnTo>
                    <a:pt x="14529" y="21626"/>
                  </a:lnTo>
                  <a:cubicBezTo>
                    <a:pt x="14141" y="21072"/>
                    <a:pt x="14085" y="20406"/>
                    <a:pt x="14418" y="19797"/>
                  </a:cubicBezTo>
                  <a:cubicBezTo>
                    <a:pt x="14806" y="18965"/>
                    <a:pt x="14695" y="18022"/>
                    <a:pt x="14196" y="17301"/>
                  </a:cubicBezTo>
                  <a:lnTo>
                    <a:pt x="23124" y="10481"/>
                  </a:lnTo>
                  <a:cubicBezTo>
                    <a:pt x="23897" y="9898"/>
                    <a:pt x="24690" y="9650"/>
                    <a:pt x="25440" y="9650"/>
                  </a:cubicBezTo>
                  <a:close/>
                  <a:moveTo>
                    <a:pt x="16636" y="0"/>
                  </a:moveTo>
                  <a:lnTo>
                    <a:pt x="14529" y="1553"/>
                  </a:lnTo>
                  <a:cubicBezTo>
                    <a:pt x="19464" y="3106"/>
                    <a:pt x="20573" y="9483"/>
                    <a:pt x="16470" y="12588"/>
                  </a:cubicBezTo>
                  <a:cubicBezTo>
                    <a:pt x="15300" y="13485"/>
                    <a:pt x="13977" y="13892"/>
                    <a:pt x="12684" y="13892"/>
                  </a:cubicBezTo>
                  <a:cubicBezTo>
                    <a:pt x="9502" y="13892"/>
                    <a:pt x="6496" y="11430"/>
                    <a:pt x="6378" y="7764"/>
                  </a:cubicBezTo>
                  <a:lnTo>
                    <a:pt x="3993" y="9593"/>
                  </a:lnTo>
                  <a:cubicBezTo>
                    <a:pt x="5379" y="12255"/>
                    <a:pt x="7487" y="14418"/>
                    <a:pt x="10148" y="15804"/>
                  </a:cubicBezTo>
                  <a:cubicBezTo>
                    <a:pt x="10148" y="15804"/>
                    <a:pt x="4714" y="14806"/>
                    <a:pt x="1942" y="11146"/>
                  </a:cubicBezTo>
                  <a:lnTo>
                    <a:pt x="1" y="12588"/>
                  </a:lnTo>
                  <a:cubicBezTo>
                    <a:pt x="3605" y="13974"/>
                    <a:pt x="8318" y="17911"/>
                    <a:pt x="12477" y="23345"/>
                  </a:cubicBezTo>
                  <a:cubicBezTo>
                    <a:pt x="16636" y="28835"/>
                    <a:pt x="19131" y="34436"/>
                    <a:pt x="19464" y="38317"/>
                  </a:cubicBezTo>
                  <a:lnTo>
                    <a:pt x="21405" y="36820"/>
                  </a:lnTo>
                  <a:cubicBezTo>
                    <a:pt x="18632" y="33160"/>
                    <a:pt x="19076" y="27616"/>
                    <a:pt x="19076" y="27615"/>
                  </a:cubicBezTo>
                  <a:lnTo>
                    <a:pt x="19076" y="27615"/>
                  </a:lnTo>
                  <a:cubicBezTo>
                    <a:pt x="19686" y="30554"/>
                    <a:pt x="21239" y="33216"/>
                    <a:pt x="23401" y="35267"/>
                  </a:cubicBezTo>
                  <a:lnTo>
                    <a:pt x="25786" y="33437"/>
                  </a:lnTo>
                  <a:cubicBezTo>
                    <a:pt x="21682" y="32162"/>
                    <a:pt x="20074" y="27282"/>
                    <a:pt x="22514" y="23789"/>
                  </a:cubicBezTo>
                  <a:cubicBezTo>
                    <a:pt x="23782" y="22014"/>
                    <a:pt x="25722" y="21127"/>
                    <a:pt x="27666" y="21127"/>
                  </a:cubicBezTo>
                  <a:cubicBezTo>
                    <a:pt x="29549" y="21127"/>
                    <a:pt x="31435" y="21959"/>
                    <a:pt x="32717" y="23623"/>
                  </a:cubicBezTo>
                  <a:cubicBezTo>
                    <a:pt x="33493" y="24676"/>
                    <a:pt x="33937" y="25952"/>
                    <a:pt x="33992" y="27227"/>
                  </a:cubicBezTo>
                  <a:lnTo>
                    <a:pt x="36099" y="25674"/>
                  </a:lnTo>
                  <a:cubicBezTo>
                    <a:pt x="35101" y="22236"/>
                    <a:pt x="32384" y="19519"/>
                    <a:pt x="28946" y="18577"/>
                  </a:cubicBezTo>
                  <a:cubicBezTo>
                    <a:pt x="28946" y="18577"/>
                    <a:pt x="30886" y="17128"/>
                    <a:pt x="33501" y="17128"/>
                  </a:cubicBezTo>
                  <a:cubicBezTo>
                    <a:pt x="34610" y="17128"/>
                    <a:pt x="35842" y="17389"/>
                    <a:pt x="37098" y="18133"/>
                  </a:cubicBezTo>
                  <a:lnTo>
                    <a:pt x="24122" y="999"/>
                  </a:lnTo>
                  <a:lnTo>
                    <a:pt x="24122" y="999"/>
                  </a:lnTo>
                  <a:cubicBezTo>
                    <a:pt x="25397" y="5767"/>
                    <a:pt x="21460" y="8762"/>
                    <a:pt x="21460" y="8762"/>
                  </a:cubicBezTo>
                  <a:cubicBezTo>
                    <a:pt x="21516" y="5213"/>
                    <a:pt x="19686" y="1886"/>
                    <a:pt x="1663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389950" y="4609050"/>
              <a:ext cx="120625" cy="228750"/>
            </a:xfrm>
            <a:custGeom>
              <a:rect b="b" l="l" r="r" t="t"/>
              <a:pathLst>
                <a:path extrusionOk="0" h="9150" w="4825">
                  <a:moveTo>
                    <a:pt x="444" y="1"/>
                  </a:moveTo>
                  <a:lnTo>
                    <a:pt x="444" y="1"/>
                  </a:lnTo>
                  <a:cubicBezTo>
                    <a:pt x="444" y="1"/>
                    <a:pt x="0" y="5490"/>
                    <a:pt x="2773" y="9150"/>
                  </a:cubicBezTo>
                  <a:lnTo>
                    <a:pt x="4825" y="7597"/>
                  </a:lnTo>
                  <a:cubicBezTo>
                    <a:pt x="2607" y="5546"/>
                    <a:pt x="1109" y="2884"/>
                    <a:pt x="444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492525" y="4507850"/>
              <a:ext cx="251000" cy="192200"/>
            </a:xfrm>
            <a:custGeom>
              <a:rect b="b" l="l" r="r" t="t"/>
              <a:pathLst>
                <a:path extrusionOk="0" h="7688" w="10040">
                  <a:moveTo>
                    <a:pt x="4992" y="1531"/>
                  </a:moveTo>
                  <a:cubicBezTo>
                    <a:pt x="5100" y="1531"/>
                    <a:pt x="5211" y="1538"/>
                    <a:pt x="5324" y="1553"/>
                  </a:cubicBezTo>
                  <a:cubicBezTo>
                    <a:pt x="7376" y="1831"/>
                    <a:pt x="8041" y="4437"/>
                    <a:pt x="6433" y="5657"/>
                  </a:cubicBezTo>
                  <a:lnTo>
                    <a:pt x="6378" y="5712"/>
                  </a:lnTo>
                  <a:cubicBezTo>
                    <a:pt x="5982" y="5998"/>
                    <a:pt x="5517" y="6135"/>
                    <a:pt x="5051" y="6135"/>
                  </a:cubicBezTo>
                  <a:cubicBezTo>
                    <a:pt x="4341" y="6135"/>
                    <a:pt x="3630" y="5816"/>
                    <a:pt x="3161" y="5213"/>
                  </a:cubicBezTo>
                  <a:cubicBezTo>
                    <a:pt x="2009" y="3694"/>
                    <a:pt x="3133" y="1531"/>
                    <a:pt x="4992" y="1531"/>
                  </a:cubicBezTo>
                  <a:close/>
                  <a:moveTo>
                    <a:pt x="5012" y="0"/>
                  </a:moveTo>
                  <a:cubicBezTo>
                    <a:pt x="4207" y="0"/>
                    <a:pt x="3402" y="253"/>
                    <a:pt x="2718" y="777"/>
                  </a:cubicBezTo>
                  <a:cubicBezTo>
                    <a:pt x="1" y="2829"/>
                    <a:pt x="1110" y="7154"/>
                    <a:pt x="4492" y="7653"/>
                  </a:cubicBezTo>
                  <a:cubicBezTo>
                    <a:pt x="4672" y="7676"/>
                    <a:pt x="4848" y="7688"/>
                    <a:pt x="5021" y="7688"/>
                  </a:cubicBezTo>
                  <a:cubicBezTo>
                    <a:pt x="8104" y="7688"/>
                    <a:pt x="10039" y="4071"/>
                    <a:pt x="8097" y="1498"/>
                  </a:cubicBezTo>
                  <a:cubicBezTo>
                    <a:pt x="7313" y="518"/>
                    <a:pt x="6164" y="0"/>
                    <a:pt x="5012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41050" y="4545675"/>
              <a:ext cx="152150" cy="116650"/>
            </a:xfrm>
            <a:custGeom>
              <a:rect b="b" l="l" r="r" t="t"/>
              <a:pathLst>
                <a:path extrusionOk="0" h="4666" w="6086">
                  <a:moveTo>
                    <a:pt x="3063" y="0"/>
                  </a:moveTo>
                  <a:cubicBezTo>
                    <a:pt x="2573" y="0"/>
                    <a:pt x="2080" y="160"/>
                    <a:pt x="1664" y="484"/>
                  </a:cubicBezTo>
                  <a:cubicBezTo>
                    <a:pt x="0" y="1704"/>
                    <a:pt x="666" y="4365"/>
                    <a:pt x="2718" y="4643"/>
                  </a:cubicBezTo>
                  <a:cubicBezTo>
                    <a:pt x="2831" y="4658"/>
                    <a:pt x="2942" y="4665"/>
                    <a:pt x="3050" y="4665"/>
                  </a:cubicBezTo>
                  <a:cubicBezTo>
                    <a:pt x="4914" y="4665"/>
                    <a:pt x="6085" y="2499"/>
                    <a:pt x="4880" y="927"/>
                  </a:cubicBezTo>
                  <a:cubicBezTo>
                    <a:pt x="4427" y="313"/>
                    <a:pt x="3749" y="0"/>
                    <a:pt x="306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647800" y="4346875"/>
              <a:ext cx="205175" cy="212300"/>
            </a:xfrm>
            <a:custGeom>
              <a:rect b="b" l="l" r="r" t="t"/>
              <a:pathLst>
                <a:path extrusionOk="0" h="8492" w="8207">
                  <a:moveTo>
                    <a:pt x="4574" y="1"/>
                  </a:moveTo>
                  <a:cubicBezTo>
                    <a:pt x="1940" y="1"/>
                    <a:pt x="0" y="1449"/>
                    <a:pt x="0" y="1449"/>
                  </a:cubicBezTo>
                  <a:cubicBezTo>
                    <a:pt x="3438" y="2392"/>
                    <a:pt x="6155" y="5053"/>
                    <a:pt x="7153" y="8491"/>
                  </a:cubicBezTo>
                  <a:cubicBezTo>
                    <a:pt x="7542" y="5552"/>
                    <a:pt x="7763" y="3944"/>
                    <a:pt x="8207" y="1005"/>
                  </a:cubicBezTo>
                  <a:cubicBezTo>
                    <a:pt x="6935" y="262"/>
                    <a:pt x="5692" y="1"/>
                    <a:pt x="4574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230525" y="4715800"/>
              <a:ext cx="101225" cy="120625"/>
            </a:xfrm>
            <a:custGeom>
              <a:rect b="b" l="l" r="r" t="t"/>
              <a:pathLst>
                <a:path extrusionOk="0" h="4825" w="4049">
                  <a:moveTo>
                    <a:pt x="2662" y="0"/>
                  </a:moveTo>
                  <a:lnTo>
                    <a:pt x="0" y="2052"/>
                  </a:lnTo>
                  <a:lnTo>
                    <a:pt x="2052" y="4825"/>
                  </a:lnTo>
                  <a:lnTo>
                    <a:pt x="4048" y="3327"/>
                  </a:lnTo>
                  <a:cubicBezTo>
                    <a:pt x="3660" y="2218"/>
                    <a:pt x="3217" y="1054"/>
                    <a:pt x="2662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881175" y="4467650"/>
              <a:ext cx="296700" cy="388175"/>
            </a:xfrm>
            <a:custGeom>
              <a:rect b="b" l="l" r="r" t="t"/>
              <a:pathLst>
                <a:path extrusionOk="0" h="15527" w="11868">
                  <a:moveTo>
                    <a:pt x="1" y="1"/>
                  </a:moveTo>
                  <a:lnTo>
                    <a:pt x="223" y="444"/>
                  </a:lnTo>
                  <a:lnTo>
                    <a:pt x="444" y="999"/>
                  </a:lnTo>
                  <a:cubicBezTo>
                    <a:pt x="500" y="1165"/>
                    <a:pt x="611" y="1331"/>
                    <a:pt x="666" y="1498"/>
                  </a:cubicBezTo>
                  <a:cubicBezTo>
                    <a:pt x="777" y="1609"/>
                    <a:pt x="832" y="1775"/>
                    <a:pt x="888" y="1886"/>
                  </a:cubicBezTo>
                  <a:cubicBezTo>
                    <a:pt x="1165" y="2440"/>
                    <a:pt x="1442" y="2939"/>
                    <a:pt x="1720" y="3439"/>
                  </a:cubicBezTo>
                  <a:cubicBezTo>
                    <a:pt x="1886" y="3716"/>
                    <a:pt x="1997" y="3882"/>
                    <a:pt x="2163" y="4159"/>
                  </a:cubicBezTo>
                  <a:cubicBezTo>
                    <a:pt x="2274" y="4437"/>
                    <a:pt x="2441" y="4658"/>
                    <a:pt x="2607" y="4936"/>
                  </a:cubicBezTo>
                  <a:lnTo>
                    <a:pt x="2940" y="5379"/>
                  </a:lnTo>
                  <a:cubicBezTo>
                    <a:pt x="2995" y="5546"/>
                    <a:pt x="3051" y="5657"/>
                    <a:pt x="3161" y="5767"/>
                  </a:cubicBezTo>
                  <a:cubicBezTo>
                    <a:pt x="3328" y="6045"/>
                    <a:pt x="3550" y="6377"/>
                    <a:pt x="3716" y="6655"/>
                  </a:cubicBezTo>
                  <a:lnTo>
                    <a:pt x="3882" y="6876"/>
                  </a:lnTo>
                  <a:cubicBezTo>
                    <a:pt x="3993" y="6987"/>
                    <a:pt x="3993" y="6987"/>
                    <a:pt x="4104" y="7209"/>
                  </a:cubicBezTo>
                  <a:cubicBezTo>
                    <a:pt x="4215" y="7376"/>
                    <a:pt x="4326" y="7486"/>
                    <a:pt x="4492" y="7708"/>
                  </a:cubicBezTo>
                  <a:cubicBezTo>
                    <a:pt x="4659" y="7930"/>
                    <a:pt x="4825" y="8152"/>
                    <a:pt x="4991" y="8429"/>
                  </a:cubicBezTo>
                  <a:lnTo>
                    <a:pt x="5546" y="9095"/>
                  </a:lnTo>
                  <a:cubicBezTo>
                    <a:pt x="5657" y="9261"/>
                    <a:pt x="5879" y="9483"/>
                    <a:pt x="5934" y="9594"/>
                  </a:cubicBezTo>
                  <a:cubicBezTo>
                    <a:pt x="5989" y="9705"/>
                    <a:pt x="6100" y="9815"/>
                    <a:pt x="6156" y="9871"/>
                  </a:cubicBezTo>
                  <a:lnTo>
                    <a:pt x="6322" y="10093"/>
                  </a:lnTo>
                  <a:cubicBezTo>
                    <a:pt x="6544" y="10370"/>
                    <a:pt x="6766" y="10647"/>
                    <a:pt x="7043" y="10924"/>
                  </a:cubicBezTo>
                  <a:cubicBezTo>
                    <a:pt x="7098" y="11035"/>
                    <a:pt x="7209" y="11146"/>
                    <a:pt x="7265" y="11202"/>
                  </a:cubicBezTo>
                  <a:lnTo>
                    <a:pt x="7653" y="11645"/>
                  </a:lnTo>
                  <a:lnTo>
                    <a:pt x="8318" y="12311"/>
                  </a:lnTo>
                  <a:lnTo>
                    <a:pt x="8873" y="12921"/>
                  </a:lnTo>
                  <a:cubicBezTo>
                    <a:pt x="9261" y="13309"/>
                    <a:pt x="9705" y="13752"/>
                    <a:pt x="10148" y="14141"/>
                  </a:cubicBezTo>
                  <a:cubicBezTo>
                    <a:pt x="10259" y="14252"/>
                    <a:pt x="10370" y="14362"/>
                    <a:pt x="10481" y="14473"/>
                  </a:cubicBezTo>
                  <a:lnTo>
                    <a:pt x="10869" y="14806"/>
                  </a:lnTo>
                  <a:lnTo>
                    <a:pt x="11313" y="15194"/>
                  </a:lnTo>
                  <a:lnTo>
                    <a:pt x="11756" y="15527"/>
                  </a:lnTo>
                  <a:cubicBezTo>
                    <a:pt x="11867" y="13198"/>
                    <a:pt x="10536" y="9594"/>
                    <a:pt x="7930" y="6211"/>
                  </a:cubicBezTo>
                  <a:cubicBezTo>
                    <a:pt x="5324" y="2829"/>
                    <a:pt x="2274" y="500"/>
                    <a:pt x="1" y="1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163975" y="4847500"/>
              <a:ext cx="9725" cy="8325"/>
            </a:xfrm>
            <a:custGeom>
              <a:rect b="b" l="l" r="r" t="t"/>
              <a:pathLst>
                <a:path extrusionOk="0" h="333" w="389">
                  <a:moveTo>
                    <a:pt x="1" y="0"/>
                  </a:moveTo>
                  <a:lnTo>
                    <a:pt x="389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152900" y="4837800"/>
              <a:ext cx="11100" cy="8325"/>
            </a:xfrm>
            <a:custGeom>
              <a:rect b="b" l="l" r="r" t="t"/>
              <a:pathLst>
                <a:path extrusionOk="0" h="333" w="444">
                  <a:moveTo>
                    <a:pt x="0" y="0"/>
                  </a:moveTo>
                  <a:lnTo>
                    <a:pt x="444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41800" y="4828075"/>
              <a:ext cx="11125" cy="8350"/>
            </a:xfrm>
            <a:custGeom>
              <a:rect b="b" l="l" r="r" t="t"/>
              <a:pathLst>
                <a:path extrusionOk="0" h="334" w="445">
                  <a:moveTo>
                    <a:pt x="1" y="1"/>
                  </a:moveTo>
                  <a:lnTo>
                    <a:pt x="444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133475" y="4819775"/>
              <a:ext cx="8350" cy="8325"/>
            </a:xfrm>
            <a:custGeom>
              <a:rect b="b" l="l" r="r" t="t"/>
              <a:pathLst>
                <a:path extrusionOk="0" h="333" w="334">
                  <a:moveTo>
                    <a:pt x="1" y="0"/>
                  </a:moveTo>
                  <a:lnTo>
                    <a:pt x="1" y="0"/>
                  </a:lnTo>
                  <a:cubicBezTo>
                    <a:pt x="112" y="111"/>
                    <a:pt x="223" y="222"/>
                    <a:pt x="334" y="333"/>
                  </a:cubicBezTo>
                  <a:cubicBezTo>
                    <a:pt x="278" y="222"/>
                    <a:pt x="112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165375" y="4606275"/>
              <a:ext cx="113700" cy="122025"/>
            </a:xfrm>
            <a:custGeom>
              <a:rect b="b" l="l" r="r" t="t"/>
              <a:pathLst>
                <a:path extrusionOk="0" h="4881" w="4548">
                  <a:moveTo>
                    <a:pt x="2773" y="1"/>
                  </a:moveTo>
                  <a:lnTo>
                    <a:pt x="0" y="2108"/>
                  </a:lnTo>
                  <a:lnTo>
                    <a:pt x="2052" y="4880"/>
                  </a:lnTo>
                  <a:lnTo>
                    <a:pt x="4547" y="2995"/>
                  </a:lnTo>
                  <a:cubicBezTo>
                    <a:pt x="3993" y="2052"/>
                    <a:pt x="3383" y="999"/>
                    <a:pt x="277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087725" y="4775400"/>
              <a:ext cx="13900" cy="13900"/>
            </a:xfrm>
            <a:custGeom>
              <a:rect b="b" l="l" r="r" t="t"/>
              <a:pathLst>
                <a:path extrusionOk="0" h="556" w="556">
                  <a:moveTo>
                    <a:pt x="1" y="1"/>
                  </a:moveTo>
                  <a:lnTo>
                    <a:pt x="555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062775" y="4747675"/>
              <a:ext cx="8350" cy="9725"/>
            </a:xfrm>
            <a:custGeom>
              <a:rect b="b" l="l" r="r" t="t"/>
              <a:pathLst>
                <a:path extrusionOk="0" h="389" w="334">
                  <a:moveTo>
                    <a:pt x="1" y="1"/>
                  </a:moveTo>
                  <a:lnTo>
                    <a:pt x="334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77650" y="4160100"/>
              <a:ext cx="407600" cy="340850"/>
            </a:xfrm>
            <a:custGeom>
              <a:rect b="b" l="l" r="r" t="t"/>
              <a:pathLst>
                <a:path extrusionOk="0" h="13634" w="16304">
                  <a:moveTo>
                    <a:pt x="11212" y="0"/>
                  </a:moveTo>
                  <a:cubicBezTo>
                    <a:pt x="10383" y="0"/>
                    <a:pt x="9611" y="276"/>
                    <a:pt x="8984" y="769"/>
                  </a:cubicBezTo>
                  <a:lnTo>
                    <a:pt x="56" y="7534"/>
                  </a:lnTo>
                  <a:cubicBezTo>
                    <a:pt x="611" y="8255"/>
                    <a:pt x="666" y="9253"/>
                    <a:pt x="278" y="10085"/>
                  </a:cubicBezTo>
                  <a:cubicBezTo>
                    <a:pt x="1" y="10639"/>
                    <a:pt x="1" y="11360"/>
                    <a:pt x="444" y="11914"/>
                  </a:cubicBezTo>
                  <a:lnTo>
                    <a:pt x="555" y="12081"/>
                  </a:lnTo>
                  <a:cubicBezTo>
                    <a:pt x="925" y="12543"/>
                    <a:pt x="1449" y="12774"/>
                    <a:pt x="1998" y="12774"/>
                  </a:cubicBezTo>
                  <a:cubicBezTo>
                    <a:pt x="2108" y="12774"/>
                    <a:pt x="2219" y="12765"/>
                    <a:pt x="2330" y="12746"/>
                  </a:cubicBezTo>
                  <a:cubicBezTo>
                    <a:pt x="2480" y="12718"/>
                    <a:pt x="2631" y="12704"/>
                    <a:pt x="2780" y="12704"/>
                  </a:cubicBezTo>
                  <a:cubicBezTo>
                    <a:pt x="3509" y="12704"/>
                    <a:pt x="4198" y="13035"/>
                    <a:pt x="4659" y="13633"/>
                  </a:cubicBezTo>
                  <a:lnTo>
                    <a:pt x="13586" y="6924"/>
                  </a:lnTo>
                  <a:lnTo>
                    <a:pt x="13586" y="6868"/>
                  </a:lnTo>
                  <a:cubicBezTo>
                    <a:pt x="16303" y="4817"/>
                    <a:pt x="15139" y="491"/>
                    <a:pt x="11812" y="48"/>
                  </a:cubicBezTo>
                  <a:cubicBezTo>
                    <a:pt x="11609" y="16"/>
                    <a:pt x="11409" y="0"/>
                    <a:pt x="11212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55850" y="4740750"/>
              <a:ext cx="6950" cy="6950"/>
            </a:xfrm>
            <a:custGeom>
              <a:rect b="b" l="l" r="r" t="t"/>
              <a:pathLst>
                <a:path extrusionOk="0" h="278" w="278">
                  <a:moveTo>
                    <a:pt x="1" y="0"/>
                  </a:moveTo>
                  <a:lnTo>
                    <a:pt x="1" y="0"/>
                  </a:lnTo>
                  <a:cubicBezTo>
                    <a:pt x="56" y="111"/>
                    <a:pt x="167" y="167"/>
                    <a:pt x="278" y="278"/>
                  </a:cubicBezTo>
                  <a:cubicBezTo>
                    <a:pt x="167" y="167"/>
                    <a:pt x="56" y="5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37825" y="4718575"/>
              <a:ext cx="16675" cy="22200"/>
            </a:xfrm>
            <a:custGeom>
              <a:rect b="b" l="l" r="r" t="t"/>
              <a:pathLst>
                <a:path extrusionOk="0" h="888" w="667">
                  <a:moveTo>
                    <a:pt x="1" y="0"/>
                  </a:moveTo>
                  <a:lnTo>
                    <a:pt x="1" y="0"/>
                  </a:lnTo>
                  <a:cubicBezTo>
                    <a:pt x="223" y="333"/>
                    <a:pt x="500" y="555"/>
                    <a:pt x="666" y="887"/>
                  </a:cubicBezTo>
                  <a:cubicBezTo>
                    <a:pt x="500" y="555"/>
                    <a:pt x="223" y="27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028125" y="4706100"/>
              <a:ext cx="5575" cy="8325"/>
            </a:xfrm>
            <a:custGeom>
              <a:rect b="b" l="l" r="r" t="t"/>
              <a:pathLst>
                <a:path extrusionOk="0" h="333" w="223">
                  <a:moveTo>
                    <a:pt x="1" y="0"/>
                  </a:moveTo>
                  <a:cubicBezTo>
                    <a:pt x="56" y="111"/>
                    <a:pt x="167" y="222"/>
                    <a:pt x="222" y="333"/>
                  </a:cubicBezTo>
                  <a:cubicBezTo>
                    <a:pt x="167" y="222"/>
                    <a:pt x="56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01600" y="4505075"/>
              <a:ext cx="110925" cy="113700"/>
            </a:xfrm>
            <a:custGeom>
              <a:rect b="b" l="l" r="r" t="t"/>
              <a:pathLst>
                <a:path extrusionOk="0" h="4548" w="4437">
                  <a:moveTo>
                    <a:pt x="2385" y="1"/>
                  </a:moveTo>
                  <a:lnTo>
                    <a:pt x="0" y="1775"/>
                  </a:lnTo>
                  <a:lnTo>
                    <a:pt x="2052" y="4548"/>
                  </a:lnTo>
                  <a:lnTo>
                    <a:pt x="4437" y="2773"/>
                  </a:lnTo>
                  <a:cubicBezTo>
                    <a:pt x="4104" y="2274"/>
                    <a:pt x="3771" y="1831"/>
                    <a:pt x="3438" y="1387"/>
                  </a:cubicBezTo>
                  <a:cubicBezTo>
                    <a:pt x="3106" y="888"/>
                    <a:pt x="2718" y="444"/>
                    <a:pt x="238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018425" y="4695000"/>
              <a:ext cx="9725" cy="11125"/>
            </a:xfrm>
            <a:custGeom>
              <a:rect b="b" l="l" r="r" t="t"/>
              <a:pathLst>
                <a:path extrusionOk="0" h="445" w="389">
                  <a:moveTo>
                    <a:pt x="0" y="1"/>
                  </a:moveTo>
                  <a:cubicBezTo>
                    <a:pt x="50" y="75"/>
                    <a:pt x="111" y="139"/>
                    <a:pt x="174" y="201"/>
                  </a:cubicBezTo>
                  <a:lnTo>
                    <a:pt x="174" y="201"/>
                  </a:lnTo>
                  <a:cubicBezTo>
                    <a:pt x="111" y="125"/>
                    <a:pt x="56" y="56"/>
                    <a:pt x="0" y="1"/>
                  </a:cubicBezTo>
                  <a:close/>
                  <a:moveTo>
                    <a:pt x="174" y="201"/>
                  </a:moveTo>
                  <a:cubicBezTo>
                    <a:pt x="236" y="278"/>
                    <a:pt x="305" y="361"/>
                    <a:pt x="389" y="444"/>
                  </a:cubicBezTo>
                  <a:cubicBezTo>
                    <a:pt x="328" y="353"/>
                    <a:pt x="250" y="278"/>
                    <a:pt x="174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004550" y="4676975"/>
              <a:ext cx="13900" cy="18050"/>
            </a:xfrm>
            <a:custGeom>
              <a:rect b="b" l="l" r="r" t="t"/>
              <a:pathLst>
                <a:path extrusionOk="0" h="722" w="556">
                  <a:moveTo>
                    <a:pt x="1" y="1"/>
                  </a:moveTo>
                  <a:lnTo>
                    <a:pt x="555" y="7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992075" y="4660350"/>
              <a:ext cx="12500" cy="16650"/>
            </a:xfrm>
            <a:custGeom>
              <a:rect b="b" l="l" r="r" t="t"/>
              <a:pathLst>
                <a:path extrusionOk="0" h="666" w="500">
                  <a:moveTo>
                    <a:pt x="500" y="666"/>
                  </a:moveTo>
                  <a:cubicBezTo>
                    <a:pt x="334" y="444"/>
                    <a:pt x="167" y="222"/>
                    <a:pt x="1" y="0"/>
                  </a:cubicBezTo>
                  <a:cubicBezTo>
                    <a:pt x="167" y="222"/>
                    <a:pt x="334" y="444"/>
                    <a:pt x="500" y="6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75825" y="4218625"/>
              <a:ext cx="640475" cy="778100"/>
            </a:xfrm>
            <a:custGeom>
              <a:rect b="b" l="l" r="r" t="t"/>
              <a:pathLst>
                <a:path extrusionOk="0" h="31124" w="25619">
                  <a:moveTo>
                    <a:pt x="3432" y="2476"/>
                  </a:moveTo>
                  <a:cubicBezTo>
                    <a:pt x="3987" y="2476"/>
                    <a:pt x="5010" y="2697"/>
                    <a:pt x="6599" y="3585"/>
                  </a:cubicBezTo>
                  <a:cubicBezTo>
                    <a:pt x="6821" y="3696"/>
                    <a:pt x="7098" y="3862"/>
                    <a:pt x="7431" y="4084"/>
                  </a:cubicBezTo>
                  <a:lnTo>
                    <a:pt x="7985" y="4416"/>
                  </a:lnTo>
                  <a:cubicBezTo>
                    <a:pt x="8984" y="5082"/>
                    <a:pt x="9926" y="5858"/>
                    <a:pt x="10813" y="6634"/>
                  </a:cubicBezTo>
                  <a:cubicBezTo>
                    <a:pt x="11202" y="7023"/>
                    <a:pt x="11590" y="7355"/>
                    <a:pt x="11922" y="7744"/>
                  </a:cubicBezTo>
                  <a:cubicBezTo>
                    <a:pt x="12754" y="8520"/>
                    <a:pt x="13586" y="9352"/>
                    <a:pt x="14362" y="10239"/>
                  </a:cubicBezTo>
                  <a:cubicBezTo>
                    <a:pt x="14695" y="10627"/>
                    <a:pt x="14861" y="10904"/>
                    <a:pt x="15250" y="11348"/>
                  </a:cubicBezTo>
                  <a:cubicBezTo>
                    <a:pt x="15638" y="11847"/>
                    <a:pt x="15970" y="12346"/>
                    <a:pt x="16303" y="12734"/>
                  </a:cubicBezTo>
                  <a:cubicBezTo>
                    <a:pt x="16636" y="13178"/>
                    <a:pt x="17024" y="13732"/>
                    <a:pt x="17357" y="14120"/>
                  </a:cubicBezTo>
                  <a:cubicBezTo>
                    <a:pt x="17634" y="14564"/>
                    <a:pt x="17911" y="15008"/>
                    <a:pt x="18188" y="15396"/>
                  </a:cubicBezTo>
                  <a:cubicBezTo>
                    <a:pt x="18854" y="16449"/>
                    <a:pt x="19464" y="17447"/>
                    <a:pt x="20018" y="18446"/>
                  </a:cubicBezTo>
                  <a:cubicBezTo>
                    <a:pt x="20240" y="18889"/>
                    <a:pt x="20462" y="19333"/>
                    <a:pt x="20684" y="19832"/>
                  </a:cubicBezTo>
                  <a:cubicBezTo>
                    <a:pt x="21238" y="20885"/>
                    <a:pt x="21682" y="21994"/>
                    <a:pt x="22070" y="23159"/>
                  </a:cubicBezTo>
                  <a:cubicBezTo>
                    <a:pt x="22125" y="23381"/>
                    <a:pt x="22236" y="23547"/>
                    <a:pt x="22292" y="23769"/>
                  </a:cubicBezTo>
                  <a:cubicBezTo>
                    <a:pt x="22403" y="24102"/>
                    <a:pt x="22458" y="24434"/>
                    <a:pt x="22514" y="24712"/>
                  </a:cubicBezTo>
                  <a:cubicBezTo>
                    <a:pt x="23179" y="27318"/>
                    <a:pt x="22735" y="28371"/>
                    <a:pt x="22514" y="28482"/>
                  </a:cubicBezTo>
                  <a:cubicBezTo>
                    <a:pt x="22458" y="28538"/>
                    <a:pt x="22403" y="28538"/>
                    <a:pt x="22347" y="28538"/>
                  </a:cubicBezTo>
                  <a:cubicBezTo>
                    <a:pt x="22264" y="28558"/>
                    <a:pt x="22150" y="28573"/>
                    <a:pt x="22003" y="28573"/>
                  </a:cubicBezTo>
                  <a:cubicBezTo>
                    <a:pt x="21364" y="28573"/>
                    <a:pt x="20106" y="28292"/>
                    <a:pt x="18078" y="26985"/>
                  </a:cubicBezTo>
                  <a:cubicBezTo>
                    <a:pt x="17301" y="26541"/>
                    <a:pt x="16525" y="25987"/>
                    <a:pt x="15859" y="25377"/>
                  </a:cubicBezTo>
                  <a:lnTo>
                    <a:pt x="15416" y="25044"/>
                  </a:lnTo>
                  <a:lnTo>
                    <a:pt x="15028" y="24712"/>
                  </a:lnTo>
                  <a:lnTo>
                    <a:pt x="14584" y="24323"/>
                  </a:lnTo>
                  <a:cubicBezTo>
                    <a:pt x="14473" y="24268"/>
                    <a:pt x="14362" y="24157"/>
                    <a:pt x="14251" y="24046"/>
                  </a:cubicBezTo>
                  <a:cubicBezTo>
                    <a:pt x="13808" y="23658"/>
                    <a:pt x="13364" y="23214"/>
                    <a:pt x="12976" y="22771"/>
                  </a:cubicBezTo>
                  <a:lnTo>
                    <a:pt x="12421" y="22216"/>
                  </a:lnTo>
                  <a:lnTo>
                    <a:pt x="11756" y="21551"/>
                  </a:lnTo>
                  <a:lnTo>
                    <a:pt x="11423" y="21107"/>
                  </a:lnTo>
                  <a:cubicBezTo>
                    <a:pt x="11312" y="20996"/>
                    <a:pt x="11202" y="20941"/>
                    <a:pt x="11146" y="20830"/>
                  </a:cubicBezTo>
                  <a:cubicBezTo>
                    <a:pt x="10924" y="20553"/>
                    <a:pt x="10703" y="20275"/>
                    <a:pt x="10425" y="19998"/>
                  </a:cubicBezTo>
                  <a:lnTo>
                    <a:pt x="10259" y="19776"/>
                  </a:lnTo>
                  <a:cubicBezTo>
                    <a:pt x="10203" y="19666"/>
                    <a:pt x="10203" y="19666"/>
                    <a:pt x="10037" y="19499"/>
                  </a:cubicBezTo>
                  <a:cubicBezTo>
                    <a:pt x="9926" y="19333"/>
                    <a:pt x="9760" y="19166"/>
                    <a:pt x="9649" y="19000"/>
                  </a:cubicBezTo>
                  <a:lnTo>
                    <a:pt x="9094" y="18279"/>
                  </a:lnTo>
                  <a:cubicBezTo>
                    <a:pt x="8928" y="18057"/>
                    <a:pt x="8706" y="17780"/>
                    <a:pt x="8595" y="17614"/>
                  </a:cubicBezTo>
                  <a:cubicBezTo>
                    <a:pt x="8484" y="17447"/>
                    <a:pt x="8318" y="17170"/>
                    <a:pt x="8207" y="17059"/>
                  </a:cubicBezTo>
                  <a:cubicBezTo>
                    <a:pt x="8152" y="17004"/>
                    <a:pt x="8096" y="16893"/>
                    <a:pt x="7985" y="16782"/>
                  </a:cubicBezTo>
                  <a:lnTo>
                    <a:pt x="7875" y="16560"/>
                  </a:lnTo>
                  <a:cubicBezTo>
                    <a:pt x="7653" y="16228"/>
                    <a:pt x="7431" y="15950"/>
                    <a:pt x="7265" y="15618"/>
                  </a:cubicBezTo>
                  <a:cubicBezTo>
                    <a:pt x="7154" y="15507"/>
                    <a:pt x="7098" y="15396"/>
                    <a:pt x="7043" y="15285"/>
                  </a:cubicBezTo>
                  <a:lnTo>
                    <a:pt x="6710" y="14841"/>
                  </a:lnTo>
                  <a:cubicBezTo>
                    <a:pt x="6544" y="14564"/>
                    <a:pt x="6377" y="14287"/>
                    <a:pt x="6266" y="14065"/>
                  </a:cubicBezTo>
                  <a:cubicBezTo>
                    <a:pt x="6100" y="13788"/>
                    <a:pt x="5989" y="13566"/>
                    <a:pt x="5823" y="13344"/>
                  </a:cubicBezTo>
                  <a:cubicBezTo>
                    <a:pt x="5546" y="12845"/>
                    <a:pt x="5268" y="12291"/>
                    <a:pt x="4991" y="11791"/>
                  </a:cubicBezTo>
                  <a:lnTo>
                    <a:pt x="4769" y="11348"/>
                  </a:lnTo>
                  <a:cubicBezTo>
                    <a:pt x="4714" y="11181"/>
                    <a:pt x="4658" y="11015"/>
                    <a:pt x="4547" y="10849"/>
                  </a:cubicBezTo>
                  <a:cubicBezTo>
                    <a:pt x="4492" y="10682"/>
                    <a:pt x="4381" y="10516"/>
                    <a:pt x="4326" y="10350"/>
                  </a:cubicBezTo>
                  <a:lnTo>
                    <a:pt x="4104" y="9851"/>
                  </a:lnTo>
                  <a:cubicBezTo>
                    <a:pt x="3716" y="9019"/>
                    <a:pt x="3438" y="8187"/>
                    <a:pt x="3161" y="7300"/>
                  </a:cubicBezTo>
                  <a:cubicBezTo>
                    <a:pt x="2329" y="4472"/>
                    <a:pt x="2607" y="3141"/>
                    <a:pt x="2828" y="2697"/>
                  </a:cubicBezTo>
                  <a:cubicBezTo>
                    <a:pt x="2884" y="2642"/>
                    <a:pt x="2884" y="2642"/>
                    <a:pt x="2939" y="2587"/>
                  </a:cubicBezTo>
                  <a:cubicBezTo>
                    <a:pt x="2995" y="2531"/>
                    <a:pt x="3155" y="2476"/>
                    <a:pt x="3432" y="2476"/>
                  </a:cubicBezTo>
                  <a:close/>
                  <a:moveTo>
                    <a:pt x="3474" y="1"/>
                  </a:moveTo>
                  <a:cubicBezTo>
                    <a:pt x="2700" y="1"/>
                    <a:pt x="2034" y="195"/>
                    <a:pt x="1498" y="590"/>
                  </a:cubicBezTo>
                  <a:cubicBezTo>
                    <a:pt x="444" y="1422"/>
                    <a:pt x="0" y="2919"/>
                    <a:pt x="222" y="4915"/>
                  </a:cubicBezTo>
                  <a:cubicBezTo>
                    <a:pt x="555" y="8742"/>
                    <a:pt x="3050" y="14398"/>
                    <a:pt x="7209" y="19832"/>
                  </a:cubicBezTo>
                  <a:cubicBezTo>
                    <a:pt x="11368" y="25322"/>
                    <a:pt x="16081" y="29203"/>
                    <a:pt x="19686" y="30589"/>
                  </a:cubicBezTo>
                  <a:cubicBezTo>
                    <a:pt x="20611" y="30943"/>
                    <a:pt x="21456" y="31123"/>
                    <a:pt x="22201" y="31123"/>
                  </a:cubicBezTo>
                  <a:cubicBezTo>
                    <a:pt x="22975" y="31123"/>
                    <a:pt x="23641" y="30929"/>
                    <a:pt x="24177" y="30534"/>
                  </a:cubicBezTo>
                  <a:cubicBezTo>
                    <a:pt x="25231" y="29758"/>
                    <a:pt x="25619" y="28205"/>
                    <a:pt x="25453" y="26264"/>
                  </a:cubicBezTo>
                  <a:lnTo>
                    <a:pt x="25397" y="26264"/>
                  </a:lnTo>
                  <a:cubicBezTo>
                    <a:pt x="25064" y="22383"/>
                    <a:pt x="22625" y="16782"/>
                    <a:pt x="18466" y="11292"/>
                  </a:cubicBezTo>
                  <a:cubicBezTo>
                    <a:pt x="14307" y="5858"/>
                    <a:pt x="9593" y="1921"/>
                    <a:pt x="5989" y="535"/>
                  </a:cubicBezTo>
                  <a:cubicBezTo>
                    <a:pt x="5064" y="181"/>
                    <a:pt x="4219" y="1"/>
                    <a:pt x="3474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982375" y="4646475"/>
              <a:ext cx="9725" cy="13900"/>
            </a:xfrm>
            <a:custGeom>
              <a:rect b="b" l="l" r="r" t="t"/>
              <a:pathLst>
                <a:path extrusionOk="0" h="556" w="389">
                  <a:moveTo>
                    <a:pt x="1" y="1"/>
                  </a:moveTo>
                  <a:cubicBezTo>
                    <a:pt x="112" y="167"/>
                    <a:pt x="222" y="333"/>
                    <a:pt x="389" y="555"/>
                  </a:cubicBezTo>
                  <a:cubicBezTo>
                    <a:pt x="222" y="333"/>
                    <a:pt x="112" y="167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976825" y="4639550"/>
              <a:ext cx="5575" cy="6950"/>
            </a:xfrm>
            <a:custGeom>
              <a:rect b="b" l="l" r="r" t="t"/>
              <a:pathLst>
                <a:path extrusionOk="0" h="278" w="223">
                  <a:moveTo>
                    <a:pt x="1" y="0"/>
                  </a:moveTo>
                  <a:lnTo>
                    <a:pt x="1" y="0"/>
                  </a:lnTo>
                  <a:cubicBezTo>
                    <a:pt x="56" y="111"/>
                    <a:pt x="112" y="222"/>
                    <a:pt x="223" y="278"/>
                  </a:cubicBezTo>
                  <a:cubicBezTo>
                    <a:pt x="112" y="167"/>
                    <a:pt x="56" y="5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957425" y="4610450"/>
              <a:ext cx="15275" cy="23575"/>
            </a:xfrm>
            <a:custGeom>
              <a:rect b="b" l="l" r="r" t="t"/>
              <a:pathLst>
                <a:path extrusionOk="0" h="943" w="611">
                  <a:moveTo>
                    <a:pt x="611" y="943"/>
                  </a:moveTo>
                  <a:cubicBezTo>
                    <a:pt x="389" y="610"/>
                    <a:pt x="222" y="333"/>
                    <a:pt x="1" y="0"/>
                  </a:cubicBezTo>
                  <a:cubicBezTo>
                    <a:pt x="222" y="333"/>
                    <a:pt x="389" y="610"/>
                    <a:pt x="611" y="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951875" y="4602125"/>
              <a:ext cx="5575" cy="8350"/>
            </a:xfrm>
            <a:custGeom>
              <a:rect b="b" l="l" r="r" t="t"/>
              <a:pathLst>
                <a:path extrusionOk="0" h="334" w="223">
                  <a:moveTo>
                    <a:pt x="1" y="0"/>
                  </a:moveTo>
                  <a:cubicBezTo>
                    <a:pt x="56" y="111"/>
                    <a:pt x="167" y="222"/>
                    <a:pt x="223" y="333"/>
                  </a:cubicBezTo>
                  <a:cubicBezTo>
                    <a:pt x="167" y="222"/>
                    <a:pt x="56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014275" y="4410825"/>
              <a:ext cx="120625" cy="116450"/>
            </a:xfrm>
            <a:custGeom>
              <a:rect b="b" l="l" r="r" t="t"/>
              <a:pathLst>
                <a:path extrusionOk="0" h="4658" w="4825">
                  <a:moveTo>
                    <a:pt x="2440" y="0"/>
                  </a:moveTo>
                  <a:lnTo>
                    <a:pt x="0" y="1885"/>
                  </a:lnTo>
                  <a:lnTo>
                    <a:pt x="2052" y="4658"/>
                  </a:lnTo>
                  <a:lnTo>
                    <a:pt x="4824" y="2551"/>
                  </a:lnTo>
                  <a:cubicBezTo>
                    <a:pt x="4048" y="1664"/>
                    <a:pt x="3216" y="832"/>
                    <a:pt x="244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944950" y="4591025"/>
              <a:ext cx="6950" cy="11125"/>
            </a:xfrm>
            <a:custGeom>
              <a:rect b="b" l="l" r="r" t="t"/>
              <a:pathLst>
                <a:path extrusionOk="0" h="445" w="278">
                  <a:moveTo>
                    <a:pt x="0" y="1"/>
                  </a:moveTo>
                  <a:lnTo>
                    <a:pt x="278" y="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922775" y="4553600"/>
              <a:ext cx="9725" cy="16650"/>
            </a:xfrm>
            <a:custGeom>
              <a:rect b="b" l="l" r="r" t="t"/>
              <a:pathLst>
                <a:path extrusionOk="0" h="666" w="389">
                  <a:moveTo>
                    <a:pt x="388" y="666"/>
                  </a:moveTo>
                  <a:cubicBezTo>
                    <a:pt x="278" y="444"/>
                    <a:pt x="111" y="222"/>
                    <a:pt x="0" y="1"/>
                  </a:cubicBezTo>
                  <a:cubicBezTo>
                    <a:pt x="111" y="222"/>
                    <a:pt x="278" y="444"/>
                    <a:pt x="388" y="6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340050" y="3917300"/>
              <a:ext cx="219050" cy="220450"/>
            </a:xfrm>
            <a:custGeom>
              <a:rect b="b" l="l" r="r" t="t"/>
              <a:pathLst>
                <a:path extrusionOk="0" h="8818" w="8762">
                  <a:moveTo>
                    <a:pt x="0" y="0"/>
                  </a:moveTo>
                  <a:lnTo>
                    <a:pt x="0" y="0"/>
                  </a:lnTo>
                  <a:cubicBezTo>
                    <a:pt x="3050" y="1886"/>
                    <a:pt x="4880" y="5213"/>
                    <a:pt x="4880" y="8817"/>
                  </a:cubicBezTo>
                  <a:cubicBezTo>
                    <a:pt x="4880" y="8817"/>
                    <a:pt x="8761" y="5767"/>
                    <a:pt x="7486" y="10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897825" y="4503700"/>
              <a:ext cx="4175" cy="11100"/>
            </a:xfrm>
            <a:custGeom>
              <a:rect b="b" l="l" r="r" t="t"/>
              <a:pathLst>
                <a:path extrusionOk="0" h="444" w="167">
                  <a:moveTo>
                    <a:pt x="0" y="0"/>
                  </a:moveTo>
                  <a:cubicBezTo>
                    <a:pt x="0" y="167"/>
                    <a:pt x="111" y="278"/>
                    <a:pt x="166" y="444"/>
                  </a:cubicBezTo>
                  <a:cubicBezTo>
                    <a:pt x="111" y="278"/>
                    <a:pt x="56" y="16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16950" y="3948050"/>
              <a:ext cx="436625" cy="318525"/>
            </a:xfrm>
            <a:custGeom>
              <a:rect b="b" l="l" r="r" t="t"/>
              <a:pathLst>
                <a:path extrusionOk="0" h="12741" w="17465">
                  <a:moveTo>
                    <a:pt x="8896" y="2506"/>
                  </a:moveTo>
                  <a:cubicBezTo>
                    <a:pt x="9070" y="2506"/>
                    <a:pt x="9249" y="2517"/>
                    <a:pt x="9431" y="2541"/>
                  </a:cubicBezTo>
                  <a:cubicBezTo>
                    <a:pt x="12813" y="3040"/>
                    <a:pt x="13978" y="7310"/>
                    <a:pt x="11261" y="9417"/>
                  </a:cubicBezTo>
                  <a:cubicBezTo>
                    <a:pt x="10554" y="9941"/>
                    <a:pt x="9735" y="10194"/>
                    <a:pt x="8926" y="10194"/>
                  </a:cubicBezTo>
                  <a:cubicBezTo>
                    <a:pt x="7768" y="10194"/>
                    <a:pt x="6633" y="9676"/>
                    <a:pt x="5882" y="8696"/>
                  </a:cubicBezTo>
                  <a:cubicBezTo>
                    <a:pt x="3940" y="6073"/>
                    <a:pt x="5822" y="2506"/>
                    <a:pt x="8896" y="2506"/>
                  </a:cubicBezTo>
                  <a:close/>
                  <a:moveTo>
                    <a:pt x="8790" y="0"/>
                  </a:moveTo>
                  <a:cubicBezTo>
                    <a:pt x="3121" y="0"/>
                    <a:pt x="1" y="7840"/>
                    <a:pt x="5327" y="11524"/>
                  </a:cubicBezTo>
                  <a:cubicBezTo>
                    <a:pt x="6526" y="12373"/>
                    <a:pt x="7778" y="12741"/>
                    <a:pt x="8975" y="12741"/>
                  </a:cubicBezTo>
                  <a:cubicBezTo>
                    <a:pt x="13644" y="12741"/>
                    <a:pt x="17465" y="7132"/>
                    <a:pt x="13978" y="2541"/>
                  </a:cubicBezTo>
                  <a:cubicBezTo>
                    <a:pt x="13201" y="1488"/>
                    <a:pt x="12092" y="711"/>
                    <a:pt x="10817" y="323"/>
                  </a:cubicBezTo>
                  <a:cubicBezTo>
                    <a:pt x="10114" y="102"/>
                    <a:pt x="9435" y="0"/>
                    <a:pt x="8790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890875" y="4491225"/>
              <a:ext cx="5575" cy="12500"/>
            </a:xfrm>
            <a:custGeom>
              <a:rect b="b" l="l" r="r" t="t"/>
              <a:pathLst>
                <a:path extrusionOk="0" h="500" w="223">
                  <a:moveTo>
                    <a:pt x="1" y="0"/>
                  </a:moveTo>
                  <a:cubicBezTo>
                    <a:pt x="56" y="167"/>
                    <a:pt x="112" y="333"/>
                    <a:pt x="223" y="499"/>
                  </a:cubicBezTo>
                  <a:cubicBezTo>
                    <a:pt x="112" y="333"/>
                    <a:pt x="56" y="16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926925" y="4330400"/>
              <a:ext cx="119250" cy="106775"/>
            </a:xfrm>
            <a:custGeom>
              <a:rect b="b" l="l" r="r" t="t"/>
              <a:pathLst>
                <a:path extrusionOk="0" h="4271" w="4770">
                  <a:moveTo>
                    <a:pt x="1941" y="1"/>
                  </a:moveTo>
                  <a:lnTo>
                    <a:pt x="1" y="1498"/>
                  </a:lnTo>
                  <a:lnTo>
                    <a:pt x="2052" y="4271"/>
                  </a:lnTo>
                  <a:lnTo>
                    <a:pt x="4769" y="2163"/>
                  </a:lnTo>
                  <a:cubicBezTo>
                    <a:pt x="3882" y="1387"/>
                    <a:pt x="2940" y="666"/>
                    <a:pt x="194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883950" y="4477350"/>
              <a:ext cx="5575" cy="13900"/>
            </a:xfrm>
            <a:custGeom>
              <a:rect b="b" l="l" r="r" t="t"/>
              <a:pathLst>
                <a:path extrusionOk="0" h="556" w="223">
                  <a:moveTo>
                    <a:pt x="1" y="1"/>
                  </a:moveTo>
                  <a:lnTo>
                    <a:pt x="1" y="1"/>
                  </a:lnTo>
                  <a:cubicBezTo>
                    <a:pt x="42" y="167"/>
                    <a:pt x="115" y="302"/>
                    <a:pt x="172" y="430"/>
                  </a:cubicBezTo>
                  <a:lnTo>
                    <a:pt x="172" y="430"/>
                  </a:lnTo>
                  <a:lnTo>
                    <a:pt x="1" y="1"/>
                  </a:lnTo>
                  <a:close/>
                  <a:moveTo>
                    <a:pt x="172" y="430"/>
                  </a:moveTo>
                  <a:lnTo>
                    <a:pt x="222" y="555"/>
                  </a:lnTo>
                  <a:cubicBezTo>
                    <a:pt x="209" y="514"/>
                    <a:pt x="191" y="472"/>
                    <a:pt x="172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78400" y="4466275"/>
              <a:ext cx="5575" cy="12500"/>
            </a:xfrm>
            <a:custGeom>
              <a:rect b="b" l="l" r="r" t="t"/>
              <a:pathLst>
                <a:path extrusionOk="0" h="500" w="223">
                  <a:moveTo>
                    <a:pt x="1" y="0"/>
                  </a:moveTo>
                  <a:lnTo>
                    <a:pt x="223" y="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114075" y="4010550"/>
              <a:ext cx="251975" cy="192050"/>
            </a:xfrm>
            <a:custGeom>
              <a:rect b="b" l="l" r="r" t="t"/>
              <a:pathLst>
                <a:path extrusionOk="0" h="7682" w="10079">
                  <a:moveTo>
                    <a:pt x="5047" y="1516"/>
                  </a:moveTo>
                  <a:cubicBezTo>
                    <a:pt x="5155" y="1516"/>
                    <a:pt x="5266" y="1523"/>
                    <a:pt x="5379" y="1538"/>
                  </a:cubicBezTo>
                  <a:cubicBezTo>
                    <a:pt x="7431" y="1816"/>
                    <a:pt x="8096" y="4422"/>
                    <a:pt x="6488" y="5697"/>
                  </a:cubicBezTo>
                  <a:cubicBezTo>
                    <a:pt x="6059" y="6013"/>
                    <a:pt x="5566" y="6164"/>
                    <a:pt x="5079" y="6164"/>
                  </a:cubicBezTo>
                  <a:cubicBezTo>
                    <a:pt x="4371" y="6164"/>
                    <a:pt x="3677" y="5845"/>
                    <a:pt x="3217" y="5254"/>
                  </a:cubicBezTo>
                  <a:cubicBezTo>
                    <a:pt x="2012" y="3682"/>
                    <a:pt x="3183" y="1516"/>
                    <a:pt x="5047" y="1516"/>
                  </a:cubicBezTo>
                  <a:close/>
                  <a:moveTo>
                    <a:pt x="5071" y="0"/>
                  </a:moveTo>
                  <a:cubicBezTo>
                    <a:pt x="4256" y="0"/>
                    <a:pt x="3430" y="266"/>
                    <a:pt x="2718" y="817"/>
                  </a:cubicBezTo>
                  <a:cubicBezTo>
                    <a:pt x="1" y="2869"/>
                    <a:pt x="1110" y="7194"/>
                    <a:pt x="4548" y="7638"/>
                  </a:cubicBezTo>
                  <a:cubicBezTo>
                    <a:pt x="4748" y="7667"/>
                    <a:pt x="4944" y="7682"/>
                    <a:pt x="5136" y="7682"/>
                  </a:cubicBezTo>
                  <a:cubicBezTo>
                    <a:pt x="8184" y="7682"/>
                    <a:pt x="10079" y="4095"/>
                    <a:pt x="8096" y="1538"/>
                  </a:cubicBezTo>
                  <a:cubicBezTo>
                    <a:pt x="7349" y="531"/>
                    <a:pt x="6222" y="0"/>
                    <a:pt x="507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972675" y="4157125"/>
              <a:ext cx="205200" cy="155300"/>
            </a:xfrm>
            <a:custGeom>
              <a:rect b="b" l="l" r="r" t="t"/>
              <a:pathLst>
                <a:path extrusionOk="0" h="6212" w="8208">
                  <a:moveTo>
                    <a:pt x="2052" y="0"/>
                  </a:moveTo>
                  <a:lnTo>
                    <a:pt x="1" y="1553"/>
                  </a:lnTo>
                  <a:cubicBezTo>
                    <a:pt x="2773" y="5213"/>
                    <a:pt x="8207" y="6211"/>
                    <a:pt x="8207" y="6211"/>
                  </a:cubicBezTo>
                  <a:cubicBezTo>
                    <a:pt x="5546" y="4825"/>
                    <a:pt x="3438" y="2662"/>
                    <a:pt x="2052" y="0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182000" y="4049000"/>
              <a:ext cx="116475" cy="116475"/>
            </a:xfrm>
            <a:custGeom>
              <a:rect b="b" l="l" r="r" t="t"/>
              <a:pathLst>
                <a:path extrusionOk="0" h="4659" w="4659">
                  <a:moveTo>
                    <a:pt x="2330" y="0"/>
                  </a:moveTo>
                  <a:cubicBezTo>
                    <a:pt x="1054" y="0"/>
                    <a:pt x="1" y="1054"/>
                    <a:pt x="1" y="2329"/>
                  </a:cubicBezTo>
                  <a:cubicBezTo>
                    <a:pt x="1" y="3605"/>
                    <a:pt x="1054" y="4658"/>
                    <a:pt x="2330" y="4658"/>
                  </a:cubicBezTo>
                  <a:cubicBezTo>
                    <a:pt x="3605" y="4658"/>
                    <a:pt x="4659" y="3605"/>
                    <a:pt x="4659" y="2329"/>
                  </a:cubicBezTo>
                  <a:cubicBezTo>
                    <a:pt x="4659" y="1054"/>
                    <a:pt x="3605" y="0"/>
                    <a:pt x="233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846525" y="4280800"/>
              <a:ext cx="94300" cy="64875"/>
            </a:xfrm>
            <a:custGeom>
              <a:rect b="b" l="l" r="r" t="t"/>
              <a:pathLst>
                <a:path extrusionOk="0" h="2595" w="3772">
                  <a:moveTo>
                    <a:pt x="558" y="0"/>
                  </a:moveTo>
                  <a:cubicBezTo>
                    <a:pt x="309" y="0"/>
                    <a:pt x="164" y="47"/>
                    <a:pt x="111" y="100"/>
                  </a:cubicBezTo>
                  <a:cubicBezTo>
                    <a:pt x="56" y="155"/>
                    <a:pt x="56" y="155"/>
                    <a:pt x="0" y="210"/>
                  </a:cubicBezTo>
                  <a:lnTo>
                    <a:pt x="1775" y="2595"/>
                  </a:lnTo>
                  <a:lnTo>
                    <a:pt x="3771" y="1098"/>
                  </a:lnTo>
                  <a:cubicBezTo>
                    <a:pt x="2136" y="223"/>
                    <a:pt x="1101" y="0"/>
                    <a:pt x="55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552150" y="4236575"/>
              <a:ext cx="29125" cy="26975"/>
            </a:xfrm>
            <a:custGeom>
              <a:rect b="b" l="l" r="r" t="t"/>
              <a:pathLst>
                <a:path extrusionOk="0" h="1079" w="1165">
                  <a:moveTo>
                    <a:pt x="559" y="1"/>
                  </a:moveTo>
                  <a:cubicBezTo>
                    <a:pt x="459" y="1"/>
                    <a:pt x="361" y="32"/>
                    <a:pt x="277" y="94"/>
                  </a:cubicBezTo>
                  <a:cubicBezTo>
                    <a:pt x="56" y="260"/>
                    <a:pt x="0" y="593"/>
                    <a:pt x="166" y="870"/>
                  </a:cubicBezTo>
                  <a:cubicBezTo>
                    <a:pt x="301" y="1005"/>
                    <a:pt x="476" y="1078"/>
                    <a:pt x="642" y="1078"/>
                  </a:cubicBezTo>
                  <a:cubicBezTo>
                    <a:pt x="751" y="1078"/>
                    <a:pt x="855" y="1047"/>
                    <a:pt x="943" y="981"/>
                  </a:cubicBezTo>
                  <a:cubicBezTo>
                    <a:pt x="1165" y="815"/>
                    <a:pt x="1165" y="482"/>
                    <a:pt x="998" y="260"/>
                  </a:cubicBezTo>
                  <a:cubicBezTo>
                    <a:pt x="894" y="87"/>
                    <a:pt x="725" y="1"/>
                    <a:pt x="55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500850" y="4289250"/>
              <a:ext cx="30525" cy="26975"/>
            </a:xfrm>
            <a:custGeom>
              <a:rect b="b" l="l" r="r" t="t"/>
              <a:pathLst>
                <a:path extrusionOk="0" h="1079" w="1221">
                  <a:moveTo>
                    <a:pt x="559" y="1"/>
                  </a:moveTo>
                  <a:cubicBezTo>
                    <a:pt x="460" y="1"/>
                    <a:pt x="361" y="32"/>
                    <a:pt x="278" y="94"/>
                  </a:cubicBezTo>
                  <a:cubicBezTo>
                    <a:pt x="56" y="261"/>
                    <a:pt x="0" y="593"/>
                    <a:pt x="222" y="871"/>
                  </a:cubicBezTo>
                  <a:cubicBezTo>
                    <a:pt x="323" y="1005"/>
                    <a:pt x="485" y="1078"/>
                    <a:pt x="646" y="1078"/>
                  </a:cubicBezTo>
                  <a:cubicBezTo>
                    <a:pt x="751" y="1078"/>
                    <a:pt x="856" y="1047"/>
                    <a:pt x="943" y="981"/>
                  </a:cubicBezTo>
                  <a:cubicBezTo>
                    <a:pt x="1165" y="815"/>
                    <a:pt x="1220" y="482"/>
                    <a:pt x="999" y="261"/>
                  </a:cubicBezTo>
                  <a:cubicBezTo>
                    <a:pt x="895" y="87"/>
                    <a:pt x="726" y="1"/>
                    <a:pt x="55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470350" y="4298875"/>
              <a:ext cx="29125" cy="26975"/>
            </a:xfrm>
            <a:custGeom>
              <a:rect b="b" l="l" r="r" t="t"/>
              <a:pathLst>
                <a:path extrusionOk="0" h="1079" w="1165">
                  <a:moveTo>
                    <a:pt x="575" y="1"/>
                  </a:moveTo>
                  <a:cubicBezTo>
                    <a:pt x="470" y="1"/>
                    <a:pt x="365" y="32"/>
                    <a:pt x="278" y="97"/>
                  </a:cubicBezTo>
                  <a:cubicBezTo>
                    <a:pt x="56" y="264"/>
                    <a:pt x="0" y="596"/>
                    <a:pt x="167" y="818"/>
                  </a:cubicBezTo>
                  <a:cubicBezTo>
                    <a:pt x="305" y="992"/>
                    <a:pt x="487" y="1078"/>
                    <a:pt x="659" y="1078"/>
                  </a:cubicBezTo>
                  <a:cubicBezTo>
                    <a:pt x="761" y="1078"/>
                    <a:pt x="860" y="1047"/>
                    <a:pt x="943" y="985"/>
                  </a:cubicBezTo>
                  <a:cubicBezTo>
                    <a:pt x="1165" y="818"/>
                    <a:pt x="1165" y="486"/>
                    <a:pt x="999" y="208"/>
                  </a:cubicBezTo>
                  <a:cubicBezTo>
                    <a:pt x="898" y="74"/>
                    <a:pt x="736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19050" y="4351550"/>
              <a:ext cx="29150" cy="26975"/>
            </a:xfrm>
            <a:custGeom>
              <a:rect b="b" l="l" r="r" t="t"/>
              <a:pathLst>
                <a:path extrusionOk="0" h="1079" w="1166">
                  <a:moveTo>
                    <a:pt x="575" y="1"/>
                  </a:moveTo>
                  <a:cubicBezTo>
                    <a:pt x="470" y="1"/>
                    <a:pt x="366" y="32"/>
                    <a:pt x="278" y="98"/>
                  </a:cubicBezTo>
                  <a:cubicBezTo>
                    <a:pt x="56" y="264"/>
                    <a:pt x="1" y="597"/>
                    <a:pt x="167" y="818"/>
                  </a:cubicBezTo>
                  <a:cubicBezTo>
                    <a:pt x="271" y="992"/>
                    <a:pt x="440" y="1078"/>
                    <a:pt x="620" y="1078"/>
                  </a:cubicBezTo>
                  <a:cubicBezTo>
                    <a:pt x="728" y="1078"/>
                    <a:pt x="839" y="1047"/>
                    <a:pt x="943" y="985"/>
                  </a:cubicBezTo>
                  <a:cubicBezTo>
                    <a:pt x="1165" y="818"/>
                    <a:pt x="1165" y="486"/>
                    <a:pt x="999" y="208"/>
                  </a:cubicBezTo>
                  <a:cubicBezTo>
                    <a:pt x="898" y="74"/>
                    <a:pt x="736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388550" y="4361250"/>
              <a:ext cx="29150" cy="26975"/>
            </a:xfrm>
            <a:custGeom>
              <a:rect b="b" l="l" r="r" t="t"/>
              <a:pathLst>
                <a:path extrusionOk="0" h="1079" w="1166">
                  <a:moveTo>
                    <a:pt x="575" y="1"/>
                  </a:moveTo>
                  <a:cubicBezTo>
                    <a:pt x="470" y="1"/>
                    <a:pt x="366" y="32"/>
                    <a:pt x="278" y="98"/>
                  </a:cubicBezTo>
                  <a:cubicBezTo>
                    <a:pt x="56" y="264"/>
                    <a:pt x="1" y="597"/>
                    <a:pt x="167" y="819"/>
                  </a:cubicBezTo>
                  <a:cubicBezTo>
                    <a:pt x="306" y="992"/>
                    <a:pt x="488" y="1079"/>
                    <a:pt x="659" y="1079"/>
                  </a:cubicBezTo>
                  <a:cubicBezTo>
                    <a:pt x="762" y="1079"/>
                    <a:pt x="860" y="1047"/>
                    <a:pt x="944" y="985"/>
                  </a:cubicBezTo>
                  <a:cubicBezTo>
                    <a:pt x="1165" y="819"/>
                    <a:pt x="1165" y="486"/>
                    <a:pt x="999" y="209"/>
                  </a:cubicBezTo>
                  <a:cubicBezTo>
                    <a:pt x="898" y="74"/>
                    <a:pt x="737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346975" y="4391750"/>
              <a:ext cx="30525" cy="27050"/>
            </a:xfrm>
            <a:custGeom>
              <a:rect b="b" l="l" r="r" t="t"/>
              <a:pathLst>
                <a:path extrusionOk="0" h="1082" w="1221">
                  <a:moveTo>
                    <a:pt x="578" y="1"/>
                  </a:moveTo>
                  <a:cubicBezTo>
                    <a:pt x="470" y="1"/>
                    <a:pt x="365" y="32"/>
                    <a:pt x="278" y="98"/>
                  </a:cubicBezTo>
                  <a:cubicBezTo>
                    <a:pt x="56" y="264"/>
                    <a:pt x="0" y="597"/>
                    <a:pt x="222" y="874"/>
                  </a:cubicBezTo>
                  <a:cubicBezTo>
                    <a:pt x="323" y="1008"/>
                    <a:pt x="485" y="1082"/>
                    <a:pt x="646" y="1082"/>
                  </a:cubicBezTo>
                  <a:cubicBezTo>
                    <a:pt x="751" y="1082"/>
                    <a:pt x="856" y="1050"/>
                    <a:pt x="943" y="985"/>
                  </a:cubicBezTo>
                  <a:cubicBezTo>
                    <a:pt x="1165" y="819"/>
                    <a:pt x="1220" y="486"/>
                    <a:pt x="1054" y="209"/>
                  </a:cubicBezTo>
                  <a:cubicBezTo>
                    <a:pt x="920" y="74"/>
                    <a:pt x="745" y="1"/>
                    <a:pt x="57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47800" y="4708000"/>
              <a:ext cx="32000" cy="28175"/>
            </a:xfrm>
            <a:custGeom>
              <a:rect b="b" l="l" r="r" t="t"/>
              <a:pathLst>
                <a:path extrusionOk="0" h="1127" w="1280">
                  <a:moveTo>
                    <a:pt x="571" y="0"/>
                  </a:moveTo>
                  <a:cubicBezTo>
                    <a:pt x="509" y="0"/>
                    <a:pt x="448" y="11"/>
                    <a:pt x="388" y="35"/>
                  </a:cubicBezTo>
                  <a:cubicBezTo>
                    <a:pt x="111" y="146"/>
                    <a:pt x="0" y="423"/>
                    <a:pt x="56" y="756"/>
                  </a:cubicBezTo>
                  <a:lnTo>
                    <a:pt x="111" y="700"/>
                  </a:lnTo>
                  <a:cubicBezTo>
                    <a:pt x="175" y="1001"/>
                    <a:pt x="381" y="1127"/>
                    <a:pt x="592" y="1127"/>
                  </a:cubicBezTo>
                  <a:cubicBezTo>
                    <a:pt x="928" y="1127"/>
                    <a:pt x="1279" y="810"/>
                    <a:pt x="1109" y="368"/>
                  </a:cubicBezTo>
                  <a:cubicBezTo>
                    <a:pt x="1022" y="150"/>
                    <a:pt x="798" y="0"/>
                    <a:pt x="57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595125" y="4714400"/>
              <a:ext cx="27750" cy="27750"/>
            </a:xfrm>
            <a:custGeom>
              <a:rect b="b" l="l" r="r" t="t"/>
              <a:pathLst>
                <a:path extrusionOk="0" h="1110" w="1110">
                  <a:moveTo>
                    <a:pt x="610" y="1"/>
                  </a:moveTo>
                  <a:cubicBezTo>
                    <a:pt x="333" y="1"/>
                    <a:pt x="111" y="223"/>
                    <a:pt x="56" y="500"/>
                  </a:cubicBezTo>
                  <a:cubicBezTo>
                    <a:pt x="0" y="777"/>
                    <a:pt x="222" y="1054"/>
                    <a:pt x="555" y="1110"/>
                  </a:cubicBezTo>
                  <a:cubicBezTo>
                    <a:pt x="832" y="1110"/>
                    <a:pt x="1109" y="888"/>
                    <a:pt x="1109" y="555"/>
                  </a:cubicBezTo>
                  <a:cubicBezTo>
                    <a:pt x="1109" y="278"/>
                    <a:pt x="887" y="56"/>
                    <a:pt x="61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42425" y="4699450"/>
              <a:ext cx="29150" cy="27125"/>
            </a:xfrm>
            <a:custGeom>
              <a:rect b="b" l="l" r="r" t="t"/>
              <a:pathLst>
                <a:path extrusionOk="0" h="1085" w="1166">
                  <a:moveTo>
                    <a:pt x="692" y="1"/>
                  </a:moveTo>
                  <a:cubicBezTo>
                    <a:pt x="504" y="1"/>
                    <a:pt x="304" y="104"/>
                    <a:pt x="223" y="266"/>
                  </a:cubicBezTo>
                  <a:cubicBezTo>
                    <a:pt x="1" y="488"/>
                    <a:pt x="112" y="876"/>
                    <a:pt x="389" y="1042"/>
                  </a:cubicBezTo>
                  <a:cubicBezTo>
                    <a:pt x="472" y="1070"/>
                    <a:pt x="542" y="1084"/>
                    <a:pt x="611" y="1084"/>
                  </a:cubicBezTo>
                  <a:cubicBezTo>
                    <a:pt x="680" y="1084"/>
                    <a:pt x="750" y="1070"/>
                    <a:pt x="833" y="1042"/>
                  </a:cubicBezTo>
                  <a:cubicBezTo>
                    <a:pt x="999" y="1042"/>
                    <a:pt x="1110" y="932"/>
                    <a:pt x="1165" y="765"/>
                  </a:cubicBezTo>
                  <a:cubicBezTo>
                    <a:pt x="1165" y="654"/>
                    <a:pt x="1165" y="488"/>
                    <a:pt x="1165" y="377"/>
                  </a:cubicBezTo>
                  <a:cubicBezTo>
                    <a:pt x="1110" y="211"/>
                    <a:pt x="999" y="100"/>
                    <a:pt x="888" y="44"/>
                  </a:cubicBezTo>
                  <a:cubicBezTo>
                    <a:pt x="829" y="15"/>
                    <a:pt x="761" y="1"/>
                    <a:pt x="69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499750" y="4664850"/>
              <a:ext cx="34400" cy="26400"/>
            </a:xfrm>
            <a:custGeom>
              <a:rect b="b" l="l" r="r" t="t"/>
              <a:pathLst>
                <a:path extrusionOk="0" h="1056" w="1376">
                  <a:moveTo>
                    <a:pt x="770" y="1"/>
                  </a:moveTo>
                  <a:cubicBezTo>
                    <a:pt x="672" y="1"/>
                    <a:pt x="575" y="32"/>
                    <a:pt x="488" y="98"/>
                  </a:cubicBezTo>
                  <a:cubicBezTo>
                    <a:pt x="0" y="452"/>
                    <a:pt x="328" y="1056"/>
                    <a:pt x="763" y="1056"/>
                  </a:cubicBezTo>
                  <a:cubicBezTo>
                    <a:pt x="872" y="1056"/>
                    <a:pt x="987" y="1018"/>
                    <a:pt x="1098" y="929"/>
                  </a:cubicBezTo>
                  <a:cubicBezTo>
                    <a:pt x="1320" y="763"/>
                    <a:pt x="1375" y="430"/>
                    <a:pt x="1209" y="208"/>
                  </a:cubicBezTo>
                  <a:cubicBezTo>
                    <a:pt x="1075" y="74"/>
                    <a:pt x="920" y="1"/>
                    <a:pt x="77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81450" y="4617375"/>
              <a:ext cx="29125" cy="27075"/>
            </a:xfrm>
            <a:custGeom>
              <a:rect b="b" l="l" r="r" t="t"/>
              <a:pathLst>
                <a:path extrusionOk="0" h="1083" w="1165">
                  <a:moveTo>
                    <a:pt x="499" y="0"/>
                  </a:moveTo>
                  <a:cubicBezTo>
                    <a:pt x="333" y="0"/>
                    <a:pt x="222" y="111"/>
                    <a:pt x="111" y="222"/>
                  </a:cubicBezTo>
                  <a:cubicBezTo>
                    <a:pt x="56" y="333"/>
                    <a:pt x="0" y="499"/>
                    <a:pt x="56" y="666"/>
                  </a:cubicBezTo>
                  <a:cubicBezTo>
                    <a:pt x="101" y="893"/>
                    <a:pt x="333" y="1083"/>
                    <a:pt x="568" y="1083"/>
                  </a:cubicBezTo>
                  <a:cubicBezTo>
                    <a:pt x="619" y="1083"/>
                    <a:pt x="671" y="1074"/>
                    <a:pt x="721" y="1054"/>
                  </a:cubicBezTo>
                  <a:cubicBezTo>
                    <a:pt x="998" y="943"/>
                    <a:pt x="1165" y="666"/>
                    <a:pt x="1109" y="388"/>
                  </a:cubicBezTo>
                  <a:cubicBezTo>
                    <a:pt x="1109" y="278"/>
                    <a:pt x="998" y="167"/>
                    <a:pt x="887" y="111"/>
                  </a:cubicBezTo>
                  <a:cubicBezTo>
                    <a:pt x="776" y="0"/>
                    <a:pt x="665" y="0"/>
                    <a:pt x="499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79925" y="4564025"/>
              <a:ext cx="29275" cy="27025"/>
            </a:xfrm>
            <a:custGeom>
              <a:rect b="b" l="l" r="r" t="t"/>
              <a:pathLst>
                <a:path extrusionOk="0" h="1081" w="1171">
                  <a:moveTo>
                    <a:pt x="595" y="0"/>
                  </a:moveTo>
                  <a:cubicBezTo>
                    <a:pt x="141" y="0"/>
                    <a:pt x="1" y="1030"/>
                    <a:pt x="560" y="1081"/>
                  </a:cubicBezTo>
                  <a:cubicBezTo>
                    <a:pt x="837" y="1081"/>
                    <a:pt x="1059" y="914"/>
                    <a:pt x="1170" y="637"/>
                  </a:cubicBezTo>
                  <a:cubicBezTo>
                    <a:pt x="1170" y="360"/>
                    <a:pt x="1004" y="83"/>
                    <a:pt x="726" y="27"/>
                  </a:cubicBezTo>
                  <a:cubicBezTo>
                    <a:pt x="680" y="9"/>
                    <a:pt x="637" y="0"/>
                    <a:pt x="59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496850" y="4515900"/>
              <a:ext cx="34525" cy="25300"/>
            </a:xfrm>
            <a:custGeom>
              <a:rect b="b" l="l" r="r" t="t"/>
              <a:pathLst>
                <a:path extrusionOk="0" h="1012" w="1381">
                  <a:moveTo>
                    <a:pt x="781" y="1"/>
                  </a:moveTo>
                  <a:cubicBezTo>
                    <a:pt x="340" y="1"/>
                    <a:pt x="0" y="640"/>
                    <a:pt x="493" y="954"/>
                  </a:cubicBezTo>
                  <a:cubicBezTo>
                    <a:pt x="591" y="993"/>
                    <a:pt x="690" y="1012"/>
                    <a:pt x="783" y="1012"/>
                  </a:cubicBezTo>
                  <a:cubicBezTo>
                    <a:pt x="953" y="1012"/>
                    <a:pt x="1107" y="951"/>
                    <a:pt x="1214" y="843"/>
                  </a:cubicBezTo>
                  <a:cubicBezTo>
                    <a:pt x="1380" y="566"/>
                    <a:pt x="1325" y="289"/>
                    <a:pt x="1103" y="122"/>
                  </a:cubicBezTo>
                  <a:cubicBezTo>
                    <a:pt x="997" y="37"/>
                    <a:pt x="886" y="1"/>
                    <a:pt x="78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537100" y="4478450"/>
              <a:ext cx="31700" cy="26650"/>
            </a:xfrm>
            <a:custGeom>
              <a:rect b="b" l="l" r="r" t="t"/>
              <a:pathLst>
                <a:path extrusionOk="0" h="1066" w="1268">
                  <a:moveTo>
                    <a:pt x="750" y="0"/>
                  </a:moveTo>
                  <a:cubicBezTo>
                    <a:pt x="369" y="0"/>
                    <a:pt x="1" y="422"/>
                    <a:pt x="269" y="844"/>
                  </a:cubicBezTo>
                  <a:cubicBezTo>
                    <a:pt x="380" y="992"/>
                    <a:pt x="540" y="1066"/>
                    <a:pt x="717" y="1066"/>
                  </a:cubicBezTo>
                  <a:cubicBezTo>
                    <a:pt x="805" y="1066"/>
                    <a:pt x="898" y="1047"/>
                    <a:pt x="990" y="1010"/>
                  </a:cubicBezTo>
                  <a:cubicBezTo>
                    <a:pt x="1212" y="844"/>
                    <a:pt x="1268" y="567"/>
                    <a:pt x="1157" y="289"/>
                  </a:cubicBezTo>
                  <a:lnTo>
                    <a:pt x="1212" y="289"/>
                  </a:lnTo>
                  <a:cubicBezTo>
                    <a:pt x="1092" y="84"/>
                    <a:pt x="920" y="0"/>
                    <a:pt x="75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89575" y="4461900"/>
              <a:ext cx="27750" cy="26575"/>
            </a:xfrm>
            <a:custGeom>
              <a:rect b="b" l="l" r="r" t="t"/>
              <a:pathLst>
                <a:path extrusionOk="0" h="1063" w="1110">
                  <a:moveTo>
                    <a:pt x="640" y="0"/>
                  </a:moveTo>
                  <a:cubicBezTo>
                    <a:pt x="612" y="0"/>
                    <a:pt x="583" y="3"/>
                    <a:pt x="555" y="9"/>
                  </a:cubicBezTo>
                  <a:cubicBezTo>
                    <a:pt x="222" y="9"/>
                    <a:pt x="0" y="286"/>
                    <a:pt x="56" y="619"/>
                  </a:cubicBezTo>
                  <a:cubicBezTo>
                    <a:pt x="111" y="896"/>
                    <a:pt x="388" y="1062"/>
                    <a:pt x="666" y="1062"/>
                  </a:cubicBezTo>
                  <a:cubicBezTo>
                    <a:pt x="777" y="1062"/>
                    <a:pt x="887" y="1007"/>
                    <a:pt x="998" y="896"/>
                  </a:cubicBezTo>
                  <a:cubicBezTo>
                    <a:pt x="1054" y="785"/>
                    <a:pt x="1109" y="619"/>
                    <a:pt x="1109" y="508"/>
                  </a:cubicBezTo>
                  <a:cubicBezTo>
                    <a:pt x="1109" y="209"/>
                    <a:pt x="886" y="0"/>
                    <a:pt x="64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642250" y="4465400"/>
              <a:ext cx="29125" cy="27500"/>
            </a:xfrm>
            <a:custGeom>
              <a:rect b="b" l="l" r="r" t="t"/>
              <a:pathLst>
                <a:path extrusionOk="0" h="1100" w="1165">
                  <a:moveTo>
                    <a:pt x="543" y="1"/>
                  </a:moveTo>
                  <a:cubicBezTo>
                    <a:pt x="317" y="1"/>
                    <a:pt x="100" y="160"/>
                    <a:pt x="56" y="423"/>
                  </a:cubicBezTo>
                  <a:cubicBezTo>
                    <a:pt x="0" y="701"/>
                    <a:pt x="167" y="978"/>
                    <a:pt x="389" y="1089"/>
                  </a:cubicBezTo>
                  <a:cubicBezTo>
                    <a:pt x="432" y="1096"/>
                    <a:pt x="475" y="1099"/>
                    <a:pt x="517" y="1099"/>
                  </a:cubicBezTo>
                  <a:cubicBezTo>
                    <a:pt x="791" y="1099"/>
                    <a:pt x="1013" y="949"/>
                    <a:pt x="1109" y="756"/>
                  </a:cubicBezTo>
                  <a:cubicBezTo>
                    <a:pt x="1165" y="590"/>
                    <a:pt x="1165" y="423"/>
                    <a:pt x="1109" y="312"/>
                  </a:cubicBezTo>
                  <a:cubicBezTo>
                    <a:pt x="999" y="146"/>
                    <a:pt x="888" y="91"/>
                    <a:pt x="721" y="35"/>
                  </a:cubicBezTo>
                  <a:cubicBezTo>
                    <a:pt x="663" y="12"/>
                    <a:pt x="603" y="1"/>
                    <a:pt x="54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686000" y="4491150"/>
              <a:ext cx="32525" cy="26725"/>
            </a:xfrm>
            <a:custGeom>
              <a:rect b="b" l="l" r="r" t="t"/>
              <a:pathLst>
                <a:path extrusionOk="0" h="1069" w="1301">
                  <a:moveTo>
                    <a:pt x="725" y="1"/>
                  </a:moveTo>
                  <a:cubicBezTo>
                    <a:pt x="560" y="1"/>
                    <a:pt x="396" y="69"/>
                    <a:pt x="302" y="225"/>
                  </a:cubicBezTo>
                  <a:cubicBezTo>
                    <a:pt x="0" y="613"/>
                    <a:pt x="370" y="1069"/>
                    <a:pt x="758" y="1069"/>
                  </a:cubicBezTo>
                  <a:cubicBezTo>
                    <a:pt x="868" y="1069"/>
                    <a:pt x="980" y="1032"/>
                    <a:pt x="1078" y="946"/>
                  </a:cubicBezTo>
                  <a:cubicBezTo>
                    <a:pt x="1300" y="724"/>
                    <a:pt x="1300" y="336"/>
                    <a:pt x="1078" y="114"/>
                  </a:cubicBezTo>
                  <a:cubicBezTo>
                    <a:pt x="982" y="42"/>
                    <a:pt x="853" y="1"/>
                    <a:pt x="72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721275" y="4533525"/>
              <a:ext cx="34800" cy="26725"/>
            </a:xfrm>
            <a:custGeom>
              <a:rect b="b" l="l" r="r" t="t"/>
              <a:pathLst>
                <a:path extrusionOk="0" h="1069" w="1392">
                  <a:moveTo>
                    <a:pt x="612" y="1"/>
                  </a:moveTo>
                  <a:cubicBezTo>
                    <a:pt x="525" y="1"/>
                    <a:pt x="431" y="26"/>
                    <a:pt x="333" y="83"/>
                  </a:cubicBezTo>
                  <a:cubicBezTo>
                    <a:pt x="56" y="194"/>
                    <a:pt x="0" y="526"/>
                    <a:pt x="111" y="804"/>
                  </a:cubicBezTo>
                  <a:cubicBezTo>
                    <a:pt x="192" y="966"/>
                    <a:pt x="363" y="1069"/>
                    <a:pt x="557" y="1069"/>
                  </a:cubicBezTo>
                  <a:cubicBezTo>
                    <a:pt x="628" y="1069"/>
                    <a:pt x="702" y="1055"/>
                    <a:pt x="776" y="1025"/>
                  </a:cubicBezTo>
                  <a:cubicBezTo>
                    <a:pt x="1392" y="836"/>
                    <a:pt x="1118" y="1"/>
                    <a:pt x="61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730975" y="4585475"/>
              <a:ext cx="31775" cy="26550"/>
            </a:xfrm>
            <a:custGeom>
              <a:rect b="b" l="l" r="r" t="t"/>
              <a:pathLst>
                <a:path extrusionOk="0" h="1062" w="1271">
                  <a:moveTo>
                    <a:pt x="666" y="1"/>
                  </a:moveTo>
                  <a:cubicBezTo>
                    <a:pt x="0" y="56"/>
                    <a:pt x="0" y="999"/>
                    <a:pt x="666" y="1054"/>
                  </a:cubicBezTo>
                  <a:cubicBezTo>
                    <a:pt x="694" y="1059"/>
                    <a:pt x="723" y="1062"/>
                    <a:pt x="751" y="1062"/>
                  </a:cubicBezTo>
                  <a:cubicBezTo>
                    <a:pt x="1044" y="1062"/>
                    <a:pt x="1271" y="804"/>
                    <a:pt x="1220" y="500"/>
                  </a:cubicBezTo>
                  <a:cubicBezTo>
                    <a:pt x="1220" y="389"/>
                    <a:pt x="1165" y="223"/>
                    <a:pt x="1054" y="112"/>
                  </a:cubicBezTo>
                  <a:cubicBezTo>
                    <a:pt x="943" y="1"/>
                    <a:pt x="777" y="1"/>
                    <a:pt x="66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722650" y="4638500"/>
              <a:ext cx="29150" cy="25700"/>
            </a:xfrm>
            <a:custGeom>
              <a:rect b="b" l="l" r="r" t="t"/>
              <a:pathLst>
                <a:path extrusionOk="0" h="1028" w="1166">
                  <a:moveTo>
                    <a:pt x="583" y="1"/>
                  </a:moveTo>
                  <a:cubicBezTo>
                    <a:pt x="514" y="1"/>
                    <a:pt x="444" y="15"/>
                    <a:pt x="389" y="42"/>
                  </a:cubicBezTo>
                  <a:cubicBezTo>
                    <a:pt x="278" y="42"/>
                    <a:pt x="167" y="153"/>
                    <a:pt x="111" y="264"/>
                  </a:cubicBezTo>
                  <a:cubicBezTo>
                    <a:pt x="1" y="542"/>
                    <a:pt x="111" y="819"/>
                    <a:pt x="389" y="985"/>
                  </a:cubicBezTo>
                  <a:cubicBezTo>
                    <a:pt x="460" y="1014"/>
                    <a:pt x="536" y="1028"/>
                    <a:pt x="610" y="1028"/>
                  </a:cubicBezTo>
                  <a:cubicBezTo>
                    <a:pt x="823" y="1028"/>
                    <a:pt x="1027" y="914"/>
                    <a:pt x="1110" y="708"/>
                  </a:cubicBezTo>
                  <a:cubicBezTo>
                    <a:pt x="1165" y="597"/>
                    <a:pt x="1165" y="431"/>
                    <a:pt x="1110" y="320"/>
                  </a:cubicBezTo>
                  <a:cubicBezTo>
                    <a:pt x="1054" y="153"/>
                    <a:pt x="943" y="42"/>
                    <a:pt x="777" y="42"/>
                  </a:cubicBezTo>
                  <a:cubicBezTo>
                    <a:pt x="721" y="15"/>
                    <a:pt x="652" y="1"/>
                    <a:pt x="58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92225" y="4682775"/>
              <a:ext cx="30450" cy="25475"/>
            </a:xfrm>
            <a:custGeom>
              <a:rect b="b" l="l" r="r" t="t"/>
              <a:pathLst>
                <a:path extrusionOk="0" h="1019" w="1218">
                  <a:moveTo>
                    <a:pt x="681" y="0"/>
                  </a:moveTo>
                  <a:cubicBezTo>
                    <a:pt x="300" y="0"/>
                    <a:pt x="1" y="429"/>
                    <a:pt x="219" y="822"/>
                  </a:cubicBezTo>
                  <a:cubicBezTo>
                    <a:pt x="313" y="947"/>
                    <a:pt x="476" y="1019"/>
                    <a:pt x="641" y="1019"/>
                  </a:cubicBezTo>
                  <a:cubicBezTo>
                    <a:pt x="769" y="1019"/>
                    <a:pt x="899" y="975"/>
                    <a:pt x="996" y="878"/>
                  </a:cubicBezTo>
                  <a:cubicBezTo>
                    <a:pt x="1218" y="656"/>
                    <a:pt x="1218" y="323"/>
                    <a:pt x="996" y="101"/>
                  </a:cubicBezTo>
                  <a:cubicBezTo>
                    <a:pt x="890" y="31"/>
                    <a:pt x="783" y="0"/>
                    <a:pt x="68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119750" y="4018250"/>
              <a:ext cx="39075" cy="27625"/>
            </a:xfrm>
            <a:custGeom>
              <a:rect b="b" l="l" r="r" t="t"/>
              <a:pathLst>
                <a:path extrusionOk="0" h="1105" w="1563">
                  <a:moveTo>
                    <a:pt x="763" y="0"/>
                  </a:moveTo>
                  <a:cubicBezTo>
                    <a:pt x="306" y="0"/>
                    <a:pt x="1" y="650"/>
                    <a:pt x="494" y="1008"/>
                  </a:cubicBezTo>
                  <a:cubicBezTo>
                    <a:pt x="590" y="1076"/>
                    <a:pt x="688" y="1105"/>
                    <a:pt x="781" y="1105"/>
                  </a:cubicBezTo>
                  <a:cubicBezTo>
                    <a:pt x="1225" y="1105"/>
                    <a:pt x="1563" y="442"/>
                    <a:pt x="1104" y="121"/>
                  </a:cubicBezTo>
                  <a:cubicBezTo>
                    <a:pt x="988" y="37"/>
                    <a:pt x="871" y="0"/>
                    <a:pt x="76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098800" y="4066600"/>
              <a:ext cx="33325" cy="27000"/>
            </a:xfrm>
            <a:custGeom>
              <a:rect b="b" l="l" r="r" t="t"/>
              <a:pathLst>
                <a:path extrusionOk="0" h="1080" w="1333">
                  <a:moveTo>
                    <a:pt x="790" y="0"/>
                  </a:moveTo>
                  <a:cubicBezTo>
                    <a:pt x="142" y="0"/>
                    <a:pt x="0" y="968"/>
                    <a:pt x="722" y="1071"/>
                  </a:cubicBezTo>
                  <a:cubicBezTo>
                    <a:pt x="752" y="1077"/>
                    <a:pt x="781" y="1079"/>
                    <a:pt x="810" y="1079"/>
                  </a:cubicBezTo>
                  <a:cubicBezTo>
                    <a:pt x="1056" y="1079"/>
                    <a:pt x="1283" y="881"/>
                    <a:pt x="1332" y="683"/>
                  </a:cubicBezTo>
                  <a:cubicBezTo>
                    <a:pt x="1332" y="350"/>
                    <a:pt x="1166" y="128"/>
                    <a:pt x="944" y="17"/>
                  </a:cubicBezTo>
                  <a:cubicBezTo>
                    <a:pt x="890" y="6"/>
                    <a:pt x="839" y="0"/>
                    <a:pt x="79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05750" y="4119700"/>
              <a:ext cx="27750" cy="27225"/>
            </a:xfrm>
            <a:custGeom>
              <a:rect b="b" l="l" r="r" t="t"/>
              <a:pathLst>
                <a:path extrusionOk="0" h="1089" w="1110">
                  <a:moveTo>
                    <a:pt x="444" y="0"/>
                  </a:moveTo>
                  <a:cubicBezTo>
                    <a:pt x="334" y="56"/>
                    <a:pt x="167" y="111"/>
                    <a:pt x="112" y="222"/>
                  </a:cubicBezTo>
                  <a:cubicBezTo>
                    <a:pt x="1" y="388"/>
                    <a:pt x="1" y="499"/>
                    <a:pt x="1" y="666"/>
                  </a:cubicBezTo>
                  <a:cubicBezTo>
                    <a:pt x="89" y="929"/>
                    <a:pt x="280" y="1088"/>
                    <a:pt x="522" y="1088"/>
                  </a:cubicBezTo>
                  <a:cubicBezTo>
                    <a:pt x="585" y="1088"/>
                    <a:pt x="652" y="1077"/>
                    <a:pt x="722" y="1054"/>
                  </a:cubicBezTo>
                  <a:cubicBezTo>
                    <a:pt x="943" y="998"/>
                    <a:pt x="1110" y="721"/>
                    <a:pt x="1110" y="444"/>
                  </a:cubicBezTo>
                  <a:cubicBezTo>
                    <a:pt x="1054" y="278"/>
                    <a:pt x="999" y="167"/>
                    <a:pt x="888" y="111"/>
                  </a:cubicBezTo>
                  <a:cubicBezTo>
                    <a:pt x="722" y="56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121575" y="4168350"/>
              <a:ext cx="38675" cy="27025"/>
            </a:xfrm>
            <a:custGeom>
              <a:rect b="b" l="l" r="r" t="t"/>
              <a:pathLst>
                <a:path extrusionOk="0" h="1081" w="1547">
                  <a:moveTo>
                    <a:pt x="841" y="1"/>
                  </a:moveTo>
                  <a:cubicBezTo>
                    <a:pt x="743" y="1"/>
                    <a:pt x="638" y="32"/>
                    <a:pt x="532" y="106"/>
                  </a:cubicBezTo>
                  <a:cubicBezTo>
                    <a:pt x="1" y="416"/>
                    <a:pt x="354" y="1080"/>
                    <a:pt x="800" y="1080"/>
                  </a:cubicBezTo>
                  <a:cubicBezTo>
                    <a:pt x="913" y="1080"/>
                    <a:pt x="1031" y="1038"/>
                    <a:pt x="1142" y="938"/>
                  </a:cubicBezTo>
                  <a:cubicBezTo>
                    <a:pt x="1547" y="578"/>
                    <a:pt x="1259" y="1"/>
                    <a:pt x="84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166750" y="4202875"/>
              <a:ext cx="29150" cy="26925"/>
            </a:xfrm>
            <a:custGeom>
              <a:rect b="b" l="l" r="r" t="t"/>
              <a:pathLst>
                <a:path extrusionOk="0" h="1077" w="1166">
                  <a:moveTo>
                    <a:pt x="615" y="0"/>
                  </a:moveTo>
                  <a:cubicBezTo>
                    <a:pt x="438" y="0"/>
                    <a:pt x="278" y="74"/>
                    <a:pt x="167" y="222"/>
                  </a:cubicBezTo>
                  <a:cubicBezTo>
                    <a:pt x="1" y="499"/>
                    <a:pt x="112" y="832"/>
                    <a:pt x="389" y="998"/>
                  </a:cubicBezTo>
                  <a:cubicBezTo>
                    <a:pt x="467" y="1038"/>
                    <a:pt x="573" y="1077"/>
                    <a:pt x="688" y="1077"/>
                  </a:cubicBezTo>
                  <a:cubicBezTo>
                    <a:pt x="735" y="1077"/>
                    <a:pt x="784" y="1070"/>
                    <a:pt x="832" y="1054"/>
                  </a:cubicBezTo>
                  <a:cubicBezTo>
                    <a:pt x="943" y="998"/>
                    <a:pt x="1054" y="888"/>
                    <a:pt x="1110" y="777"/>
                  </a:cubicBezTo>
                  <a:cubicBezTo>
                    <a:pt x="1165" y="610"/>
                    <a:pt x="1165" y="499"/>
                    <a:pt x="1110" y="333"/>
                  </a:cubicBezTo>
                  <a:cubicBezTo>
                    <a:pt x="1054" y="222"/>
                    <a:pt x="999" y="111"/>
                    <a:pt x="888" y="56"/>
                  </a:cubicBezTo>
                  <a:cubicBezTo>
                    <a:pt x="795" y="19"/>
                    <a:pt x="703" y="0"/>
                    <a:pt x="61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17950" y="4218125"/>
              <a:ext cx="27850" cy="27125"/>
            </a:xfrm>
            <a:custGeom>
              <a:rect b="b" l="l" r="r" t="t"/>
              <a:pathLst>
                <a:path extrusionOk="0" h="1085" w="1114">
                  <a:moveTo>
                    <a:pt x="670" y="0"/>
                  </a:moveTo>
                  <a:cubicBezTo>
                    <a:pt x="337" y="0"/>
                    <a:pt x="115" y="167"/>
                    <a:pt x="60" y="444"/>
                  </a:cubicBezTo>
                  <a:cubicBezTo>
                    <a:pt x="0" y="860"/>
                    <a:pt x="307" y="1085"/>
                    <a:pt x="604" y="1085"/>
                  </a:cubicBezTo>
                  <a:cubicBezTo>
                    <a:pt x="862" y="1085"/>
                    <a:pt x="1113" y="915"/>
                    <a:pt x="1113" y="555"/>
                  </a:cubicBezTo>
                  <a:cubicBezTo>
                    <a:pt x="1113" y="278"/>
                    <a:pt x="947" y="0"/>
                    <a:pt x="67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70375" y="4211425"/>
              <a:ext cx="30875" cy="26975"/>
            </a:xfrm>
            <a:custGeom>
              <a:rect b="b" l="l" r="r" t="t"/>
              <a:pathLst>
                <a:path extrusionOk="0" h="1079" w="1235">
                  <a:moveTo>
                    <a:pt x="643" y="0"/>
                  </a:moveTo>
                  <a:cubicBezTo>
                    <a:pt x="324" y="0"/>
                    <a:pt x="0" y="274"/>
                    <a:pt x="70" y="656"/>
                  </a:cubicBezTo>
                  <a:cubicBezTo>
                    <a:pt x="158" y="920"/>
                    <a:pt x="384" y="1079"/>
                    <a:pt x="612" y="1079"/>
                  </a:cubicBezTo>
                  <a:cubicBezTo>
                    <a:pt x="673" y="1079"/>
                    <a:pt x="733" y="1068"/>
                    <a:pt x="791" y="1045"/>
                  </a:cubicBezTo>
                  <a:cubicBezTo>
                    <a:pt x="1068" y="934"/>
                    <a:pt x="1234" y="601"/>
                    <a:pt x="1124" y="324"/>
                  </a:cubicBezTo>
                  <a:cubicBezTo>
                    <a:pt x="1020" y="97"/>
                    <a:pt x="832" y="0"/>
                    <a:pt x="64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16475" y="4184500"/>
              <a:ext cx="35250" cy="26750"/>
            </a:xfrm>
            <a:custGeom>
              <a:rect b="b" l="l" r="r" t="t"/>
              <a:pathLst>
                <a:path extrusionOk="0" h="1070" w="1410">
                  <a:moveTo>
                    <a:pt x="562" y="1"/>
                  </a:moveTo>
                  <a:cubicBezTo>
                    <a:pt x="430" y="1"/>
                    <a:pt x="305" y="42"/>
                    <a:pt x="222" y="125"/>
                  </a:cubicBezTo>
                  <a:cubicBezTo>
                    <a:pt x="0" y="347"/>
                    <a:pt x="0" y="680"/>
                    <a:pt x="222" y="846"/>
                  </a:cubicBezTo>
                  <a:cubicBezTo>
                    <a:pt x="337" y="1004"/>
                    <a:pt x="482" y="1069"/>
                    <a:pt x="623" y="1069"/>
                  </a:cubicBezTo>
                  <a:cubicBezTo>
                    <a:pt x="1029" y="1069"/>
                    <a:pt x="1409" y="536"/>
                    <a:pt x="999" y="125"/>
                  </a:cubicBezTo>
                  <a:lnTo>
                    <a:pt x="943" y="125"/>
                  </a:lnTo>
                  <a:cubicBezTo>
                    <a:pt x="832" y="42"/>
                    <a:pt x="694" y="1"/>
                    <a:pt x="56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45575" y="4140825"/>
              <a:ext cx="29150" cy="25700"/>
            </a:xfrm>
            <a:custGeom>
              <a:rect b="b" l="l" r="r" t="t"/>
              <a:pathLst>
                <a:path extrusionOk="0" h="1028" w="1166">
                  <a:moveTo>
                    <a:pt x="583" y="1"/>
                  </a:moveTo>
                  <a:cubicBezTo>
                    <a:pt x="514" y="1"/>
                    <a:pt x="444" y="15"/>
                    <a:pt x="389" y="43"/>
                  </a:cubicBezTo>
                  <a:cubicBezTo>
                    <a:pt x="223" y="43"/>
                    <a:pt x="167" y="153"/>
                    <a:pt x="112" y="264"/>
                  </a:cubicBezTo>
                  <a:cubicBezTo>
                    <a:pt x="1" y="542"/>
                    <a:pt x="112" y="819"/>
                    <a:pt x="389" y="985"/>
                  </a:cubicBezTo>
                  <a:cubicBezTo>
                    <a:pt x="461" y="1014"/>
                    <a:pt x="536" y="1028"/>
                    <a:pt x="610" y="1028"/>
                  </a:cubicBezTo>
                  <a:cubicBezTo>
                    <a:pt x="823" y="1028"/>
                    <a:pt x="1028" y="914"/>
                    <a:pt x="1110" y="708"/>
                  </a:cubicBezTo>
                  <a:cubicBezTo>
                    <a:pt x="1165" y="542"/>
                    <a:pt x="1165" y="375"/>
                    <a:pt x="1110" y="264"/>
                  </a:cubicBezTo>
                  <a:cubicBezTo>
                    <a:pt x="1054" y="153"/>
                    <a:pt x="888" y="43"/>
                    <a:pt x="777" y="43"/>
                  </a:cubicBezTo>
                  <a:cubicBezTo>
                    <a:pt x="722" y="15"/>
                    <a:pt x="652" y="1"/>
                    <a:pt x="58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352525" y="4087800"/>
              <a:ext cx="34675" cy="27750"/>
            </a:xfrm>
            <a:custGeom>
              <a:rect b="b" l="l" r="r" t="t"/>
              <a:pathLst>
                <a:path extrusionOk="0" h="1110" w="1387">
                  <a:moveTo>
                    <a:pt x="721" y="1"/>
                  </a:moveTo>
                  <a:cubicBezTo>
                    <a:pt x="0" y="1"/>
                    <a:pt x="0" y="1110"/>
                    <a:pt x="721" y="1110"/>
                  </a:cubicBezTo>
                  <a:cubicBezTo>
                    <a:pt x="1386" y="1110"/>
                    <a:pt x="1386" y="1"/>
                    <a:pt x="72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37975" y="4036650"/>
              <a:ext cx="40200" cy="27500"/>
            </a:xfrm>
            <a:custGeom>
              <a:rect b="b" l="l" r="r" t="t"/>
              <a:pathLst>
                <a:path extrusionOk="0" h="1100" w="1608">
                  <a:moveTo>
                    <a:pt x="820" y="0"/>
                  </a:moveTo>
                  <a:cubicBezTo>
                    <a:pt x="746" y="0"/>
                    <a:pt x="666" y="16"/>
                    <a:pt x="582" y="51"/>
                  </a:cubicBezTo>
                  <a:cubicBezTo>
                    <a:pt x="0" y="342"/>
                    <a:pt x="309" y="1099"/>
                    <a:pt x="804" y="1099"/>
                  </a:cubicBezTo>
                  <a:cubicBezTo>
                    <a:pt x="874" y="1099"/>
                    <a:pt x="949" y="1084"/>
                    <a:pt x="1026" y="1049"/>
                  </a:cubicBezTo>
                  <a:cubicBezTo>
                    <a:pt x="1608" y="758"/>
                    <a:pt x="1341" y="0"/>
                    <a:pt x="82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308150" y="3993850"/>
              <a:ext cx="34675" cy="27700"/>
            </a:xfrm>
            <a:custGeom>
              <a:rect b="b" l="l" r="r" t="t"/>
              <a:pathLst>
                <a:path extrusionOk="0" h="1108" w="1387">
                  <a:moveTo>
                    <a:pt x="754" y="0"/>
                  </a:moveTo>
                  <a:cubicBezTo>
                    <a:pt x="584" y="0"/>
                    <a:pt x="425" y="82"/>
                    <a:pt x="333" y="266"/>
                  </a:cubicBezTo>
                  <a:cubicBezTo>
                    <a:pt x="1" y="640"/>
                    <a:pt x="354" y="1108"/>
                    <a:pt x="762" y="1108"/>
                  </a:cubicBezTo>
                  <a:cubicBezTo>
                    <a:pt x="898" y="1108"/>
                    <a:pt x="1040" y="1056"/>
                    <a:pt x="1165" y="931"/>
                  </a:cubicBezTo>
                  <a:cubicBezTo>
                    <a:pt x="1387" y="709"/>
                    <a:pt x="1387" y="376"/>
                    <a:pt x="1165" y="155"/>
                  </a:cubicBezTo>
                  <a:cubicBezTo>
                    <a:pt x="1041" y="55"/>
                    <a:pt x="894" y="0"/>
                    <a:pt x="75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2050" y="4582700"/>
              <a:ext cx="122025" cy="112325"/>
            </a:xfrm>
            <a:custGeom>
              <a:rect b="b" l="l" r="r" t="t"/>
              <a:pathLst>
                <a:path extrusionOk="0" h="4493" w="4881">
                  <a:moveTo>
                    <a:pt x="4880" y="1"/>
                  </a:moveTo>
                  <a:lnTo>
                    <a:pt x="1" y="722"/>
                  </a:lnTo>
                  <a:lnTo>
                    <a:pt x="2884" y="4493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84150" y="4676975"/>
              <a:ext cx="122000" cy="113700"/>
            </a:xfrm>
            <a:custGeom>
              <a:rect b="b" l="l" r="r" t="t"/>
              <a:pathLst>
                <a:path extrusionOk="0" h="4548" w="4880">
                  <a:moveTo>
                    <a:pt x="4880" y="1"/>
                  </a:moveTo>
                  <a:lnTo>
                    <a:pt x="0" y="722"/>
                  </a:lnTo>
                  <a:lnTo>
                    <a:pt x="2828" y="4548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854850" y="4771250"/>
              <a:ext cx="123400" cy="113700"/>
            </a:xfrm>
            <a:custGeom>
              <a:rect b="b" l="l" r="r" t="t"/>
              <a:pathLst>
                <a:path extrusionOk="0" h="4548" w="4936">
                  <a:moveTo>
                    <a:pt x="4935" y="0"/>
                  </a:moveTo>
                  <a:lnTo>
                    <a:pt x="0" y="777"/>
                  </a:lnTo>
                  <a:lnTo>
                    <a:pt x="2884" y="4547"/>
                  </a:lnTo>
                  <a:lnTo>
                    <a:pt x="4935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926925" y="4866900"/>
              <a:ext cx="123400" cy="112325"/>
            </a:xfrm>
            <a:custGeom>
              <a:rect b="b" l="l" r="r" t="t"/>
              <a:pathLst>
                <a:path extrusionOk="0" h="4493" w="4936">
                  <a:moveTo>
                    <a:pt x="4936" y="0"/>
                  </a:moveTo>
                  <a:lnTo>
                    <a:pt x="1" y="721"/>
                  </a:lnTo>
                  <a:lnTo>
                    <a:pt x="2884" y="4492"/>
                  </a:lnTo>
                  <a:lnTo>
                    <a:pt x="4936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2"/>
          <p:cNvGrpSpPr/>
          <p:nvPr/>
        </p:nvGrpSpPr>
        <p:grpSpPr>
          <a:xfrm>
            <a:off x="5061516" y="4177779"/>
            <a:ext cx="902488" cy="778830"/>
            <a:chOff x="2158925" y="2724950"/>
            <a:chExt cx="1010625" cy="872150"/>
          </a:xfrm>
        </p:grpSpPr>
        <p:sp>
          <p:nvSpPr>
            <p:cNvPr id="134" name="Google Shape;134;p2"/>
            <p:cNvSpPr/>
            <p:nvPr/>
          </p:nvSpPr>
          <p:spPr>
            <a:xfrm>
              <a:off x="2605300" y="3282100"/>
              <a:ext cx="231550" cy="283475"/>
            </a:xfrm>
            <a:custGeom>
              <a:rect b="b" l="l" r="r" t="t"/>
              <a:pathLst>
                <a:path extrusionOk="0" h="11339" w="9262">
                  <a:moveTo>
                    <a:pt x="5568" y="1211"/>
                  </a:moveTo>
                  <a:cubicBezTo>
                    <a:pt x="5800" y="1211"/>
                    <a:pt x="6017" y="1254"/>
                    <a:pt x="6211" y="1343"/>
                  </a:cubicBezTo>
                  <a:cubicBezTo>
                    <a:pt x="7376" y="1842"/>
                    <a:pt x="7930" y="4226"/>
                    <a:pt x="6821" y="6777"/>
                  </a:cubicBezTo>
                  <a:cubicBezTo>
                    <a:pt x="5881" y="8940"/>
                    <a:pt x="4222" y="10106"/>
                    <a:pt x="3030" y="10106"/>
                  </a:cubicBezTo>
                  <a:cubicBezTo>
                    <a:pt x="2816" y="10106"/>
                    <a:pt x="2618" y="10069"/>
                    <a:pt x="2441" y="9993"/>
                  </a:cubicBezTo>
                  <a:cubicBezTo>
                    <a:pt x="1221" y="9494"/>
                    <a:pt x="666" y="7110"/>
                    <a:pt x="1775" y="4559"/>
                  </a:cubicBezTo>
                  <a:cubicBezTo>
                    <a:pt x="2708" y="2415"/>
                    <a:pt x="4345" y="1211"/>
                    <a:pt x="5568" y="1211"/>
                  </a:cubicBezTo>
                  <a:close/>
                  <a:moveTo>
                    <a:pt x="5586" y="0"/>
                  </a:moveTo>
                  <a:cubicBezTo>
                    <a:pt x="3791" y="0"/>
                    <a:pt x="1770" y="1599"/>
                    <a:pt x="722" y="4060"/>
                  </a:cubicBezTo>
                  <a:cubicBezTo>
                    <a:pt x="223" y="5113"/>
                    <a:pt x="1" y="6222"/>
                    <a:pt x="1" y="7331"/>
                  </a:cubicBezTo>
                  <a:cubicBezTo>
                    <a:pt x="1" y="9106"/>
                    <a:pt x="722" y="10548"/>
                    <a:pt x="1997" y="11102"/>
                  </a:cubicBezTo>
                  <a:cubicBezTo>
                    <a:pt x="2347" y="11261"/>
                    <a:pt x="2725" y="11338"/>
                    <a:pt x="3115" y="11338"/>
                  </a:cubicBezTo>
                  <a:cubicBezTo>
                    <a:pt x="4085" y="11338"/>
                    <a:pt x="5136" y="10863"/>
                    <a:pt x="6045" y="9993"/>
                  </a:cubicBezTo>
                  <a:cubicBezTo>
                    <a:pt x="6877" y="9217"/>
                    <a:pt x="7542" y="8274"/>
                    <a:pt x="7986" y="7220"/>
                  </a:cubicBezTo>
                  <a:cubicBezTo>
                    <a:pt x="9261" y="4226"/>
                    <a:pt x="8707" y="1065"/>
                    <a:pt x="6711" y="234"/>
                  </a:cubicBezTo>
                  <a:cubicBezTo>
                    <a:pt x="6355" y="75"/>
                    <a:pt x="5976" y="0"/>
                    <a:pt x="5586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621950" y="3312350"/>
              <a:ext cx="181625" cy="222425"/>
            </a:xfrm>
            <a:custGeom>
              <a:rect b="b" l="l" r="r" t="t"/>
              <a:pathLst>
                <a:path extrusionOk="0" h="8897" w="7265">
                  <a:moveTo>
                    <a:pt x="4904" y="1217"/>
                  </a:moveTo>
                  <a:cubicBezTo>
                    <a:pt x="4961" y="1217"/>
                    <a:pt x="5009" y="1226"/>
                    <a:pt x="5046" y="1242"/>
                  </a:cubicBezTo>
                  <a:cubicBezTo>
                    <a:pt x="5379" y="1408"/>
                    <a:pt x="5989" y="2961"/>
                    <a:pt x="5046" y="5068"/>
                  </a:cubicBezTo>
                  <a:cubicBezTo>
                    <a:pt x="4195" y="6971"/>
                    <a:pt x="2891" y="7698"/>
                    <a:pt x="2360" y="7698"/>
                  </a:cubicBezTo>
                  <a:cubicBezTo>
                    <a:pt x="2304" y="7698"/>
                    <a:pt x="2256" y="7690"/>
                    <a:pt x="2218" y="7674"/>
                  </a:cubicBezTo>
                  <a:cubicBezTo>
                    <a:pt x="1886" y="7508"/>
                    <a:pt x="1387" y="5955"/>
                    <a:pt x="2274" y="3848"/>
                  </a:cubicBezTo>
                  <a:cubicBezTo>
                    <a:pt x="3075" y="1944"/>
                    <a:pt x="4375" y="1217"/>
                    <a:pt x="4904" y="1217"/>
                  </a:cubicBezTo>
                  <a:close/>
                  <a:moveTo>
                    <a:pt x="4902" y="1"/>
                  </a:moveTo>
                  <a:cubicBezTo>
                    <a:pt x="3679" y="1"/>
                    <a:pt x="2042" y="1205"/>
                    <a:pt x="1109" y="3349"/>
                  </a:cubicBezTo>
                  <a:cubicBezTo>
                    <a:pt x="0" y="5900"/>
                    <a:pt x="555" y="8284"/>
                    <a:pt x="1775" y="8783"/>
                  </a:cubicBezTo>
                  <a:cubicBezTo>
                    <a:pt x="1952" y="8859"/>
                    <a:pt x="2150" y="8896"/>
                    <a:pt x="2364" y="8896"/>
                  </a:cubicBezTo>
                  <a:cubicBezTo>
                    <a:pt x="3556" y="8896"/>
                    <a:pt x="5215" y="7730"/>
                    <a:pt x="6155" y="5567"/>
                  </a:cubicBezTo>
                  <a:cubicBezTo>
                    <a:pt x="7264" y="3016"/>
                    <a:pt x="6710" y="632"/>
                    <a:pt x="5545" y="133"/>
                  </a:cubicBezTo>
                  <a:cubicBezTo>
                    <a:pt x="5351" y="44"/>
                    <a:pt x="5134" y="1"/>
                    <a:pt x="490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261525" y="2724950"/>
              <a:ext cx="471350" cy="657800"/>
            </a:xfrm>
            <a:custGeom>
              <a:rect b="b" l="l" r="r" t="t"/>
              <a:pathLst>
                <a:path extrusionOk="0" h="26312" w="18854">
                  <a:moveTo>
                    <a:pt x="11922" y="2613"/>
                  </a:moveTo>
                  <a:cubicBezTo>
                    <a:pt x="12477" y="3112"/>
                    <a:pt x="12920" y="3722"/>
                    <a:pt x="13253" y="4332"/>
                  </a:cubicBezTo>
                  <a:cubicBezTo>
                    <a:pt x="13807" y="5274"/>
                    <a:pt x="14251" y="6272"/>
                    <a:pt x="14584" y="7271"/>
                  </a:cubicBezTo>
                  <a:cubicBezTo>
                    <a:pt x="14806" y="7991"/>
                    <a:pt x="15027" y="8768"/>
                    <a:pt x="15138" y="9544"/>
                  </a:cubicBezTo>
                  <a:cubicBezTo>
                    <a:pt x="15194" y="9766"/>
                    <a:pt x="15249" y="10043"/>
                    <a:pt x="15305" y="10320"/>
                  </a:cubicBezTo>
                  <a:cubicBezTo>
                    <a:pt x="15360" y="10986"/>
                    <a:pt x="15415" y="11651"/>
                    <a:pt x="15415" y="12372"/>
                  </a:cubicBezTo>
                  <a:cubicBezTo>
                    <a:pt x="15360" y="12538"/>
                    <a:pt x="15360" y="12816"/>
                    <a:pt x="15360" y="13037"/>
                  </a:cubicBezTo>
                  <a:cubicBezTo>
                    <a:pt x="15305" y="13647"/>
                    <a:pt x="15194" y="14313"/>
                    <a:pt x="15027" y="14867"/>
                  </a:cubicBezTo>
                  <a:cubicBezTo>
                    <a:pt x="14972" y="15089"/>
                    <a:pt x="14916" y="15311"/>
                    <a:pt x="14861" y="15533"/>
                  </a:cubicBezTo>
                  <a:cubicBezTo>
                    <a:pt x="14750" y="15810"/>
                    <a:pt x="14639" y="16143"/>
                    <a:pt x="14528" y="16420"/>
                  </a:cubicBezTo>
                  <a:cubicBezTo>
                    <a:pt x="14417" y="16697"/>
                    <a:pt x="14251" y="16974"/>
                    <a:pt x="14140" y="17196"/>
                  </a:cubicBezTo>
                  <a:cubicBezTo>
                    <a:pt x="14029" y="17418"/>
                    <a:pt x="13918" y="17584"/>
                    <a:pt x="13752" y="17806"/>
                  </a:cubicBezTo>
                  <a:cubicBezTo>
                    <a:pt x="13419" y="18305"/>
                    <a:pt x="13031" y="18804"/>
                    <a:pt x="12643" y="19303"/>
                  </a:cubicBezTo>
                  <a:cubicBezTo>
                    <a:pt x="12477" y="19470"/>
                    <a:pt x="12310" y="19636"/>
                    <a:pt x="12144" y="19802"/>
                  </a:cubicBezTo>
                  <a:cubicBezTo>
                    <a:pt x="11645" y="20302"/>
                    <a:pt x="11146" y="20690"/>
                    <a:pt x="10591" y="21078"/>
                  </a:cubicBezTo>
                  <a:cubicBezTo>
                    <a:pt x="10314" y="21244"/>
                    <a:pt x="10092" y="21411"/>
                    <a:pt x="9870" y="21577"/>
                  </a:cubicBezTo>
                  <a:cubicBezTo>
                    <a:pt x="9205" y="21965"/>
                    <a:pt x="8540" y="22353"/>
                    <a:pt x="7819" y="22631"/>
                  </a:cubicBezTo>
                  <a:cubicBezTo>
                    <a:pt x="7486" y="22797"/>
                    <a:pt x="7153" y="22963"/>
                    <a:pt x="6876" y="23074"/>
                  </a:cubicBezTo>
                  <a:cubicBezTo>
                    <a:pt x="6155" y="23296"/>
                    <a:pt x="5490" y="23518"/>
                    <a:pt x="4769" y="23684"/>
                  </a:cubicBezTo>
                  <a:cubicBezTo>
                    <a:pt x="4176" y="23821"/>
                    <a:pt x="3582" y="23920"/>
                    <a:pt x="2989" y="23920"/>
                  </a:cubicBezTo>
                  <a:cubicBezTo>
                    <a:pt x="2862" y="23920"/>
                    <a:pt x="2734" y="23916"/>
                    <a:pt x="2606" y="23906"/>
                  </a:cubicBezTo>
                  <a:cubicBezTo>
                    <a:pt x="2495" y="23240"/>
                    <a:pt x="2495" y="20579"/>
                    <a:pt x="5933" y="12649"/>
                  </a:cubicBezTo>
                  <a:cubicBezTo>
                    <a:pt x="9371" y="4775"/>
                    <a:pt x="11368" y="3001"/>
                    <a:pt x="11922" y="2613"/>
                  </a:cubicBezTo>
                  <a:close/>
                  <a:moveTo>
                    <a:pt x="11939" y="0"/>
                  </a:moveTo>
                  <a:cubicBezTo>
                    <a:pt x="11336" y="0"/>
                    <a:pt x="10714" y="311"/>
                    <a:pt x="10092" y="894"/>
                  </a:cubicBezTo>
                  <a:cubicBezTo>
                    <a:pt x="8040" y="2557"/>
                    <a:pt x="5822" y="6716"/>
                    <a:pt x="3660" y="11651"/>
                  </a:cubicBezTo>
                  <a:cubicBezTo>
                    <a:pt x="1497" y="16586"/>
                    <a:pt x="0" y="21022"/>
                    <a:pt x="111" y="23684"/>
                  </a:cubicBezTo>
                  <a:cubicBezTo>
                    <a:pt x="166" y="24849"/>
                    <a:pt x="555" y="25680"/>
                    <a:pt x="1386" y="26068"/>
                  </a:cubicBezTo>
                  <a:cubicBezTo>
                    <a:pt x="1786" y="26228"/>
                    <a:pt x="2327" y="26311"/>
                    <a:pt x="2978" y="26311"/>
                  </a:cubicBezTo>
                  <a:cubicBezTo>
                    <a:pt x="3681" y="26311"/>
                    <a:pt x="4513" y="26215"/>
                    <a:pt x="5434" y="26013"/>
                  </a:cubicBezTo>
                  <a:cubicBezTo>
                    <a:pt x="9316" y="25126"/>
                    <a:pt x="14584" y="22298"/>
                    <a:pt x="16691" y="17363"/>
                  </a:cubicBezTo>
                  <a:cubicBezTo>
                    <a:pt x="18853" y="12427"/>
                    <a:pt x="17356" y="6661"/>
                    <a:pt x="15360" y="3167"/>
                  </a:cubicBezTo>
                  <a:cubicBezTo>
                    <a:pt x="14473" y="1615"/>
                    <a:pt x="13475" y="561"/>
                    <a:pt x="12698" y="173"/>
                  </a:cubicBezTo>
                  <a:cubicBezTo>
                    <a:pt x="12450" y="57"/>
                    <a:pt x="12196" y="0"/>
                    <a:pt x="11939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397375" y="2804125"/>
              <a:ext cx="670975" cy="748600"/>
            </a:xfrm>
            <a:custGeom>
              <a:rect b="b" l="l" r="r" t="t"/>
              <a:pathLst>
                <a:path extrusionOk="0" h="29944" w="26839">
                  <a:moveTo>
                    <a:pt x="14272" y="13825"/>
                  </a:moveTo>
                  <a:cubicBezTo>
                    <a:pt x="15394" y="13825"/>
                    <a:pt x="16859" y="14160"/>
                    <a:pt x="18355" y="14806"/>
                  </a:cubicBezTo>
                  <a:cubicBezTo>
                    <a:pt x="21183" y="16026"/>
                    <a:pt x="23013" y="17966"/>
                    <a:pt x="22569" y="19131"/>
                  </a:cubicBezTo>
                  <a:cubicBezTo>
                    <a:pt x="22331" y="19659"/>
                    <a:pt x="21591" y="19923"/>
                    <a:pt x="20575" y="19923"/>
                  </a:cubicBezTo>
                  <a:cubicBezTo>
                    <a:pt x="19457" y="19923"/>
                    <a:pt x="18006" y="19603"/>
                    <a:pt x="16525" y="18964"/>
                  </a:cubicBezTo>
                  <a:cubicBezTo>
                    <a:pt x="13697" y="17689"/>
                    <a:pt x="11867" y="15804"/>
                    <a:pt x="12310" y="14639"/>
                  </a:cubicBezTo>
                  <a:cubicBezTo>
                    <a:pt x="12545" y="14091"/>
                    <a:pt x="13273" y="13825"/>
                    <a:pt x="14272" y="13825"/>
                  </a:cubicBezTo>
                  <a:close/>
                  <a:moveTo>
                    <a:pt x="9926" y="0"/>
                  </a:moveTo>
                  <a:lnTo>
                    <a:pt x="9926" y="0"/>
                  </a:lnTo>
                  <a:cubicBezTo>
                    <a:pt x="11922" y="3494"/>
                    <a:pt x="13419" y="9260"/>
                    <a:pt x="11257" y="14196"/>
                  </a:cubicBezTo>
                  <a:cubicBezTo>
                    <a:pt x="9094" y="19131"/>
                    <a:pt x="3882" y="21903"/>
                    <a:pt x="0" y="22846"/>
                  </a:cubicBezTo>
                  <a:lnTo>
                    <a:pt x="4048" y="24620"/>
                  </a:lnTo>
                  <a:cubicBezTo>
                    <a:pt x="6211" y="20240"/>
                    <a:pt x="11368" y="18410"/>
                    <a:pt x="11534" y="18354"/>
                  </a:cubicBezTo>
                  <a:lnTo>
                    <a:pt x="11534" y="18354"/>
                  </a:lnTo>
                  <a:cubicBezTo>
                    <a:pt x="8983" y="20073"/>
                    <a:pt x="7043" y="22513"/>
                    <a:pt x="5878" y="25397"/>
                  </a:cubicBezTo>
                  <a:lnTo>
                    <a:pt x="8318" y="26450"/>
                  </a:lnTo>
                  <a:cubicBezTo>
                    <a:pt x="8318" y="25341"/>
                    <a:pt x="8540" y="24232"/>
                    <a:pt x="8983" y="23179"/>
                  </a:cubicBezTo>
                  <a:cubicBezTo>
                    <a:pt x="10077" y="20718"/>
                    <a:pt x="12069" y="19119"/>
                    <a:pt x="13883" y="19119"/>
                  </a:cubicBezTo>
                  <a:cubicBezTo>
                    <a:pt x="14276" y="19119"/>
                    <a:pt x="14662" y="19194"/>
                    <a:pt x="15028" y="19353"/>
                  </a:cubicBezTo>
                  <a:cubicBezTo>
                    <a:pt x="17024" y="20184"/>
                    <a:pt x="17578" y="23345"/>
                    <a:pt x="16247" y="26395"/>
                  </a:cubicBezTo>
                  <a:cubicBezTo>
                    <a:pt x="15804" y="27393"/>
                    <a:pt x="15194" y="28336"/>
                    <a:pt x="14362" y="29167"/>
                  </a:cubicBezTo>
                  <a:lnTo>
                    <a:pt x="16247" y="29944"/>
                  </a:lnTo>
                  <a:cubicBezTo>
                    <a:pt x="23567" y="24121"/>
                    <a:pt x="26839" y="16525"/>
                    <a:pt x="26173" y="7153"/>
                  </a:cubicBezTo>
                  <a:lnTo>
                    <a:pt x="24288" y="6322"/>
                  </a:lnTo>
                  <a:cubicBezTo>
                    <a:pt x="24288" y="7431"/>
                    <a:pt x="24066" y="8595"/>
                    <a:pt x="23622" y="9593"/>
                  </a:cubicBezTo>
                  <a:cubicBezTo>
                    <a:pt x="22524" y="12064"/>
                    <a:pt x="20483" y="13704"/>
                    <a:pt x="18681" y="13704"/>
                  </a:cubicBezTo>
                  <a:cubicBezTo>
                    <a:pt x="18299" y="13704"/>
                    <a:pt x="17928" y="13630"/>
                    <a:pt x="17578" y="13475"/>
                  </a:cubicBezTo>
                  <a:cubicBezTo>
                    <a:pt x="15582" y="12588"/>
                    <a:pt x="15028" y="9427"/>
                    <a:pt x="16358" y="6432"/>
                  </a:cubicBezTo>
                  <a:cubicBezTo>
                    <a:pt x="16802" y="5379"/>
                    <a:pt x="17412" y="4436"/>
                    <a:pt x="18244" y="3660"/>
                  </a:cubicBezTo>
                  <a:lnTo>
                    <a:pt x="15859" y="2606"/>
                  </a:lnTo>
                  <a:cubicBezTo>
                    <a:pt x="14475" y="5375"/>
                    <a:pt x="14031" y="8476"/>
                    <a:pt x="14471" y="11578"/>
                  </a:cubicBezTo>
                  <a:lnTo>
                    <a:pt x="14471" y="11578"/>
                  </a:lnTo>
                  <a:cubicBezTo>
                    <a:pt x="14404" y="11263"/>
                    <a:pt x="12282" y="6304"/>
                    <a:pt x="13974" y="1775"/>
                  </a:cubicBezTo>
                  <a:lnTo>
                    <a:pt x="9926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498575" y="3262975"/>
              <a:ext cx="187175" cy="176075"/>
            </a:xfrm>
            <a:custGeom>
              <a:rect b="b" l="l" r="r" t="t"/>
              <a:pathLst>
                <a:path extrusionOk="0" h="7043" w="7487">
                  <a:moveTo>
                    <a:pt x="7486" y="0"/>
                  </a:moveTo>
                  <a:cubicBezTo>
                    <a:pt x="7320" y="0"/>
                    <a:pt x="2163" y="1886"/>
                    <a:pt x="0" y="6266"/>
                  </a:cubicBezTo>
                  <a:lnTo>
                    <a:pt x="1830" y="7043"/>
                  </a:lnTo>
                  <a:cubicBezTo>
                    <a:pt x="2939" y="4159"/>
                    <a:pt x="4935" y="1719"/>
                    <a:pt x="7486" y="0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803550" y="2981550"/>
              <a:ext cx="299450" cy="585050"/>
            </a:xfrm>
            <a:custGeom>
              <a:rect b="b" l="l" r="r" t="t"/>
              <a:pathLst>
                <a:path extrusionOk="0" h="23402" w="11978">
                  <a:moveTo>
                    <a:pt x="9926" y="1"/>
                  </a:moveTo>
                  <a:cubicBezTo>
                    <a:pt x="10592" y="9372"/>
                    <a:pt x="7320" y="16969"/>
                    <a:pt x="0" y="22847"/>
                  </a:cubicBezTo>
                  <a:lnTo>
                    <a:pt x="1331" y="23401"/>
                  </a:lnTo>
                  <a:cubicBezTo>
                    <a:pt x="8651" y="17579"/>
                    <a:pt x="11978" y="9927"/>
                    <a:pt x="11257" y="611"/>
                  </a:cubicBezTo>
                  <a:lnTo>
                    <a:pt x="9926" y="1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836825" y="2998200"/>
              <a:ext cx="299450" cy="585025"/>
            </a:xfrm>
            <a:custGeom>
              <a:rect b="b" l="l" r="r" t="t"/>
              <a:pathLst>
                <a:path extrusionOk="0" h="23401" w="11978">
                  <a:moveTo>
                    <a:pt x="9926" y="0"/>
                  </a:moveTo>
                  <a:lnTo>
                    <a:pt x="9926" y="0"/>
                  </a:lnTo>
                  <a:cubicBezTo>
                    <a:pt x="10647" y="9316"/>
                    <a:pt x="7320" y="16913"/>
                    <a:pt x="0" y="22791"/>
                  </a:cubicBezTo>
                  <a:lnTo>
                    <a:pt x="1331" y="23401"/>
                  </a:lnTo>
                  <a:cubicBezTo>
                    <a:pt x="8651" y="17523"/>
                    <a:pt x="11978" y="9871"/>
                    <a:pt x="11312" y="555"/>
                  </a:cubicBezTo>
                  <a:lnTo>
                    <a:pt x="9926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870100" y="3010675"/>
              <a:ext cx="299450" cy="586425"/>
            </a:xfrm>
            <a:custGeom>
              <a:rect b="b" l="l" r="r" t="t"/>
              <a:pathLst>
                <a:path extrusionOk="0" h="23457" w="11978">
                  <a:moveTo>
                    <a:pt x="9981" y="0"/>
                  </a:moveTo>
                  <a:lnTo>
                    <a:pt x="9981" y="0"/>
                  </a:lnTo>
                  <a:cubicBezTo>
                    <a:pt x="10647" y="9372"/>
                    <a:pt x="7320" y="17024"/>
                    <a:pt x="0" y="22902"/>
                  </a:cubicBezTo>
                  <a:lnTo>
                    <a:pt x="1331" y="23456"/>
                  </a:lnTo>
                  <a:cubicBezTo>
                    <a:pt x="8650" y="17578"/>
                    <a:pt x="11978" y="9982"/>
                    <a:pt x="11312" y="610"/>
                  </a:cubicBezTo>
                  <a:lnTo>
                    <a:pt x="9981" y="0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55225" y="3344150"/>
              <a:ext cx="116475" cy="160650"/>
            </a:xfrm>
            <a:custGeom>
              <a:rect b="b" l="l" r="r" t="t"/>
              <a:pathLst>
                <a:path extrusionOk="0" h="6426" w="4659">
                  <a:moveTo>
                    <a:pt x="3588" y="1"/>
                  </a:moveTo>
                  <a:cubicBezTo>
                    <a:pt x="3099" y="1"/>
                    <a:pt x="1794" y="728"/>
                    <a:pt x="943" y="2631"/>
                  </a:cubicBezTo>
                  <a:cubicBezTo>
                    <a:pt x="0" y="4683"/>
                    <a:pt x="555" y="6236"/>
                    <a:pt x="887" y="6402"/>
                  </a:cubicBezTo>
                  <a:cubicBezTo>
                    <a:pt x="923" y="6417"/>
                    <a:pt x="968" y="6425"/>
                    <a:pt x="1021" y="6425"/>
                  </a:cubicBezTo>
                  <a:cubicBezTo>
                    <a:pt x="1545" y="6425"/>
                    <a:pt x="2859" y="5659"/>
                    <a:pt x="3715" y="3796"/>
                  </a:cubicBezTo>
                  <a:cubicBezTo>
                    <a:pt x="4658" y="1689"/>
                    <a:pt x="4048" y="191"/>
                    <a:pt x="3715" y="25"/>
                  </a:cubicBezTo>
                  <a:cubicBezTo>
                    <a:pt x="3683" y="9"/>
                    <a:pt x="3640" y="1"/>
                    <a:pt x="358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158925" y="2735150"/>
              <a:ext cx="354925" cy="581925"/>
            </a:xfrm>
            <a:custGeom>
              <a:rect b="b" l="l" r="r" t="t"/>
              <a:pathLst>
                <a:path extrusionOk="0" h="23277" w="14197">
                  <a:moveTo>
                    <a:pt x="11908" y="1"/>
                  </a:moveTo>
                  <a:cubicBezTo>
                    <a:pt x="9707" y="1"/>
                    <a:pt x="7601" y="1285"/>
                    <a:pt x="6655" y="3425"/>
                  </a:cubicBezTo>
                  <a:lnTo>
                    <a:pt x="1276" y="15735"/>
                  </a:lnTo>
                  <a:cubicBezTo>
                    <a:pt x="1" y="18618"/>
                    <a:pt x="1332" y="22001"/>
                    <a:pt x="4215" y="23276"/>
                  </a:cubicBezTo>
                  <a:cubicBezTo>
                    <a:pt x="4104" y="20614"/>
                    <a:pt x="5657" y="16178"/>
                    <a:pt x="7764" y="11243"/>
                  </a:cubicBezTo>
                  <a:cubicBezTo>
                    <a:pt x="9926" y="6308"/>
                    <a:pt x="12200" y="2205"/>
                    <a:pt x="14196" y="486"/>
                  </a:cubicBezTo>
                  <a:cubicBezTo>
                    <a:pt x="13452" y="156"/>
                    <a:pt x="12674" y="1"/>
                    <a:pt x="1190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380725" y="3285150"/>
              <a:ext cx="51325" cy="31925"/>
            </a:xfrm>
            <a:custGeom>
              <a:rect b="b" l="l" r="r" t="t"/>
              <a:pathLst>
                <a:path extrusionOk="0" h="1277" w="2053">
                  <a:moveTo>
                    <a:pt x="555" y="1"/>
                  </a:moveTo>
                  <a:lnTo>
                    <a:pt x="1" y="1276"/>
                  </a:lnTo>
                  <a:cubicBezTo>
                    <a:pt x="722" y="1110"/>
                    <a:pt x="1387" y="888"/>
                    <a:pt x="2053" y="666"/>
                  </a:cubicBezTo>
                  <a:lnTo>
                    <a:pt x="555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322500" y="2788875"/>
              <a:ext cx="237100" cy="533725"/>
            </a:xfrm>
            <a:custGeom>
              <a:rect b="b" l="l" r="r" t="t"/>
              <a:pathLst>
                <a:path extrusionOk="0" h="21349" w="9484">
                  <a:moveTo>
                    <a:pt x="9483" y="0"/>
                  </a:moveTo>
                  <a:lnTo>
                    <a:pt x="9483" y="0"/>
                  </a:lnTo>
                  <a:cubicBezTo>
                    <a:pt x="8873" y="388"/>
                    <a:pt x="6932" y="2163"/>
                    <a:pt x="3439" y="10092"/>
                  </a:cubicBezTo>
                  <a:cubicBezTo>
                    <a:pt x="1" y="18022"/>
                    <a:pt x="56" y="20683"/>
                    <a:pt x="167" y="21349"/>
                  </a:cubicBezTo>
                  <a:cubicBezTo>
                    <a:pt x="5213" y="15249"/>
                    <a:pt x="8429" y="7874"/>
                    <a:pt x="9483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422325" y="3233850"/>
              <a:ext cx="84575" cy="56875"/>
            </a:xfrm>
            <a:custGeom>
              <a:rect b="b" l="l" r="r" t="t"/>
              <a:pathLst>
                <a:path extrusionOk="0" h="2275" w="3383">
                  <a:moveTo>
                    <a:pt x="666" y="1"/>
                  </a:moveTo>
                  <a:lnTo>
                    <a:pt x="0" y="1665"/>
                  </a:lnTo>
                  <a:lnTo>
                    <a:pt x="1387" y="2275"/>
                  </a:lnTo>
                  <a:cubicBezTo>
                    <a:pt x="2052" y="1942"/>
                    <a:pt x="2773" y="1609"/>
                    <a:pt x="3383" y="1165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462525" y="3183950"/>
              <a:ext cx="101225" cy="67950"/>
            </a:xfrm>
            <a:custGeom>
              <a:rect b="b" l="l" r="r" t="t"/>
              <a:pathLst>
                <a:path extrusionOk="0" h="2718" w="4049">
                  <a:moveTo>
                    <a:pt x="777" y="1"/>
                  </a:moveTo>
                  <a:lnTo>
                    <a:pt x="0" y="1664"/>
                  </a:lnTo>
                  <a:lnTo>
                    <a:pt x="2496" y="2718"/>
                  </a:lnTo>
                  <a:cubicBezTo>
                    <a:pt x="3050" y="2330"/>
                    <a:pt x="3549" y="1886"/>
                    <a:pt x="4048" y="1442"/>
                  </a:cubicBezTo>
                  <a:lnTo>
                    <a:pt x="777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501350" y="3132675"/>
              <a:ext cx="103975" cy="74875"/>
            </a:xfrm>
            <a:custGeom>
              <a:rect b="b" l="l" r="r" t="t"/>
              <a:pathLst>
                <a:path extrusionOk="0" h="2995" w="4159">
                  <a:moveTo>
                    <a:pt x="776" y="0"/>
                  </a:moveTo>
                  <a:lnTo>
                    <a:pt x="0" y="1664"/>
                  </a:lnTo>
                  <a:lnTo>
                    <a:pt x="2994" y="2994"/>
                  </a:lnTo>
                  <a:cubicBezTo>
                    <a:pt x="3438" y="2495"/>
                    <a:pt x="3771" y="1996"/>
                    <a:pt x="4159" y="1442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692650" y="3150300"/>
              <a:ext cx="280050" cy="151900"/>
            </a:xfrm>
            <a:custGeom>
              <a:rect b="b" l="l" r="r" t="t"/>
              <a:pathLst>
                <a:path extrusionOk="0" h="6076" w="11202">
                  <a:moveTo>
                    <a:pt x="2468" y="0"/>
                  </a:moveTo>
                  <a:cubicBezTo>
                    <a:pt x="1465" y="0"/>
                    <a:pt x="737" y="264"/>
                    <a:pt x="499" y="792"/>
                  </a:cubicBezTo>
                  <a:cubicBezTo>
                    <a:pt x="0" y="1957"/>
                    <a:pt x="1886" y="3898"/>
                    <a:pt x="4714" y="5117"/>
                  </a:cubicBezTo>
                  <a:cubicBezTo>
                    <a:pt x="6195" y="5756"/>
                    <a:pt x="7631" y="6076"/>
                    <a:pt x="8734" y="6076"/>
                  </a:cubicBezTo>
                  <a:cubicBezTo>
                    <a:pt x="9737" y="6076"/>
                    <a:pt x="10465" y="5812"/>
                    <a:pt x="10702" y="5284"/>
                  </a:cubicBezTo>
                  <a:cubicBezTo>
                    <a:pt x="11202" y="4119"/>
                    <a:pt x="9316" y="2179"/>
                    <a:pt x="6488" y="959"/>
                  </a:cubicBezTo>
                  <a:cubicBezTo>
                    <a:pt x="5007" y="320"/>
                    <a:pt x="3571" y="0"/>
                    <a:pt x="2468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538775" y="3079975"/>
              <a:ext cx="92900" cy="74900"/>
            </a:xfrm>
            <a:custGeom>
              <a:rect b="b" l="l" r="r" t="t"/>
              <a:pathLst>
                <a:path extrusionOk="0" h="2996" w="3716">
                  <a:moveTo>
                    <a:pt x="721" y="1"/>
                  </a:moveTo>
                  <a:lnTo>
                    <a:pt x="0" y="1720"/>
                  </a:lnTo>
                  <a:lnTo>
                    <a:pt x="2995" y="2995"/>
                  </a:lnTo>
                  <a:cubicBezTo>
                    <a:pt x="3106" y="2718"/>
                    <a:pt x="3272" y="2441"/>
                    <a:pt x="3383" y="2164"/>
                  </a:cubicBezTo>
                  <a:cubicBezTo>
                    <a:pt x="3494" y="1886"/>
                    <a:pt x="3605" y="1609"/>
                    <a:pt x="3716" y="1332"/>
                  </a:cubicBezTo>
                  <a:lnTo>
                    <a:pt x="721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552625" y="3019000"/>
              <a:ext cx="92925" cy="79025"/>
            </a:xfrm>
            <a:custGeom>
              <a:rect b="b" l="l" r="r" t="t"/>
              <a:pathLst>
                <a:path extrusionOk="0" h="3161" w="3717">
                  <a:moveTo>
                    <a:pt x="722" y="0"/>
                  </a:moveTo>
                  <a:lnTo>
                    <a:pt x="1" y="1664"/>
                  </a:lnTo>
                  <a:lnTo>
                    <a:pt x="3383" y="3161"/>
                  </a:lnTo>
                  <a:cubicBezTo>
                    <a:pt x="3550" y="2551"/>
                    <a:pt x="3661" y="1885"/>
                    <a:pt x="3716" y="1275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562325" y="2955225"/>
              <a:ext cx="83225" cy="77650"/>
            </a:xfrm>
            <a:custGeom>
              <a:rect b="b" l="l" r="r" t="t"/>
              <a:pathLst>
                <a:path extrusionOk="0" h="3106" w="3329">
                  <a:moveTo>
                    <a:pt x="722" y="0"/>
                  </a:moveTo>
                  <a:lnTo>
                    <a:pt x="1" y="1664"/>
                  </a:lnTo>
                  <a:lnTo>
                    <a:pt x="3328" y="3106"/>
                  </a:lnTo>
                  <a:cubicBezTo>
                    <a:pt x="3328" y="2440"/>
                    <a:pt x="3273" y="1719"/>
                    <a:pt x="3217" y="1054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773050" y="2860825"/>
              <a:ext cx="231525" cy="284625"/>
            </a:xfrm>
            <a:custGeom>
              <a:rect b="b" l="l" r="r" t="t"/>
              <a:pathLst>
                <a:path extrusionOk="0" h="11385" w="9261">
                  <a:moveTo>
                    <a:pt x="6229" y="1282"/>
                  </a:moveTo>
                  <a:cubicBezTo>
                    <a:pt x="6442" y="1282"/>
                    <a:pt x="6641" y="1318"/>
                    <a:pt x="6821" y="1392"/>
                  </a:cubicBezTo>
                  <a:cubicBezTo>
                    <a:pt x="7986" y="1946"/>
                    <a:pt x="8540" y="4275"/>
                    <a:pt x="7431" y="6826"/>
                  </a:cubicBezTo>
                  <a:cubicBezTo>
                    <a:pt x="6486" y="9000"/>
                    <a:pt x="4815" y="10208"/>
                    <a:pt x="3621" y="10208"/>
                  </a:cubicBezTo>
                  <a:cubicBezTo>
                    <a:pt x="3415" y="10208"/>
                    <a:pt x="3222" y="10171"/>
                    <a:pt x="3050" y="10098"/>
                  </a:cubicBezTo>
                  <a:lnTo>
                    <a:pt x="3050" y="10042"/>
                  </a:lnTo>
                  <a:cubicBezTo>
                    <a:pt x="1830" y="9543"/>
                    <a:pt x="1276" y="7159"/>
                    <a:pt x="2385" y="4664"/>
                  </a:cubicBezTo>
                  <a:cubicBezTo>
                    <a:pt x="3330" y="2489"/>
                    <a:pt x="5001" y="1282"/>
                    <a:pt x="6229" y="1282"/>
                  </a:cubicBezTo>
                  <a:close/>
                  <a:moveTo>
                    <a:pt x="6207" y="1"/>
                  </a:moveTo>
                  <a:cubicBezTo>
                    <a:pt x="5205" y="1"/>
                    <a:pt x="4138" y="495"/>
                    <a:pt x="3217" y="1336"/>
                  </a:cubicBezTo>
                  <a:cubicBezTo>
                    <a:pt x="2385" y="2113"/>
                    <a:pt x="1720" y="3111"/>
                    <a:pt x="1276" y="4109"/>
                  </a:cubicBezTo>
                  <a:cubicBezTo>
                    <a:pt x="1" y="7159"/>
                    <a:pt x="555" y="10264"/>
                    <a:pt x="2551" y="11151"/>
                  </a:cubicBezTo>
                  <a:cubicBezTo>
                    <a:pt x="2907" y="11310"/>
                    <a:pt x="3286" y="11385"/>
                    <a:pt x="3676" y="11385"/>
                  </a:cubicBezTo>
                  <a:cubicBezTo>
                    <a:pt x="5473" y="11385"/>
                    <a:pt x="7502" y="9786"/>
                    <a:pt x="8595" y="7325"/>
                  </a:cubicBezTo>
                  <a:cubicBezTo>
                    <a:pt x="9039" y="6272"/>
                    <a:pt x="9261" y="5163"/>
                    <a:pt x="9261" y="3998"/>
                  </a:cubicBezTo>
                  <a:cubicBezTo>
                    <a:pt x="9261" y="2224"/>
                    <a:pt x="8595" y="782"/>
                    <a:pt x="7320" y="227"/>
                  </a:cubicBezTo>
                  <a:cubicBezTo>
                    <a:pt x="6966" y="74"/>
                    <a:pt x="6591" y="1"/>
                    <a:pt x="6207" y="1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804925" y="2892775"/>
              <a:ext cx="181650" cy="222400"/>
            </a:xfrm>
            <a:custGeom>
              <a:rect b="b" l="l" r="r" t="t"/>
              <a:pathLst>
                <a:path extrusionOk="0" h="8896" w="7266">
                  <a:moveTo>
                    <a:pt x="4943" y="1155"/>
                  </a:moveTo>
                  <a:cubicBezTo>
                    <a:pt x="4983" y="1155"/>
                    <a:pt x="5018" y="1159"/>
                    <a:pt x="5047" y="1167"/>
                  </a:cubicBezTo>
                  <a:cubicBezTo>
                    <a:pt x="5380" y="1334"/>
                    <a:pt x="5934" y="2886"/>
                    <a:pt x="5047" y="4994"/>
                  </a:cubicBezTo>
                  <a:cubicBezTo>
                    <a:pt x="4195" y="6897"/>
                    <a:pt x="2891" y="7624"/>
                    <a:pt x="2402" y="7624"/>
                  </a:cubicBezTo>
                  <a:cubicBezTo>
                    <a:pt x="2350" y="7624"/>
                    <a:pt x="2307" y="7616"/>
                    <a:pt x="2274" y="7600"/>
                  </a:cubicBezTo>
                  <a:lnTo>
                    <a:pt x="2274" y="7655"/>
                  </a:lnTo>
                  <a:cubicBezTo>
                    <a:pt x="1886" y="7489"/>
                    <a:pt x="1387" y="5881"/>
                    <a:pt x="2274" y="3774"/>
                  </a:cubicBezTo>
                  <a:cubicBezTo>
                    <a:pt x="3096" y="1822"/>
                    <a:pt x="4441" y="1155"/>
                    <a:pt x="4943" y="1155"/>
                  </a:cubicBezTo>
                  <a:close/>
                  <a:moveTo>
                    <a:pt x="4957" y="1"/>
                  </a:moveTo>
                  <a:cubicBezTo>
                    <a:pt x="3764" y="1"/>
                    <a:pt x="2106" y="1167"/>
                    <a:pt x="1165" y="3330"/>
                  </a:cubicBezTo>
                  <a:cubicBezTo>
                    <a:pt x="1" y="5881"/>
                    <a:pt x="611" y="8265"/>
                    <a:pt x="1775" y="8764"/>
                  </a:cubicBezTo>
                  <a:cubicBezTo>
                    <a:pt x="1961" y="8853"/>
                    <a:pt x="2171" y="8896"/>
                    <a:pt x="2396" y="8896"/>
                  </a:cubicBezTo>
                  <a:cubicBezTo>
                    <a:pt x="3586" y="8896"/>
                    <a:pt x="5224" y="7692"/>
                    <a:pt x="6156" y="5548"/>
                  </a:cubicBezTo>
                  <a:cubicBezTo>
                    <a:pt x="7265" y="2997"/>
                    <a:pt x="6711" y="613"/>
                    <a:pt x="5546" y="114"/>
                  </a:cubicBezTo>
                  <a:cubicBezTo>
                    <a:pt x="5369" y="38"/>
                    <a:pt x="5170" y="1"/>
                    <a:pt x="495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326675" y="2788875"/>
              <a:ext cx="318875" cy="534100"/>
            </a:xfrm>
            <a:custGeom>
              <a:rect b="b" l="l" r="r" t="t"/>
              <a:pathLst>
                <a:path extrusionOk="0" h="21364" w="12755">
                  <a:moveTo>
                    <a:pt x="9261" y="0"/>
                  </a:moveTo>
                  <a:cubicBezTo>
                    <a:pt x="8262" y="7874"/>
                    <a:pt x="5046" y="15249"/>
                    <a:pt x="0" y="21349"/>
                  </a:cubicBezTo>
                  <a:cubicBezTo>
                    <a:pt x="128" y="21359"/>
                    <a:pt x="256" y="21363"/>
                    <a:pt x="383" y="21363"/>
                  </a:cubicBezTo>
                  <a:cubicBezTo>
                    <a:pt x="976" y="21363"/>
                    <a:pt x="1570" y="21264"/>
                    <a:pt x="2163" y="21127"/>
                  </a:cubicBezTo>
                  <a:lnTo>
                    <a:pt x="2717" y="19852"/>
                  </a:lnTo>
                  <a:lnTo>
                    <a:pt x="4215" y="20517"/>
                  </a:lnTo>
                  <a:cubicBezTo>
                    <a:pt x="4547" y="20406"/>
                    <a:pt x="4880" y="20240"/>
                    <a:pt x="5213" y="20074"/>
                  </a:cubicBezTo>
                  <a:lnTo>
                    <a:pt x="3826" y="19464"/>
                  </a:lnTo>
                  <a:lnTo>
                    <a:pt x="4547" y="17800"/>
                  </a:lnTo>
                  <a:lnTo>
                    <a:pt x="7209" y="19020"/>
                  </a:lnTo>
                  <a:cubicBezTo>
                    <a:pt x="7486" y="18854"/>
                    <a:pt x="7708" y="18687"/>
                    <a:pt x="7930" y="18576"/>
                  </a:cubicBezTo>
                  <a:lnTo>
                    <a:pt x="5434" y="17467"/>
                  </a:lnTo>
                  <a:lnTo>
                    <a:pt x="6211" y="15804"/>
                  </a:lnTo>
                  <a:lnTo>
                    <a:pt x="9482" y="17245"/>
                  </a:lnTo>
                  <a:cubicBezTo>
                    <a:pt x="9649" y="17079"/>
                    <a:pt x="9815" y="16913"/>
                    <a:pt x="9981" y="16691"/>
                  </a:cubicBezTo>
                  <a:lnTo>
                    <a:pt x="6987" y="15416"/>
                  </a:lnTo>
                  <a:lnTo>
                    <a:pt x="7763" y="13752"/>
                  </a:lnTo>
                  <a:lnTo>
                    <a:pt x="11146" y="15194"/>
                  </a:lnTo>
                  <a:cubicBezTo>
                    <a:pt x="11257" y="15027"/>
                    <a:pt x="11368" y="14806"/>
                    <a:pt x="11479" y="14639"/>
                  </a:cubicBezTo>
                  <a:lnTo>
                    <a:pt x="8484" y="13308"/>
                  </a:lnTo>
                  <a:lnTo>
                    <a:pt x="9205" y="11645"/>
                  </a:lnTo>
                  <a:lnTo>
                    <a:pt x="12255" y="12976"/>
                  </a:lnTo>
                  <a:cubicBezTo>
                    <a:pt x="12310" y="12754"/>
                    <a:pt x="12366" y="12588"/>
                    <a:pt x="12421" y="12366"/>
                  </a:cubicBezTo>
                  <a:lnTo>
                    <a:pt x="9039" y="10869"/>
                  </a:lnTo>
                  <a:lnTo>
                    <a:pt x="9760" y="9205"/>
                  </a:lnTo>
                  <a:lnTo>
                    <a:pt x="12699" y="10480"/>
                  </a:lnTo>
                  <a:cubicBezTo>
                    <a:pt x="12754" y="10259"/>
                    <a:pt x="12754" y="10037"/>
                    <a:pt x="12754" y="9760"/>
                  </a:cubicBezTo>
                  <a:lnTo>
                    <a:pt x="9427" y="8318"/>
                  </a:lnTo>
                  <a:lnTo>
                    <a:pt x="10203" y="6654"/>
                  </a:lnTo>
                  <a:lnTo>
                    <a:pt x="12643" y="7763"/>
                  </a:lnTo>
                  <a:cubicBezTo>
                    <a:pt x="12588" y="7486"/>
                    <a:pt x="12588" y="7209"/>
                    <a:pt x="12532" y="6932"/>
                  </a:cubicBezTo>
                  <a:lnTo>
                    <a:pt x="9815" y="5767"/>
                  </a:lnTo>
                  <a:lnTo>
                    <a:pt x="10536" y="4104"/>
                  </a:lnTo>
                  <a:lnTo>
                    <a:pt x="11922" y="4714"/>
                  </a:lnTo>
                  <a:cubicBezTo>
                    <a:pt x="11590" y="3660"/>
                    <a:pt x="11146" y="2717"/>
                    <a:pt x="10591" y="1775"/>
                  </a:cubicBezTo>
                  <a:cubicBezTo>
                    <a:pt x="10259" y="1109"/>
                    <a:pt x="9815" y="499"/>
                    <a:pt x="926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703725" y="2848475"/>
              <a:ext cx="90150" cy="245400"/>
            </a:xfrm>
            <a:custGeom>
              <a:rect b="b" l="l" r="r" t="t"/>
              <a:pathLst>
                <a:path extrusionOk="0" h="9816" w="3606">
                  <a:moveTo>
                    <a:pt x="1720" y="1"/>
                  </a:moveTo>
                  <a:cubicBezTo>
                    <a:pt x="1" y="4603"/>
                    <a:pt x="2164" y="9649"/>
                    <a:pt x="2219" y="9815"/>
                  </a:cubicBezTo>
                  <a:cubicBezTo>
                    <a:pt x="1775" y="6710"/>
                    <a:pt x="2219" y="3605"/>
                    <a:pt x="3605" y="832"/>
                  </a:cubicBezTo>
                  <a:lnTo>
                    <a:pt x="1720" y="1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839600" y="2922725"/>
              <a:ext cx="115075" cy="162025"/>
            </a:xfrm>
            <a:custGeom>
              <a:rect b="b" l="l" r="r" t="t"/>
              <a:pathLst>
                <a:path extrusionOk="0" h="6481" w="4603">
                  <a:moveTo>
                    <a:pt x="3587" y="1"/>
                  </a:moveTo>
                  <a:cubicBezTo>
                    <a:pt x="3089" y="1"/>
                    <a:pt x="1744" y="728"/>
                    <a:pt x="943" y="2631"/>
                  </a:cubicBezTo>
                  <a:cubicBezTo>
                    <a:pt x="0" y="4738"/>
                    <a:pt x="610" y="6291"/>
                    <a:pt x="943" y="6457"/>
                  </a:cubicBezTo>
                  <a:cubicBezTo>
                    <a:pt x="973" y="6473"/>
                    <a:pt x="1014" y="6480"/>
                    <a:pt x="1062" y="6480"/>
                  </a:cubicBezTo>
                  <a:cubicBezTo>
                    <a:pt x="1545" y="6480"/>
                    <a:pt x="2859" y="5715"/>
                    <a:pt x="3715" y="3851"/>
                  </a:cubicBezTo>
                  <a:cubicBezTo>
                    <a:pt x="4603" y="1744"/>
                    <a:pt x="3993" y="191"/>
                    <a:pt x="3715" y="25"/>
                  </a:cubicBezTo>
                  <a:cubicBezTo>
                    <a:pt x="3683" y="9"/>
                    <a:pt x="3640" y="1"/>
                    <a:pt x="3587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572050" y="2891450"/>
              <a:ext cx="67950" cy="70725"/>
            </a:xfrm>
            <a:custGeom>
              <a:rect b="b" l="l" r="r" t="t"/>
              <a:pathLst>
                <a:path extrusionOk="0" h="2829" w="2718">
                  <a:moveTo>
                    <a:pt x="721" y="1"/>
                  </a:moveTo>
                  <a:lnTo>
                    <a:pt x="0" y="1664"/>
                  </a:lnTo>
                  <a:lnTo>
                    <a:pt x="2717" y="2829"/>
                  </a:lnTo>
                  <a:cubicBezTo>
                    <a:pt x="2551" y="2052"/>
                    <a:pt x="2329" y="1331"/>
                    <a:pt x="2107" y="611"/>
                  </a:cubicBezTo>
                  <a:lnTo>
                    <a:pt x="721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913075" y="3254950"/>
              <a:ext cx="23575" cy="21625"/>
            </a:xfrm>
            <a:custGeom>
              <a:rect b="b" l="l" r="r" t="t"/>
              <a:pathLst>
                <a:path extrusionOk="0" h="865" w="943">
                  <a:moveTo>
                    <a:pt x="459" y="1"/>
                  </a:moveTo>
                  <a:cubicBezTo>
                    <a:pt x="311" y="1"/>
                    <a:pt x="152" y="104"/>
                    <a:pt x="111" y="266"/>
                  </a:cubicBezTo>
                  <a:cubicBezTo>
                    <a:pt x="0" y="488"/>
                    <a:pt x="111" y="710"/>
                    <a:pt x="277" y="821"/>
                  </a:cubicBezTo>
                  <a:cubicBezTo>
                    <a:pt x="337" y="850"/>
                    <a:pt x="396" y="864"/>
                    <a:pt x="454" y="864"/>
                  </a:cubicBezTo>
                  <a:cubicBezTo>
                    <a:pt x="610" y="864"/>
                    <a:pt x="751" y="761"/>
                    <a:pt x="832" y="599"/>
                  </a:cubicBezTo>
                  <a:cubicBezTo>
                    <a:pt x="943" y="377"/>
                    <a:pt x="832" y="100"/>
                    <a:pt x="610" y="44"/>
                  </a:cubicBezTo>
                  <a:cubicBezTo>
                    <a:pt x="565" y="15"/>
                    <a:pt x="513" y="1"/>
                    <a:pt x="45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875625" y="3239050"/>
              <a:ext cx="23600" cy="20875"/>
            </a:xfrm>
            <a:custGeom>
              <a:rect b="b" l="l" r="r" t="t"/>
              <a:pathLst>
                <a:path extrusionOk="0" h="835" w="944">
                  <a:moveTo>
                    <a:pt x="549" y="0"/>
                  </a:moveTo>
                  <a:cubicBezTo>
                    <a:pt x="369" y="0"/>
                    <a:pt x="203" y="100"/>
                    <a:pt x="112" y="237"/>
                  </a:cubicBezTo>
                  <a:cubicBezTo>
                    <a:pt x="1" y="458"/>
                    <a:pt x="112" y="736"/>
                    <a:pt x="334" y="791"/>
                  </a:cubicBezTo>
                  <a:cubicBezTo>
                    <a:pt x="378" y="821"/>
                    <a:pt x="431" y="835"/>
                    <a:pt x="485" y="835"/>
                  </a:cubicBezTo>
                  <a:cubicBezTo>
                    <a:pt x="633" y="835"/>
                    <a:pt x="792" y="732"/>
                    <a:pt x="833" y="569"/>
                  </a:cubicBezTo>
                  <a:cubicBezTo>
                    <a:pt x="944" y="348"/>
                    <a:pt x="833" y="126"/>
                    <a:pt x="666" y="15"/>
                  </a:cubicBezTo>
                  <a:cubicBezTo>
                    <a:pt x="627" y="5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839600" y="3223075"/>
              <a:ext cx="22200" cy="21600"/>
            </a:xfrm>
            <a:custGeom>
              <a:rect b="b" l="l" r="r" t="t"/>
              <a:pathLst>
                <a:path extrusionOk="0" h="864" w="888">
                  <a:moveTo>
                    <a:pt x="434" y="0"/>
                  </a:moveTo>
                  <a:cubicBezTo>
                    <a:pt x="277" y="0"/>
                    <a:pt x="137" y="103"/>
                    <a:pt x="56" y="266"/>
                  </a:cubicBezTo>
                  <a:cubicBezTo>
                    <a:pt x="0" y="487"/>
                    <a:pt x="56" y="709"/>
                    <a:pt x="277" y="820"/>
                  </a:cubicBezTo>
                  <a:cubicBezTo>
                    <a:pt x="322" y="850"/>
                    <a:pt x="375" y="864"/>
                    <a:pt x="430" y="864"/>
                  </a:cubicBezTo>
                  <a:cubicBezTo>
                    <a:pt x="580" y="864"/>
                    <a:pt x="751" y="761"/>
                    <a:pt x="832" y="598"/>
                  </a:cubicBezTo>
                  <a:cubicBezTo>
                    <a:pt x="887" y="377"/>
                    <a:pt x="832" y="99"/>
                    <a:pt x="610" y="44"/>
                  </a:cubicBezTo>
                  <a:cubicBezTo>
                    <a:pt x="551" y="14"/>
                    <a:pt x="491" y="0"/>
                    <a:pt x="43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802175" y="3206425"/>
              <a:ext cx="23575" cy="21625"/>
            </a:xfrm>
            <a:custGeom>
              <a:rect b="b" l="l" r="r" t="t"/>
              <a:pathLst>
                <a:path extrusionOk="0" h="865" w="943">
                  <a:moveTo>
                    <a:pt x="459" y="1"/>
                  </a:moveTo>
                  <a:cubicBezTo>
                    <a:pt x="311" y="1"/>
                    <a:pt x="152" y="104"/>
                    <a:pt x="111" y="266"/>
                  </a:cubicBezTo>
                  <a:cubicBezTo>
                    <a:pt x="0" y="488"/>
                    <a:pt x="55" y="765"/>
                    <a:pt x="277" y="821"/>
                  </a:cubicBezTo>
                  <a:cubicBezTo>
                    <a:pt x="337" y="850"/>
                    <a:pt x="396" y="864"/>
                    <a:pt x="453" y="864"/>
                  </a:cubicBezTo>
                  <a:cubicBezTo>
                    <a:pt x="610" y="864"/>
                    <a:pt x="751" y="761"/>
                    <a:pt x="832" y="599"/>
                  </a:cubicBezTo>
                  <a:cubicBezTo>
                    <a:pt x="943" y="377"/>
                    <a:pt x="832" y="155"/>
                    <a:pt x="610" y="44"/>
                  </a:cubicBezTo>
                  <a:cubicBezTo>
                    <a:pt x="565" y="15"/>
                    <a:pt x="513" y="1"/>
                    <a:pt x="45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764725" y="3190525"/>
              <a:ext cx="23600" cy="21525"/>
            </a:xfrm>
            <a:custGeom>
              <a:rect b="b" l="l" r="r" t="t"/>
              <a:pathLst>
                <a:path extrusionOk="0" h="861" w="944">
                  <a:moveTo>
                    <a:pt x="553" y="1"/>
                  </a:moveTo>
                  <a:cubicBezTo>
                    <a:pt x="372" y="1"/>
                    <a:pt x="204" y="109"/>
                    <a:pt x="112" y="292"/>
                  </a:cubicBezTo>
                  <a:cubicBezTo>
                    <a:pt x="1" y="459"/>
                    <a:pt x="112" y="736"/>
                    <a:pt x="278" y="847"/>
                  </a:cubicBezTo>
                  <a:cubicBezTo>
                    <a:pt x="316" y="856"/>
                    <a:pt x="354" y="861"/>
                    <a:pt x="392" y="861"/>
                  </a:cubicBezTo>
                  <a:cubicBezTo>
                    <a:pt x="573" y="861"/>
                    <a:pt x="741" y="753"/>
                    <a:pt x="833" y="570"/>
                  </a:cubicBezTo>
                  <a:cubicBezTo>
                    <a:pt x="944" y="348"/>
                    <a:pt x="833" y="126"/>
                    <a:pt x="666" y="15"/>
                  </a:cubicBezTo>
                  <a:cubicBezTo>
                    <a:pt x="628" y="5"/>
                    <a:pt x="590" y="1"/>
                    <a:pt x="55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727300" y="3174550"/>
              <a:ext cx="23600" cy="21025"/>
            </a:xfrm>
            <a:custGeom>
              <a:rect b="b" l="l" r="r" t="t"/>
              <a:pathLst>
                <a:path extrusionOk="0" h="841" w="944">
                  <a:moveTo>
                    <a:pt x="490" y="1"/>
                  </a:moveTo>
                  <a:cubicBezTo>
                    <a:pt x="333" y="1"/>
                    <a:pt x="193" y="103"/>
                    <a:pt x="112" y="266"/>
                  </a:cubicBezTo>
                  <a:cubicBezTo>
                    <a:pt x="1" y="488"/>
                    <a:pt x="112" y="709"/>
                    <a:pt x="333" y="820"/>
                  </a:cubicBezTo>
                  <a:cubicBezTo>
                    <a:pt x="373" y="833"/>
                    <a:pt x="418" y="840"/>
                    <a:pt x="465" y="840"/>
                  </a:cubicBezTo>
                  <a:cubicBezTo>
                    <a:pt x="618" y="840"/>
                    <a:pt x="790" y="768"/>
                    <a:pt x="832" y="599"/>
                  </a:cubicBezTo>
                  <a:cubicBezTo>
                    <a:pt x="943" y="377"/>
                    <a:pt x="888" y="100"/>
                    <a:pt x="666" y="44"/>
                  </a:cubicBezTo>
                  <a:cubicBezTo>
                    <a:pt x="607" y="14"/>
                    <a:pt x="547" y="1"/>
                    <a:pt x="49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62700" y="2794400"/>
              <a:ext cx="49950" cy="43000"/>
            </a:xfrm>
            <a:custGeom>
              <a:rect b="b" l="l" r="r" t="t"/>
              <a:pathLst>
                <a:path extrusionOk="0" h="1720" w="1998">
                  <a:moveTo>
                    <a:pt x="1055" y="1"/>
                  </a:moveTo>
                  <a:cubicBezTo>
                    <a:pt x="833" y="278"/>
                    <a:pt x="666" y="555"/>
                    <a:pt x="500" y="833"/>
                  </a:cubicBezTo>
                  <a:cubicBezTo>
                    <a:pt x="334" y="1110"/>
                    <a:pt x="167" y="1387"/>
                    <a:pt x="1" y="1665"/>
                  </a:cubicBezTo>
                  <a:cubicBezTo>
                    <a:pt x="666" y="1665"/>
                    <a:pt x="1332" y="1665"/>
                    <a:pt x="1997" y="1720"/>
                  </a:cubicBezTo>
                  <a:cubicBezTo>
                    <a:pt x="1665" y="1165"/>
                    <a:pt x="1332" y="555"/>
                    <a:pt x="105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339150" y="2836000"/>
              <a:ext cx="49925" cy="41625"/>
            </a:xfrm>
            <a:custGeom>
              <a:rect b="b" l="l" r="r" t="t"/>
              <a:pathLst>
                <a:path extrusionOk="0" h="1665" w="1997">
                  <a:moveTo>
                    <a:pt x="943" y="1"/>
                  </a:moveTo>
                  <a:lnTo>
                    <a:pt x="499" y="832"/>
                  </a:lnTo>
                  <a:cubicBezTo>
                    <a:pt x="333" y="1110"/>
                    <a:pt x="167" y="1387"/>
                    <a:pt x="0" y="1664"/>
                  </a:cubicBezTo>
                  <a:lnTo>
                    <a:pt x="1997" y="1664"/>
                  </a:lnTo>
                  <a:cubicBezTo>
                    <a:pt x="1608" y="1110"/>
                    <a:pt x="1276" y="555"/>
                    <a:pt x="94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316975" y="2877600"/>
              <a:ext cx="49925" cy="44375"/>
            </a:xfrm>
            <a:custGeom>
              <a:rect b="b" l="l" r="r" t="t"/>
              <a:pathLst>
                <a:path extrusionOk="0" h="1775" w="1997">
                  <a:moveTo>
                    <a:pt x="887" y="0"/>
                  </a:moveTo>
                  <a:cubicBezTo>
                    <a:pt x="555" y="610"/>
                    <a:pt x="277" y="1165"/>
                    <a:pt x="0" y="1774"/>
                  </a:cubicBezTo>
                  <a:cubicBezTo>
                    <a:pt x="666" y="1719"/>
                    <a:pt x="1331" y="1664"/>
                    <a:pt x="1996" y="1664"/>
                  </a:cubicBezTo>
                  <a:cubicBezTo>
                    <a:pt x="1608" y="1109"/>
                    <a:pt x="1275" y="555"/>
                    <a:pt x="88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296175" y="2921950"/>
              <a:ext cx="48550" cy="43000"/>
            </a:xfrm>
            <a:custGeom>
              <a:rect b="b" l="l" r="r" t="t"/>
              <a:pathLst>
                <a:path extrusionOk="0" h="1720" w="1942">
                  <a:moveTo>
                    <a:pt x="832" y="0"/>
                  </a:moveTo>
                  <a:cubicBezTo>
                    <a:pt x="555" y="555"/>
                    <a:pt x="278" y="1165"/>
                    <a:pt x="0" y="1719"/>
                  </a:cubicBezTo>
                  <a:lnTo>
                    <a:pt x="1941" y="1609"/>
                  </a:lnTo>
                  <a:cubicBezTo>
                    <a:pt x="1608" y="1054"/>
                    <a:pt x="1220" y="500"/>
                    <a:pt x="832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276775" y="2964925"/>
              <a:ext cx="48525" cy="45775"/>
            </a:xfrm>
            <a:custGeom>
              <a:rect b="b" l="l" r="r" t="t"/>
              <a:pathLst>
                <a:path extrusionOk="0" h="1831" w="1941">
                  <a:moveTo>
                    <a:pt x="776" y="0"/>
                  </a:moveTo>
                  <a:lnTo>
                    <a:pt x="388" y="888"/>
                  </a:lnTo>
                  <a:lnTo>
                    <a:pt x="0" y="1830"/>
                  </a:lnTo>
                  <a:lnTo>
                    <a:pt x="1941" y="1609"/>
                  </a:lnTo>
                  <a:cubicBezTo>
                    <a:pt x="1553" y="1054"/>
                    <a:pt x="1164" y="555"/>
                    <a:pt x="776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258750" y="3009275"/>
              <a:ext cx="49925" cy="45775"/>
            </a:xfrm>
            <a:custGeom>
              <a:rect b="b" l="l" r="r" t="t"/>
              <a:pathLst>
                <a:path extrusionOk="0" h="1831" w="1997">
                  <a:moveTo>
                    <a:pt x="776" y="1"/>
                  </a:moveTo>
                  <a:cubicBezTo>
                    <a:pt x="499" y="611"/>
                    <a:pt x="277" y="1221"/>
                    <a:pt x="0" y="1831"/>
                  </a:cubicBezTo>
                  <a:cubicBezTo>
                    <a:pt x="666" y="1720"/>
                    <a:pt x="1276" y="1664"/>
                    <a:pt x="1996" y="1554"/>
                  </a:cubicBezTo>
                  <a:cubicBezTo>
                    <a:pt x="1553" y="1054"/>
                    <a:pt x="1165" y="555"/>
                    <a:pt x="77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42100" y="3055025"/>
              <a:ext cx="48550" cy="45775"/>
            </a:xfrm>
            <a:custGeom>
              <a:rect b="b" l="l" r="r" t="t"/>
              <a:pathLst>
                <a:path extrusionOk="0" h="1831" w="1942">
                  <a:moveTo>
                    <a:pt x="666" y="1"/>
                  </a:moveTo>
                  <a:cubicBezTo>
                    <a:pt x="444" y="611"/>
                    <a:pt x="223" y="1221"/>
                    <a:pt x="1" y="1831"/>
                  </a:cubicBezTo>
                  <a:cubicBezTo>
                    <a:pt x="666" y="1720"/>
                    <a:pt x="1276" y="1609"/>
                    <a:pt x="1942" y="1498"/>
                  </a:cubicBezTo>
                  <a:cubicBezTo>
                    <a:pt x="1498" y="999"/>
                    <a:pt x="1110" y="500"/>
                    <a:pt x="66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226850" y="3100775"/>
              <a:ext cx="48550" cy="45775"/>
            </a:xfrm>
            <a:custGeom>
              <a:rect b="b" l="l" r="r" t="t"/>
              <a:pathLst>
                <a:path extrusionOk="0" h="1831" w="1942">
                  <a:moveTo>
                    <a:pt x="611" y="1"/>
                  </a:moveTo>
                  <a:cubicBezTo>
                    <a:pt x="500" y="333"/>
                    <a:pt x="389" y="611"/>
                    <a:pt x="333" y="943"/>
                  </a:cubicBezTo>
                  <a:lnTo>
                    <a:pt x="1" y="1831"/>
                  </a:lnTo>
                  <a:cubicBezTo>
                    <a:pt x="666" y="1720"/>
                    <a:pt x="1276" y="1553"/>
                    <a:pt x="1942" y="1442"/>
                  </a:cubicBezTo>
                  <a:cubicBezTo>
                    <a:pt x="1498" y="999"/>
                    <a:pt x="1054" y="500"/>
                    <a:pt x="61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214375" y="3147925"/>
              <a:ext cx="47175" cy="47150"/>
            </a:xfrm>
            <a:custGeom>
              <a:rect b="b" l="l" r="r" t="t"/>
              <a:pathLst>
                <a:path extrusionOk="0" h="1886" w="1887">
                  <a:moveTo>
                    <a:pt x="500" y="0"/>
                  </a:moveTo>
                  <a:cubicBezTo>
                    <a:pt x="389" y="277"/>
                    <a:pt x="333" y="610"/>
                    <a:pt x="223" y="943"/>
                  </a:cubicBezTo>
                  <a:cubicBezTo>
                    <a:pt x="167" y="1220"/>
                    <a:pt x="56" y="1553"/>
                    <a:pt x="1" y="1885"/>
                  </a:cubicBezTo>
                  <a:cubicBezTo>
                    <a:pt x="611" y="1664"/>
                    <a:pt x="1276" y="1497"/>
                    <a:pt x="1886" y="1386"/>
                  </a:cubicBezTo>
                  <a:cubicBezTo>
                    <a:pt x="1442" y="887"/>
                    <a:pt x="943" y="444"/>
                    <a:pt x="50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203300" y="3193650"/>
              <a:ext cx="47150" cy="48550"/>
            </a:xfrm>
            <a:custGeom>
              <a:rect b="b" l="l" r="r" t="t"/>
              <a:pathLst>
                <a:path extrusionOk="0" h="1942" w="1886">
                  <a:moveTo>
                    <a:pt x="444" y="1"/>
                  </a:moveTo>
                  <a:cubicBezTo>
                    <a:pt x="388" y="334"/>
                    <a:pt x="277" y="666"/>
                    <a:pt x="222" y="999"/>
                  </a:cubicBezTo>
                  <a:lnTo>
                    <a:pt x="0" y="1942"/>
                  </a:lnTo>
                  <a:cubicBezTo>
                    <a:pt x="666" y="1720"/>
                    <a:pt x="1275" y="1554"/>
                    <a:pt x="1885" y="1332"/>
                  </a:cubicBezTo>
                  <a:cubicBezTo>
                    <a:pt x="1386" y="944"/>
                    <a:pt x="943" y="500"/>
                    <a:pt x="444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2"/>
          <p:cNvGrpSpPr/>
          <p:nvPr/>
        </p:nvGrpSpPr>
        <p:grpSpPr>
          <a:xfrm>
            <a:off x="7975725" y="2351400"/>
            <a:ext cx="575825" cy="568400"/>
            <a:chOff x="5262325" y="3009275"/>
            <a:chExt cx="575825" cy="568400"/>
          </a:xfrm>
        </p:grpSpPr>
        <p:sp>
          <p:nvSpPr>
            <p:cNvPr id="176" name="Google Shape;176;p2"/>
            <p:cNvSpPr/>
            <p:nvPr/>
          </p:nvSpPr>
          <p:spPr>
            <a:xfrm>
              <a:off x="5479750" y="3031300"/>
              <a:ext cx="223000" cy="160025"/>
            </a:xfrm>
            <a:custGeom>
              <a:rect b="b" l="l" r="r" t="t"/>
              <a:pathLst>
                <a:path extrusionOk="0" h="6401" w="8920">
                  <a:moveTo>
                    <a:pt x="4463" y="1241"/>
                  </a:moveTo>
                  <a:cubicBezTo>
                    <a:pt x="4929" y="1241"/>
                    <a:pt x="5405" y="1409"/>
                    <a:pt x="5796" y="1782"/>
                  </a:cubicBezTo>
                  <a:cubicBezTo>
                    <a:pt x="6572" y="2558"/>
                    <a:pt x="6572" y="3833"/>
                    <a:pt x="5796" y="4554"/>
                  </a:cubicBezTo>
                  <a:cubicBezTo>
                    <a:pt x="5404" y="4945"/>
                    <a:pt x="4928" y="5120"/>
                    <a:pt x="4461" y="5120"/>
                  </a:cubicBezTo>
                  <a:cubicBezTo>
                    <a:pt x="3471" y="5120"/>
                    <a:pt x="2524" y="4336"/>
                    <a:pt x="2524" y="3168"/>
                  </a:cubicBezTo>
                  <a:cubicBezTo>
                    <a:pt x="2524" y="1999"/>
                    <a:pt x="3472" y="1241"/>
                    <a:pt x="4463" y="1241"/>
                  </a:cubicBezTo>
                  <a:close/>
                  <a:moveTo>
                    <a:pt x="4513" y="1"/>
                  </a:moveTo>
                  <a:cubicBezTo>
                    <a:pt x="4302" y="1"/>
                    <a:pt x="4082" y="21"/>
                    <a:pt x="3855" y="63"/>
                  </a:cubicBezTo>
                  <a:cubicBezTo>
                    <a:pt x="3189" y="173"/>
                    <a:pt x="2635" y="451"/>
                    <a:pt x="2136" y="950"/>
                  </a:cubicBezTo>
                  <a:cubicBezTo>
                    <a:pt x="1" y="3131"/>
                    <a:pt x="1828" y="6400"/>
                    <a:pt x="4366" y="6400"/>
                  </a:cubicBezTo>
                  <a:cubicBezTo>
                    <a:pt x="4861" y="6400"/>
                    <a:pt x="5382" y="6276"/>
                    <a:pt x="5906" y="5996"/>
                  </a:cubicBezTo>
                  <a:cubicBezTo>
                    <a:pt x="8920" y="4385"/>
                    <a:pt x="7650" y="1"/>
                    <a:pt x="4513" y="1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728600" y="3221800"/>
              <a:ext cx="48550" cy="31500"/>
            </a:xfrm>
            <a:custGeom>
              <a:rect b="b" l="l" r="r" t="t"/>
              <a:pathLst>
                <a:path extrusionOk="0" h="1260" w="1942">
                  <a:moveTo>
                    <a:pt x="1525" y="0"/>
                  </a:moveTo>
                  <a:cubicBezTo>
                    <a:pt x="1226" y="0"/>
                    <a:pt x="732" y="86"/>
                    <a:pt x="0" y="372"/>
                  </a:cubicBezTo>
                  <a:lnTo>
                    <a:pt x="888" y="1259"/>
                  </a:lnTo>
                  <a:lnTo>
                    <a:pt x="1941" y="150"/>
                  </a:lnTo>
                  <a:cubicBezTo>
                    <a:pt x="1941" y="150"/>
                    <a:pt x="1941" y="95"/>
                    <a:pt x="1886" y="95"/>
                  </a:cubicBezTo>
                  <a:cubicBezTo>
                    <a:pt x="1862" y="48"/>
                    <a:pt x="1748" y="0"/>
                    <a:pt x="152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490150" y="3226925"/>
              <a:ext cx="291150" cy="296100"/>
            </a:xfrm>
            <a:custGeom>
              <a:rect b="b" l="l" r="r" t="t"/>
              <a:pathLst>
                <a:path extrusionOk="0" h="11844" w="11646">
                  <a:moveTo>
                    <a:pt x="11479" y="1"/>
                  </a:moveTo>
                  <a:lnTo>
                    <a:pt x="10426" y="1054"/>
                  </a:lnTo>
                  <a:lnTo>
                    <a:pt x="9538" y="223"/>
                  </a:lnTo>
                  <a:lnTo>
                    <a:pt x="9095" y="389"/>
                  </a:lnTo>
                  <a:lnTo>
                    <a:pt x="8818" y="555"/>
                  </a:lnTo>
                  <a:lnTo>
                    <a:pt x="9705" y="1442"/>
                  </a:lnTo>
                  <a:lnTo>
                    <a:pt x="8485" y="2718"/>
                  </a:lnTo>
                  <a:lnTo>
                    <a:pt x="7209" y="1498"/>
                  </a:lnTo>
                  <a:lnTo>
                    <a:pt x="6599" y="1942"/>
                  </a:lnTo>
                  <a:lnTo>
                    <a:pt x="7709" y="3051"/>
                  </a:lnTo>
                  <a:lnTo>
                    <a:pt x="6489" y="4326"/>
                  </a:lnTo>
                  <a:lnTo>
                    <a:pt x="5213" y="3106"/>
                  </a:lnTo>
                  <a:lnTo>
                    <a:pt x="4659" y="3605"/>
                  </a:lnTo>
                  <a:lnTo>
                    <a:pt x="5712" y="4659"/>
                  </a:lnTo>
                  <a:lnTo>
                    <a:pt x="4492" y="5934"/>
                  </a:lnTo>
                  <a:lnTo>
                    <a:pt x="3383" y="4880"/>
                  </a:lnTo>
                  <a:cubicBezTo>
                    <a:pt x="3217" y="5047"/>
                    <a:pt x="3051" y="5269"/>
                    <a:pt x="2884" y="5435"/>
                  </a:cubicBezTo>
                  <a:lnTo>
                    <a:pt x="4160" y="6710"/>
                  </a:lnTo>
                  <a:lnTo>
                    <a:pt x="2940" y="7930"/>
                  </a:lnTo>
                  <a:lnTo>
                    <a:pt x="1775" y="6877"/>
                  </a:lnTo>
                  <a:cubicBezTo>
                    <a:pt x="1664" y="7098"/>
                    <a:pt x="1498" y="7265"/>
                    <a:pt x="1332" y="7487"/>
                  </a:cubicBezTo>
                  <a:lnTo>
                    <a:pt x="2607" y="8707"/>
                  </a:lnTo>
                  <a:lnTo>
                    <a:pt x="1332" y="9982"/>
                  </a:lnTo>
                  <a:lnTo>
                    <a:pt x="444" y="9095"/>
                  </a:lnTo>
                  <a:cubicBezTo>
                    <a:pt x="389" y="9206"/>
                    <a:pt x="389" y="9206"/>
                    <a:pt x="334" y="9372"/>
                  </a:cubicBezTo>
                  <a:cubicBezTo>
                    <a:pt x="223" y="9538"/>
                    <a:pt x="167" y="9705"/>
                    <a:pt x="112" y="9871"/>
                  </a:cubicBezTo>
                  <a:lnTo>
                    <a:pt x="999" y="10703"/>
                  </a:lnTo>
                  <a:lnTo>
                    <a:pt x="1" y="11812"/>
                  </a:lnTo>
                  <a:cubicBezTo>
                    <a:pt x="65" y="11828"/>
                    <a:pt x="166" y="11844"/>
                    <a:pt x="310" y="11844"/>
                  </a:cubicBezTo>
                  <a:cubicBezTo>
                    <a:pt x="667" y="11844"/>
                    <a:pt x="1288" y="11747"/>
                    <a:pt x="2274" y="11313"/>
                  </a:cubicBezTo>
                  <a:cubicBezTo>
                    <a:pt x="2662" y="11091"/>
                    <a:pt x="3051" y="10869"/>
                    <a:pt x="3439" y="10592"/>
                  </a:cubicBezTo>
                  <a:cubicBezTo>
                    <a:pt x="3550" y="9427"/>
                    <a:pt x="4492" y="7708"/>
                    <a:pt x="5990" y="6156"/>
                  </a:cubicBezTo>
                  <a:cubicBezTo>
                    <a:pt x="7542" y="4603"/>
                    <a:pt x="9206" y="3605"/>
                    <a:pt x="10370" y="3494"/>
                  </a:cubicBezTo>
                  <a:cubicBezTo>
                    <a:pt x="10647" y="3106"/>
                    <a:pt x="10814" y="2662"/>
                    <a:pt x="11036" y="2274"/>
                  </a:cubicBezTo>
                  <a:cubicBezTo>
                    <a:pt x="11646" y="888"/>
                    <a:pt x="11590" y="223"/>
                    <a:pt x="11479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522050" y="3257425"/>
              <a:ext cx="316100" cy="320250"/>
            </a:xfrm>
            <a:custGeom>
              <a:rect b="b" l="l" r="r" t="t"/>
              <a:pathLst>
                <a:path extrusionOk="0" h="12810" w="12644">
                  <a:moveTo>
                    <a:pt x="11423" y="1"/>
                  </a:moveTo>
                  <a:cubicBezTo>
                    <a:pt x="10980" y="1941"/>
                    <a:pt x="9316" y="4548"/>
                    <a:pt x="6932" y="7043"/>
                  </a:cubicBezTo>
                  <a:cubicBezTo>
                    <a:pt x="4547" y="9538"/>
                    <a:pt x="1886" y="11202"/>
                    <a:pt x="0" y="11701"/>
                  </a:cubicBezTo>
                  <a:lnTo>
                    <a:pt x="1165" y="12810"/>
                  </a:lnTo>
                  <a:lnTo>
                    <a:pt x="5823" y="12754"/>
                  </a:lnTo>
                  <a:lnTo>
                    <a:pt x="12643" y="5823"/>
                  </a:lnTo>
                  <a:lnTo>
                    <a:pt x="12588" y="1110"/>
                  </a:lnTo>
                  <a:lnTo>
                    <a:pt x="11423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266975" y="3009275"/>
              <a:ext cx="474125" cy="476925"/>
            </a:xfrm>
            <a:custGeom>
              <a:rect b="b" l="l" r="r" t="t"/>
              <a:pathLst>
                <a:path extrusionOk="0" h="19077" w="18965">
                  <a:moveTo>
                    <a:pt x="6134" y="4312"/>
                  </a:moveTo>
                  <a:cubicBezTo>
                    <a:pt x="6640" y="4312"/>
                    <a:pt x="7153" y="4520"/>
                    <a:pt x="7542" y="4936"/>
                  </a:cubicBezTo>
                  <a:lnTo>
                    <a:pt x="11589" y="8818"/>
                  </a:lnTo>
                  <a:cubicBezTo>
                    <a:pt x="11201" y="9150"/>
                    <a:pt x="11090" y="9649"/>
                    <a:pt x="11257" y="10093"/>
                  </a:cubicBezTo>
                  <a:cubicBezTo>
                    <a:pt x="11368" y="10426"/>
                    <a:pt x="11312" y="10758"/>
                    <a:pt x="11090" y="11036"/>
                  </a:cubicBezTo>
                  <a:lnTo>
                    <a:pt x="10980" y="11147"/>
                  </a:lnTo>
                  <a:cubicBezTo>
                    <a:pt x="10832" y="11294"/>
                    <a:pt x="10610" y="11368"/>
                    <a:pt x="10396" y="11368"/>
                  </a:cubicBezTo>
                  <a:cubicBezTo>
                    <a:pt x="10289" y="11368"/>
                    <a:pt x="10185" y="11350"/>
                    <a:pt x="10092" y="11313"/>
                  </a:cubicBezTo>
                  <a:cubicBezTo>
                    <a:pt x="9981" y="11285"/>
                    <a:pt x="9867" y="11271"/>
                    <a:pt x="9753" y="11271"/>
                  </a:cubicBezTo>
                  <a:cubicBezTo>
                    <a:pt x="9410" y="11271"/>
                    <a:pt x="9066" y="11396"/>
                    <a:pt x="8817" y="11646"/>
                  </a:cubicBezTo>
                  <a:lnTo>
                    <a:pt x="4769" y="7709"/>
                  </a:lnTo>
                  <a:cubicBezTo>
                    <a:pt x="4436" y="7320"/>
                    <a:pt x="4214" y="6821"/>
                    <a:pt x="4214" y="6322"/>
                  </a:cubicBezTo>
                  <a:cubicBezTo>
                    <a:pt x="4214" y="5768"/>
                    <a:pt x="4381" y="5269"/>
                    <a:pt x="4769" y="4936"/>
                  </a:cubicBezTo>
                  <a:cubicBezTo>
                    <a:pt x="5129" y="4520"/>
                    <a:pt x="5628" y="4312"/>
                    <a:pt x="6134" y="4312"/>
                  </a:cubicBezTo>
                  <a:close/>
                  <a:moveTo>
                    <a:pt x="11479" y="1"/>
                  </a:moveTo>
                  <a:cubicBezTo>
                    <a:pt x="9815" y="722"/>
                    <a:pt x="8651" y="2274"/>
                    <a:pt x="8429" y="4104"/>
                  </a:cubicBezTo>
                  <a:cubicBezTo>
                    <a:pt x="7431" y="2995"/>
                    <a:pt x="7098" y="1443"/>
                    <a:pt x="7597" y="56"/>
                  </a:cubicBezTo>
                  <a:lnTo>
                    <a:pt x="7597" y="56"/>
                  </a:lnTo>
                  <a:lnTo>
                    <a:pt x="0" y="7820"/>
                  </a:lnTo>
                  <a:cubicBezTo>
                    <a:pt x="473" y="7630"/>
                    <a:pt x="965" y="7538"/>
                    <a:pt x="1453" y="7538"/>
                  </a:cubicBezTo>
                  <a:cubicBezTo>
                    <a:pt x="2394" y="7538"/>
                    <a:pt x="3317" y="7883"/>
                    <a:pt x="4048" y="8540"/>
                  </a:cubicBezTo>
                  <a:cubicBezTo>
                    <a:pt x="2274" y="8818"/>
                    <a:pt x="721" y="9982"/>
                    <a:pt x="56" y="11646"/>
                  </a:cubicBezTo>
                  <a:lnTo>
                    <a:pt x="943" y="12588"/>
                  </a:lnTo>
                  <a:cubicBezTo>
                    <a:pt x="1196" y="10942"/>
                    <a:pt x="2606" y="9874"/>
                    <a:pt x="4122" y="9874"/>
                  </a:cubicBezTo>
                  <a:cubicBezTo>
                    <a:pt x="4597" y="9874"/>
                    <a:pt x="5082" y="9979"/>
                    <a:pt x="5545" y="10204"/>
                  </a:cubicBezTo>
                  <a:cubicBezTo>
                    <a:pt x="7486" y="11202"/>
                    <a:pt x="7930" y="13753"/>
                    <a:pt x="6433" y="15305"/>
                  </a:cubicBezTo>
                  <a:cubicBezTo>
                    <a:pt x="5933" y="15804"/>
                    <a:pt x="5379" y="16082"/>
                    <a:pt x="4714" y="16248"/>
                  </a:cubicBezTo>
                  <a:lnTo>
                    <a:pt x="5767" y="17302"/>
                  </a:lnTo>
                  <a:cubicBezTo>
                    <a:pt x="7042" y="16414"/>
                    <a:pt x="7930" y="15139"/>
                    <a:pt x="8429" y="13753"/>
                  </a:cubicBezTo>
                  <a:lnTo>
                    <a:pt x="8429" y="13753"/>
                  </a:lnTo>
                  <a:cubicBezTo>
                    <a:pt x="8429" y="13753"/>
                    <a:pt x="8373" y="16526"/>
                    <a:pt x="6710" y="18189"/>
                  </a:cubicBezTo>
                  <a:lnTo>
                    <a:pt x="7597" y="19076"/>
                  </a:lnTo>
                  <a:cubicBezTo>
                    <a:pt x="7985" y="17135"/>
                    <a:pt x="9649" y="14474"/>
                    <a:pt x="12033" y="11978"/>
                  </a:cubicBezTo>
                  <a:cubicBezTo>
                    <a:pt x="14473" y="9539"/>
                    <a:pt x="17079" y="7820"/>
                    <a:pt x="18964" y="7376"/>
                  </a:cubicBezTo>
                  <a:lnTo>
                    <a:pt x="18133" y="6544"/>
                  </a:lnTo>
                  <a:cubicBezTo>
                    <a:pt x="16469" y="8208"/>
                    <a:pt x="13697" y="8374"/>
                    <a:pt x="13697" y="8374"/>
                  </a:cubicBezTo>
                  <a:cubicBezTo>
                    <a:pt x="15138" y="7820"/>
                    <a:pt x="16358" y="6877"/>
                    <a:pt x="17190" y="5601"/>
                  </a:cubicBezTo>
                  <a:lnTo>
                    <a:pt x="16136" y="4548"/>
                  </a:lnTo>
                  <a:cubicBezTo>
                    <a:pt x="15846" y="6216"/>
                    <a:pt x="14418" y="7244"/>
                    <a:pt x="12937" y="7244"/>
                  </a:cubicBezTo>
                  <a:cubicBezTo>
                    <a:pt x="12153" y="7244"/>
                    <a:pt x="11355" y="6956"/>
                    <a:pt x="10702" y="6322"/>
                  </a:cubicBezTo>
                  <a:cubicBezTo>
                    <a:pt x="8872" y="4492"/>
                    <a:pt x="9815" y="1387"/>
                    <a:pt x="12366" y="888"/>
                  </a:cubicBezTo>
                  <a:lnTo>
                    <a:pt x="11479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609375" y="3149300"/>
              <a:ext cx="110925" cy="67950"/>
            </a:xfrm>
            <a:custGeom>
              <a:rect b="b" l="l" r="r" t="t"/>
              <a:pathLst>
                <a:path extrusionOk="0" h="2718" w="4437">
                  <a:moveTo>
                    <a:pt x="3494" y="0"/>
                  </a:moveTo>
                  <a:cubicBezTo>
                    <a:pt x="2607" y="1276"/>
                    <a:pt x="1387" y="2219"/>
                    <a:pt x="1" y="2718"/>
                  </a:cubicBezTo>
                  <a:cubicBezTo>
                    <a:pt x="1" y="2718"/>
                    <a:pt x="2773" y="2607"/>
                    <a:pt x="4437" y="943"/>
                  </a:cubicBezTo>
                  <a:lnTo>
                    <a:pt x="3494" y="0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35900" y="3063075"/>
              <a:ext cx="102625" cy="97625"/>
            </a:xfrm>
            <a:custGeom>
              <a:rect b="b" l="l" r="r" t="t"/>
              <a:pathLst>
                <a:path extrusionOk="0" h="3905" w="4105">
                  <a:moveTo>
                    <a:pt x="2182" y="726"/>
                  </a:moveTo>
                  <a:cubicBezTo>
                    <a:pt x="2470" y="726"/>
                    <a:pt x="2761" y="831"/>
                    <a:pt x="2995" y="1065"/>
                  </a:cubicBezTo>
                  <a:cubicBezTo>
                    <a:pt x="3494" y="1509"/>
                    <a:pt x="3494" y="2285"/>
                    <a:pt x="2995" y="2729"/>
                  </a:cubicBezTo>
                  <a:cubicBezTo>
                    <a:pt x="2761" y="2962"/>
                    <a:pt x="2470" y="3068"/>
                    <a:pt x="2182" y="3068"/>
                  </a:cubicBezTo>
                  <a:cubicBezTo>
                    <a:pt x="1581" y="3068"/>
                    <a:pt x="999" y="2609"/>
                    <a:pt x="999" y="1897"/>
                  </a:cubicBezTo>
                  <a:cubicBezTo>
                    <a:pt x="999" y="1185"/>
                    <a:pt x="1581" y="726"/>
                    <a:pt x="2182" y="726"/>
                  </a:cubicBezTo>
                  <a:close/>
                  <a:moveTo>
                    <a:pt x="2167" y="0"/>
                  </a:moveTo>
                  <a:cubicBezTo>
                    <a:pt x="1700" y="0"/>
                    <a:pt x="1224" y="175"/>
                    <a:pt x="832" y="566"/>
                  </a:cubicBezTo>
                  <a:cubicBezTo>
                    <a:pt x="1" y="1342"/>
                    <a:pt x="1" y="2562"/>
                    <a:pt x="832" y="3339"/>
                  </a:cubicBezTo>
                  <a:cubicBezTo>
                    <a:pt x="1224" y="3730"/>
                    <a:pt x="1700" y="3904"/>
                    <a:pt x="2167" y="3904"/>
                  </a:cubicBezTo>
                  <a:cubicBezTo>
                    <a:pt x="3157" y="3904"/>
                    <a:pt x="4104" y="3120"/>
                    <a:pt x="4104" y="1952"/>
                  </a:cubicBezTo>
                  <a:cubicBezTo>
                    <a:pt x="4104" y="784"/>
                    <a:pt x="3157" y="0"/>
                    <a:pt x="216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558075" y="3081925"/>
              <a:ext cx="61025" cy="58475"/>
            </a:xfrm>
            <a:custGeom>
              <a:rect b="b" l="l" r="r" t="t"/>
              <a:pathLst>
                <a:path extrusionOk="0" h="2339" w="2441">
                  <a:moveTo>
                    <a:pt x="1291" y="1"/>
                  </a:moveTo>
                  <a:cubicBezTo>
                    <a:pt x="1000" y="1"/>
                    <a:pt x="699" y="112"/>
                    <a:pt x="445" y="367"/>
                  </a:cubicBezTo>
                  <a:cubicBezTo>
                    <a:pt x="1" y="810"/>
                    <a:pt x="1" y="1531"/>
                    <a:pt x="445" y="1975"/>
                  </a:cubicBezTo>
                  <a:cubicBezTo>
                    <a:pt x="697" y="2227"/>
                    <a:pt x="995" y="2338"/>
                    <a:pt x="1284" y="2338"/>
                  </a:cubicBezTo>
                  <a:cubicBezTo>
                    <a:pt x="1884" y="2338"/>
                    <a:pt x="2441" y="1854"/>
                    <a:pt x="2441" y="1143"/>
                  </a:cubicBezTo>
                  <a:cubicBezTo>
                    <a:pt x="2441" y="472"/>
                    <a:pt x="1889" y="1"/>
                    <a:pt x="1291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444400" y="3009275"/>
              <a:ext cx="108175" cy="102625"/>
            </a:xfrm>
            <a:custGeom>
              <a:rect b="b" l="l" r="r" t="t"/>
              <a:pathLst>
                <a:path extrusionOk="0" h="4105" w="4327">
                  <a:moveTo>
                    <a:pt x="4326" y="1"/>
                  </a:moveTo>
                  <a:lnTo>
                    <a:pt x="500" y="56"/>
                  </a:lnTo>
                  <a:cubicBezTo>
                    <a:pt x="1" y="1443"/>
                    <a:pt x="278" y="3051"/>
                    <a:pt x="1332" y="4104"/>
                  </a:cubicBezTo>
                  <a:cubicBezTo>
                    <a:pt x="1554" y="2330"/>
                    <a:pt x="2663" y="777"/>
                    <a:pt x="4326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670375" y="3239400"/>
              <a:ext cx="62400" cy="54100"/>
            </a:xfrm>
            <a:custGeom>
              <a:rect b="b" l="l" r="r" t="t"/>
              <a:pathLst>
                <a:path extrusionOk="0" h="2164" w="2496">
                  <a:moveTo>
                    <a:pt x="1609" y="1"/>
                  </a:moveTo>
                  <a:cubicBezTo>
                    <a:pt x="1054" y="278"/>
                    <a:pt x="500" y="611"/>
                    <a:pt x="0" y="943"/>
                  </a:cubicBezTo>
                  <a:lnTo>
                    <a:pt x="1276" y="2163"/>
                  </a:lnTo>
                  <a:lnTo>
                    <a:pt x="2496" y="888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577500" y="3314275"/>
              <a:ext cx="171925" cy="174700"/>
            </a:xfrm>
            <a:custGeom>
              <a:rect b="b" l="l" r="r" t="t"/>
              <a:pathLst>
                <a:path extrusionOk="0" h="6988" w="6877">
                  <a:moveTo>
                    <a:pt x="6876" y="0"/>
                  </a:moveTo>
                  <a:cubicBezTo>
                    <a:pt x="5712" y="111"/>
                    <a:pt x="4104" y="998"/>
                    <a:pt x="2551" y="2551"/>
                  </a:cubicBezTo>
                  <a:cubicBezTo>
                    <a:pt x="1054" y="4104"/>
                    <a:pt x="111" y="5823"/>
                    <a:pt x="0" y="6987"/>
                  </a:cubicBezTo>
                  <a:lnTo>
                    <a:pt x="277" y="6876"/>
                  </a:lnTo>
                  <a:lnTo>
                    <a:pt x="499" y="6710"/>
                  </a:lnTo>
                  <a:lnTo>
                    <a:pt x="721" y="6543"/>
                  </a:lnTo>
                  <a:lnTo>
                    <a:pt x="943" y="6377"/>
                  </a:lnTo>
                  <a:cubicBezTo>
                    <a:pt x="1165" y="6211"/>
                    <a:pt x="1387" y="6044"/>
                    <a:pt x="1608" y="5878"/>
                  </a:cubicBezTo>
                  <a:lnTo>
                    <a:pt x="1941" y="5601"/>
                  </a:lnTo>
                  <a:lnTo>
                    <a:pt x="2274" y="5323"/>
                  </a:lnTo>
                  <a:lnTo>
                    <a:pt x="2496" y="5157"/>
                  </a:lnTo>
                  <a:lnTo>
                    <a:pt x="2662" y="4991"/>
                  </a:lnTo>
                  <a:lnTo>
                    <a:pt x="3050" y="4603"/>
                  </a:lnTo>
                  <a:lnTo>
                    <a:pt x="3161" y="4547"/>
                  </a:lnTo>
                  <a:cubicBezTo>
                    <a:pt x="3216" y="4492"/>
                    <a:pt x="3272" y="4436"/>
                    <a:pt x="3327" y="4381"/>
                  </a:cubicBezTo>
                  <a:cubicBezTo>
                    <a:pt x="3383" y="4325"/>
                    <a:pt x="3438" y="4270"/>
                    <a:pt x="3549" y="4159"/>
                  </a:cubicBezTo>
                  <a:lnTo>
                    <a:pt x="3826" y="3882"/>
                  </a:lnTo>
                  <a:lnTo>
                    <a:pt x="4159" y="3549"/>
                  </a:lnTo>
                  <a:lnTo>
                    <a:pt x="4381" y="3327"/>
                  </a:lnTo>
                  <a:lnTo>
                    <a:pt x="4492" y="3161"/>
                  </a:lnTo>
                  <a:lnTo>
                    <a:pt x="4603" y="3050"/>
                  </a:lnTo>
                  <a:cubicBezTo>
                    <a:pt x="4714" y="2939"/>
                    <a:pt x="4824" y="2773"/>
                    <a:pt x="4935" y="2662"/>
                  </a:cubicBezTo>
                  <a:lnTo>
                    <a:pt x="5102" y="2495"/>
                  </a:lnTo>
                  <a:cubicBezTo>
                    <a:pt x="5157" y="2440"/>
                    <a:pt x="5157" y="2385"/>
                    <a:pt x="5268" y="2274"/>
                  </a:cubicBezTo>
                  <a:cubicBezTo>
                    <a:pt x="5379" y="2163"/>
                    <a:pt x="5490" y="2052"/>
                    <a:pt x="5545" y="1886"/>
                  </a:cubicBezTo>
                  <a:lnTo>
                    <a:pt x="5823" y="1608"/>
                  </a:lnTo>
                  <a:cubicBezTo>
                    <a:pt x="5989" y="1386"/>
                    <a:pt x="6155" y="1109"/>
                    <a:pt x="6322" y="887"/>
                  </a:cubicBezTo>
                  <a:lnTo>
                    <a:pt x="6433" y="666"/>
                  </a:lnTo>
                  <a:cubicBezTo>
                    <a:pt x="6488" y="610"/>
                    <a:pt x="6543" y="555"/>
                    <a:pt x="6599" y="444"/>
                  </a:cubicBezTo>
                  <a:lnTo>
                    <a:pt x="6765" y="222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746625" y="3314275"/>
              <a:ext cx="2800" cy="5550"/>
            </a:xfrm>
            <a:custGeom>
              <a:rect b="b" l="l" r="r" t="t"/>
              <a:pathLst>
                <a:path extrusionOk="0" h="222" w="112">
                  <a:moveTo>
                    <a:pt x="0" y="222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42450" y="3319800"/>
              <a:ext cx="4200" cy="5575"/>
            </a:xfrm>
            <a:custGeom>
              <a:rect b="b" l="l" r="r" t="t"/>
              <a:pathLst>
                <a:path extrusionOk="0" h="223" w="168">
                  <a:moveTo>
                    <a:pt x="1" y="223"/>
                  </a:moveTo>
                  <a:lnTo>
                    <a:pt x="1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739700" y="3326750"/>
              <a:ext cx="2775" cy="5575"/>
            </a:xfrm>
            <a:custGeom>
              <a:rect b="b" l="l" r="r" t="t"/>
              <a:pathLst>
                <a:path extrusionOk="0" h="223" w="111">
                  <a:moveTo>
                    <a:pt x="0" y="222"/>
                  </a:moveTo>
                  <a:cubicBezTo>
                    <a:pt x="0" y="111"/>
                    <a:pt x="55" y="56"/>
                    <a:pt x="111" y="0"/>
                  </a:cubicBezTo>
                  <a:cubicBezTo>
                    <a:pt x="55" y="56"/>
                    <a:pt x="0" y="111"/>
                    <a:pt x="0" y="2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735525" y="3332300"/>
              <a:ext cx="2800" cy="4175"/>
            </a:xfrm>
            <a:custGeom>
              <a:rect b="b" l="l" r="r" t="t"/>
              <a:pathLst>
                <a:path extrusionOk="0" h="167" w="112">
                  <a:moveTo>
                    <a:pt x="1" y="166"/>
                  </a:move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620475" y="3274075"/>
              <a:ext cx="62400" cy="59625"/>
            </a:xfrm>
            <a:custGeom>
              <a:rect b="b" l="l" r="r" t="t"/>
              <a:pathLst>
                <a:path extrusionOk="0" h="2385" w="2496">
                  <a:moveTo>
                    <a:pt x="1386" y="0"/>
                  </a:moveTo>
                  <a:cubicBezTo>
                    <a:pt x="943" y="333"/>
                    <a:pt x="444" y="721"/>
                    <a:pt x="0" y="1165"/>
                  </a:cubicBezTo>
                  <a:lnTo>
                    <a:pt x="1276" y="2384"/>
                  </a:lnTo>
                  <a:lnTo>
                    <a:pt x="2496" y="1109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716125" y="3355850"/>
              <a:ext cx="5575" cy="6950"/>
            </a:xfrm>
            <a:custGeom>
              <a:rect b="b" l="l" r="r" t="t"/>
              <a:pathLst>
                <a:path extrusionOk="0" h="278" w="223">
                  <a:moveTo>
                    <a:pt x="0" y="278"/>
                  </a:moveTo>
                  <a:lnTo>
                    <a:pt x="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705025" y="3372500"/>
              <a:ext cx="4200" cy="5550"/>
            </a:xfrm>
            <a:custGeom>
              <a:rect b="b" l="l" r="r" t="t"/>
              <a:pathLst>
                <a:path extrusionOk="0" h="222" w="168">
                  <a:moveTo>
                    <a:pt x="167" y="0"/>
                  </a:moveTo>
                  <a:cubicBezTo>
                    <a:pt x="112" y="56"/>
                    <a:pt x="56" y="166"/>
                    <a:pt x="1" y="222"/>
                  </a:cubicBezTo>
                  <a:cubicBezTo>
                    <a:pt x="56" y="166"/>
                    <a:pt x="112" y="111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372325" y="3118100"/>
              <a:ext cx="184400" cy="182325"/>
            </a:xfrm>
            <a:custGeom>
              <a:rect b="b" l="l" r="r" t="t"/>
              <a:pathLst>
                <a:path extrusionOk="0" h="7293" w="7376">
                  <a:moveTo>
                    <a:pt x="1941" y="1"/>
                  </a:moveTo>
                  <a:cubicBezTo>
                    <a:pt x="1442" y="1"/>
                    <a:pt x="943" y="195"/>
                    <a:pt x="555" y="583"/>
                  </a:cubicBezTo>
                  <a:cubicBezTo>
                    <a:pt x="222" y="916"/>
                    <a:pt x="0" y="1415"/>
                    <a:pt x="0" y="1969"/>
                  </a:cubicBezTo>
                  <a:cubicBezTo>
                    <a:pt x="0" y="2468"/>
                    <a:pt x="222" y="2967"/>
                    <a:pt x="610" y="3356"/>
                  </a:cubicBezTo>
                  <a:lnTo>
                    <a:pt x="4658" y="7293"/>
                  </a:lnTo>
                  <a:cubicBezTo>
                    <a:pt x="4908" y="7043"/>
                    <a:pt x="5220" y="6918"/>
                    <a:pt x="5547" y="6918"/>
                  </a:cubicBezTo>
                  <a:cubicBezTo>
                    <a:pt x="5656" y="6918"/>
                    <a:pt x="5767" y="6932"/>
                    <a:pt x="5878" y="6960"/>
                  </a:cubicBezTo>
                  <a:cubicBezTo>
                    <a:pt x="5989" y="6997"/>
                    <a:pt x="6100" y="7015"/>
                    <a:pt x="6209" y="7015"/>
                  </a:cubicBezTo>
                  <a:cubicBezTo>
                    <a:pt x="6427" y="7015"/>
                    <a:pt x="6636" y="6941"/>
                    <a:pt x="6821" y="6794"/>
                  </a:cubicBezTo>
                  <a:lnTo>
                    <a:pt x="6876" y="6683"/>
                  </a:lnTo>
                  <a:cubicBezTo>
                    <a:pt x="7098" y="6405"/>
                    <a:pt x="7209" y="6073"/>
                    <a:pt x="7098" y="5740"/>
                  </a:cubicBezTo>
                  <a:cubicBezTo>
                    <a:pt x="6932" y="5352"/>
                    <a:pt x="7043" y="4853"/>
                    <a:pt x="7375" y="4520"/>
                  </a:cubicBezTo>
                  <a:lnTo>
                    <a:pt x="3328" y="583"/>
                  </a:lnTo>
                  <a:cubicBezTo>
                    <a:pt x="2939" y="195"/>
                    <a:pt x="2440" y="1"/>
                    <a:pt x="1941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700875" y="3378025"/>
              <a:ext cx="2800" cy="4200"/>
            </a:xfrm>
            <a:custGeom>
              <a:rect b="b" l="l" r="r" t="t"/>
              <a:pathLst>
                <a:path extrusionOk="0" h="168" w="112">
                  <a:moveTo>
                    <a:pt x="0" y="167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691175" y="3380800"/>
              <a:ext cx="9725" cy="11125"/>
            </a:xfrm>
            <a:custGeom>
              <a:rect b="b" l="l" r="r" t="t"/>
              <a:pathLst>
                <a:path extrusionOk="0" h="445" w="389">
                  <a:moveTo>
                    <a:pt x="0" y="444"/>
                  </a:moveTo>
                  <a:cubicBezTo>
                    <a:pt x="167" y="334"/>
                    <a:pt x="277" y="167"/>
                    <a:pt x="388" y="1"/>
                  </a:cubicBezTo>
                  <a:cubicBezTo>
                    <a:pt x="277" y="167"/>
                    <a:pt x="167" y="334"/>
                    <a:pt x="0" y="4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687000" y="3394675"/>
              <a:ext cx="2800" cy="4175"/>
            </a:xfrm>
            <a:custGeom>
              <a:rect b="b" l="l" r="r" t="t"/>
              <a:pathLst>
                <a:path extrusionOk="0" h="167" w="112">
                  <a:moveTo>
                    <a:pt x="1" y="167"/>
                  </a:move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574725" y="3315650"/>
              <a:ext cx="58250" cy="58250"/>
            </a:xfrm>
            <a:custGeom>
              <a:rect b="b" l="l" r="r" t="t"/>
              <a:pathLst>
                <a:path extrusionOk="0" h="2330" w="2330">
                  <a:moveTo>
                    <a:pt x="1276" y="1"/>
                  </a:moveTo>
                  <a:cubicBezTo>
                    <a:pt x="1054" y="222"/>
                    <a:pt x="832" y="389"/>
                    <a:pt x="610" y="611"/>
                  </a:cubicBezTo>
                  <a:lnTo>
                    <a:pt x="0" y="1276"/>
                  </a:lnTo>
                  <a:lnTo>
                    <a:pt x="1109" y="2330"/>
                  </a:lnTo>
                  <a:lnTo>
                    <a:pt x="2329" y="1054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681475" y="3398825"/>
              <a:ext cx="5550" cy="5575"/>
            </a:xfrm>
            <a:custGeom>
              <a:rect b="b" l="l" r="r" t="t"/>
              <a:pathLst>
                <a:path extrusionOk="0" h="223" w="222">
                  <a:moveTo>
                    <a:pt x="0" y="222"/>
                  </a:moveTo>
                  <a:lnTo>
                    <a:pt x="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673150" y="3404375"/>
              <a:ext cx="8350" cy="8350"/>
            </a:xfrm>
            <a:custGeom>
              <a:rect b="b" l="l" r="r" t="t"/>
              <a:pathLst>
                <a:path extrusionOk="0" h="334" w="334">
                  <a:moveTo>
                    <a:pt x="0" y="333"/>
                  </a:moveTo>
                  <a:lnTo>
                    <a:pt x="3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666225" y="3412700"/>
              <a:ext cx="6950" cy="6950"/>
            </a:xfrm>
            <a:custGeom>
              <a:rect b="b" l="l" r="r" t="t"/>
              <a:pathLst>
                <a:path extrusionOk="0" h="278" w="278">
                  <a:moveTo>
                    <a:pt x="277" y="0"/>
                  </a:moveTo>
                  <a:lnTo>
                    <a:pt x="0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451350" y="3190550"/>
              <a:ext cx="360450" cy="362500"/>
            </a:xfrm>
            <a:custGeom>
              <a:rect b="b" l="l" r="r" t="t"/>
              <a:pathLst>
                <a:path extrusionOk="0" h="14500" w="14418">
                  <a:moveTo>
                    <a:pt x="12529" y="1273"/>
                  </a:moveTo>
                  <a:cubicBezTo>
                    <a:pt x="12772" y="1273"/>
                    <a:pt x="12896" y="1320"/>
                    <a:pt x="12920" y="1345"/>
                  </a:cubicBezTo>
                  <a:cubicBezTo>
                    <a:pt x="12976" y="1400"/>
                    <a:pt x="12976" y="1400"/>
                    <a:pt x="12976" y="1456"/>
                  </a:cubicBezTo>
                  <a:cubicBezTo>
                    <a:pt x="13087" y="1622"/>
                    <a:pt x="13142" y="2343"/>
                    <a:pt x="12532" y="3729"/>
                  </a:cubicBezTo>
                  <a:cubicBezTo>
                    <a:pt x="12310" y="4117"/>
                    <a:pt x="12144" y="4561"/>
                    <a:pt x="11867" y="4949"/>
                  </a:cubicBezTo>
                  <a:lnTo>
                    <a:pt x="11756" y="5171"/>
                  </a:lnTo>
                  <a:lnTo>
                    <a:pt x="11589" y="5448"/>
                  </a:lnTo>
                  <a:cubicBezTo>
                    <a:pt x="11534" y="5504"/>
                    <a:pt x="11479" y="5615"/>
                    <a:pt x="11423" y="5670"/>
                  </a:cubicBezTo>
                  <a:lnTo>
                    <a:pt x="11312" y="5892"/>
                  </a:lnTo>
                  <a:lnTo>
                    <a:pt x="10813" y="6557"/>
                  </a:lnTo>
                  <a:lnTo>
                    <a:pt x="10536" y="6890"/>
                  </a:lnTo>
                  <a:cubicBezTo>
                    <a:pt x="10480" y="7001"/>
                    <a:pt x="10314" y="7167"/>
                    <a:pt x="10259" y="7223"/>
                  </a:cubicBezTo>
                  <a:cubicBezTo>
                    <a:pt x="10203" y="7334"/>
                    <a:pt x="10148" y="7389"/>
                    <a:pt x="10092" y="7444"/>
                  </a:cubicBezTo>
                  <a:lnTo>
                    <a:pt x="9926" y="7611"/>
                  </a:lnTo>
                  <a:cubicBezTo>
                    <a:pt x="9815" y="7777"/>
                    <a:pt x="9704" y="7888"/>
                    <a:pt x="9593" y="8054"/>
                  </a:cubicBezTo>
                  <a:lnTo>
                    <a:pt x="9482" y="8165"/>
                  </a:lnTo>
                  <a:lnTo>
                    <a:pt x="9371" y="8276"/>
                  </a:lnTo>
                  <a:lnTo>
                    <a:pt x="9150" y="8498"/>
                  </a:lnTo>
                  <a:lnTo>
                    <a:pt x="8817" y="8831"/>
                  </a:lnTo>
                  <a:lnTo>
                    <a:pt x="8540" y="9163"/>
                  </a:lnTo>
                  <a:cubicBezTo>
                    <a:pt x="8429" y="9219"/>
                    <a:pt x="8373" y="9274"/>
                    <a:pt x="8318" y="9385"/>
                  </a:cubicBezTo>
                  <a:cubicBezTo>
                    <a:pt x="8262" y="9441"/>
                    <a:pt x="8207" y="9441"/>
                    <a:pt x="8151" y="9496"/>
                  </a:cubicBezTo>
                  <a:lnTo>
                    <a:pt x="8041" y="9607"/>
                  </a:lnTo>
                  <a:lnTo>
                    <a:pt x="7652" y="9995"/>
                  </a:lnTo>
                  <a:lnTo>
                    <a:pt x="7486" y="10106"/>
                  </a:lnTo>
                  <a:lnTo>
                    <a:pt x="7264" y="10272"/>
                  </a:lnTo>
                  <a:lnTo>
                    <a:pt x="6932" y="10605"/>
                  </a:lnTo>
                  <a:lnTo>
                    <a:pt x="6599" y="10827"/>
                  </a:lnTo>
                  <a:cubicBezTo>
                    <a:pt x="6377" y="11049"/>
                    <a:pt x="6155" y="11215"/>
                    <a:pt x="5933" y="11382"/>
                  </a:cubicBezTo>
                  <a:lnTo>
                    <a:pt x="5712" y="11492"/>
                  </a:lnTo>
                  <a:lnTo>
                    <a:pt x="5490" y="11659"/>
                  </a:lnTo>
                  <a:lnTo>
                    <a:pt x="5268" y="11825"/>
                  </a:lnTo>
                  <a:lnTo>
                    <a:pt x="4991" y="11991"/>
                  </a:lnTo>
                  <a:cubicBezTo>
                    <a:pt x="4603" y="12213"/>
                    <a:pt x="4214" y="12435"/>
                    <a:pt x="3826" y="12657"/>
                  </a:cubicBezTo>
                  <a:cubicBezTo>
                    <a:pt x="2902" y="13100"/>
                    <a:pt x="2298" y="13224"/>
                    <a:pt x="1933" y="13224"/>
                  </a:cubicBezTo>
                  <a:cubicBezTo>
                    <a:pt x="1750" y="13224"/>
                    <a:pt x="1627" y="13193"/>
                    <a:pt x="1553" y="13156"/>
                  </a:cubicBezTo>
                  <a:lnTo>
                    <a:pt x="1442" y="13156"/>
                  </a:lnTo>
                  <a:cubicBezTo>
                    <a:pt x="1386" y="13045"/>
                    <a:pt x="1220" y="12491"/>
                    <a:pt x="1664" y="11271"/>
                  </a:cubicBezTo>
                  <a:cubicBezTo>
                    <a:pt x="1719" y="11104"/>
                    <a:pt x="1830" y="10882"/>
                    <a:pt x="1886" y="10772"/>
                  </a:cubicBezTo>
                  <a:cubicBezTo>
                    <a:pt x="1941" y="10661"/>
                    <a:pt x="1941" y="10605"/>
                    <a:pt x="1996" y="10494"/>
                  </a:cubicBezTo>
                  <a:cubicBezTo>
                    <a:pt x="2274" y="9940"/>
                    <a:pt x="2551" y="9385"/>
                    <a:pt x="2884" y="8886"/>
                  </a:cubicBezTo>
                  <a:cubicBezTo>
                    <a:pt x="3050" y="8664"/>
                    <a:pt x="3216" y="8443"/>
                    <a:pt x="3327" y="8221"/>
                  </a:cubicBezTo>
                  <a:cubicBezTo>
                    <a:pt x="3715" y="7777"/>
                    <a:pt x="4048" y="7334"/>
                    <a:pt x="4436" y="6835"/>
                  </a:cubicBezTo>
                  <a:cubicBezTo>
                    <a:pt x="4603" y="6668"/>
                    <a:pt x="4769" y="6446"/>
                    <a:pt x="4880" y="6280"/>
                  </a:cubicBezTo>
                  <a:lnTo>
                    <a:pt x="5490" y="5670"/>
                  </a:lnTo>
                  <a:cubicBezTo>
                    <a:pt x="5712" y="5448"/>
                    <a:pt x="5933" y="5226"/>
                    <a:pt x="6100" y="5005"/>
                  </a:cubicBezTo>
                  <a:lnTo>
                    <a:pt x="6710" y="4506"/>
                  </a:lnTo>
                  <a:cubicBezTo>
                    <a:pt x="7153" y="4062"/>
                    <a:pt x="7652" y="3729"/>
                    <a:pt x="8096" y="3397"/>
                  </a:cubicBezTo>
                  <a:lnTo>
                    <a:pt x="8706" y="2897"/>
                  </a:lnTo>
                  <a:cubicBezTo>
                    <a:pt x="9205" y="2565"/>
                    <a:pt x="9760" y="2232"/>
                    <a:pt x="10259" y="1955"/>
                  </a:cubicBezTo>
                  <a:lnTo>
                    <a:pt x="10591" y="1844"/>
                  </a:lnTo>
                  <a:lnTo>
                    <a:pt x="11035" y="1622"/>
                  </a:lnTo>
                  <a:cubicBezTo>
                    <a:pt x="11742" y="1346"/>
                    <a:pt x="12227" y="1273"/>
                    <a:pt x="12529" y="1273"/>
                  </a:cubicBezTo>
                  <a:close/>
                  <a:moveTo>
                    <a:pt x="12581" y="1"/>
                  </a:moveTo>
                  <a:cubicBezTo>
                    <a:pt x="12281" y="1"/>
                    <a:pt x="11950" y="45"/>
                    <a:pt x="11589" y="125"/>
                  </a:cubicBezTo>
                  <a:cubicBezTo>
                    <a:pt x="9704" y="569"/>
                    <a:pt x="7098" y="2288"/>
                    <a:pt x="4658" y="4727"/>
                  </a:cubicBezTo>
                  <a:cubicBezTo>
                    <a:pt x="2274" y="7223"/>
                    <a:pt x="666" y="9884"/>
                    <a:pt x="222" y="11825"/>
                  </a:cubicBezTo>
                  <a:cubicBezTo>
                    <a:pt x="0" y="12768"/>
                    <a:pt x="111" y="13544"/>
                    <a:pt x="610" y="14043"/>
                  </a:cubicBezTo>
                  <a:cubicBezTo>
                    <a:pt x="894" y="14362"/>
                    <a:pt x="1336" y="14500"/>
                    <a:pt x="1864" y="14500"/>
                  </a:cubicBezTo>
                  <a:cubicBezTo>
                    <a:pt x="2162" y="14500"/>
                    <a:pt x="2488" y="14456"/>
                    <a:pt x="2828" y="14376"/>
                  </a:cubicBezTo>
                  <a:cubicBezTo>
                    <a:pt x="4714" y="13877"/>
                    <a:pt x="7375" y="12213"/>
                    <a:pt x="9760" y="9718"/>
                  </a:cubicBezTo>
                  <a:cubicBezTo>
                    <a:pt x="12199" y="7278"/>
                    <a:pt x="13808" y="4616"/>
                    <a:pt x="14251" y="2676"/>
                  </a:cubicBezTo>
                  <a:cubicBezTo>
                    <a:pt x="14417" y="1678"/>
                    <a:pt x="14362" y="901"/>
                    <a:pt x="13863" y="458"/>
                  </a:cubicBezTo>
                  <a:cubicBezTo>
                    <a:pt x="13544" y="139"/>
                    <a:pt x="13112" y="1"/>
                    <a:pt x="12581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659275" y="3419625"/>
              <a:ext cx="6975" cy="5575"/>
            </a:xfrm>
            <a:custGeom>
              <a:rect b="b" l="l" r="r" t="t"/>
              <a:pathLst>
                <a:path extrusionOk="0" h="223" w="279">
                  <a:moveTo>
                    <a:pt x="1" y="222"/>
                  </a:moveTo>
                  <a:cubicBezTo>
                    <a:pt x="112" y="167"/>
                    <a:pt x="167" y="111"/>
                    <a:pt x="278" y="0"/>
                  </a:cubicBezTo>
                  <a:cubicBezTo>
                    <a:pt x="167" y="111"/>
                    <a:pt x="112" y="167"/>
                    <a:pt x="1" y="2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656500" y="3424900"/>
              <a:ext cx="3250" cy="4450"/>
            </a:xfrm>
            <a:custGeom>
              <a:rect b="b" l="l" r="r" t="t"/>
              <a:pathLst>
                <a:path extrusionOk="0" h="178" w="130">
                  <a:moveTo>
                    <a:pt x="126" y="0"/>
                  </a:moveTo>
                  <a:lnTo>
                    <a:pt x="126" y="0"/>
                  </a:lnTo>
                  <a:cubicBezTo>
                    <a:pt x="124" y="0"/>
                    <a:pt x="120" y="4"/>
                    <a:pt x="112" y="11"/>
                  </a:cubicBezTo>
                  <a:cubicBezTo>
                    <a:pt x="112" y="20"/>
                    <a:pt x="110" y="29"/>
                    <a:pt x="108" y="38"/>
                  </a:cubicBezTo>
                  <a:lnTo>
                    <a:pt x="108" y="38"/>
                  </a:lnTo>
                  <a:cubicBezTo>
                    <a:pt x="122" y="16"/>
                    <a:pt x="130" y="0"/>
                    <a:pt x="126" y="0"/>
                  </a:cubicBezTo>
                  <a:close/>
                  <a:moveTo>
                    <a:pt x="108" y="38"/>
                  </a:moveTo>
                  <a:cubicBezTo>
                    <a:pt x="81" y="80"/>
                    <a:pt x="32" y="146"/>
                    <a:pt x="1" y="178"/>
                  </a:cubicBezTo>
                  <a:cubicBezTo>
                    <a:pt x="48" y="131"/>
                    <a:pt x="94" y="84"/>
                    <a:pt x="108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644025" y="3430725"/>
              <a:ext cx="9750" cy="9725"/>
            </a:xfrm>
            <a:custGeom>
              <a:rect b="b" l="l" r="r" t="t"/>
              <a:pathLst>
                <a:path extrusionOk="0" h="389" w="390">
                  <a:moveTo>
                    <a:pt x="389" y="0"/>
                  </a:moveTo>
                  <a:lnTo>
                    <a:pt x="1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639875" y="3440425"/>
              <a:ext cx="4175" cy="4175"/>
            </a:xfrm>
            <a:custGeom>
              <a:rect b="b" l="l" r="r" t="t"/>
              <a:pathLst>
                <a:path extrusionOk="0" h="167" w="167">
                  <a:moveTo>
                    <a:pt x="1" y="167"/>
                  </a:move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534525" y="3361400"/>
              <a:ext cx="59625" cy="62400"/>
            </a:xfrm>
            <a:custGeom>
              <a:rect b="b" l="l" r="r" t="t"/>
              <a:pathLst>
                <a:path extrusionOk="0" h="2496" w="2385">
                  <a:moveTo>
                    <a:pt x="1109" y="1"/>
                  </a:moveTo>
                  <a:cubicBezTo>
                    <a:pt x="721" y="500"/>
                    <a:pt x="388" y="943"/>
                    <a:pt x="0" y="1442"/>
                  </a:cubicBezTo>
                  <a:lnTo>
                    <a:pt x="1165" y="2496"/>
                  </a:lnTo>
                  <a:lnTo>
                    <a:pt x="2385" y="1276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635725" y="3444575"/>
              <a:ext cx="4175" cy="4175"/>
            </a:xfrm>
            <a:custGeom>
              <a:rect b="b" l="l" r="r" t="t"/>
              <a:pathLst>
                <a:path extrusionOk="0" h="167" w="167">
                  <a:moveTo>
                    <a:pt x="0" y="167"/>
                  </a:moveTo>
                  <a:lnTo>
                    <a:pt x="1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17700" y="3455675"/>
              <a:ext cx="8350" cy="6950"/>
            </a:xfrm>
            <a:custGeom>
              <a:rect b="b" l="l" r="r" t="t"/>
              <a:pathLst>
                <a:path extrusionOk="0" h="278" w="334">
                  <a:moveTo>
                    <a:pt x="333" y="0"/>
                  </a:moveTo>
                  <a:lnTo>
                    <a:pt x="0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66975" y="3198075"/>
              <a:ext cx="102600" cy="103750"/>
            </a:xfrm>
            <a:custGeom>
              <a:rect b="b" l="l" r="r" t="t"/>
              <a:pathLst>
                <a:path extrusionOk="0" h="4150" w="4104">
                  <a:moveTo>
                    <a:pt x="1389" y="0"/>
                  </a:moveTo>
                  <a:cubicBezTo>
                    <a:pt x="921" y="0"/>
                    <a:pt x="452" y="87"/>
                    <a:pt x="0" y="268"/>
                  </a:cubicBezTo>
                  <a:cubicBezTo>
                    <a:pt x="0" y="1765"/>
                    <a:pt x="0" y="2652"/>
                    <a:pt x="56" y="4149"/>
                  </a:cubicBezTo>
                  <a:cubicBezTo>
                    <a:pt x="721" y="2486"/>
                    <a:pt x="2274" y="1266"/>
                    <a:pt x="4104" y="1044"/>
                  </a:cubicBezTo>
                  <a:cubicBezTo>
                    <a:pt x="3318" y="371"/>
                    <a:pt x="2357" y="0"/>
                    <a:pt x="1389" y="0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594125" y="3475075"/>
              <a:ext cx="5575" cy="4175"/>
            </a:xfrm>
            <a:custGeom>
              <a:rect b="b" l="l" r="r" t="t"/>
              <a:pathLst>
                <a:path extrusionOk="0" h="167" w="223">
                  <a:moveTo>
                    <a:pt x="1" y="167"/>
                  </a:moveTo>
                  <a:lnTo>
                    <a:pt x="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262325" y="3260475"/>
              <a:ext cx="212725" cy="156400"/>
            </a:xfrm>
            <a:custGeom>
              <a:rect b="b" l="l" r="r" t="t"/>
              <a:pathLst>
                <a:path extrusionOk="0" h="6256" w="8509">
                  <a:moveTo>
                    <a:pt x="4339" y="1125"/>
                  </a:moveTo>
                  <a:cubicBezTo>
                    <a:pt x="4802" y="1125"/>
                    <a:pt x="5277" y="1289"/>
                    <a:pt x="5676" y="1653"/>
                  </a:cubicBezTo>
                  <a:cubicBezTo>
                    <a:pt x="6452" y="2429"/>
                    <a:pt x="6452" y="3649"/>
                    <a:pt x="5731" y="4426"/>
                  </a:cubicBezTo>
                  <a:cubicBezTo>
                    <a:pt x="5331" y="4826"/>
                    <a:pt x="4836" y="5005"/>
                    <a:pt x="4351" y="5005"/>
                  </a:cubicBezTo>
                  <a:cubicBezTo>
                    <a:pt x="3356" y="5005"/>
                    <a:pt x="2404" y="4250"/>
                    <a:pt x="2404" y="3095"/>
                  </a:cubicBezTo>
                  <a:cubicBezTo>
                    <a:pt x="2366" y="1914"/>
                    <a:pt x="3323" y="1125"/>
                    <a:pt x="4339" y="1125"/>
                  </a:cubicBezTo>
                  <a:close/>
                  <a:moveTo>
                    <a:pt x="4116" y="1"/>
                  </a:moveTo>
                  <a:cubicBezTo>
                    <a:pt x="3420" y="1"/>
                    <a:pt x="2691" y="246"/>
                    <a:pt x="2016" y="821"/>
                  </a:cubicBezTo>
                  <a:cubicBezTo>
                    <a:pt x="1" y="2888"/>
                    <a:pt x="1549" y="6256"/>
                    <a:pt x="4283" y="6256"/>
                  </a:cubicBezTo>
                  <a:cubicBezTo>
                    <a:pt x="4482" y="6256"/>
                    <a:pt x="4688" y="6238"/>
                    <a:pt x="4900" y="6200"/>
                  </a:cubicBezTo>
                  <a:cubicBezTo>
                    <a:pt x="5509" y="6034"/>
                    <a:pt x="6119" y="5756"/>
                    <a:pt x="6619" y="5257"/>
                  </a:cubicBezTo>
                  <a:cubicBezTo>
                    <a:pt x="8508" y="2895"/>
                    <a:pt x="6506" y="1"/>
                    <a:pt x="4116" y="1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588575" y="3479225"/>
              <a:ext cx="5575" cy="4200"/>
            </a:xfrm>
            <a:custGeom>
              <a:rect b="b" l="l" r="r" t="t"/>
              <a:pathLst>
                <a:path extrusionOk="0" h="168" w="223">
                  <a:moveTo>
                    <a:pt x="1" y="167"/>
                  </a:moveTo>
                  <a:lnTo>
                    <a:pt x="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501250" y="3412700"/>
              <a:ext cx="54075" cy="62400"/>
            </a:xfrm>
            <a:custGeom>
              <a:rect b="b" l="l" r="r" t="t"/>
              <a:pathLst>
                <a:path extrusionOk="0" h="2496" w="2163">
                  <a:moveTo>
                    <a:pt x="888" y="0"/>
                  </a:moveTo>
                  <a:cubicBezTo>
                    <a:pt x="555" y="555"/>
                    <a:pt x="278" y="1054"/>
                    <a:pt x="0" y="1608"/>
                  </a:cubicBezTo>
                  <a:lnTo>
                    <a:pt x="888" y="2496"/>
                  </a:lnTo>
                  <a:lnTo>
                    <a:pt x="2163" y="122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583050" y="3483400"/>
              <a:ext cx="5550" cy="4175"/>
            </a:xfrm>
            <a:custGeom>
              <a:rect b="b" l="l" r="r" t="t"/>
              <a:pathLst>
                <a:path extrusionOk="0" h="167" w="222">
                  <a:moveTo>
                    <a:pt x="0" y="167"/>
                  </a:move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577500" y="3487550"/>
              <a:ext cx="5575" cy="2800"/>
            </a:xfrm>
            <a:custGeom>
              <a:rect b="b" l="l" r="r" t="t"/>
              <a:pathLst>
                <a:path extrusionOk="0" h="112" w="223">
                  <a:moveTo>
                    <a:pt x="0" y="111"/>
                  </a:moveTo>
                  <a:lnTo>
                    <a:pt x="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315475" y="3289025"/>
              <a:ext cx="102625" cy="97025"/>
            </a:xfrm>
            <a:custGeom>
              <a:rect b="b" l="l" r="r" t="t"/>
              <a:pathLst>
                <a:path extrusionOk="0" h="3881" w="4105">
                  <a:moveTo>
                    <a:pt x="2182" y="726"/>
                  </a:moveTo>
                  <a:cubicBezTo>
                    <a:pt x="2470" y="726"/>
                    <a:pt x="2762" y="832"/>
                    <a:pt x="2995" y="1066"/>
                  </a:cubicBezTo>
                  <a:cubicBezTo>
                    <a:pt x="3494" y="1509"/>
                    <a:pt x="3494" y="2286"/>
                    <a:pt x="2995" y="2729"/>
                  </a:cubicBezTo>
                  <a:cubicBezTo>
                    <a:pt x="2762" y="2963"/>
                    <a:pt x="2470" y="3068"/>
                    <a:pt x="2182" y="3068"/>
                  </a:cubicBezTo>
                  <a:cubicBezTo>
                    <a:pt x="1582" y="3068"/>
                    <a:pt x="999" y="2609"/>
                    <a:pt x="999" y="1897"/>
                  </a:cubicBezTo>
                  <a:cubicBezTo>
                    <a:pt x="999" y="1185"/>
                    <a:pt x="1582" y="726"/>
                    <a:pt x="2182" y="726"/>
                  </a:cubicBezTo>
                  <a:close/>
                  <a:moveTo>
                    <a:pt x="2150" y="1"/>
                  </a:moveTo>
                  <a:cubicBezTo>
                    <a:pt x="1675" y="1"/>
                    <a:pt x="1186" y="175"/>
                    <a:pt x="777" y="567"/>
                  </a:cubicBezTo>
                  <a:cubicBezTo>
                    <a:pt x="1" y="1287"/>
                    <a:pt x="1" y="2563"/>
                    <a:pt x="777" y="3339"/>
                  </a:cubicBezTo>
                  <a:cubicBezTo>
                    <a:pt x="1186" y="3712"/>
                    <a:pt x="1673" y="3880"/>
                    <a:pt x="2148" y="3880"/>
                  </a:cubicBezTo>
                  <a:cubicBezTo>
                    <a:pt x="3156" y="3880"/>
                    <a:pt x="4104" y="3122"/>
                    <a:pt x="4104" y="1953"/>
                  </a:cubicBezTo>
                  <a:cubicBezTo>
                    <a:pt x="4104" y="785"/>
                    <a:pt x="3157" y="1"/>
                    <a:pt x="215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411150" y="3353075"/>
              <a:ext cx="66550" cy="110925"/>
            </a:xfrm>
            <a:custGeom>
              <a:rect b="b" l="l" r="r" t="t"/>
              <a:pathLst>
                <a:path extrusionOk="0" h="4437" w="2662">
                  <a:moveTo>
                    <a:pt x="2662" y="1"/>
                  </a:moveTo>
                  <a:lnTo>
                    <a:pt x="2662" y="1"/>
                  </a:lnTo>
                  <a:cubicBezTo>
                    <a:pt x="2163" y="1387"/>
                    <a:pt x="1220" y="2662"/>
                    <a:pt x="0" y="3550"/>
                  </a:cubicBezTo>
                  <a:lnTo>
                    <a:pt x="943" y="4437"/>
                  </a:lnTo>
                  <a:cubicBezTo>
                    <a:pt x="2606" y="2774"/>
                    <a:pt x="2662" y="1"/>
                    <a:pt x="2662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340450" y="3307325"/>
              <a:ext cx="59625" cy="58250"/>
            </a:xfrm>
            <a:custGeom>
              <a:rect b="b" l="l" r="r" t="t"/>
              <a:pathLst>
                <a:path extrusionOk="0" h="2330" w="2385">
                  <a:moveTo>
                    <a:pt x="1220" y="1"/>
                  </a:moveTo>
                  <a:cubicBezTo>
                    <a:pt x="555" y="1"/>
                    <a:pt x="0" y="500"/>
                    <a:pt x="0" y="1165"/>
                  </a:cubicBezTo>
                  <a:cubicBezTo>
                    <a:pt x="0" y="1831"/>
                    <a:pt x="555" y="2330"/>
                    <a:pt x="1220" y="2330"/>
                  </a:cubicBezTo>
                  <a:cubicBezTo>
                    <a:pt x="1830" y="2330"/>
                    <a:pt x="2384" y="1831"/>
                    <a:pt x="2384" y="1165"/>
                  </a:cubicBezTo>
                  <a:cubicBezTo>
                    <a:pt x="2384" y="500"/>
                    <a:pt x="1830" y="1"/>
                    <a:pt x="122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481850" y="3472300"/>
              <a:ext cx="33275" cy="48550"/>
            </a:xfrm>
            <a:custGeom>
              <a:rect b="b" l="l" r="r" t="t"/>
              <a:pathLst>
                <a:path extrusionOk="0" h="1942" w="1331">
                  <a:moveTo>
                    <a:pt x="444" y="1"/>
                  </a:moveTo>
                  <a:cubicBezTo>
                    <a:pt x="0" y="1276"/>
                    <a:pt x="166" y="1775"/>
                    <a:pt x="222" y="1886"/>
                  </a:cubicBezTo>
                  <a:lnTo>
                    <a:pt x="333" y="1941"/>
                  </a:lnTo>
                  <a:lnTo>
                    <a:pt x="1331" y="88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409750" y="3155550"/>
              <a:ext cx="15275" cy="13875"/>
            </a:xfrm>
            <a:custGeom>
              <a:rect b="b" l="l" r="r" t="t"/>
              <a:pathLst>
                <a:path extrusionOk="0" h="555" w="611">
                  <a:moveTo>
                    <a:pt x="306" y="0"/>
                  </a:moveTo>
                  <a:cubicBezTo>
                    <a:pt x="236" y="0"/>
                    <a:pt x="167" y="28"/>
                    <a:pt x="112" y="83"/>
                  </a:cubicBezTo>
                  <a:cubicBezTo>
                    <a:pt x="1" y="194"/>
                    <a:pt x="1" y="360"/>
                    <a:pt x="112" y="471"/>
                  </a:cubicBezTo>
                  <a:cubicBezTo>
                    <a:pt x="167" y="527"/>
                    <a:pt x="236" y="555"/>
                    <a:pt x="306" y="555"/>
                  </a:cubicBezTo>
                  <a:cubicBezTo>
                    <a:pt x="375" y="555"/>
                    <a:pt x="444" y="527"/>
                    <a:pt x="500" y="471"/>
                  </a:cubicBezTo>
                  <a:cubicBezTo>
                    <a:pt x="611" y="360"/>
                    <a:pt x="611" y="194"/>
                    <a:pt x="500" y="83"/>
                  </a:cubicBezTo>
                  <a:cubicBezTo>
                    <a:pt x="444" y="28"/>
                    <a:pt x="375" y="0"/>
                    <a:pt x="306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429150" y="3173550"/>
              <a:ext cx="13900" cy="13900"/>
            </a:xfrm>
            <a:custGeom>
              <a:rect b="b" l="l" r="r" t="t"/>
              <a:pathLst>
                <a:path extrusionOk="0" h="556" w="556">
                  <a:moveTo>
                    <a:pt x="306" y="1"/>
                  </a:moveTo>
                  <a:cubicBezTo>
                    <a:pt x="237" y="1"/>
                    <a:pt x="167" y="29"/>
                    <a:pt x="112" y="84"/>
                  </a:cubicBezTo>
                  <a:cubicBezTo>
                    <a:pt x="1" y="195"/>
                    <a:pt x="1" y="361"/>
                    <a:pt x="112" y="472"/>
                  </a:cubicBezTo>
                  <a:cubicBezTo>
                    <a:pt x="140" y="528"/>
                    <a:pt x="209" y="555"/>
                    <a:pt x="278" y="555"/>
                  </a:cubicBezTo>
                  <a:cubicBezTo>
                    <a:pt x="348" y="555"/>
                    <a:pt x="417" y="528"/>
                    <a:pt x="445" y="472"/>
                  </a:cubicBezTo>
                  <a:cubicBezTo>
                    <a:pt x="555" y="361"/>
                    <a:pt x="555" y="195"/>
                    <a:pt x="500" y="84"/>
                  </a:cubicBezTo>
                  <a:cubicBezTo>
                    <a:pt x="445" y="29"/>
                    <a:pt x="375" y="1"/>
                    <a:pt x="30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447175" y="3191575"/>
              <a:ext cx="15275" cy="13900"/>
            </a:xfrm>
            <a:custGeom>
              <a:rect b="b" l="l" r="r" t="t"/>
              <a:pathLst>
                <a:path extrusionOk="0" h="556" w="611">
                  <a:moveTo>
                    <a:pt x="306" y="1"/>
                  </a:moveTo>
                  <a:cubicBezTo>
                    <a:pt x="236" y="1"/>
                    <a:pt x="167" y="28"/>
                    <a:pt x="112" y="84"/>
                  </a:cubicBezTo>
                  <a:cubicBezTo>
                    <a:pt x="1" y="195"/>
                    <a:pt x="1" y="361"/>
                    <a:pt x="112" y="472"/>
                  </a:cubicBezTo>
                  <a:cubicBezTo>
                    <a:pt x="167" y="528"/>
                    <a:pt x="236" y="555"/>
                    <a:pt x="306" y="555"/>
                  </a:cubicBezTo>
                  <a:cubicBezTo>
                    <a:pt x="375" y="555"/>
                    <a:pt x="444" y="528"/>
                    <a:pt x="500" y="472"/>
                  </a:cubicBezTo>
                  <a:cubicBezTo>
                    <a:pt x="611" y="361"/>
                    <a:pt x="611" y="195"/>
                    <a:pt x="500" y="84"/>
                  </a:cubicBezTo>
                  <a:cubicBezTo>
                    <a:pt x="444" y="28"/>
                    <a:pt x="375" y="1"/>
                    <a:pt x="30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466600" y="3209600"/>
              <a:ext cx="13875" cy="13900"/>
            </a:xfrm>
            <a:custGeom>
              <a:rect b="b" l="l" r="r" t="t"/>
              <a:pathLst>
                <a:path extrusionOk="0" h="556" w="555">
                  <a:moveTo>
                    <a:pt x="277" y="1"/>
                  </a:moveTo>
                  <a:cubicBezTo>
                    <a:pt x="208" y="1"/>
                    <a:pt x="139" y="28"/>
                    <a:pt x="111" y="84"/>
                  </a:cubicBezTo>
                  <a:cubicBezTo>
                    <a:pt x="0" y="195"/>
                    <a:pt x="0" y="361"/>
                    <a:pt x="56" y="472"/>
                  </a:cubicBezTo>
                  <a:cubicBezTo>
                    <a:pt x="111" y="527"/>
                    <a:pt x="180" y="555"/>
                    <a:pt x="250" y="555"/>
                  </a:cubicBezTo>
                  <a:cubicBezTo>
                    <a:pt x="319" y="555"/>
                    <a:pt x="388" y="527"/>
                    <a:pt x="444" y="472"/>
                  </a:cubicBezTo>
                  <a:cubicBezTo>
                    <a:pt x="555" y="361"/>
                    <a:pt x="555" y="195"/>
                    <a:pt x="444" y="84"/>
                  </a:cubicBezTo>
                  <a:cubicBezTo>
                    <a:pt x="416" y="28"/>
                    <a:pt x="347" y="1"/>
                    <a:pt x="27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484625" y="3228200"/>
              <a:ext cx="15250" cy="13300"/>
            </a:xfrm>
            <a:custGeom>
              <a:rect b="b" l="l" r="r" t="t"/>
              <a:pathLst>
                <a:path extrusionOk="0" h="532" w="610">
                  <a:moveTo>
                    <a:pt x="354" y="0"/>
                  </a:moveTo>
                  <a:cubicBezTo>
                    <a:pt x="269" y="0"/>
                    <a:pt x="179" y="48"/>
                    <a:pt x="111" y="116"/>
                  </a:cubicBezTo>
                  <a:cubicBezTo>
                    <a:pt x="0" y="227"/>
                    <a:pt x="0" y="393"/>
                    <a:pt x="111" y="449"/>
                  </a:cubicBezTo>
                  <a:cubicBezTo>
                    <a:pt x="166" y="504"/>
                    <a:pt x="236" y="532"/>
                    <a:pt x="305" y="532"/>
                  </a:cubicBezTo>
                  <a:cubicBezTo>
                    <a:pt x="374" y="532"/>
                    <a:pt x="444" y="504"/>
                    <a:pt x="499" y="449"/>
                  </a:cubicBezTo>
                  <a:cubicBezTo>
                    <a:pt x="610" y="338"/>
                    <a:pt x="610" y="172"/>
                    <a:pt x="499" y="61"/>
                  </a:cubicBezTo>
                  <a:cubicBezTo>
                    <a:pt x="457" y="18"/>
                    <a:pt x="406" y="0"/>
                    <a:pt x="35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502625" y="3246825"/>
              <a:ext cx="15275" cy="12925"/>
            </a:xfrm>
            <a:custGeom>
              <a:rect b="b" l="l" r="r" t="t"/>
              <a:pathLst>
                <a:path extrusionOk="0" h="517" w="611">
                  <a:moveTo>
                    <a:pt x="341" y="0"/>
                  </a:moveTo>
                  <a:cubicBezTo>
                    <a:pt x="261" y="0"/>
                    <a:pt x="177" y="27"/>
                    <a:pt x="112" y="92"/>
                  </a:cubicBezTo>
                  <a:cubicBezTo>
                    <a:pt x="1" y="203"/>
                    <a:pt x="1" y="369"/>
                    <a:pt x="112" y="480"/>
                  </a:cubicBezTo>
                  <a:cubicBezTo>
                    <a:pt x="158" y="503"/>
                    <a:pt x="213" y="517"/>
                    <a:pt x="270" y="517"/>
                  </a:cubicBezTo>
                  <a:cubicBezTo>
                    <a:pt x="351" y="517"/>
                    <a:pt x="435" y="490"/>
                    <a:pt x="500" y="425"/>
                  </a:cubicBezTo>
                  <a:cubicBezTo>
                    <a:pt x="611" y="314"/>
                    <a:pt x="611" y="147"/>
                    <a:pt x="500" y="37"/>
                  </a:cubicBezTo>
                  <a:cubicBezTo>
                    <a:pt x="454" y="14"/>
                    <a:pt x="399" y="0"/>
                    <a:pt x="34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636775" y="3073050"/>
              <a:ext cx="19675" cy="13425"/>
            </a:xfrm>
            <a:custGeom>
              <a:rect b="b" l="l" r="r" t="t"/>
              <a:pathLst>
                <a:path extrusionOk="0" h="537" w="787">
                  <a:moveTo>
                    <a:pt x="404" y="0"/>
                  </a:moveTo>
                  <a:cubicBezTo>
                    <a:pt x="351" y="0"/>
                    <a:pt x="294" y="17"/>
                    <a:pt x="235" y="56"/>
                  </a:cubicBezTo>
                  <a:cubicBezTo>
                    <a:pt x="1" y="197"/>
                    <a:pt x="124" y="536"/>
                    <a:pt x="369" y="536"/>
                  </a:cubicBezTo>
                  <a:cubicBezTo>
                    <a:pt x="413" y="536"/>
                    <a:pt x="462" y="525"/>
                    <a:pt x="513" y="500"/>
                  </a:cubicBezTo>
                  <a:cubicBezTo>
                    <a:pt x="787" y="363"/>
                    <a:pt x="647" y="0"/>
                    <a:pt x="40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646800" y="3099025"/>
              <a:ext cx="13900" cy="12875"/>
            </a:xfrm>
            <a:custGeom>
              <a:rect b="b" l="l" r="r" t="t"/>
              <a:pathLst>
                <a:path extrusionOk="0" h="515" w="556">
                  <a:moveTo>
                    <a:pt x="310" y="1"/>
                  </a:moveTo>
                  <a:cubicBezTo>
                    <a:pt x="282" y="1"/>
                    <a:pt x="252" y="5"/>
                    <a:pt x="223" y="15"/>
                  </a:cubicBezTo>
                  <a:cubicBezTo>
                    <a:pt x="112" y="15"/>
                    <a:pt x="1" y="126"/>
                    <a:pt x="1" y="292"/>
                  </a:cubicBezTo>
                  <a:cubicBezTo>
                    <a:pt x="1" y="403"/>
                    <a:pt x="112" y="514"/>
                    <a:pt x="278" y="514"/>
                  </a:cubicBezTo>
                  <a:cubicBezTo>
                    <a:pt x="444" y="514"/>
                    <a:pt x="555" y="403"/>
                    <a:pt x="555" y="237"/>
                  </a:cubicBezTo>
                  <a:cubicBezTo>
                    <a:pt x="555" y="100"/>
                    <a:pt x="443" y="1"/>
                    <a:pt x="31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42650" y="3125725"/>
              <a:ext cx="13875" cy="13050"/>
            </a:xfrm>
            <a:custGeom>
              <a:rect b="b" l="l" r="r" t="t"/>
              <a:pathLst>
                <a:path extrusionOk="0" h="522" w="555">
                  <a:moveTo>
                    <a:pt x="167" y="1"/>
                  </a:moveTo>
                  <a:cubicBezTo>
                    <a:pt x="111" y="56"/>
                    <a:pt x="56" y="112"/>
                    <a:pt x="0" y="167"/>
                  </a:cubicBezTo>
                  <a:cubicBezTo>
                    <a:pt x="0" y="278"/>
                    <a:pt x="56" y="444"/>
                    <a:pt x="167" y="500"/>
                  </a:cubicBezTo>
                  <a:cubicBezTo>
                    <a:pt x="211" y="515"/>
                    <a:pt x="256" y="522"/>
                    <a:pt x="298" y="522"/>
                  </a:cubicBezTo>
                  <a:cubicBezTo>
                    <a:pt x="414" y="522"/>
                    <a:pt x="514" y="470"/>
                    <a:pt x="555" y="389"/>
                  </a:cubicBezTo>
                  <a:cubicBezTo>
                    <a:pt x="555" y="278"/>
                    <a:pt x="555" y="223"/>
                    <a:pt x="555" y="167"/>
                  </a:cubicBezTo>
                  <a:cubicBezTo>
                    <a:pt x="499" y="56"/>
                    <a:pt x="444" y="1"/>
                    <a:pt x="38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627400" y="3148250"/>
              <a:ext cx="17750" cy="13175"/>
            </a:xfrm>
            <a:custGeom>
              <a:rect b="b" l="l" r="r" t="t"/>
              <a:pathLst>
                <a:path extrusionOk="0" h="527" w="710">
                  <a:moveTo>
                    <a:pt x="305" y="1"/>
                  </a:moveTo>
                  <a:cubicBezTo>
                    <a:pt x="236" y="1"/>
                    <a:pt x="167" y="15"/>
                    <a:pt x="111" y="42"/>
                  </a:cubicBezTo>
                  <a:cubicBezTo>
                    <a:pt x="0" y="153"/>
                    <a:pt x="0" y="320"/>
                    <a:pt x="111" y="431"/>
                  </a:cubicBezTo>
                  <a:cubicBezTo>
                    <a:pt x="179" y="498"/>
                    <a:pt x="252" y="526"/>
                    <a:pt x="322" y="526"/>
                  </a:cubicBezTo>
                  <a:cubicBezTo>
                    <a:pt x="538" y="526"/>
                    <a:pt x="710" y="252"/>
                    <a:pt x="500" y="42"/>
                  </a:cubicBezTo>
                  <a:cubicBezTo>
                    <a:pt x="444" y="15"/>
                    <a:pt x="375" y="1"/>
                    <a:pt x="30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606600" y="3162650"/>
              <a:ext cx="13900" cy="14050"/>
            </a:xfrm>
            <a:custGeom>
              <a:rect b="b" l="l" r="r" t="t"/>
              <a:pathLst>
                <a:path extrusionOk="0" h="562" w="556">
                  <a:moveTo>
                    <a:pt x="235" y="0"/>
                  </a:moveTo>
                  <a:cubicBezTo>
                    <a:pt x="195" y="0"/>
                    <a:pt x="153" y="7"/>
                    <a:pt x="112" y="21"/>
                  </a:cubicBezTo>
                  <a:cubicBezTo>
                    <a:pt x="56" y="21"/>
                    <a:pt x="1" y="76"/>
                    <a:pt x="1" y="132"/>
                  </a:cubicBezTo>
                  <a:cubicBezTo>
                    <a:pt x="1" y="187"/>
                    <a:pt x="1" y="298"/>
                    <a:pt x="1" y="354"/>
                  </a:cubicBezTo>
                  <a:cubicBezTo>
                    <a:pt x="1" y="409"/>
                    <a:pt x="56" y="465"/>
                    <a:pt x="112" y="520"/>
                  </a:cubicBezTo>
                  <a:cubicBezTo>
                    <a:pt x="139" y="548"/>
                    <a:pt x="181" y="562"/>
                    <a:pt x="223" y="562"/>
                  </a:cubicBezTo>
                  <a:cubicBezTo>
                    <a:pt x="264" y="562"/>
                    <a:pt x="306" y="548"/>
                    <a:pt x="333" y="520"/>
                  </a:cubicBezTo>
                  <a:cubicBezTo>
                    <a:pt x="500" y="465"/>
                    <a:pt x="555" y="298"/>
                    <a:pt x="500" y="187"/>
                  </a:cubicBezTo>
                  <a:cubicBezTo>
                    <a:pt x="458" y="63"/>
                    <a:pt x="354" y="0"/>
                    <a:pt x="23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580275" y="3166625"/>
              <a:ext cx="13875" cy="13200"/>
            </a:xfrm>
            <a:custGeom>
              <a:rect b="b" l="l" r="r" t="t"/>
              <a:pathLst>
                <a:path extrusionOk="0" h="528" w="555">
                  <a:moveTo>
                    <a:pt x="277" y="1"/>
                  </a:moveTo>
                  <a:cubicBezTo>
                    <a:pt x="139" y="1"/>
                    <a:pt x="0" y="84"/>
                    <a:pt x="0" y="250"/>
                  </a:cubicBezTo>
                  <a:cubicBezTo>
                    <a:pt x="0" y="417"/>
                    <a:pt x="111" y="527"/>
                    <a:pt x="222" y="527"/>
                  </a:cubicBezTo>
                  <a:cubicBezTo>
                    <a:pt x="388" y="527"/>
                    <a:pt x="555" y="417"/>
                    <a:pt x="555" y="250"/>
                  </a:cubicBezTo>
                  <a:cubicBezTo>
                    <a:pt x="555" y="84"/>
                    <a:pt x="416" y="1"/>
                    <a:pt x="27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552550" y="3160325"/>
              <a:ext cx="15275" cy="14000"/>
            </a:xfrm>
            <a:custGeom>
              <a:rect b="b" l="l" r="r" t="t"/>
              <a:pathLst>
                <a:path extrusionOk="0" h="560" w="611">
                  <a:moveTo>
                    <a:pt x="312" y="1"/>
                  </a:moveTo>
                  <a:cubicBezTo>
                    <a:pt x="229" y="1"/>
                    <a:pt x="147" y="62"/>
                    <a:pt x="111" y="169"/>
                  </a:cubicBezTo>
                  <a:cubicBezTo>
                    <a:pt x="0" y="280"/>
                    <a:pt x="56" y="447"/>
                    <a:pt x="222" y="502"/>
                  </a:cubicBezTo>
                  <a:cubicBezTo>
                    <a:pt x="261" y="541"/>
                    <a:pt x="307" y="560"/>
                    <a:pt x="353" y="560"/>
                  </a:cubicBezTo>
                  <a:cubicBezTo>
                    <a:pt x="437" y="560"/>
                    <a:pt x="519" y="499"/>
                    <a:pt x="555" y="391"/>
                  </a:cubicBezTo>
                  <a:cubicBezTo>
                    <a:pt x="610" y="225"/>
                    <a:pt x="555" y="114"/>
                    <a:pt x="444" y="59"/>
                  </a:cubicBezTo>
                  <a:cubicBezTo>
                    <a:pt x="404" y="19"/>
                    <a:pt x="358" y="1"/>
                    <a:pt x="31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530300" y="3144225"/>
              <a:ext cx="16725" cy="13550"/>
            </a:xfrm>
            <a:custGeom>
              <a:rect b="b" l="l" r="r" t="t"/>
              <a:pathLst>
                <a:path extrusionOk="0" h="542" w="669">
                  <a:moveTo>
                    <a:pt x="383" y="1"/>
                  </a:moveTo>
                  <a:cubicBezTo>
                    <a:pt x="326" y="1"/>
                    <a:pt x="271" y="14"/>
                    <a:pt x="225" y="37"/>
                  </a:cubicBezTo>
                  <a:cubicBezTo>
                    <a:pt x="0" y="217"/>
                    <a:pt x="212" y="541"/>
                    <a:pt x="447" y="541"/>
                  </a:cubicBezTo>
                  <a:cubicBezTo>
                    <a:pt x="503" y="541"/>
                    <a:pt x="560" y="523"/>
                    <a:pt x="613" y="481"/>
                  </a:cubicBezTo>
                  <a:cubicBezTo>
                    <a:pt x="668" y="370"/>
                    <a:pt x="668" y="203"/>
                    <a:pt x="613" y="93"/>
                  </a:cubicBezTo>
                  <a:cubicBezTo>
                    <a:pt x="548" y="28"/>
                    <a:pt x="464" y="1"/>
                    <a:pt x="38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519275" y="3120200"/>
              <a:ext cx="15275" cy="12850"/>
            </a:xfrm>
            <a:custGeom>
              <a:rect b="b" l="l" r="r" t="t"/>
              <a:pathLst>
                <a:path extrusionOk="0" h="514" w="611">
                  <a:moveTo>
                    <a:pt x="278" y="0"/>
                  </a:moveTo>
                  <a:cubicBezTo>
                    <a:pt x="167" y="0"/>
                    <a:pt x="111" y="55"/>
                    <a:pt x="56" y="111"/>
                  </a:cubicBezTo>
                  <a:cubicBezTo>
                    <a:pt x="0" y="166"/>
                    <a:pt x="0" y="222"/>
                    <a:pt x="56" y="333"/>
                  </a:cubicBezTo>
                  <a:cubicBezTo>
                    <a:pt x="101" y="423"/>
                    <a:pt x="220" y="514"/>
                    <a:pt x="323" y="514"/>
                  </a:cubicBezTo>
                  <a:cubicBezTo>
                    <a:pt x="346" y="514"/>
                    <a:pt x="368" y="509"/>
                    <a:pt x="388" y="499"/>
                  </a:cubicBezTo>
                  <a:cubicBezTo>
                    <a:pt x="555" y="444"/>
                    <a:pt x="610" y="277"/>
                    <a:pt x="610" y="166"/>
                  </a:cubicBezTo>
                  <a:cubicBezTo>
                    <a:pt x="555" y="111"/>
                    <a:pt x="499" y="55"/>
                    <a:pt x="44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517875" y="3093225"/>
              <a:ext cx="16225" cy="13225"/>
            </a:xfrm>
            <a:custGeom>
              <a:rect b="b" l="l" r="r" t="t"/>
              <a:pathLst>
                <a:path extrusionOk="0" h="529" w="649">
                  <a:moveTo>
                    <a:pt x="278" y="1"/>
                  </a:moveTo>
                  <a:cubicBezTo>
                    <a:pt x="241" y="1"/>
                    <a:pt x="204" y="25"/>
                    <a:pt x="167" y="25"/>
                  </a:cubicBezTo>
                  <a:cubicBezTo>
                    <a:pt x="56" y="81"/>
                    <a:pt x="56" y="136"/>
                    <a:pt x="1" y="247"/>
                  </a:cubicBezTo>
                  <a:cubicBezTo>
                    <a:pt x="1" y="414"/>
                    <a:pt x="112" y="524"/>
                    <a:pt x="278" y="524"/>
                  </a:cubicBezTo>
                  <a:cubicBezTo>
                    <a:pt x="296" y="527"/>
                    <a:pt x="312" y="529"/>
                    <a:pt x="328" y="529"/>
                  </a:cubicBezTo>
                  <a:cubicBezTo>
                    <a:pt x="616" y="529"/>
                    <a:pt x="649" y="78"/>
                    <a:pt x="334" y="25"/>
                  </a:cubicBezTo>
                  <a:cubicBezTo>
                    <a:pt x="315" y="7"/>
                    <a:pt x="297" y="1"/>
                    <a:pt x="27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526200" y="3068075"/>
              <a:ext cx="18375" cy="14225"/>
            </a:xfrm>
            <a:custGeom>
              <a:rect b="b" l="l" r="r" t="t"/>
              <a:pathLst>
                <a:path extrusionOk="0" h="569" w="735">
                  <a:moveTo>
                    <a:pt x="347" y="0"/>
                  </a:moveTo>
                  <a:cubicBezTo>
                    <a:pt x="249" y="0"/>
                    <a:pt x="147" y="39"/>
                    <a:pt x="111" y="144"/>
                  </a:cubicBezTo>
                  <a:cubicBezTo>
                    <a:pt x="1" y="255"/>
                    <a:pt x="56" y="421"/>
                    <a:pt x="222" y="532"/>
                  </a:cubicBezTo>
                  <a:cubicBezTo>
                    <a:pt x="265" y="558"/>
                    <a:pt x="307" y="569"/>
                    <a:pt x="347" y="569"/>
                  </a:cubicBezTo>
                  <a:cubicBezTo>
                    <a:pt x="571" y="569"/>
                    <a:pt x="735" y="221"/>
                    <a:pt x="500" y="33"/>
                  </a:cubicBezTo>
                  <a:cubicBezTo>
                    <a:pt x="459" y="13"/>
                    <a:pt x="404" y="0"/>
                    <a:pt x="34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545600" y="3048950"/>
              <a:ext cx="15275" cy="13625"/>
            </a:xfrm>
            <a:custGeom>
              <a:rect b="b" l="l" r="r" t="t"/>
              <a:pathLst>
                <a:path extrusionOk="0" h="545" w="611">
                  <a:moveTo>
                    <a:pt x="275" y="0"/>
                  </a:moveTo>
                  <a:cubicBezTo>
                    <a:pt x="235" y="0"/>
                    <a:pt x="197" y="7"/>
                    <a:pt x="167" y="22"/>
                  </a:cubicBezTo>
                  <a:cubicBezTo>
                    <a:pt x="1" y="133"/>
                    <a:pt x="1" y="299"/>
                    <a:pt x="112" y="466"/>
                  </a:cubicBezTo>
                  <a:cubicBezTo>
                    <a:pt x="151" y="505"/>
                    <a:pt x="246" y="544"/>
                    <a:pt x="357" y="544"/>
                  </a:cubicBezTo>
                  <a:cubicBezTo>
                    <a:pt x="402" y="544"/>
                    <a:pt x="451" y="537"/>
                    <a:pt x="500" y="521"/>
                  </a:cubicBezTo>
                  <a:cubicBezTo>
                    <a:pt x="611" y="410"/>
                    <a:pt x="611" y="244"/>
                    <a:pt x="555" y="133"/>
                  </a:cubicBezTo>
                  <a:cubicBezTo>
                    <a:pt x="515" y="52"/>
                    <a:pt x="385" y="0"/>
                    <a:pt x="27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621850" y="3050825"/>
              <a:ext cx="15275" cy="14150"/>
            </a:xfrm>
            <a:custGeom>
              <a:rect b="b" l="l" r="r" t="t"/>
              <a:pathLst>
                <a:path extrusionOk="0" h="566" w="611">
                  <a:moveTo>
                    <a:pt x="352" y="0"/>
                  </a:moveTo>
                  <a:cubicBezTo>
                    <a:pt x="253" y="0"/>
                    <a:pt x="147" y="61"/>
                    <a:pt x="112" y="169"/>
                  </a:cubicBezTo>
                  <a:cubicBezTo>
                    <a:pt x="1" y="280"/>
                    <a:pt x="56" y="391"/>
                    <a:pt x="167" y="502"/>
                  </a:cubicBezTo>
                  <a:cubicBezTo>
                    <a:pt x="214" y="548"/>
                    <a:pt x="271" y="566"/>
                    <a:pt x="329" y="566"/>
                  </a:cubicBezTo>
                  <a:cubicBezTo>
                    <a:pt x="409" y="566"/>
                    <a:pt x="491" y="534"/>
                    <a:pt x="555" y="502"/>
                  </a:cubicBezTo>
                  <a:cubicBezTo>
                    <a:pt x="611" y="335"/>
                    <a:pt x="611" y="169"/>
                    <a:pt x="500" y="58"/>
                  </a:cubicBezTo>
                  <a:cubicBezTo>
                    <a:pt x="460" y="19"/>
                    <a:pt x="407" y="0"/>
                    <a:pt x="352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331275" y="3385825"/>
              <a:ext cx="16125" cy="14375"/>
            </a:xfrm>
            <a:custGeom>
              <a:rect b="b" l="l" r="r" t="t"/>
              <a:pathLst>
                <a:path extrusionOk="0" h="575" w="645">
                  <a:moveTo>
                    <a:pt x="387" y="1"/>
                  </a:moveTo>
                  <a:cubicBezTo>
                    <a:pt x="291" y="1"/>
                    <a:pt x="187" y="63"/>
                    <a:pt x="145" y="188"/>
                  </a:cubicBezTo>
                  <a:cubicBezTo>
                    <a:pt x="1" y="405"/>
                    <a:pt x="186" y="574"/>
                    <a:pt x="363" y="574"/>
                  </a:cubicBezTo>
                  <a:cubicBezTo>
                    <a:pt x="458" y="574"/>
                    <a:pt x="550" y="526"/>
                    <a:pt x="589" y="410"/>
                  </a:cubicBezTo>
                  <a:cubicBezTo>
                    <a:pt x="644" y="243"/>
                    <a:pt x="589" y="133"/>
                    <a:pt x="478" y="22"/>
                  </a:cubicBezTo>
                  <a:cubicBezTo>
                    <a:pt x="450" y="8"/>
                    <a:pt x="419" y="1"/>
                    <a:pt x="38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359850" y="3393275"/>
              <a:ext cx="12500" cy="12850"/>
            </a:xfrm>
            <a:custGeom>
              <a:rect b="b" l="l" r="r" t="t"/>
              <a:pathLst>
                <a:path extrusionOk="0" h="514" w="500">
                  <a:moveTo>
                    <a:pt x="278" y="1"/>
                  </a:moveTo>
                  <a:cubicBezTo>
                    <a:pt x="111" y="1"/>
                    <a:pt x="0" y="112"/>
                    <a:pt x="0" y="223"/>
                  </a:cubicBezTo>
                  <a:cubicBezTo>
                    <a:pt x="0" y="417"/>
                    <a:pt x="125" y="514"/>
                    <a:pt x="250" y="514"/>
                  </a:cubicBezTo>
                  <a:cubicBezTo>
                    <a:pt x="368" y="514"/>
                    <a:pt x="487" y="426"/>
                    <a:pt x="499" y="252"/>
                  </a:cubicBezTo>
                  <a:lnTo>
                    <a:pt x="499" y="252"/>
                  </a:lnTo>
                  <a:cubicBezTo>
                    <a:pt x="499" y="260"/>
                    <a:pt x="499" y="269"/>
                    <a:pt x="499" y="278"/>
                  </a:cubicBezTo>
                  <a:lnTo>
                    <a:pt x="499" y="223"/>
                  </a:lnTo>
                  <a:cubicBezTo>
                    <a:pt x="499" y="233"/>
                    <a:pt x="499" y="242"/>
                    <a:pt x="499" y="252"/>
                  </a:cubicBezTo>
                  <a:lnTo>
                    <a:pt x="499" y="252"/>
                  </a:lnTo>
                  <a:cubicBezTo>
                    <a:pt x="487" y="100"/>
                    <a:pt x="383" y="1"/>
                    <a:pt x="27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386175" y="3387750"/>
              <a:ext cx="13900" cy="13875"/>
            </a:xfrm>
            <a:custGeom>
              <a:rect b="b" l="l" r="r" t="t"/>
              <a:pathLst>
                <a:path extrusionOk="0" h="555" w="556">
                  <a:moveTo>
                    <a:pt x="167" y="0"/>
                  </a:moveTo>
                  <a:cubicBezTo>
                    <a:pt x="112" y="56"/>
                    <a:pt x="56" y="111"/>
                    <a:pt x="1" y="166"/>
                  </a:cubicBezTo>
                  <a:cubicBezTo>
                    <a:pt x="1" y="222"/>
                    <a:pt x="1" y="277"/>
                    <a:pt x="1" y="388"/>
                  </a:cubicBezTo>
                  <a:cubicBezTo>
                    <a:pt x="56" y="444"/>
                    <a:pt x="56" y="499"/>
                    <a:pt x="167" y="555"/>
                  </a:cubicBezTo>
                  <a:lnTo>
                    <a:pt x="389" y="555"/>
                  </a:lnTo>
                  <a:cubicBezTo>
                    <a:pt x="500" y="444"/>
                    <a:pt x="555" y="277"/>
                    <a:pt x="500" y="166"/>
                  </a:cubicBezTo>
                  <a:cubicBezTo>
                    <a:pt x="445" y="56"/>
                    <a:pt x="278" y="0"/>
                    <a:pt x="16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405475" y="3373450"/>
              <a:ext cx="19375" cy="13750"/>
            </a:xfrm>
            <a:custGeom>
              <a:rect b="b" l="l" r="r" t="t"/>
              <a:pathLst>
                <a:path extrusionOk="0" h="550" w="775">
                  <a:moveTo>
                    <a:pt x="368" y="1"/>
                  </a:moveTo>
                  <a:cubicBezTo>
                    <a:pt x="159" y="1"/>
                    <a:pt x="1" y="247"/>
                    <a:pt x="172" y="461"/>
                  </a:cubicBezTo>
                  <a:cubicBezTo>
                    <a:pt x="234" y="524"/>
                    <a:pt x="302" y="550"/>
                    <a:pt x="367" y="550"/>
                  </a:cubicBezTo>
                  <a:cubicBezTo>
                    <a:pt x="590" y="550"/>
                    <a:pt x="775" y="245"/>
                    <a:pt x="560" y="73"/>
                  </a:cubicBezTo>
                  <a:cubicBezTo>
                    <a:pt x="496" y="22"/>
                    <a:pt x="430" y="1"/>
                    <a:pt x="36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422225" y="3350650"/>
              <a:ext cx="13900" cy="13300"/>
            </a:xfrm>
            <a:custGeom>
              <a:rect b="b" l="l" r="r" t="t"/>
              <a:pathLst>
                <a:path extrusionOk="0" h="532" w="556">
                  <a:moveTo>
                    <a:pt x="257" y="1"/>
                  </a:moveTo>
                  <a:cubicBezTo>
                    <a:pt x="223" y="1"/>
                    <a:pt x="195" y="15"/>
                    <a:pt x="167" y="42"/>
                  </a:cubicBezTo>
                  <a:cubicBezTo>
                    <a:pt x="112" y="42"/>
                    <a:pt x="56" y="98"/>
                    <a:pt x="1" y="153"/>
                  </a:cubicBezTo>
                  <a:cubicBezTo>
                    <a:pt x="1" y="320"/>
                    <a:pt x="56" y="431"/>
                    <a:pt x="167" y="486"/>
                  </a:cubicBezTo>
                  <a:cubicBezTo>
                    <a:pt x="216" y="518"/>
                    <a:pt x="265" y="532"/>
                    <a:pt x="310" y="532"/>
                  </a:cubicBezTo>
                  <a:cubicBezTo>
                    <a:pt x="421" y="532"/>
                    <a:pt x="516" y="453"/>
                    <a:pt x="555" y="375"/>
                  </a:cubicBezTo>
                  <a:cubicBezTo>
                    <a:pt x="555" y="264"/>
                    <a:pt x="555" y="209"/>
                    <a:pt x="555" y="153"/>
                  </a:cubicBezTo>
                  <a:cubicBezTo>
                    <a:pt x="500" y="98"/>
                    <a:pt x="444" y="42"/>
                    <a:pt x="389" y="42"/>
                  </a:cubicBezTo>
                  <a:cubicBezTo>
                    <a:pt x="333" y="15"/>
                    <a:pt x="292" y="1"/>
                    <a:pt x="25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425000" y="3323975"/>
              <a:ext cx="13900" cy="13875"/>
            </a:xfrm>
            <a:custGeom>
              <a:rect b="b" l="l" r="r" t="t"/>
              <a:pathLst>
                <a:path extrusionOk="0" h="555" w="556">
                  <a:moveTo>
                    <a:pt x="278" y="0"/>
                  </a:moveTo>
                  <a:cubicBezTo>
                    <a:pt x="1" y="56"/>
                    <a:pt x="1" y="499"/>
                    <a:pt x="278" y="555"/>
                  </a:cubicBezTo>
                  <a:cubicBezTo>
                    <a:pt x="444" y="555"/>
                    <a:pt x="555" y="444"/>
                    <a:pt x="555" y="278"/>
                  </a:cubicBezTo>
                  <a:cubicBezTo>
                    <a:pt x="555" y="111"/>
                    <a:pt x="444" y="0"/>
                    <a:pt x="27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418075" y="3298175"/>
              <a:ext cx="18275" cy="13900"/>
            </a:xfrm>
            <a:custGeom>
              <a:rect b="b" l="l" r="r" t="t"/>
              <a:pathLst>
                <a:path extrusionOk="0" h="556" w="731">
                  <a:moveTo>
                    <a:pt x="301" y="1"/>
                  </a:moveTo>
                  <a:cubicBezTo>
                    <a:pt x="259" y="1"/>
                    <a:pt x="213" y="11"/>
                    <a:pt x="167" y="34"/>
                  </a:cubicBezTo>
                  <a:cubicBezTo>
                    <a:pt x="56" y="145"/>
                    <a:pt x="0" y="311"/>
                    <a:pt x="56" y="422"/>
                  </a:cubicBezTo>
                  <a:cubicBezTo>
                    <a:pt x="137" y="504"/>
                    <a:pt x="218" y="555"/>
                    <a:pt x="321" y="555"/>
                  </a:cubicBezTo>
                  <a:cubicBezTo>
                    <a:pt x="359" y="555"/>
                    <a:pt x="399" y="548"/>
                    <a:pt x="444" y="533"/>
                  </a:cubicBezTo>
                  <a:cubicBezTo>
                    <a:pt x="730" y="390"/>
                    <a:pt x="565" y="1"/>
                    <a:pt x="30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399725" y="3277800"/>
              <a:ext cx="19250" cy="13550"/>
            </a:xfrm>
            <a:custGeom>
              <a:rect b="b" l="l" r="r" t="t"/>
              <a:pathLst>
                <a:path extrusionOk="0" h="542" w="770">
                  <a:moveTo>
                    <a:pt x="348" y="0"/>
                  </a:moveTo>
                  <a:cubicBezTo>
                    <a:pt x="267" y="0"/>
                    <a:pt x="185" y="37"/>
                    <a:pt x="124" y="128"/>
                  </a:cubicBezTo>
                  <a:cubicBezTo>
                    <a:pt x="0" y="335"/>
                    <a:pt x="184" y="542"/>
                    <a:pt x="378" y="542"/>
                  </a:cubicBezTo>
                  <a:cubicBezTo>
                    <a:pt x="444" y="542"/>
                    <a:pt x="512" y="518"/>
                    <a:pt x="568" y="461"/>
                  </a:cubicBezTo>
                  <a:cubicBezTo>
                    <a:pt x="769" y="260"/>
                    <a:pt x="561" y="0"/>
                    <a:pt x="34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377875" y="3265750"/>
              <a:ext cx="15275" cy="13875"/>
            </a:xfrm>
            <a:custGeom>
              <a:rect b="b" l="l" r="r" t="t"/>
              <a:pathLst>
                <a:path extrusionOk="0" h="555" w="611">
                  <a:moveTo>
                    <a:pt x="111" y="0"/>
                  </a:moveTo>
                  <a:cubicBezTo>
                    <a:pt x="56" y="56"/>
                    <a:pt x="0" y="167"/>
                    <a:pt x="0" y="222"/>
                  </a:cubicBezTo>
                  <a:cubicBezTo>
                    <a:pt x="0" y="278"/>
                    <a:pt x="0" y="389"/>
                    <a:pt x="56" y="444"/>
                  </a:cubicBezTo>
                  <a:cubicBezTo>
                    <a:pt x="111" y="499"/>
                    <a:pt x="167" y="555"/>
                    <a:pt x="222" y="555"/>
                  </a:cubicBezTo>
                  <a:cubicBezTo>
                    <a:pt x="333" y="555"/>
                    <a:pt x="499" y="499"/>
                    <a:pt x="555" y="389"/>
                  </a:cubicBezTo>
                  <a:cubicBezTo>
                    <a:pt x="610" y="222"/>
                    <a:pt x="499" y="56"/>
                    <a:pt x="33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350150" y="3265100"/>
              <a:ext cx="15275" cy="13500"/>
            </a:xfrm>
            <a:custGeom>
              <a:rect b="b" l="l" r="r" t="t"/>
              <a:pathLst>
                <a:path extrusionOk="0" h="540" w="611">
                  <a:moveTo>
                    <a:pt x="315" y="0"/>
                  </a:moveTo>
                  <a:cubicBezTo>
                    <a:pt x="224" y="0"/>
                    <a:pt x="125" y="45"/>
                    <a:pt x="56" y="137"/>
                  </a:cubicBezTo>
                  <a:cubicBezTo>
                    <a:pt x="56" y="193"/>
                    <a:pt x="0" y="248"/>
                    <a:pt x="56" y="304"/>
                  </a:cubicBezTo>
                  <a:cubicBezTo>
                    <a:pt x="56" y="441"/>
                    <a:pt x="168" y="540"/>
                    <a:pt x="270" y="540"/>
                  </a:cubicBezTo>
                  <a:cubicBezTo>
                    <a:pt x="292" y="540"/>
                    <a:pt x="313" y="535"/>
                    <a:pt x="333" y="525"/>
                  </a:cubicBezTo>
                  <a:cubicBezTo>
                    <a:pt x="499" y="525"/>
                    <a:pt x="610" y="359"/>
                    <a:pt x="555" y="248"/>
                  </a:cubicBezTo>
                  <a:cubicBezTo>
                    <a:pt x="555" y="87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325200" y="3274625"/>
              <a:ext cx="15275" cy="13875"/>
            </a:xfrm>
            <a:custGeom>
              <a:rect b="b" l="l" r="r" t="t"/>
              <a:pathLst>
                <a:path extrusionOk="0" h="555" w="611">
                  <a:moveTo>
                    <a:pt x="305" y="0"/>
                  </a:moveTo>
                  <a:cubicBezTo>
                    <a:pt x="255" y="0"/>
                    <a:pt x="207" y="13"/>
                    <a:pt x="166" y="34"/>
                  </a:cubicBezTo>
                  <a:cubicBezTo>
                    <a:pt x="0" y="144"/>
                    <a:pt x="0" y="311"/>
                    <a:pt x="111" y="422"/>
                  </a:cubicBezTo>
                  <a:cubicBezTo>
                    <a:pt x="152" y="503"/>
                    <a:pt x="252" y="554"/>
                    <a:pt x="346" y="554"/>
                  </a:cubicBezTo>
                  <a:cubicBezTo>
                    <a:pt x="380" y="554"/>
                    <a:pt x="414" y="547"/>
                    <a:pt x="444" y="533"/>
                  </a:cubicBezTo>
                  <a:cubicBezTo>
                    <a:pt x="555" y="422"/>
                    <a:pt x="610" y="255"/>
                    <a:pt x="555" y="144"/>
                  </a:cubicBezTo>
                  <a:cubicBezTo>
                    <a:pt x="484" y="39"/>
                    <a:pt x="392" y="0"/>
                    <a:pt x="30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305775" y="3294025"/>
              <a:ext cx="16675" cy="13875"/>
            </a:xfrm>
            <a:custGeom>
              <a:rect b="b" l="l" r="r" t="t"/>
              <a:pathLst>
                <a:path extrusionOk="0" h="555" w="667">
                  <a:moveTo>
                    <a:pt x="347" y="1"/>
                  </a:moveTo>
                  <a:cubicBezTo>
                    <a:pt x="249" y="1"/>
                    <a:pt x="147" y="39"/>
                    <a:pt x="112" y="145"/>
                  </a:cubicBezTo>
                  <a:cubicBezTo>
                    <a:pt x="1" y="256"/>
                    <a:pt x="56" y="422"/>
                    <a:pt x="223" y="533"/>
                  </a:cubicBezTo>
                  <a:cubicBezTo>
                    <a:pt x="252" y="548"/>
                    <a:pt x="286" y="555"/>
                    <a:pt x="321" y="555"/>
                  </a:cubicBezTo>
                  <a:cubicBezTo>
                    <a:pt x="415" y="555"/>
                    <a:pt x="515" y="503"/>
                    <a:pt x="555" y="422"/>
                  </a:cubicBezTo>
                  <a:cubicBezTo>
                    <a:pt x="666" y="311"/>
                    <a:pt x="611" y="145"/>
                    <a:pt x="500" y="34"/>
                  </a:cubicBezTo>
                  <a:cubicBezTo>
                    <a:pt x="459" y="14"/>
                    <a:pt x="404" y="1"/>
                    <a:pt x="34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297475" y="3318775"/>
              <a:ext cx="15275" cy="13550"/>
            </a:xfrm>
            <a:custGeom>
              <a:rect b="b" l="l" r="r" t="t"/>
              <a:pathLst>
                <a:path extrusionOk="0" h="542" w="611">
                  <a:moveTo>
                    <a:pt x="250" y="0"/>
                  </a:moveTo>
                  <a:cubicBezTo>
                    <a:pt x="222" y="0"/>
                    <a:pt x="194" y="14"/>
                    <a:pt x="166" y="42"/>
                  </a:cubicBezTo>
                  <a:cubicBezTo>
                    <a:pt x="56" y="97"/>
                    <a:pt x="56" y="153"/>
                    <a:pt x="56" y="264"/>
                  </a:cubicBezTo>
                  <a:cubicBezTo>
                    <a:pt x="0" y="430"/>
                    <a:pt x="111" y="541"/>
                    <a:pt x="277" y="541"/>
                  </a:cubicBezTo>
                  <a:cubicBezTo>
                    <a:pt x="444" y="541"/>
                    <a:pt x="555" y="486"/>
                    <a:pt x="555" y="319"/>
                  </a:cubicBezTo>
                  <a:cubicBezTo>
                    <a:pt x="610" y="208"/>
                    <a:pt x="499" y="42"/>
                    <a:pt x="333" y="42"/>
                  </a:cubicBezTo>
                  <a:cubicBezTo>
                    <a:pt x="305" y="14"/>
                    <a:pt x="277" y="0"/>
                    <a:pt x="25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300250" y="3346500"/>
              <a:ext cx="13875" cy="12700"/>
            </a:xfrm>
            <a:custGeom>
              <a:rect b="b" l="l" r="r" t="t"/>
              <a:pathLst>
                <a:path extrusionOk="0" h="508" w="555">
                  <a:moveTo>
                    <a:pt x="305" y="0"/>
                  </a:moveTo>
                  <a:cubicBezTo>
                    <a:pt x="277" y="0"/>
                    <a:pt x="250" y="14"/>
                    <a:pt x="222" y="42"/>
                  </a:cubicBezTo>
                  <a:cubicBezTo>
                    <a:pt x="111" y="42"/>
                    <a:pt x="55" y="97"/>
                    <a:pt x="0" y="153"/>
                  </a:cubicBezTo>
                  <a:cubicBezTo>
                    <a:pt x="0" y="208"/>
                    <a:pt x="0" y="264"/>
                    <a:pt x="0" y="375"/>
                  </a:cubicBezTo>
                  <a:cubicBezTo>
                    <a:pt x="41" y="456"/>
                    <a:pt x="141" y="507"/>
                    <a:pt x="235" y="507"/>
                  </a:cubicBezTo>
                  <a:cubicBezTo>
                    <a:pt x="269" y="507"/>
                    <a:pt x="303" y="500"/>
                    <a:pt x="333" y="486"/>
                  </a:cubicBezTo>
                  <a:cubicBezTo>
                    <a:pt x="499" y="430"/>
                    <a:pt x="555" y="319"/>
                    <a:pt x="499" y="153"/>
                  </a:cubicBezTo>
                  <a:cubicBezTo>
                    <a:pt x="499" y="97"/>
                    <a:pt x="444" y="42"/>
                    <a:pt x="388" y="42"/>
                  </a:cubicBezTo>
                  <a:cubicBezTo>
                    <a:pt x="360" y="14"/>
                    <a:pt x="333" y="0"/>
                    <a:pt x="30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309950" y="3370400"/>
              <a:ext cx="15275" cy="13900"/>
            </a:xfrm>
            <a:custGeom>
              <a:rect b="b" l="l" r="r" t="t"/>
              <a:pathLst>
                <a:path extrusionOk="0" h="556" w="611">
                  <a:moveTo>
                    <a:pt x="361" y="1"/>
                  </a:moveTo>
                  <a:cubicBezTo>
                    <a:pt x="291" y="1"/>
                    <a:pt x="222" y="29"/>
                    <a:pt x="167" y="84"/>
                  </a:cubicBezTo>
                  <a:cubicBezTo>
                    <a:pt x="0" y="140"/>
                    <a:pt x="0" y="361"/>
                    <a:pt x="111" y="472"/>
                  </a:cubicBezTo>
                  <a:cubicBezTo>
                    <a:pt x="167" y="528"/>
                    <a:pt x="250" y="555"/>
                    <a:pt x="333" y="555"/>
                  </a:cubicBezTo>
                  <a:cubicBezTo>
                    <a:pt x="416" y="555"/>
                    <a:pt x="499" y="528"/>
                    <a:pt x="555" y="472"/>
                  </a:cubicBezTo>
                  <a:cubicBezTo>
                    <a:pt x="610" y="361"/>
                    <a:pt x="610" y="195"/>
                    <a:pt x="555" y="84"/>
                  </a:cubicBezTo>
                  <a:cubicBezTo>
                    <a:pt x="499" y="29"/>
                    <a:pt x="430" y="1"/>
                    <a:pt x="36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638500" y="3504175"/>
              <a:ext cx="61000" cy="59650"/>
            </a:xfrm>
            <a:custGeom>
              <a:rect b="b" l="l" r="r" t="t"/>
              <a:pathLst>
                <a:path extrusionOk="0" h="2386" w="2440">
                  <a:moveTo>
                    <a:pt x="0" y="1"/>
                  </a:moveTo>
                  <a:lnTo>
                    <a:pt x="721" y="2385"/>
                  </a:lnTo>
                  <a:lnTo>
                    <a:pt x="2440" y="6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680075" y="3461200"/>
              <a:ext cx="61025" cy="59650"/>
            </a:xfrm>
            <a:custGeom>
              <a:rect b="b" l="l" r="r" t="t"/>
              <a:pathLst>
                <a:path extrusionOk="0" h="2386" w="2441">
                  <a:moveTo>
                    <a:pt x="1" y="1"/>
                  </a:moveTo>
                  <a:lnTo>
                    <a:pt x="777" y="2385"/>
                  </a:lnTo>
                  <a:lnTo>
                    <a:pt x="2440" y="6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723050" y="3418250"/>
              <a:ext cx="59625" cy="59625"/>
            </a:xfrm>
            <a:custGeom>
              <a:rect b="b" l="l" r="r" t="t"/>
              <a:pathLst>
                <a:path extrusionOk="0" h="2385" w="2385">
                  <a:moveTo>
                    <a:pt x="1" y="0"/>
                  </a:moveTo>
                  <a:lnTo>
                    <a:pt x="721" y="2384"/>
                  </a:lnTo>
                  <a:lnTo>
                    <a:pt x="2385" y="6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5764650" y="3375275"/>
              <a:ext cx="59625" cy="59625"/>
            </a:xfrm>
            <a:custGeom>
              <a:rect b="b" l="l" r="r" t="t"/>
              <a:pathLst>
                <a:path extrusionOk="0" h="2385" w="2385">
                  <a:moveTo>
                    <a:pt x="0" y="0"/>
                  </a:moveTo>
                  <a:lnTo>
                    <a:pt x="721" y="2384"/>
                  </a:lnTo>
                  <a:lnTo>
                    <a:pt x="2385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2"/>
          <p:cNvGrpSpPr/>
          <p:nvPr/>
        </p:nvGrpSpPr>
        <p:grpSpPr>
          <a:xfrm rot="1199163">
            <a:off x="459530" y="2187331"/>
            <a:ext cx="507388" cy="535139"/>
            <a:chOff x="4189850" y="839750"/>
            <a:chExt cx="507375" cy="535125"/>
          </a:xfrm>
        </p:grpSpPr>
        <p:sp>
          <p:nvSpPr>
            <p:cNvPr id="260" name="Google Shape;260;p2"/>
            <p:cNvSpPr/>
            <p:nvPr/>
          </p:nvSpPr>
          <p:spPr>
            <a:xfrm>
              <a:off x="4522525" y="946300"/>
              <a:ext cx="174700" cy="147175"/>
            </a:xfrm>
            <a:custGeom>
              <a:rect b="b" l="l" r="r" t="t"/>
              <a:pathLst>
                <a:path extrusionOk="0" h="5887" w="6988">
                  <a:moveTo>
                    <a:pt x="3426" y="959"/>
                  </a:moveTo>
                  <a:cubicBezTo>
                    <a:pt x="4423" y="959"/>
                    <a:pt x="5380" y="1752"/>
                    <a:pt x="5380" y="2947"/>
                  </a:cubicBezTo>
                  <a:cubicBezTo>
                    <a:pt x="5380" y="4001"/>
                    <a:pt x="4492" y="4888"/>
                    <a:pt x="3439" y="4888"/>
                  </a:cubicBezTo>
                  <a:cubicBezTo>
                    <a:pt x="1664" y="4888"/>
                    <a:pt x="777" y="2781"/>
                    <a:pt x="2053" y="1561"/>
                  </a:cubicBezTo>
                  <a:cubicBezTo>
                    <a:pt x="2451" y="1145"/>
                    <a:pt x="2943" y="959"/>
                    <a:pt x="3426" y="959"/>
                  </a:cubicBezTo>
                  <a:close/>
                  <a:moveTo>
                    <a:pt x="3434" y="0"/>
                  </a:moveTo>
                  <a:cubicBezTo>
                    <a:pt x="2232" y="0"/>
                    <a:pt x="1075" y="741"/>
                    <a:pt x="666" y="2005"/>
                  </a:cubicBezTo>
                  <a:cubicBezTo>
                    <a:pt x="1" y="3890"/>
                    <a:pt x="1443" y="5886"/>
                    <a:pt x="3439" y="5886"/>
                  </a:cubicBezTo>
                  <a:cubicBezTo>
                    <a:pt x="3772" y="5831"/>
                    <a:pt x="4160" y="5775"/>
                    <a:pt x="4492" y="5665"/>
                  </a:cubicBezTo>
                  <a:cubicBezTo>
                    <a:pt x="6600" y="4833"/>
                    <a:pt x="6988" y="1949"/>
                    <a:pt x="5158" y="563"/>
                  </a:cubicBezTo>
                  <a:cubicBezTo>
                    <a:pt x="4628" y="179"/>
                    <a:pt x="4026" y="0"/>
                    <a:pt x="3434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239725" y="870950"/>
              <a:ext cx="421475" cy="43700"/>
            </a:xfrm>
            <a:custGeom>
              <a:rect b="b" l="l" r="r" t="t"/>
              <a:pathLst>
                <a:path extrusionOk="0" h="1748" w="16859">
                  <a:moveTo>
                    <a:pt x="8429" y="0"/>
                  </a:moveTo>
                  <a:cubicBezTo>
                    <a:pt x="5601" y="0"/>
                    <a:pt x="2773" y="305"/>
                    <a:pt x="1" y="915"/>
                  </a:cubicBezTo>
                  <a:lnTo>
                    <a:pt x="112" y="1747"/>
                  </a:lnTo>
                  <a:cubicBezTo>
                    <a:pt x="2829" y="1137"/>
                    <a:pt x="5615" y="832"/>
                    <a:pt x="8409" y="832"/>
                  </a:cubicBezTo>
                  <a:cubicBezTo>
                    <a:pt x="11202" y="832"/>
                    <a:pt x="14002" y="1137"/>
                    <a:pt x="16747" y="1747"/>
                  </a:cubicBezTo>
                  <a:lnTo>
                    <a:pt x="16858" y="915"/>
                  </a:lnTo>
                  <a:cubicBezTo>
                    <a:pt x="14085" y="305"/>
                    <a:pt x="11257" y="0"/>
                    <a:pt x="8429" y="0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239725" y="839750"/>
              <a:ext cx="421475" cy="54100"/>
            </a:xfrm>
            <a:custGeom>
              <a:rect b="b" l="l" r="r" t="t"/>
              <a:pathLst>
                <a:path extrusionOk="0" h="2164" w="16859">
                  <a:moveTo>
                    <a:pt x="8429" y="1"/>
                  </a:moveTo>
                  <a:lnTo>
                    <a:pt x="1" y="2163"/>
                  </a:lnTo>
                  <a:cubicBezTo>
                    <a:pt x="2773" y="1553"/>
                    <a:pt x="5601" y="1248"/>
                    <a:pt x="8429" y="1248"/>
                  </a:cubicBezTo>
                  <a:cubicBezTo>
                    <a:pt x="11257" y="1248"/>
                    <a:pt x="14085" y="1553"/>
                    <a:pt x="16858" y="2163"/>
                  </a:cubicBezTo>
                  <a:lnTo>
                    <a:pt x="8429" y="1"/>
                  </a:ln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242500" y="891750"/>
              <a:ext cx="415925" cy="42300"/>
            </a:xfrm>
            <a:custGeom>
              <a:rect b="b" l="l" r="r" t="t"/>
              <a:pathLst>
                <a:path extrusionOk="0" h="1692" w="16637">
                  <a:moveTo>
                    <a:pt x="8318" y="0"/>
                  </a:moveTo>
                  <a:cubicBezTo>
                    <a:pt x="5532" y="0"/>
                    <a:pt x="2746" y="305"/>
                    <a:pt x="1" y="915"/>
                  </a:cubicBezTo>
                  <a:lnTo>
                    <a:pt x="112" y="1691"/>
                  </a:lnTo>
                  <a:cubicBezTo>
                    <a:pt x="2829" y="1109"/>
                    <a:pt x="5574" y="818"/>
                    <a:pt x="8318" y="818"/>
                  </a:cubicBezTo>
                  <a:cubicBezTo>
                    <a:pt x="11063" y="818"/>
                    <a:pt x="13808" y="1109"/>
                    <a:pt x="16525" y="1691"/>
                  </a:cubicBezTo>
                  <a:lnTo>
                    <a:pt x="16636" y="915"/>
                  </a:lnTo>
                  <a:cubicBezTo>
                    <a:pt x="13891" y="305"/>
                    <a:pt x="11105" y="0"/>
                    <a:pt x="8318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558575" y="971450"/>
              <a:ext cx="113700" cy="97350"/>
            </a:xfrm>
            <a:custGeom>
              <a:rect b="b" l="l" r="r" t="t"/>
              <a:pathLst>
                <a:path extrusionOk="0" h="3894" w="4548">
                  <a:moveTo>
                    <a:pt x="1955" y="692"/>
                  </a:moveTo>
                  <a:cubicBezTo>
                    <a:pt x="2575" y="692"/>
                    <a:pt x="3161" y="1189"/>
                    <a:pt x="3161" y="1941"/>
                  </a:cubicBezTo>
                  <a:cubicBezTo>
                    <a:pt x="3161" y="2607"/>
                    <a:pt x="2662" y="3161"/>
                    <a:pt x="1997" y="3161"/>
                  </a:cubicBezTo>
                  <a:cubicBezTo>
                    <a:pt x="888" y="3161"/>
                    <a:pt x="333" y="1831"/>
                    <a:pt x="1110" y="1054"/>
                  </a:cubicBezTo>
                  <a:cubicBezTo>
                    <a:pt x="1360" y="804"/>
                    <a:pt x="1661" y="692"/>
                    <a:pt x="1955" y="692"/>
                  </a:cubicBezTo>
                  <a:close/>
                  <a:moveTo>
                    <a:pt x="1997" y="1"/>
                  </a:moveTo>
                  <a:cubicBezTo>
                    <a:pt x="888" y="1"/>
                    <a:pt x="1" y="832"/>
                    <a:pt x="1" y="1941"/>
                  </a:cubicBezTo>
                  <a:cubicBezTo>
                    <a:pt x="1" y="3109"/>
                    <a:pt x="973" y="3893"/>
                    <a:pt x="1980" y="3893"/>
                  </a:cubicBezTo>
                  <a:cubicBezTo>
                    <a:pt x="2454" y="3893"/>
                    <a:pt x="2937" y="3719"/>
                    <a:pt x="3328" y="3328"/>
                  </a:cubicBezTo>
                  <a:cubicBezTo>
                    <a:pt x="4548" y="2108"/>
                    <a:pt x="3716" y="1"/>
                    <a:pt x="199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577975" y="989475"/>
              <a:ext cx="59650" cy="59625"/>
            </a:xfrm>
            <a:custGeom>
              <a:rect b="b" l="l" r="r" t="t"/>
              <a:pathLst>
                <a:path extrusionOk="0" h="2385" w="2386">
                  <a:moveTo>
                    <a:pt x="1221" y="1"/>
                  </a:moveTo>
                  <a:cubicBezTo>
                    <a:pt x="555" y="1"/>
                    <a:pt x="1" y="555"/>
                    <a:pt x="1" y="1220"/>
                  </a:cubicBezTo>
                  <a:cubicBezTo>
                    <a:pt x="1" y="1886"/>
                    <a:pt x="555" y="2385"/>
                    <a:pt x="1221" y="2385"/>
                  </a:cubicBezTo>
                  <a:cubicBezTo>
                    <a:pt x="1886" y="2385"/>
                    <a:pt x="2385" y="1886"/>
                    <a:pt x="2385" y="1220"/>
                  </a:cubicBezTo>
                  <a:cubicBezTo>
                    <a:pt x="2385" y="555"/>
                    <a:pt x="1886" y="1"/>
                    <a:pt x="1221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238350" y="1123550"/>
              <a:ext cx="422850" cy="182275"/>
            </a:xfrm>
            <a:custGeom>
              <a:rect b="b" l="l" r="r" t="t"/>
              <a:pathLst>
                <a:path extrusionOk="0" h="7291" w="16914">
                  <a:moveTo>
                    <a:pt x="1608" y="1347"/>
                  </a:moveTo>
                  <a:lnTo>
                    <a:pt x="1608" y="1347"/>
                  </a:lnTo>
                  <a:cubicBezTo>
                    <a:pt x="1830" y="1403"/>
                    <a:pt x="1997" y="1513"/>
                    <a:pt x="2329" y="1680"/>
                  </a:cubicBezTo>
                  <a:cubicBezTo>
                    <a:pt x="2607" y="1846"/>
                    <a:pt x="2939" y="2013"/>
                    <a:pt x="3327" y="2179"/>
                  </a:cubicBezTo>
                  <a:cubicBezTo>
                    <a:pt x="3827" y="2456"/>
                    <a:pt x="4381" y="2623"/>
                    <a:pt x="4880" y="2789"/>
                  </a:cubicBezTo>
                  <a:lnTo>
                    <a:pt x="5490" y="2955"/>
                  </a:lnTo>
                  <a:cubicBezTo>
                    <a:pt x="6045" y="3122"/>
                    <a:pt x="6544" y="3177"/>
                    <a:pt x="7098" y="3232"/>
                  </a:cubicBezTo>
                  <a:cubicBezTo>
                    <a:pt x="7265" y="3288"/>
                    <a:pt x="7431" y="3288"/>
                    <a:pt x="7653" y="3288"/>
                  </a:cubicBezTo>
                  <a:lnTo>
                    <a:pt x="9261" y="3288"/>
                  </a:lnTo>
                  <a:cubicBezTo>
                    <a:pt x="9427" y="3288"/>
                    <a:pt x="9649" y="3232"/>
                    <a:pt x="9815" y="3232"/>
                  </a:cubicBezTo>
                  <a:cubicBezTo>
                    <a:pt x="10370" y="3177"/>
                    <a:pt x="10869" y="3122"/>
                    <a:pt x="11423" y="2955"/>
                  </a:cubicBezTo>
                  <a:lnTo>
                    <a:pt x="12033" y="2789"/>
                  </a:lnTo>
                  <a:cubicBezTo>
                    <a:pt x="12588" y="2623"/>
                    <a:pt x="13087" y="2456"/>
                    <a:pt x="13586" y="2179"/>
                  </a:cubicBezTo>
                  <a:cubicBezTo>
                    <a:pt x="13974" y="2013"/>
                    <a:pt x="14362" y="1791"/>
                    <a:pt x="14584" y="1680"/>
                  </a:cubicBezTo>
                  <a:cubicBezTo>
                    <a:pt x="14806" y="1569"/>
                    <a:pt x="15083" y="1403"/>
                    <a:pt x="15305" y="1347"/>
                  </a:cubicBezTo>
                  <a:lnTo>
                    <a:pt x="15305" y="1347"/>
                  </a:lnTo>
                  <a:cubicBezTo>
                    <a:pt x="15249" y="2068"/>
                    <a:pt x="15028" y="2733"/>
                    <a:pt x="14584" y="3288"/>
                  </a:cubicBezTo>
                  <a:cubicBezTo>
                    <a:pt x="13919" y="4341"/>
                    <a:pt x="12144" y="6005"/>
                    <a:pt x="8429" y="6005"/>
                  </a:cubicBezTo>
                  <a:cubicBezTo>
                    <a:pt x="4769" y="6005"/>
                    <a:pt x="2995" y="4341"/>
                    <a:pt x="2329" y="3288"/>
                  </a:cubicBezTo>
                  <a:cubicBezTo>
                    <a:pt x="1886" y="2733"/>
                    <a:pt x="1664" y="2068"/>
                    <a:pt x="1608" y="1347"/>
                  </a:cubicBezTo>
                  <a:close/>
                  <a:moveTo>
                    <a:pt x="1514" y="1"/>
                  </a:moveTo>
                  <a:cubicBezTo>
                    <a:pt x="1453" y="1"/>
                    <a:pt x="1392" y="6"/>
                    <a:pt x="1331" y="16"/>
                  </a:cubicBezTo>
                  <a:cubicBezTo>
                    <a:pt x="1109" y="72"/>
                    <a:pt x="888" y="183"/>
                    <a:pt x="721" y="349"/>
                  </a:cubicBezTo>
                  <a:cubicBezTo>
                    <a:pt x="0" y="959"/>
                    <a:pt x="333" y="3232"/>
                    <a:pt x="2163" y="5062"/>
                  </a:cubicBezTo>
                  <a:cubicBezTo>
                    <a:pt x="3494" y="6282"/>
                    <a:pt x="5490" y="7280"/>
                    <a:pt x="8484" y="7280"/>
                  </a:cubicBezTo>
                  <a:cubicBezTo>
                    <a:pt x="8631" y="7287"/>
                    <a:pt x="8776" y="7291"/>
                    <a:pt x="8922" y="7291"/>
                  </a:cubicBezTo>
                  <a:cubicBezTo>
                    <a:pt x="11097" y="7291"/>
                    <a:pt x="13195" y="6518"/>
                    <a:pt x="14806" y="5062"/>
                  </a:cubicBezTo>
                  <a:cubicBezTo>
                    <a:pt x="16636" y="3232"/>
                    <a:pt x="16913" y="959"/>
                    <a:pt x="16248" y="349"/>
                  </a:cubicBezTo>
                  <a:cubicBezTo>
                    <a:pt x="16081" y="183"/>
                    <a:pt x="15859" y="72"/>
                    <a:pt x="15638" y="16"/>
                  </a:cubicBezTo>
                  <a:cubicBezTo>
                    <a:pt x="15577" y="6"/>
                    <a:pt x="15516" y="1"/>
                    <a:pt x="15455" y="1"/>
                  </a:cubicBezTo>
                  <a:cubicBezTo>
                    <a:pt x="14228" y="1"/>
                    <a:pt x="12815" y="2013"/>
                    <a:pt x="8484" y="2013"/>
                  </a:cubicBezTo>
                  <a:cubicBezTo>
                    <a:pt x="4154" y="2013"/>
                    <a:pt x="2741" y="1"/>
                    <a:pt x="1514" y="1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79925" y="1157225"/>
              <a:ext cx="341050" cy="116475"/>
            </a:xfrm>
            <a:custGeom>
              <a:rect b="b" l="l" r="r" t="t"/>
              <a:pathLst>
                <a:path extrusionOk="0" h="4659" w="13642">
                  <a:moveTo>
                    <a:pt x="1" y="0"/>
                  </a:moveTo>
                  <a:cubicBezTo>
                    <a:pt x="56" y="666"/>
                    <a:pt x="278" y="1386"/>
                    <a:pt x="722" y="1941"/>
                  </a:cubicBezTo>
                  <a:cubicBezTo>
                    <a:pt x="1443" y="2939"/>
                    <a:pt x="3162" y="4658"/>
                    <a:pt x="6821" y="4658"/>
                  </a:cubicBezTo>
                  <a:cubicBezTo>
                    <a:pt x="10537" y="4658"/>
                    <a:pt x="12256" y="2939"/>
                    <a:pt x="12977" y="1941"/>
                  </a:cubicBezTo>
                  <a:cubicBezTo>
                    <a:pt x="13365" y="1386"/>
                    <a:pt x="13642" y="666"/>
                    <a:pt x="13642" y="0"/>
                  </a:cubicBezTo>
                  <a:lnTo>
                    <a:pt x="13642" y="0"/>
                  </a:lnTo>
                  <a:cubicBezTo>
                    <a:pt x="13476" y="56"/>
                    <a:pt x="13309" y="166"/>
                    <a:pt x="12977" y="333"/>
                  </a:cubicBezTo>
                  <a:cubicBezTo>
                    <a:pt x="12699" y="499"/>
                    <a:pt x="12367" y="666"/>
                    <a:pt x="11978" y="832"/>
                  </a:cubicBezTo>
                  <a:lnTo>
                    <a:pt x="11978" y="2329"/>
                  </a:lnTo>
                  <a:lnTo>
                    <a:pt x="10426" y="2329"/>
                  </a:lnTo>
                  <a:lnTo>
                    <a:pt x="10426" y="1442"/>
                  </a:lnTo>
                  <a:lnTo>
                    <a:pt x="9816" y="1608"/>
                  </a:lnTo>
                  <a:lnTo>
                    <a:pt x="9816" y="2994"/>
                  </a:lnTo>
                  <a:lnTo>
                    <a:pt x="8208" y="2994"/>
                  </a:lnTo>
                  <a:lnTo>
                    <a:pt x="8208" y="1885"/>
                  </a:lnTo>
                  <a:cubicBezTo>
                    <a:pt x="8041" y="1941"/>
                    <a:pt x="7820" y="1941"/>
                    <a:pt x="7653" y="1941"/>
                  </a:cubicBezTo>
                  <a:lnTo>
                    <a:pt x="7653" y="3216"/>
                  </a:lnTo>
                  <a:lnTo>
                    <a:pt x="6045" y="3216"/>
                  </a:lnTo>
                  <a:lnTo>
                    <a:pt x="6045" y="1941"/>
                  </a:lnTo>
                  <a:cubicBezTo>
                    <a:pt x="5879" y="1941"/>
                    <a:pt x="5657" y="1885"/>
                    <a:pt x="5491" y="1885"/>
                  </a:cubicBezTo>
                  <a:lnTo>
                    <a:pt x="5491" y="2994"/>
                  </a:lnTo>
                  <a:lnTo>
                    <a:pt x="3883" y="2994"/>
                  </a:lnTo>
                  <a:lnTo>
                    <a:pt x="3883" y="1608"/>
                  </a:lnTo>
                  <a:lnTo>
                    <a:pt x="3273" y="1442"/>
                  </a:lnTo>
                  <a:lnTo>
                    <a:pt x="3273" y="2385"/>
                  </a:lnTo>
                  <a:lnTo>
                    <a:pt x="1720" y="2385"/>
                  </a:lnTo>
                  <a:lnTo>
                    <a:pt x="1720" y="832"/>
                  </a:lnTo>
                  <a:cubicBezTo>
                    <a:pt x="1332" y="666"/>
                    <a:pt x="944" y="444"/>
                    <a:pt x="722" y="333"/>
                  </a:cubicBezTo>
                  <a:cubicBezTo>
                    <a:pt x="500" y="222"/>
                    <a:pt x="223" y="56"/>
                    <a:pt x="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539175" y="1178000"/>
              <a:ext cx="40225" cy="38850"/>
            </a:xfrm>
            <a:custGeom>
              <a:rect b="b" l="l" r="r" t="t"/>
              <a:pathLst>
                <a:path extrusionOk="0" h="1554" w="1609">
                  <a:moveTo>
                    <a:pt x="1608" y="1"/>
                  </a:moveTo>
                  <a:cubicBezTo>
                    <a:pt x="1054" y="278"/>
                    <a:pt x="555" y="445"/>
                    <a:pt x="0" y="611"/>
                  </a:cubicBezTo>
                  <a:lnTo>
                    <a:pt x="0" y="1554"/>
                  </a:lnTo>
                  <a:lnTo>
                    <a:pt x="1608" y="1554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292425" y="1248700"/>
              <a:ext cx="316075" cy="126175"/>
            </a:xfrm>
            <a:custGeom>
              <a:rect b="b" l="l" r="r" t="t"/>
              <a:pathLst>
                <a:path extrusionOk="0" h="5047" w="12643">
                  <a:moveTo>
                    <a:pt x="0" y="1"/>
                  </a:moveTo>
                  <a:cubicBezTo>
                    <a:pt x="0" y="2773"/>
                    <a:pt x="2274" y="5047"/>
                    <a:pt x="5046" y="5047"/>
                  </a:cubicBezTo>
                  <a:lnTo>
                    <a:pt x="7597" y="5047"/>
                  </a:lnTo>
                  <a:cubicBezTo>
                    <a:pt x="10369" y="5047"/>
                    <a:pt x="12643" y="2829"/>
                    <a:pt x="12643" y="56"/>
                  </a:cubicBezTo>
                  <a:lnTo>
                    <a:pt x="12643" y="56"/>
                  </a:lnTo>
                  <a:cubicBezTo>
                    <a:pt x="11032" y="1512"/>
                    <a:pt x="8934" y="2285"/>
                    <a:pt x="6759" y="2285"/>
                  </a:cubicBezTo>
                  <a:cubicBezTo>
                    <a:pt x="6613" y="2285"/>
                    <a:pt x="6468" y="2281"/>
                    <a:pt x="6321" y="2274"/>
                  </a:cubicBezTo>
                  <a:cubicBezTo>
                    <a:pt x="3327" y="2274"/>
                    <a:pt x="1331" y="1276"/>
                    <a:pt x="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485100" y="1197425"/>
              <a:ext cx="38850" cy="34675"/>
            </a:xfrm>
            <a:custGeom>
              <a:rect b="b" l="l" r="r" t="t"/>
              <a:pathLst>
                <a:path extrusionOk="0" h="1387" w="1554">
                  <a:moveTo>
                    <a:pt x="1553" y="0"/>
                  </a:moveTo>
                  <a:cubicBezTo>
                    <a:pt x="1054" y="167"/>
                    <a:pt x="500" y="222"/>
                    <a:pt x="1" y="277"/>
                  </a:cubicBezTo>
                  <a:lnTo>
                    <a:pt x="1" y="1386"/>
                  </a:lnTo>
                  <a:lnTo>
                    <a:pt x="1553" y="1386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393600" y="886900"/>
              <a:ext cx="112325" cy="307775"/>
            </a:xfrm>
            <a:custGeom>
              <a:rect b="b" l="l" r="r" t="t"/>
              <a:pathLst>
                <a:path extrusionOk="0" h="12311" w="4493">
                  <a:moveTo>
                    <a:pt x="2274" y="0"/>
                  </a:moveTo>
                  <a:cubicBezTo>
                    <a:pt x="1055" y="0"/>
                    <a:pt x="1" y="2773"/>
                    <a:pt x="1" y="6155"/>
                  </a:cubicBezTo>
                  <a:cubicBezTo>
                    <a:pt x="1" y="9538"/>
                    <a:pt x="1055" y="12310"/>
                    <a:pt x="2274" y="12310"/>
                  </a:cubicBezTo>
                  <a:cubicBezTo>
                    <a:pt x="3494" y="12310"/>
                    <a:pt x="4492" y="9538"/>
                    <a:pt x="4492" y="6155"/>
                  </a:cubicBezTo>
                  <a:cubicBezTo>
                    <a:pt x="4492" y="2773"/>
                    <a:pt x="3494" y="0"/>
                    <a:pt x="2274" y="0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431050" y="1205725"/>
              <a:ext cx="38825" cy="31925"/>
            </a:xfrm>
            <a:custGeom>
              <a:rect b="b" l="l" r="r" t="t"/>
              <a:pathLst>
                <a:path extrusionOk="0" h="1277" w="1553">
                  <a:moveTo>
                    <a:pt x="0" y="1"/>
                  </a:moveTo>
                  <a:lnTo>
                    <a:pt x="0" y="1276"/>
                  </a:lnTo>
                  <a:lnTo>
                    <a:pt x="1553" y="1276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376975" y="1197425"/>
              <a:ext cx="38850" cy="34675"/>
            </a:xfrm>
            <a:custGeom>
              <a:rect b="b" l="l" r="r" t="t"/>
              <a:pathLst>
                <a:path extrusionOk="0" h="1387" w="1554">
                  <a:moveTo>
                    <a:pt x="1" y="0"/>
                  </a:moveTo>
                  <a:lnTo>
                    <a:pt x="1" y="1386"/>
                  </a:lnTo>
                  <a:lnTo>
                    <a:pt x="1553" y="1386"/>
                  </a:lnTo>
                  <a:lnTo>
                    <a:pt x="1553" y="277"/>
                  </a:lnTo>
                  <a:cubicBezTo>
                    <a:pt x="1054" y="222"/>
                    <a:pt x="500" y="111"/>
                    <a:pt x="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321525" y="1178000"/>
              <a:ext cx="40225" cy="38850"/>
            </a:xfrm>
            <a:custGeom>
              <a:rect b="b" l="l" r="r" t="t"/>
              <a:pathLst>
                <a:path extrusionOk="0" h="1554" w="1609">
                  <a:moveTo>
                    <a:pt x="0" y="1"/>
                  </a:moveTo>
                  <a:lnTo>
                    <a:pt x="0" y="1554"/>
                  </a:lnTo>
                  <a:lnTo>
                    <a:pt x="1609" y="1554"/>
                  </a:lnTo>
                  <a:lnTo>
                    <a:pt x="1609" y="611"/>
                  </a:lnTo>
                  <a:cubicBezTo>
                    <a:pt x="1054" y="445"/>
                    <a:pt x="500" y="278"/>
                    <a:pt x="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189850" y="946500"/>
              <a:ext cx="203775" cy="146625"/>
            </a:xfrm>
            <a:custGeom>
              <a:rect b="b" l="l" r="r" t="t"/>
              <a:pathLst>
                <a:path extrusionOk="0" h="5865" w="8151">
                  <a:moveTo>
                    <a:pt x="4090" y="951"/>
                  </a:moveTo>
                  <a:cubicBezTo>
                    <a:pt x="5087" y="951"/>
                    <a:pt x="6044" y="1744"/>
                    <a:pt x="6044" y="2939"/>
                  </a:cubicBezTo>
                  <a:cubicBezTo>
                    <a:pt x="6044" y="3993"/>
                    <a:pt x="5212" y="4880"/>
                    <a:pt x="4103" y="4880"/>
                  </a:cubicBezTo>
                  <a:cubicBezTo>
                    <a:pt x="2384" y="4880"/>
                    <a:pt x="1497" y="2773"/>
                    <a:pt x="2717" y="1553"/>
                  </a:cubicBezTo>
                  <a:cubicBezTo>
                    <a:pt x="3115" y="1137"/>
                    <a:pt x="3607" y="951"/>
                    <a:pt x="4090" y="951"/>
                  </a:cubicBezTo>
                  <a:close/>
                  <a:moveTo>
                    <a:pt x="4103" y="1"/>
                  </a:moveTo>
                  <a:cubicBezTo>
                    <a:pt x="3493" y="1"/>
                    <a:pt x="2883" y="222"/>
                    <a:pt x="2384" y="555"/>
                  </a:cubicBezTo>
                  <a:cubicBezTo>
                    <a:pt x="1" y="2343"/>
                    <a:pt x="1486" y="5864"/>
                    <a:pt x="4092" y="5864"/>
                  </a:cubicBezTo>
                  <a:cubicBezTo>
                    <a:pt x="4396" y="5864"/>
                    <a:pt x="4715" y="5816"/>
                    <a:pt x="5046" y="5712"/>
                  </a:cubicBezTo>
                  <a:cubicBezTo>
                    <a:pt x="8151" y="4658"/>
                    <a:pt x="7430" y="1"/>
                    <a:pt x="4103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243900" y="971450"/>
              <a:ext cx="113700" cy="97350"/>
            </a:xfrm>
            <a:custGeom>
              <a:rect b="b" l="l" r="r" t="t"/>
              <a:pathLst>
                <a:path extrusionOk="0" h="3894" w="4548">
                  <a:moveTo>
                    <a:pt x="1930" y="692"/>
                  </a:moveTo>
                  <a:cubicBezTo>
                    <a:pt x="2549" y="692"/>
                    <a:pt x="3161" y="1189"/>
                    <a:pt x="3161" y="1941"/>
                  </a:cubicBezTo>
                  <a:cubicBezTo>
                    <a:pt x="3161" y="2607"/>
                    <a:pt x="2606" y="3161"/>
                    <a:pt x="1941" y="3161"/>
                  </a:cubicBezTo>
                  <a:cubicBezTo>
                    <a:pt x="887" y="3161"/>
                    <a:pt x="333" y="1831"/>
                    <a:pt x="1109" y="1054"/>
                  </a:cubicBezTo>
                  <a:cubicBezTo>
                    <a:pt x="1341" y="804"/>
                    <a:pt x="1637" y="692"/>
                    <a:pt x="1930" y="692"/>
                  </a:cubicBezTo>
                  <a:close/>
                  <a:moveTo>
                    <a:pt x="1941" y="1"/>
                  </a:moveTo>
                  <a:cubicBezTo>
                    <a:pt x="887" y="1"/>
                    <a:pt x="0" y="832"/>
                    <a:pt x="0" y="1941"/>
                  </a:cubicBezTo>
                  <a:cubicBezTo>
                    <a:pt x="0" y="3109"/>
                    <a:pt x="973" y="3893"/>
                    <a:pt x="1979" y="3893"/>
                  </a:cubicBezTo>
                  <a:cubicBezTo>
                    <a:pt x="2454" y="3893"/>
                    <a:pt x="2936" y="3719"/>
                    <a:pt x="3327" y="3328"/>
                  </a:cubicBezTo>
                  <a:cubicBezTo>
                    <a:pt x="4547" y="2108"/>
                    <a:pt x="3715" y="1"/>
                    <a:pt x="194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261925" y="989475"/>
              <a:ext cx="61000" cy="59625"/>
            </a:xfrm>
            <a:custGeom>
              <a:rect b="b" l="l" r="r" t="t"/>
              <a:pathLst>
                <a:path extrusionOk="0" h="2385" w="2440">
                  <a:moveTo>
                    <a:pt x="1220" y="1"/>
                  </a:moveTo>
                  <a:cubicBezTo>
                    <a:pt x="555" y="1"/>
                    <a:pt x="0" y="555"/>
                    <a:pt x="0" y="1220"/>
                  </a:cubicBezTo>
                  <a:cubicBezTo>
                    <a:pt x="0" y="1886"/>
                    <a:pt x="555" y="2385"/>
                    <a:pt x="1220" y="2385"/>
                  </a:cubicBezTo>
                  <a:cubicBezTo>
                    <a:pt x="1885" y="2385"/>
                    <a:pt x="2440" y="1886"/>
                    <a:pt x="2440" y="1220"/>
                  </a:cubicBezTo>
                  <a:cubicBezTo>
                    <a:pt x="2440" y="555"/>
                    <a:pt x="1885" y="1"/>
                    <a:pt x="122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245275" y="912200"/>
              <a:ext cx="408975" cy="261675"/>
            </a:xfrm>
            <a:custGeom>
              <a:rect b="b" l="l" r="r" t="t"/>
              <a:pathLst>
                <a:path extrusionOk="0" h="10467" w="16359">
                  <a:moveTo>
                    <a:pt x="8207" y="624"/>
                  </a:moveTo>
                  <a:cubicBezTo>
                    <a:pt x="8845" y="624"/>
                    <a:pt x="9483" y="873"/>
                    <a:pt x="9982" y="1373"/>
                  </a:cubicBezTo>
                  <a:lnTo>
                    <a:pt x="9982" y="8914"/>
                  </a:lnTo>
                  <a:cubicBezTo>
                    <a:pt x="9483" y="9413"/>
                    <a:pt x="8845" y="9663"/>
                    <a:pt x="8207" y="9663"/>
                  </a:cubicBezTo>
                  <a:cubicBezTo>
                    <a:pt x="7570" y="9663"/>
                    <a:pt x="6932" y="9413"/>
                    <a:pt x="6433" y="8914"/>
                  </a:cubicBezTo>
                  <a:lnTo>
                    <a:pt x="6433" y="1373"/>
                  </a:lnTo>
                  <a:cubicBezTo>
                    <a:pt x="6932" y="873"/>
                    <a:pt x="7570" y="624"/>
                    <a:pt x="8207" y="624"/>
                  </a:cubicBezTo>
                  <a:close/>
                  <a:moveTo>
                    <a:pt x="8180" y="0"/>
                  </a:moveTo>
                  <a:cubicBezTo>
                    <a:pt x="5435" y="0"/>
                    <a:pt x="2690" y="291"/>
                    <a:pt x="1" y="873"/>
                  </a:cubicBezTo>
                  <a:lnTo>
                    <a:pt x="167" y="1927"/>
                  </a:lnTo>
                  <a:cubicBezTo>
                    <a:pt x="704" y="1525"/>
                    <a:pt x="1311" y="1340"/>
                    <a:pt x="1906" y="1340"/>
                  </a:cubicBezTo>
                  <a:cubicBezTo>
                    <a:pt x="3277" y="1340"/>
                    <a:pt x="4576" y="2321"/>
                    <a:pt x="4769" y="3868"/>
                  </a:cubicBezTo>
                  <a:cubicBezTo>
                    <a:pt x="5047" y="5716"/>
                    <a:pt x="3553" y="7218"/>
                    <a:pt x="1860" y="7218"/>
                  </a:cubicBezTo>
                  <a:cubicBezTo>
                    <a:pt x="1521" y="7218"/>
                    <a:pt x="1174" y="7158"/>
                    <a:pt x="832" y="7029"/>
                  </a:cubicBezTo>
                  <a:lnTo>
                    <a:pt x="832" y="7029"/>
                  </a:lnTo>
                  <a:lnTo>
                    <a:pt x="1054" y="8470"/>
                  </a:lnTo>
                  <a:cubicBezTo>
                    <a:pt x="1112" y="8460"/>
                    <a:pt x="1171" y="8455"/>
                    <a:pt x="1230" y="8455"/>
                  </a:cubicBezTo>
                  <a:cubicBezTo>
                    <a:pt x="2413" y="8455"/>
                    <a:pt x="3877" y="10467"/>
                    <a:pt x="8207" y="10467"/>
                  </a:cubicBezTo>
                  <a:cubicBezTo>
                    <a:pt x="12538" y="10467"/>
                    <a:pt x="13951" y="8455"/>
                    <a:pt x="15178" y="8455"/>
                  </a:cubicBezTo>
                  <a:cubicBezTo>
                    <a:pt x="15239" y="8455"/>
                    <a:pt x="15300" y="8460"/>
                    <a:pt x="15361" y="8470"/>
                  </a:cubicBezTo>
                  <a:lnTo>
                    <a:pt x="15527" y="7029"/>
                  </a:lnTo>
                  <a:lnTo>
                    <a:pt x="15527" y="7029"/>
                  </a:lnTo>
                  <a:cubicBezTo>
                    <a:pt x="15185" y="7158"/>
                    <a:pt x="14840" y="7218"/>
                    <a:pt x="14504" y="7218"/>
                  </a:cubicBezTo>
                  <a:cubicBezTo>
                    <a:pt x="12822" y="7218"/>
                    <a:pt x="11359" y="5716"/>
                    <a:pt x="11590" y="3868"/>
                  </a:cubicBezTo>
                  <a:cubicBezTo>
                    <a:pt x="11783" y="2321"/>
                    <a:pt x="13110" y="1340"/>
                    <a:pt x="14497" y="1340"/>
                  </a:cubicBezTo>
                  <a:cubicBezTo>
                    <a:pt x="15098" y="1340"/>
                    <a:pt x="15711" y="1525"/>
                    <a:pt x="16248" y="1927"/>
                  </a:cubicBezTo>
                  <a:lnTo>
                    <a:pt x="16359" y="873"/>
                  </a:lnTo>
                  <a:cubicBezTo>
                    <a:pt x="13669" y="291"/>
                    <a:pt x="10925" y="0"/>
                    <a:pt x="818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440750" y="943725"/>
              <a:ext cx="19425" cy="18050"/>
            </a:xfrm>
            <a:custGeom>
              <a:rect b="b" l="l" r="r" t="t"/>
              <a:pathLst>
                <a:path extrusionOk="0" h="722" w="777">
                  <a:moveTo>
                    <a:pt x="388" y="1"/>
                  </a:moveTo>
                  <a:cubicBezTo>
                    <a:pt x="167" y="1"/>
                    <a:pt x="0" y="167"/>
                    <a:pt x="0" y="333"/>
                  </a:cubicBezTo>
                  <a:cubicBezTo>
                    <a:pt x="0" y="555"/>
                    <a:pt x="167" y="722"/>
                    <a:pt x="388" y="722"/>
                  </a:cubicBezTo>
                  <a:cubicBezTo>
                    <a:pt x="610" y="722"/>
                    <a:pt x="777" y="555"/>
                    <a:pt x="777" y="333"/>
                  </a:cubicBezTo>
                  <a:cubicBezTo>
                    <a:pt x="777" y="167"/>
                    <a:pt x="610" y="1"/>
                    <a:pt x="38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440750" y="978375"/>
              <a:ext cx="19425" cy="18050"/>
            </a:xfrm>
            <a:custGeom>
              <a:rect b="b" l="l" r="r" t="t"/>
              <a:pathLst>
                <a:path extrusionOk="0" h="722" w="777">
                  <a:moveTo>
                    <a:pt x="388" y="1"/>
                  </a:moveTo>
                  <a:cubicBezTo>
                    <a:pt x="167" y="1"/>
                    <a:pt x="0" y="167"/>
                    <a:pt x="0" y="334"/>
                  </a:cubicBezTo>
                  <a:cubicBezTo>
                    <a:pt x="0" y="555"/>
                    <a:pt x="167" y="722"/>
                    <a:pt x="388" y="722"/>
                  </a:cubicBezTo>
                  <a:cubicBezTo>
                    <a:pt x="610" y="722"/>
                    <a:pt x="777" y="555"/>
                    <a:pt x="777" y="334"/>
                  </a:cubicBezTo>
                  <a:cubicBezTo>
                    <a:pt x="777" y="167"/>
                    <a:pt x="610" y="1"/>
                    <a:pt x="38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40750" y="1013050"/>
              <a:ext cx="19425" cy="18050"/>
            </a:xfrm>
            <a:custGeom>
              <a:rect b="b" l="l" r="r" t="t"/>
              <a:pathLst>
                <a:path extrusionOk="0" h="722" w="777">
                  <a:moveTo>
                    <a:pt x="388" y="0"/>
                  </a:moveTo>
                  <a:cubicBezTo>
                    <a:pt x="167" y="0"/>
                    <a:pt x="0" y="167"/>
                    <a:pt x="0" y="388"/>
                  </a:cubicBezTo>
                  <a:cubicBezTo>
                    <a:pt x="0" y="555"/>
                    <a:pt x="167" y="721"/>
                    <a:pt x="388" y="721"/>
                  </a:cubicBezTo>
                  <a:cubicBezTo>
                    <a:pt x="610" y="721"/>
                    <a:pt x="777" y="555"/>
                    <a:pt x="777" y="388"/>
                  </a:cubicBezTo>
                  <a:cubicBezTo>
                    <a:pt x="777" y="167"/>
                    <a:pt x="610" y="0"/>
                    <a:pt x="38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40750" y="1047700"/>
              <a:ext cx="19425" cy="18050"/>
            </a:xfrm>
            <a:custGeom>
              <a:rect b="b" l="l" r="r" t="t"/>
              <a:pathLst>
                <a:path extrusionOk="0" h="722" w="777">
                  <a:moveTo>
                    <a:pt x="388" y="0"/>
                  </a:moveTo>
                  <a:cubicBezTo>
                    <a:pt x="167" y="0"/>
                    <a:pt x="0" y="167"/>
                    <a:pt x="0" y="389"/>
                  </a:cubicBezTo>
                  <a:cubicBezTo>
                    <a:pt x="0" y="555"/>
                    <a:pt x="167" y="721"/>
                    <a:pt x="388" y="721"/>
                  </a:cubicBezTo>
                  <a:cubicBezTo>
                    <a:pt x="610" y="721"/>
                    <a:pt x="777" y="555"/>
                    <a:pt x="777" y="389"/>
                  </a:cubicBezTo>
                  <a:cubicBezTo>
                    <a:pt x="777" y="167"/>
                    <a:pt x="610" y="0"/>
                    <a:pt x="38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440750" y="1082350"/>
              <a:ext cx="19425" cy="18050"/>
            </a:xfrm>
            <a:custGeom>
              <a:rect b="b" l="l" r="r" t="t"/>
              <a:pathLst>
                <a:path extrusionOk="0" h="722" w="777">
                  <a:moveTo>
                    <a:pt x="388" y="1"/>
                  </a:moveTo>
                  <a:cubicBezTo>
                    <a:pt x="167" y="1"/>
                    <a:pt x="0" y="167"/>
                    <a:pt x="0" y="389"/>
                  </a:cubicBezTo>
                  <a:cubicBezTo>
                    <a:pt x="0" y="555"/>
                    <a:pt x="167" y="722"/>
                    <a:pt x="388" y="722"/>
                  </a:cubicBezTo>
                  <a:cubicBezTo>
                    <a:pt x="610" y="722"/>
                    <a:pt x="777" y="555"/>
                    <a:pt x="777" y="389"/>
                  </a:cubicBezTo>
                  <a:cubicBezTo>
                    <a:pt x="777" y="167"/>
                    <a:pt x="610" y="1"/>
                    <a:pt x="38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40750" y="1118400"/>
              <a:ext cx="19425" cy="16650"/>
            </a:xfrm>
            <a:custGeom>
              <a:rect b="b" l="l" r="r" t="t"/>
              <a:pathLst>
                <a:path extrusionOk="0" h="666" w="777">
                  <a:moveTo>
                    <a:pt x="388" y="0"/>
                  </a:moveTo>
                  <a:cubicBezTo>
                    <a:pt x="167" y="0"/>
                    <a:pt x="0" y="111"/>
                    <a:pt x="0" y="333"/>
                  </a:cubicBezTo>
                  <a:cubicBezTo>
                    <a:pt x="0" y="500"/>
                    <a:pt x="167" y="666"/>
                    <a:pt x="388" y="666"/>
                  </a:cubicBezTo>
                  <a:cubicBezTo>
                    <a:pt x="610" y="666"/>
                    <a:pt x="777" y="500"/>
                    <a:pt x="777" y="333"/>
                  </a:cubicBezTo>
                  <a:cubicBezTo>
                    <a:pt x="777" y="111"/>
                    <a:pt x="610" y="0"/>
                    <a:pt x="38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593125" y="1074000"/>
              <a:ext cx="15375" cy="13625"/>
            </a:xfrm>
            <a:custGeom>
              <a:rect b="b" l="l" r="r" t="t"/>
              <a:pathLst>
                <a:path extrusionOk="0" h="545" w="615">
                  <a:moveTo>
                    <a:pt x="326" y="0"/>
                  </a:moveTo>
                  <a:cubicBezTo>
                    <a:pt x="205" y="0"/>
                    <a:pt x="86" y="71"/>
                    <a:pt x="60" y="224"/>
                  </a:cubicBezTo>
                  <a:cubicBezTo>
                    <a:pt x="1" y="432"/>
                    <a:pt x="164" y="544"/>
                    <a:pt x="329" y="544"/>
                  </a:cubicBezTo>
                  <a:cubicBezTo>
                    <a:pt x="471" y="544"/>
                    <a:pt x="615" y="460"/>
                    <a:pt x="615" y="279"/>
                  </a:cubicBezTo>
                  <a:cubicBezTo>
                    <a:pt x="615" y="99"/>
                    <a:pt x="469" y="0"/>
                    <a:pt x="326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565675" y="1064850"/>
              <a:ext cx="18475" cy="12450"/>
            </a:xfrm>
            <a:custGeom>
              <a:rect b="b" l="l" r="r" t="t"/>
              <a:pathLst>
                <a:path extrusionOk="0" h="498" w="739">
                  <a:moveTo>
                    <a:pt x="376" y="0"/>
                  </a:moveTo>
                  <a:cubicBezTo>
                    <a:pt x="301" y="0"/>
                    <a:pt x="224" y="27"/>
                    <a:pt x="160" y="91"/>
                  </a:cubicBezTo>
                  <a:cubicBezTo>
                    <a:pt x="0" y="251"/>
                    <a:pt x="244" y="497"/>
                    <a:pt x="455" y="497"/>
                  </a:cubicBezTo>
                  <a:cubicBezTo>
                    <a:pt x="537" y="497"/>
                    <a:pt x="613" y="461"/>
                    <a:pt x="659" y="368"/>
                  </a:cubicBezTo>
                  <a:cubicBezTo>
                    <a:pt x="739" y="170"/>
                    <a:pt x="563" y="0"/>
                    <a:pt x="376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547500" y="1045475"/>
              <a:ext cx="16650" cy="13475"/>
            </a:xfrm>
            <a:custGeom>
              <a:rect b="b" l="l" r="r" t="t"/>
              <a:pathLst>
                <a:path extrusionOk="0" h="539" w="666">
                  <a:moveTo>
                    <a:pt x="360" y="1"/>
                  </a:moveTo>
                  <a:cubicBezTo>
                    <a:pt x="310" y="1"/>
                    <a:pt x="262" y="14"/>
                    <a:pt x="222" y="34"/>
                  </a:cubicBezTo>
                  <a:cubicBezTo>
                    <a:pt x="55" y="89"/>
                    <a:pt x="0" y="256"/>
                    <a:pt x="111" y="422"/>
                  </a:cubicBezTo>
                  <a:cubicBezTo>
                    <a:pt x="179" y="491"/>
                    <a:pt x="269" y="538"/>
                    <a:pt x="354" y="538"/>
                  </a:cubicBezTo>
                  <a:cubicBezTo>
                    <a:pt x="406" y="538"/>
                    <a:pt x="457" y="520"/>
                    <a:pt x="499" y="478"/>
                  </a:cubicBezTo>
                  <a:cubicBezTo>
                    <a:pt x="610" y="422"/>
                    <a:pt x="665" y="256"/>
                    <a:pt x="610" y="145"/>
                  </a:cubicBezTo>
                  <a:cubicBezTo>
                    <a:pt x="540" y="39"/>
                    <a:pt x="447" y="1"/>
                    <a:pt x="36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539175" y="1019875"/>
              <a:ext cx="17650" cy="13975"/>
            </a:xfrm>
            <a:custGeom>
              <a:rect b="b" l="l" r="r" t="t"/>
              <a:pathLst>
                <a:path extrusionOk="0" h="559" w="706">
                  <a:moveTo>
                    <a:pt x="379" y="1"/>
                  </a:moveTo>
                  <a:cubicBezTo>
                    <a:pt x="364" y="1"/>
                    <a:pt x="349" y="2"/>
                    <a:pt x="333" y="4"/>
                  </a:cubicBezTo>
                  <a:cubicBezTo>
                    <a:pt x="167" y="4"/>
                    <a:pt x="0" y="115"/>
                    <a:pt x="56" y="282"/>
                  </a:cubicBezTo>
                  <a:cubicBezTo>
                    <a:pt x="56" y="448"/>
                    <a:pt x="222" y="559"/>
                    <a:pt x="388" y="559"/>
                  </a:cubicBezTo>
                  <a:cubicBezTo>
                    <a:pt x="705" y="506"/>
                    <a:pt x="670" y="1"/>
                    <a:pt x="37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541950" y="992525"/>
              <a:ext cx="15275" cy="13975"/>
            </a:xfrm>
            <a:custGeom>
              <a:rect b="b" l="l" r="r" t="t"/>
              <a:pathLst>
                <a:path extrusionOk="0" h="559" w="611">
                  <a:moveTo>
                    <a:pt x="307" y="0"/>
                  </a:moveTo>
                  <a:cubicBezTo>
                    <a:pt x="193" y="0"/>
                    <a:pt x="96" y="91"/>
                    <a:pt x="56" y="211"/>
                  </a:cubicBezTo>
                  <a:cubicBezTo>
                    <a:pt x="0" y="322"/>
                    <a:pt x="111" y="489"/>
                    <a:pt x="277" y="544"/>
                  </a:cubicBezTo>
                  <a:cubicBezTo>
                    <a:pt x="298" y="554"/>
                    <a:pt x="320" y="559"/>
                    <a:pt x="343" y="559"/>
                  </a:cubicBezTo>
                  <a:cubicBezTo>
                    <a:pt x="446" y="559"/>
                    <a:pt x="565" y="468"/>
                    <a:pt x="610" y="378"/>
                  </a:cubicBezTo>
                  <a:cubicBezTo>
                    <a:pt x="610" y="211"/>
                    <a:pt x="555" y="100"/>
                    <a:pt x="444" y="45"/>
                  </a:cubicBezTo>
                  <a:cubicBezTo>
                    <a:pt x="397" y="14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557200" y="969375"/>
              <a:ext cx="15275" cy="13900"/>
            </a:xfrm>
            <a:custGeom>
              <a:rect b="b" l="l" r="r" t="t"/>
              <a:pathLst>
                <a:path extrusionOk="0" h="556" w="611">
                  <a:moveTo>
                    <a:pt x="305" y="0"/>
                  </a:moveTo>
                  <a:cubicBezTo>
                    <a:pt x="236" y="0"/>
                    <a:pt x="167" y="28"/>
                    <a:pt x="111" y="84"/>
                  </a:cubicBezTo>
                  <a:cubicBezTo>
                    <a:pt x="0" y="195"/>
                    <a:pt x="0" y="361"/>
                    <a:pt x="111" y="472"/>
                  </a:cubicBezTo>
                  <a:cubicBezTo>
                    <a:pt x="167" y="527"/>
                    <a:pt x="236" y="555"/>
                    <a:pt x="305" y="555"/>
                  </a:cubicBezTo>
                  <a:cubicBezTo>
                    <a:pt x="374" y="555"/>
                    <a:pt x="444" y="527"/>
                    <a:pt x="499" y="472"/>
                  </a:cubicBezTo>
                  <a:cubicBezTo>
                    <a:pt x="610" y="361"/>
                    <a:pt x="610" y="195"/>
                    <a:pt x="499" y="84"/>
                  </a:cubicBezTo>
                  <a:cubicBezTo>
                    <a:pt x="444" y="28"/>
                    <a:pt x="374" y="0"/>
                    <a:pt x="30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579375" y="955175"/>
              <a:ext cx="15275" cy="13900"/>
            </a:xfrm>
            <a:custGeom>
              <a:rect b="b" l="l" r="r" t="t"/>
              <a:pathLst>
                <a:path extrusionOk="0" h="556" w="611">
                  <a:moveTo>
                    <a:pt x="361" y="0"/>
                  </a:moveTo>
                  <a:cubicBezTo>
                    <a:pt x="319" y="0"/>
                    <a:pt x="278" y="14"/>
                    <a:pt x="222" y="42"/>
                  </a:cubicBezTo>
                  <a:cubicBezTo>
                    <a:pt x="111" y="42"/>
                    <a:pt x="0" y="264"/>
                    <a:pt x="111" y="374"/>
                  </a:cubicBezTo>
                  <a:cubicBezTo>
                    <a:pt x="157" y="465"/>
                    <a:pt x="239" y="556"/>
                    <a:pt x="358" y="556"/>
                  </a:cubicBezTo>
                  <a:cubicBezTo>
                    <a:pt x="385" y="556"/>
                    <a:pt x="413" y="551"/>
                    <a:pt x="444" y="541"/>
                  </a:cubicBezTo>
                  <a:cubicBezTo>
                    <a:pt x="555" y="485"/>
                    <a:pt x="610" y="319"/>
                    <a:pt x="610" y="208"/>
                  </a:cubicBezTo>
                  <a:cubicBezTo>
                    <a:pt x="610" y="97"/>
                    <a:pt x="555" y="42"/>
                    <a:pt x="499" y="42"/>
                  </a:cubicBezTo>
                  <a:cubicBezTo>
                    <a:pt x="444" y="14"/>
                    <a:pt x="402" y="0"/>
                    <a:pt x="36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608475" y="952050"/>
              <a:ext cx="13900" cy="13875"/>
            </a:xfrm>
            <a:custGeom>
              <a:rect b="b" l="l" r="r" t="t"/>
              <a:pathLst>
                <a:path extrusionOk="0" h="555" w="556">
                  <a:moveTo>
                    <a:pt x="278" y="0"/>
                  </a:moveTo>
                  <a:cubicBezTo>
                    <a:pt x="112" y="0"/>
                    <a:pt x="1" y="111"/>
                    <a:pt x="1" y="278"/>
                  </a:cubicBezTo>
                  <a:cubicBezTo>
                    <a:pt x="1" y="389"/>
                    <a:pt x="56" y="555"/>
                    <a:pt x="223" y="555"/>
                  </a:cubicBezTo>
                  <a:cubicBezTo>
                    <a:pt x="389" y="555"/>
                    <a:pt x="500" y="444"/>
                    <a:pt x="500" y="333"/>
                  </a:cubicBezTo>
                  <a:cubicBezTo>
                    <a:pt x="555" y="167"/>
                    <a:pt x="444" y="0"/>
                    <a:pt x="27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264675" y="1070725"/>
              <a:ext cx="15275" cy="14075"/>
            </a:xfrm>
            <a:custGeom>
              <a:rect b="b" l="l" r="r" t="t"/>
              <a:pathLst>
                <a:path extrusionOk="0" h="563" w="611">
                  <a:moveTo>
                    <a:pt x="291" y="0"/>
                  </a:moveTo>
                  <a:cubicBezTo>
                    <a:pt x="197" y="0"/>
                    <a:pt x="97" y="52"/>
                    <a:pt x="56" y="133"/>
                  </a:cubicBezTo>
                  <a:cubicBezTo>
                    <a:pt x="1" y="299"/>
                    <a:pt x="56" y="466"/>
                    <a:pt x="223" y="521"/>
                  </a:cubicBezTo>
                  <a:cubicBezTo>
                    <a:pt x="251" y="549"/>
                    <a:pt x="292" y="563"/>
                    <a:pt x="334" y="563"/>
                  </a:cubicBezTo>
                  <a:cubicBezTo>
                    <a:pt x="375" y="563"/>
                    <a:pt x="417" y="549"/>
                    <a:pt x="445" y="521"/>
                  </a:cubicBezTo>
                  <a:cubicBezTo>
                    <a:pt x="500" y="466"/>
                    <a:pt x="555" y="410"/>
                    <a:pt x="555" y="355"/>
                  </a:cubicBezTo>
                  <a:cubicBezTo>
                    <a:pt x="611" y="189"/>
                    <a:pt x="555" y="78"/>
                    <a:pt x="389" y="22"/>
                  </a:cubicBezTo>
                  <a:cubicBezTo>
                    <a:pt x="359" y="7"/>
                    <a:pt x="326" y="0"/>
                    <a:pt x="29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292425" y="1073675"/>
              <a:ext cx="15250" cy="14250"/>
            </a:xfrm>
            <a:custGeom>
              <a:rect b="b" l="l" r="r" t="t"/>
              <a:pathLst>
                <a:path extrusionOk="0" h="570" w="610">
                  <a:moveTo>
                    <a:pt x="336" y="1"/>
                  </a:moveTo>
                  <a:cubicBezTo>
                    <a:pt x="317" y="1"/>
                    <a:pt x="297" y="5"/>
                    <a:pt x="277" y="15"/>
                  </a:cubicBezTo>
                  <a:cubicBezTo>
                    <a:pt x="111" y="15"/>
                    <a:pt x="0" y="126"/>
                    <a:pt x="0" y="292"/>
                  </a:cubicBezTo>
                  <a:cubicBezTo>
                    <a:pt x="0" y="459"/>
                    <a:pt x="166" y="570"/>
                    <a:pt x="333" y="570"/>
                  </a:cubicBezTo>
                  <a:cubicBezTo>
                    <a:pt x="499" y="514"/>
                    <a:pt x="610" y="348"/>
                    <a:pt x="555" y="237"/>
                  </a:cubicBezTo>
                  <a:cubicBezTo>
                    <a:pt x="509" y="100"/>
                    <a:pt x="426" y="1"/>
                    <a:pt x="33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316775" y="1064850"/>
              <a:ext cx="17475" cy="12450"/>
            </a:xfrm>
            <a:custGeom>
              <a:rect b="b" l="l" r="r" t="t"/>
              <a:pathLst>
                <a:path extrusionOk="0" h="498" w="699">
                  <a:moveTo>
                    <a:pt x="363" y="0"/>
                  </a:moveTo>
                  <a:cubicBezTo>
                    <a:pt x="176" y="0"/>
                    <a:pt x="0" y="170"/>
                    <a:pt x="80" y="368"/>
                  </a:cubicBezTo>
                  <a:cubicBezTo>
                    <a:pt x="126" y="461"/>
                    <a:pt x="198" y="497"/>
                    <a:pt x="274" y="497"/>
                  </a:cubicBezTo>
                  <a:cubicBezTo>
                    <a:pt x="472" y="497"/>
                    <a:pt x="699" y="251"/>
                    <a:pt x="579" y="91"/>
                  </a:cubicBezTo>
                  <a:cubicBezTo>
                    <a:pt x="515" y="27"/>
                    <a:pt x="438" y="0"/>
                    <a:pt x="36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336775" y="1045475"/>
              <a:ext cx="15275" cy="13475"/>
            </a:xfrm>
            <a:custGeom>
              <a:rect b="b" l="l" r="r" t="t"/>
              <a:pathLst>
                <a:path extrusionOk="0" h="539" w="611">
                  <a:moveTo>
                    <a:pt x="305" y="1"/>
                  </a:moveTo>
                  <a:cubicBezTo>
                    <a:pt x="219" y="1"/>
                    <a:pt x="126" y="39"/>
                    <a:pt x="56" y="145"/>
                  </a:cubicBezTo>
                  <a:cubicBezTo>
                    <a:pt x="0" y="256"/>
                    <a:pt x="56" y="422"/>
                    <a:pt x="167" y="478"/>
                  </a:cubicBezTo>
                  <a:cubicBezTo>
                    <a:pt x="209" y="520"/>
                    <a:pt x="260" y="538"/>
                    <a:pt x="312" y="538"/>
                  </a:cubicBezTo>
                  <a:cubicBezTo>
                    <a:pt x="397" y="538"/>
                    <a:pt x="486" y="491"/>
                    <a:pt x="555" y="422"/>
                  </a:cubicBezTo>
                  <a:cubicBezTo>
                    <a:pt x="610" y="256"/>
                    <a:pt x="555" y="89"/>
                    <a:pt x="444" y="34"/>
                  </a:cubicBezTo>
                  <a:cubicBezTo>
                    <a:pt x="403" y="14"/>
                    <a:pt x="355" y="1"/>
                    <a:pt x="30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344100" y="1019875"/>
              <a:ext cx="16275" cy="13975"/>
            </a:xfrm>
            <a:custGeom>
              <a:rect b="b" l="l" r="r" t="t"/>
              <a:pathLst>
                <a:path extrusionOk="0" h="559" w="651">
                  <a:moveTo>
                    <a:pt x="327" y="1"/>
                  </a:moveTo>
                  <a:cubicBezTo>
                    <a:pt x="36" y="1"/>
                    <a:pt x="1" y="506"/>
                    <a:pt x="317" y="559"/>
                  </a:cubicBezTo>
                  <a:cubicBezTo>
                    <a:pt x="484" y="559"/>
                    <a:pt x="650" y="448"/>
                    <a:pt x="650" y="282"/>
                  </a:cubicBezTo>
                  <a:cubicBezTo>
                    <a:pt x="650" y="115"/>
                    <a:pt x="539" y="4"/>
                    <a:pt x="373" y="4"/>
                  </a:cubicBezTo>
                  <a:cubicBezTo>
                    <a:pt x="357" y="2"/>
                    <a:pt x="342" y="1"/>
                    <a:pt x="32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342325" y="993125"/>
              <a:ext cx="15275" cy="13375"/>
            </a:xfrm>
            <a:custGeom>
              <a:rect b="b" l="l" r="r" t="t"/>
              <a:pathLst>
                <a:path extrusionOk="0" h="535" w="611">
                  <a:moveTo>
                    <a:pt x="313" y="0"/>
                  </a:moveTo>
                  <a:cubicBezTo>
                    <a:pt x="281" y="0"/>
                    <a:pt x="250" y="7"/>
                    <a:pt x="222" y="21"/>
                  </a:cubicBezTo>
                  <a:cubicBezTo>
                    <a:pt x="56" y="76"/>
                    <a:pt x="0" y="187"/>
                    <a:pt x="56" y="354"/>
                  </a:cubicBezTo>
                  <a:cubicBezTo>
                    <a:pt x="101" y="444"/>
                    <a:pt x="220" y="535"/>
                    <a:pt x="323" y="535"/>
                  </a:cubicBezTo>
                  <a:cubicBezTo>
                    <a:pt x="346" y="535"/>
                    <a:pt x="368" y="530"/>
                    <a:pt x="388" y="520"/>
                  </a:cubicBezTo>
                  <a:cubicBezTo>
                    <a:pt x="444" y="520"/>
                    <a:pt x="555" y="465"/>
                    <a:pt x="555" y="409"/>
                  </a:cubicBezTo>
                  <a:cubicBezTo>
                    <a:pt x="610" y="298"/>
                    <a:pt x="610" y="243"/>
                    <a:pt x="555" y="187"/>
                  </a:cubicBezTo>
                  <a:cubicBezTo>
                    <a:pt x="513" y="62"/>
                    <a:pt x="409" y="0"/>
                    <a:pt x="31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325975" y="969375"/>
              <a:ext cx="17750" cy="14200"/>
            </a:xfrm>
            <a:custGeom>
              <a:rect b="b" l="l" r="r" t="t"/>
              <a:pathLst>
                <a:path extrusionOk="0" h="568" w="710">
                  <a:moveTo>
                    <a:pt x="384" y="0"/>
                  </a:moveTo>
                  <a:cubicBezTo>
                    <a:pt x="308" y="0"/>
                    <a:pt x="238" y="28"/>
                    <a:pt x="211" y="84"/>
                  </a:cubicBezTo>
                  <a:cubicBezTo>
                    <a:pt x="1" y="294"/>
                    <a:pt x="172" y="567"/>
                    <a:pt x="388" y="567"/>
                  </a:cubicBezTo>
                  <a:cubicBezTo>
                    <a:pt x="458" y="567"/>
                    <a:pt x="532" y="539"/>
                    <a:pt x="599" y="472"/>
                  </a:cubicBezTo>
                  <a:cubicBezTo>
                    <a:pt x="710" y="361"/>
                    <a:pt x="710" y="195"/>
                    <a:pt x="599" y="84"/>
                  </a:cubicBezTo>
                  <a:cubicBezTo>
                    <a:pt x="543" y="28"/>
                    <a:pt x="460" y="0"/>
                    <a:pt x="38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304900" y="955175"/>
              <a:ext cx="16650" cy="13900"/>
            </a:xfrm>
            <a:custGeom>
              <a:rect b="b" l="l" r="r" t="t"/>
              <a:pathLst>
                <a:path extrusionOk="0" h="556" w="666">
                  <a:moveTo>
                    <a:pt x="298" y="0"/>
                  </a:moveTo>
                  <a:cubicBezTo>
                    <a:pt x="263" y="0"/>
                    <a:pt x="222" y="14"/>
                    <a:pt x="166" y="42"/>
                  </a:cubicBezTo>
                  <a:cubicBezTo>
                    <a:pt x="111" y="42"/>
                    <a:pt x="56" y="97"/>
                    <a:pt x="56" y="208"/>
                  </a:cubicBezTo>
                  <a:cubicBezTo>
                    <a:pt x="0" y="319"/>
                    <a:pt x="111" y="485"/>
                    <a:pt x="222" y="541"/>
                  </a:cubicBezTo>
                  <a:cubicBezTo>
                    <a:pt x="252" y="551"/>
                    <a:pt x="281" y="556"/>
                    <a:pt x="308" y="556"/>
                  </a:cubicBezTo>
                  <a:cubicBezTo>
                    <a:pt x="427" y="556"/>
                    <a:pt x="509" y="465"/>
                    <a:pt x="555" y="374"/>
                  </a:cubicBezTo>
                  <a:cubicBezTo>
                    <a:pt x="665" y="264"/>
                    <a:pt x="555" y="42"/>
                    <a:pt x="388" y="42"/>
                  </a:cubicBezTo>
                  <a:cubicBezTo>
                    <a:pt x="361" y="14"/>
                    <a:pt x="333" y="0"/>
                    <a:pt x="29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277800" y="951800"/>
              <a:ext cx="14625" cy="14175"/>
            </a:xfrm>
            <a:custGeom>
              <a:rect b="b" l="l" r="r" t="t"/>
              <a:pathLst>
                <a:path extrusionOk="0" h="567" w="585">
                  <a:moveTo>
                    <a:pt x="330" y="0"/>
                  </a:moveTo>
                  <a:cubicBezTo>
                    <a:pt x="170" y="0"/>
                    <a:pt x="0" y="130"/>
                    <a:pt x="30" y="343"/>
                  </a:cubicBezTo>
                  <a:cubicBezTo>
                    <a:pt x="81" y="496"/>
                    <a:pt x="202" y="567"/>
                    <a:pt x="318" y="567"/>
                  </a:cubicBezTo>
                  <a:cubicBezTo>
                    <a:pt x="455" y="567"/>
                    <a:pt x="585" y="468"/>
                    <a:pt x="585" y="288"/>
                  </a:cubicBezTo>
                  <a:cubicBezTo>
                    <a:pt x="585" y="88"/>
                    <a:pt x="461" y="0"/>
                    <a:pt x="33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250950" y="961900"/>
              <a:ext cx="17100" cy="12450"/>
            </a:xfrm>
            <a:custGeom>
              <a:rect b="b" l="l" r="r" t="t"/>
              <a:pathLst>
                <a:path extrusionOk="0" h="498" w="684">
                  <a:moveTo>
                    <a:pt x="442" y="0"/>
                  </a:moveTo>
                  <a:cubicBezTo>
                    <a:pt x="251" y="0"/>
                    <a:pt x="0" y="221"/>
                    <a:pt x="162" y="383"/>
                  </a:cubicBezTo>
                  <a:cubicBezTo>
                    <a:pt x="211" y="464"/>
                    <a:pt x="278" y="498"/>
                    <a:pt x="347" y="498"/>
                  </a:cubicBezTo>
                  <a:cubicBezTo>
                    <a:pt x="513" y="498"/>
                    <a:pt x="684" y="301"/>
                    <a:pt x="605" y="105"/>
                  </a:cubicBezTo>
                  <a:cubicBezTo>
                    <a:pt x="575" y="30"/>
                    <a:pt x="513" y="0"/>
                    <a:pt x="442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304900" y="1281975"/>
              <a:ext cx="30500" cy="31925"/>
            </a:xfrm>
            <a:custGeom>
              <a:rect b="b" l="l" r="r" t="t"/>
              <a:pathLst>
                <a:path extrusionOk="0" h="1277" w="1220">
                  <a:moveTo>
                    <a:pt x="1054" y="1"/>
                  </a:moveTo>
                  <a:cubicBezTo>
                    <a:pt x="721" y="278"/>
                    <a:pt x="388" y="500"/>
                    <a:pt x="0" y="722"/>
                  </a:cubicBezTo>
                  <a:lnTo>
                    <a:pt x="610" y="999"/>
                  </a:lnTo>
                  <a:cubicBezTo>
                    <a:pt x="832" y="1110"/>
                    <a:pt x="998" y="1165"/>
                    <a:pt x="1220" y="1276"/>
                  </a:cubicBezTo>
                  <a:cubicBezTo>
                    <a:pt x="1165" y="833"/>
                    <a:pt x="1109" y="444"/>
                    <a:pt x="1054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335375" y="1293075"/>
              <a:ext cx="31925" cy="31900"/>
            </a:xfrm>
            <a:custGeom>
              <a:rect b="b" l="l" r="r" t="t"/>
              <a:pathLst>
                <a:path extrusionOk="0" h="1276" w="1277">
                  <a:moveTo>
                    <a:pt x="999" y="0"/>
                  </a:moveTo>
                  <a:cubicBezTo>
                    <a:pt x="666" y="278"/>
                    <a:pt x="334" y="555"/>
                    <a:pt x="1" y="832"/>
                  </a:cubicBezTo>
                  <a:cubicBezTo>
                    <a:pt x="223" y="943"/>
                    <a:pt x="445" y="998"/>
                    <a:pt x="611" y="1054"/>
                  </a:cubicBezTo>
                  <a:lnTo>
                    <a:pt x="944" y="1165"/>
                  </a:lnTo>
                  <a:lnTo>
                    <a:pt x="1276" y="1276"/>
                  </a:lnTo>
                  <a:cubicBezTo>
                    <a:pt x="1221" y="1054"/>
                    <a:pt x="1165" y="832"/>
                    <a:pt x="1110" y="666"/>
                  </a:cubicBezTo>
                  <a:cubicBezTo>
                    <a:pt x="1055" y="444"/>
                    <a:pt x="1055" y="222"/>
                    <a:pt x="999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367275" y="1302775"/>
              <a:ext cx="31900" cy="29125"/>
            </a:xfrm>
            <a:custGeom>
              <a:rect b="b" l="l" r="r" t="t"/>
              <a:pathLst>
                <a:path extrusionOk="0" h="1165" w="1276">
                  <a:moveTo>
                    <a:pt x="888" y="1"/>
                  </a:moveTo>
                  <a:cubicBezTo>
                    <a:pt x="610" y="278"/>
                    <a:pt x="333" y="610"/>
                    <a:pt x="0" y="888"/>
                  </a:cubicBezTo>
                  <a:cubicBezTo>
                    <a:pt x="222" y="943"/>
                    <a:pt x="444" y="999"/>
                    <a:pt x="666" y="1054"/>
                  </a:cubicBezTo>
                  <a:cubicBezTo>
                    <a:pt x="888" y="1110"/>
                    <a:pt x="1054" y="1165"/>
                    <a:pt x="1276" y="1165"/>
                  </a:cubicBezTo>
                  <a:cubicBezTo>
                    <a:pt x="1165" y="777"/>
                    <a:pt x="998" y="389"/>
                    <a:pt x="88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400550" y="1306925"/>
              <a:ext cx="34675" cy="29150"/>
            </a:xfrm>
            <a:custGeom>
              <a:rect b="b" l="l" r="r" t="t"/>
              <a:pathLst>
                <a:path extrusionOk="0" h="1166" w="1387">
                  <a:moveTo>
                    <a:pt x="777" y="1"/>
                  </a:moveTo>
                  <a:cubicBezTo>
                    <a:pt x="499" y="389"/>
                    <a:pt x="277" y="722"/>
                    <a:pt x="0" y="999"/>
                  </a:cubicBezTo>
                  <a:cubicBezTo>
                    <a:pt x="222" y="999"/>
                    <a:pt x="444" y="1110"/>
                    <a:pt x="666" y="1110"/>
                  </a:cubicBezTo>
                  <a:cubicBezTo>
                    <a:pt x="943" y="1110"/>
                    <a:pt x="1109" y="1165"/>
                    <a:pt x="1386" y="1165"/>
                  </a:cubicBezTo>
                  <a:cubicBezTo>
                    <a:pt x="1165" y="777"/>
                    <a:pt x="943" y="389"/>
                    <a:pt x="77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432425" y="1309700"/>
              <a:ext cx="34675" cy="26375"/>
            </a:xfrm>
            <a:custGeom>
              <a:rect b="b" l="l" r="r" t="t"/>
              <a:pathLst>
                <a:path extrusionOk="0" h="1055" w="1387">
                  <a:moveTo>
                    <a:pt x="721" y="1"/>
                  </a:moveTo>
                  <a:cubicBezTo>
                    <a:pt x="500" y="333"/>
                    <a:pt x="278" y="666"/>
                    <a:pt x="1" y="1054"/>
                  </a:cubicBezTo>
                  <a:lnTo>
                    <a:pt x="1387" y="1054"/>
                  </a:lnTo>
                  <a:cubicBezTo>
                    <a:pt x="1165" y="722"/>
                    <a:pt x="943" y="333"/>
                    <a:pt x="72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467075" y="1306925"/>
              <a:ext cx="34700" cy="29150"/>
            </a:xfrm>
            <a:custGeom>
              <a:rect b="b" l="l" r="r" t="t"/>
              <a:pathLst>
                <a:path extrusionOk="0" h="1166" w="1388">
                  <a:moveTo>
                    <a:pt x="555" y="1"/>
                  </a:moveTo>
                  <a:cubicBezTo>
                    <a:pt x="389" y="389"/>
                    <a:pt x="223" y="777"/>
                    <a:pt x="1" y="1165"/>
                  </a:cubicBezTo>
                  <a:lnTo>
                    <a:pt x="722" y="1110"/>
                  </a:lnTo>
                  <a:cubicBezTo>
                    <a:pt x="944" y="1110"/>
                    <a:pt x="1165" y="1054"/>
                    <a:pt x="1387" y="999"/>
                  </a:cubicBezTo>
                  <a:cubicBezTo>
                    <a:pt x="1054" y="666"/>
                    <a:pt x="777" y="389"/>
                    <a:pt x="55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500350" y="1302775"/>
              <a:ext cx="34675" cy="29125"/>
            </a:xfrm>
            <a:custGeom>
              <a:rect b="b" l="l" r="r" t="t"/>
              <a:pathLst>
                <a:path extrusionOk="0" h="1165" w="1387">
                  <a:moveTo>
                    <a:pt x="444" y="1"/>
                  </a:moveTo>
                  <a:cubicBezTo>
                    <a:pt x="333" y="389"/>
                    <a:pt x="167" y="777"/>
                    <a:pt x="1" y="1165"/>
                  </a:cubicBezTo>
                  <a:cubicBezTo>
                    <a:pt x="222" y="1165"/>
                    <a:pt x="444" y="1110"/>
                    <a:pt x="722" y="1054"/>
                  </a:cubicBezTo>
                  <a:cubicBezTo>
                    <a:pt x="943" y="999"/>
                    <a:pt x="1165" y="943"/>
                    <a:pt x="1387" y="888"/>
                  </a:cubicBezTo>
                  <a:cubicBezTo>
                    <a:pt x="1054" y="610"/>
                    <a:pt x="722" y="278"/>
                    <a:pt x="444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533625" y="1293075"/>
              <a:ext cx="31900" cy="31900"/>
            </a:xfrm>
            <a:custGeom>
              <a:rect b="b" l="l" r="r" t="t"/>
              <a:pathLst>
                <a:path extrusionOk="0" h="1276" w="1276">
                  <a:moveTo>
                    <a:pt x="278" y="0"/>
                  </a:moveTo>
                  <a:cubicBezTo>
                    <a:pt x="222" y="222"/>
                    <a:pt x="222" y="444"/>
                    <a:pt x="167" y="666"/>
                  </a:cubicBezTo>
                  <a:cubicBezTo>
                    <a:pt x="111" y="832"/>
                    <a:pt x="56" y="1054"/>
                    <a:pt x="1" y="1276"/>
                  </a:cubicBezTo>
                  <a:lnTo>
                    <a:pt x="333" y="1165"/>
                  </a:lnTo>
                  <a:lnTo>
                    <a:pt x="610" y="1054"/>
                  </a:lnTo>
                  <a:cubicBezTo>
                    <a:pt x="832" y="998"/>
                    <a:pt x="1054" y="943"/>
                    <a:pt x="1276" y="832"/>
                  </a:cubicBezTo>
                  <a:cubicBezTo>
                    <a:pt x="943" y="555"/>
                    <a:pt x="610" y="278"/>
                    <a:pt x="27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565500" y="1281975"/>
              <a:ext cx="30525" cy="31925"/>
            </a:xfrm>
            <a:custGeom>
              <a:rect b="b" l="l" r="r" t="t"/>
              <a:pathLst>
                <a:path extrusionOk="0" h="1277" w="1221">
                  <a:moveTo>
                    <a:pt x="167" y="1"/>
                  </a:moveTo>
                  <a:cubicBezTo>
                    <a:pt x="112" y="444"/>
                    <a:pt x="56" y="833"/>
                    <a:pt x="1" y="1276"/>
                  </a:cubicBezTo>
                  <a:cubicBezTo>
                    <a:pt x="167" y="1165"/>
                    <a:pt x="389" y="1110"/>
                    <a:pt x="611" y="999"/>
                  </a:cubicBezTo>
                  <a:lnTo>
                    <a:pt x="1221" y="722"/>
                  </a:lnTo>
                  <a:cubicBezTo>
                    <a:pt x="833" y="555"/>
                    <a:pt x="500" y="278"/>
                    <a:pt x="16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p2"/>
          <p:cNvGrpSpPr/>
          <p:nvPr/>
        </p:nvGrpSpPr>
        <p:grpSpPr>
          <a:xfrm>
            <a:off x="2905142" y="878416"/>
            <a:ext cx="894150" cy="875530"/>
            <a:chOff x="1607200" y="3656675"/>
            <a:chExt cx="931600" cy="912200"/>
          </a:xfrm>
        </p:grpSpPr>
        <p:sp>
          <p:nvSpPr>
            <p:cNvPr id="313" name="Google Shape;313;p2"/>
            <p:cNvSpPr/>
            <p:nvPr/>
          </p:nvSpPr>
          <p:spPr>
            <a:xfrm>
              <a:off x="1632150" y="3677725"/>
              <a:ext cx="626625" cy="651850"/>
            </a:xfrm>
            <a:custGeom>
              <a:rect b="b" l="l" r="r" t="t"/>
              <a:pathLst>
                <a:path extrusionOk="0" h="26074" w="25065">
                  <a:moveTo>
                    <a:pt x="15859" y="2818"/>
                  </a:moveTo>
                  <a:lnTo>
                    <a:pt x="22070" y="8142"/>
                  </a:lnTo>
                  <a:lnTo>
                    <a:pt x="21349" y="9029"/>
                  </a:lnTo>
                  <a:lnTo>
                    <a:pt x="20295" y="10193"/>
                  </a:lnTo>
                  <a:lnTo>
                    <a:pt x="19297" y="11469"/>
                  </a:lnTo>
                  <a:lnTo>
                    <a:pt x="18244" y="12633"/>
                  </a:lnTo>
                  <a:lnTo>
                    <a:pt x="17190" y="13853"/>
                  </a:lnTo>
                  <a:lnTo>
                    <a:pt x="16137" y="15073"/>
                  </a:lnTo>
                  <a:lnTo>
                    <a:pt x="15083" y="16293"/>
                  </a:lnTo>
                  <a:lnTo>
                    <a:pt x="14085" y="17458"/>
                  </a:lnTo>
                  <a:lnTo>
                    <a:pt x="13031" y="18733"/>
                  </a:lnTo>
                  <a:lnTo>
                    <a:pt x="11978" y="19897"/>
                  </a:lnTo>
                  <a:lnTo>
                    <a:pt x="10924" y="21173"/>
                  </a:lnTo>
                  <a:lnTo>
                    <a:pt x="9926" y="22337"/>
                  </a:lnTo>
                  <a:lnTo>
                    <a:pt x="9150" y="23224"/>
                  </a:lnTo>
                  <a:lnTo>
                    <a:pt x="2939" y="17901"/>
                  </a:lnTo>
                  <a:lnTo>
                    <a:pt x="3660" y="17125"/>
                  </a:lnTo>
                  <a:lnTo>
                    <a:pt x="4714" y="15905"/>
                  </a:lnTo>
                  <a:lnTo>
                    <a:pt x="5767" y="14685"/>
                  </a:lnTo>
                  <a:lnTo>
                    <a:pt x="6821" y="13465"/>
                  </a:lnTo>
                  <a:lnTo>
                    <a:pt x="7819" y="12245"/>
                  </a:lnTo>
                  <a:lnTo>
                    <a:pt x="8872" y="11025"/>
                  </a:lnTo>
                  <a:lnTo>
                    <a:pt x="9926" y="9805"/>
                  </a:lnTo>
                  <a:lnTo>
                    <a:pt x="10980" y="8585"/>
                  </a:lnTo>
                  <a:lnTo>
                    <a:pt x="12033" y="7365"/>
                  </a:lnTo>
                  <a:lnTo>
                    <a:pt x="13031" y="6145"/>
                  </a:lnTo>
                  <a:lnTo>
                    <a:pt x="14085" y="4926"/>
                  </a:lnTo>
                  <a:lnTo>
                    <a:pt x="15083" y="3706"/>
                  </a:lnTo>
                  <a:lnTo>
                    <a:pt x="15859" y="2818"/>
                  </a:lnTo>
                  <a:close/>
                  <a:moveTo>
                    <a:pt x="15770" y="1"/>
                  </a:moveTo>
                  <a:cubicBezTo>
                    <a:pt x="15459" y="1"/>
                    <a:pt x="15149" y="68"/>
                    <a:pt x="14861" y="212"/>
                  </a:cubicBezTo>
                  <a:cubicBezTo>
                    <a:pt x="14584" y="379"/>
                    <a:pt x="14307" y="545"/>
                    <a:pt x="14140" y="767"/>
                  </a:cubicBezTo>
                  <a:lnTo>
                    <a:pt x="666" y="16570"/>
                  </a:lnTo>
                  <a:cubicBezTo>
                    <a:pt x="499" y="16792"/>
                    <a:pt x="333" y="17069"/>
                    <a:pt x="222" y="17347"/>
                  </a:cubicBezTo>
                  <a:cubicBezTo>
                    <a:pt x="0" y="18234"/>
                    <a:pt x="277" y="19121"/>
                    <a:pt x="943" y="19676"/>
                  </a:cubicBezTo>
                  <a:lnTo>
                    <a:pt x="7763" y="25553"/>
                  </a:lnTo>
                  <a:cubicBezTo>
                    <a:pt x="8179" y="25900"/>
                    <a:pt x="8703" y="26073"/>
                    <a:pt x="9241" y="26073"/>
                  </a:cubicBezTo>
                  <a:cubicBezTo>
                    <a:pt x="9564" y="26073"/>
                    <a:pt x="9891" y="26011"/>
                    <a:pt x="10203" y="25886"/>
                  </a:cubicBezTo>
                  <a:cubicBezTo>
                    <a:pt x="10481" y="25720"/>
                    <a:pt x="10702" y="25553"/>
                    <a:pt x="10924" y="25332"/>
                  </a:cubicBezTo>
                  <a:lnTo>
                    <a:pt x="24343" y="9528"/>
                  </a:lnTo>
                  <a:cubicBezTo>
                    <a:pt x="24565" y="9306"/>
                    <a:pt x="24731" y="9029"/>
                    <a:pt x="24787" y="8696"/>
                  </a:cubicBezTo>
                  <a:cubicBezTo>
                    <a:pt x="25064" y="7864"/>
                    <a:pt x="24787" y="6977"/>
                    <a:pt x="24121" y="6367"/>
                  </a:cubicBezTo>
                  <a:lnTo>
                    <a:pt x="17246" y="545"/>
                  </a:lnTo>
                  <a:cubicBezTo>
                    <a:pt x="16827" y="196"/>
                    <a:pt x="16298" y="1"/>
                    <a:pt x="15770" y="1"/>
                  </a:cubicBezTo>
                  <a:close/>
                </a:path>
              </a:pathLst>
            </a:custGeom>
            <a:solidFill>
              <a:srgbClr val="F1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07200" y="3656675"/>
              <a:ext cx="396500" cy="454725"/>
            </a:xfrm>
            <a:custGeom>
              <a:rect b="b" l="l" r="r" t="t"/>
              <a:pathLst>
                <a:path extrusionOk="0" h="18189" w="15860">
                  <a:moveTo>
                    <a:pt x="14584" y="1"/>
                  </a:moveTo>
                  <a:lnTo>
                    <a:pt x="4492" y="6156"/>
                  </a:lnTo>
                  <a:lnTo>
                    <a:pt x="0" y="17135"/>
                  </a:lnTo>
                  <a:lnTo>
                    <a:pt x="1220" y="18189"/>
                  </a:lnTo>
                  <a:cubicBezTo>
                    <a:pt x="1331" y="17911"/>
                    <a:pt x="1497" y="17634"/>
                    <a:pt x="1719" y="17412"/>
                  </a:cubicBezTo>
                  <a:lnTo>
                    <a:pt x="15138" y="1609"/>
                  </a:lnTo>
                  <a:cubicBezTo>
                    <a:pt x="15305" y="1387"/>
                    <a:pt x="15582" y="1221"/>
                    <a:pt x="15859" y="1054"/>
                  </a:cubicBezTo>
                  <a:lnTo>
                    <a:pt x="14584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934350" y="4234750"/>
              <a:ext cx="146975" cy="180250"/>
            </a:xfrm>
            <a:custGeom>
              <a:rect b="b" l="l" r="r" t="t"/>
              <a:pathLst>
                <a:path extrusionOk="0" h="7210" w="5879">
                  <a:moveTo>
                    <a:pt x="5878" y="1"/>
                  </a:moveTo>
                  <a:lnTo>
                    <a:pt x="5878" y="1"/>
                  </a:lnTo>
                  <a:cubicBezTo>
                    <a:pt x="5878" y="1"/>
                    <a:pt x="1664" y="2053"/>
                    <a:pt x="1" y="5213"/>
                  </a:cubicBezTo>
                  <a:lnTo>
                    <a:pt x="2274" y="7209"/>
                  </a:lnTo>
                  <a:cubicBezTo>
                    <a:pt x="2274" y="6988"/>
                    <a:pt x="2440" y="3827"/>
                    <a:pt x="5878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121500" y="4330400"/>
              <a:ext cx="122025" cy="238475"/>
            </a:xfrm>
            <a:custGeom>
              <a:rect b="b" l="l" r="r" t="t"/>
              <a:pathLst>
                <a:path extrusionOk="0" h="9539" w="4881">
                  <a:moveTo>
                    <a:pt x="3217" y="1"/>
                  </a:moveTo>
                  <a:cubicBezTo>
                    <a:pt x="2884" y="5047"/>
                    <a:pt x="56" y="7653"/>
                    <a:pt x="0" y="7764"/>
                  </a:cubicBezTo>
                  <a:lnTo>
                    <a:pt x="2052" y="9538"/>
                  </a:lnTo>
                  <a:cubicBezTo>
                    <a:pt x="4880" y="6211"/>
                    <a:pt x="3328" y="223"/>
                    <a:pt x="3217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026675" y="4322200"/>
              <a:ext cx="148925" cy="163875"/>
            </a:xfrm>
            <a:custGeom>
              <a:rect b="b" l="l" r="r" t="t"/>
              <a:pathLst>
                <a:path extrusionOk="0" h="6555" w="5957">
                  <a:moveTo>
                    <a:pt x="3355" y="1668"/>
                  </a:moveTo>
                  <a:cubicBezTo>
                    <a:pt x="4025" y="1668"/>
                    <a:pt x="4665" y="2153"/>
                    <a:pt x="4736" y="2935"/>
                  </a:cubicBezTo>
                  <a:cubicBezTo>
                    <a:pt x="4776" y="3847"/>
                    <a:pt x="4078" y="4476"/>
                    <a:pt x="3332" y="4476"/>
                  </a:cubicBezTo>
                  <a:cubicBezTo>
                    <a:pt x="3036" y="4476"/>
                    <a:pt x="2731" y="4376"/>
                    <a:pt x="2463" y="4155"/>
                  </a:cubicBezTo>
                  <a:cubicBezTo>
                    <a:pt x="1853" y="3656"/>
                    <a:pt x="1797" y="2769"/>
                    <a:pt x="2296" y="2159"/>
                  </a:cubicBezTo>
                  <a:cubicBezTo>
                    <a:pt x="2595" y="1820"/>
                    <a:pt x="2980" y="1668"/>
                    <a:pt x="3355" y="1668"/>
                  </a:cubicBezTo>
                  <a:close/>
                  <a:moveTo>
                    <a:pt x="3820" y="0"/>
                  </a:moveTo>
                  <a:cubicBezTo>
                    <a:pt x="2461" y="0"/>
                    <a:pt x="1155" y="832"/>
                    <a:pt x="688" y="2270"/>
                  </a:cubicBezTo>
                  <a:cubicBezTo>
                    <a:pt x="0" y="4387"/>
                    <a:pt x="1585" y="6554"/>
                    <a:pt x="3756" y="6554"/>
                  </a:cubicBezTo>
                  <a:cubicBezTo>
                    <a:pt x="3860" y="6554"/>
                    <a:pt x="3965" y="6550"/>
                    <a:pt x="4071" y="6539"/>
                  </a:cubicBezTo>
                  <a:cubicBezTo>
                    <a:pt x="4514" y="5929"/>
                    <a:pt x="4903" y="5264"/>
                    <a:pt x="5180" y="4543"/>
                  </a:cubicBezTo>
                  <a:cubicBezTo>
                    <a:pt x="5679" y="3323"/>
                    <a:pt x="5956" y="2048"/>
                    <a:pt x="5956" y="772"/>
                  </a:cubicBezTo>
                  <a:cubicBezTo>
                    <a:pt x="5312" y="246"/>
                    <a:pt x="4558" y="0"/>
                    <a:pt x="382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705625" y="3752325"/>
              <a:ext cx="481050" cy="506025"/>
            </a:xfrm>
            <a:custGeom>
              <a:rect b="b" l="l" r="r" t="t"/>
              <a:pathLst>
                <a:path extrusionOk="0" h="20241" w="19242">
                  <a:moveTo>
                    <a:pt x="13031" y="1"/>
                  </a:moveTo>
                  <a:lnTo>
                    <a:pt x="12310" y="888"/>
                  </a:lnTo>
                  <a:lnTo>
                    <a:pt x="14196" y="2496"/>
                  </a:lnTo>
                  <a:cubicBezTo>
                    <a:pt x="14362" y="2607"/>
                    <a:pt x="14362" y="2829"/>
                    <a:pt x="14196" y="2940"/>
                  </a:cubicBezTo>
                  <a:lnTo>
                    <a:pt x="13586" y="3661"/>
                  </a:lnTo>
                  <a:cubicBezTo>
                    <a:pt x="13530" y="3716"/>
                    <a:pt x="13447" y="3744"/>
                    <a:pt x="13364" y="3744"/>
                  </a:cubicBezTo>
                  <a:cubicBezTo>
                    <a:pt x="13281" y="3744"/>
                    <a:pt x="13198" y="3716"/>
                    <a:pt x="13142" y="3661"/>
                  </a:cubicBezTo>
                  <a:lnTo>
                    <a:pt x="11257" y="1997"/>
                  </a:lnTo>
                  <a:lnTo>
                    <a:pt x="10203" y="3217"/>
                  </a:lnTo>
                  <a:lnTo>
                    <a:pt x="12088" y="4880"/>
                  </a:lnTo>
                  <a:cubicBezTo>
                    <a:pt x="12199" y="4991"/>
                    <a:pt x="12199" y="5213"/>
                    <a:pt x="12088" y="5324"/>
                  </a:cubicBezTo>
                  <a:lnTo>
                    <a:pt x="11479" y="5989"/>
                  </a:lnTo>
                  <a:cubicBezTo>
                    <a:pt x="11417" y="6081"/>
                    <a:pt x="11323" y="6122"/>
                    <a:pt x="11232" y="6122"/>
                  </a:cubicBezTo>
                  <a:cubicBezTo>
                    <a:pt x="11157" y="6122"/>
                    <a:pt x="11085" y="6095"/>
                    <a:pt x="11035" y="6045"/>
                  </a:cubicBezTo>
                  <a:lnTo>
                    <a:pt x="9094" y="4437"/>
                  </a:lnTo>
                  <a:lnTo>
                    <a:pt x="8041" y="5657"/>
                  </a:lnTo>
                  <a:lnTo>
                    <a:pt x="9981" y="7265"/>
                  </a:lnTo>
                  <a:cubicBezTo>
                    <a:pt x="10092" y="7376"/>
                    <a:pt x="10092" y="7598"/>
                    <a:pt x="9981" y="7708"/>
                  </a:cubicBezTo>
                  <a:lnTo>
                    <a:pt x="9371" y="8485"/>
                  </a:lnTo>
                  <a:cubicBezTo>
                    <a:pt x="9316" y="8540"/>
                    <a:pt x="9233" y="8568"/>
                    <a:pt x="9150" y="8568"/>
                  </a:cubicBezTo>
                  <a:cubicBezTo>
                    <a:pt x="9066" y="8568"/>
                    <a:pt x="8983" y="8540"/>
                    <a:pt x="8928" y="8485"/>
                  </a:cubicBezTo>
                  <a:lnTo>
                    <a:pt x="6987" y="6821"/>
                  </a:lnTo>
                  <a:lnTo>
                    <a:pt x="5933" y="8097"/>
                  </a:lnTo>
                  <a:lnTo>
                    <a:pt x="7874" y="9705"/>
                  </a:lnTo>
                  <a:cubicBezTo>
                    <a:pt x="7985" y="9816"/>
                    <a:pt x="8041" y="10037"/>
                    <a:pt x="7930" y="10148"/>
                  </a:cubicBezTo>
                  <a:lnTo>
                    <a:pt x="7264" y="10869"/>
                  </a:lnTo>
                  <a:cubicBezTo>
                    <a:pt x="7196" y="10938"/>
                    <a:pt x="7106" y="10985"/>
                    <a:pt x="7008" y="10985"/>
                  </a:cubicBezTo>
                  <a:cubicBezTo>
                    <a:pt x="6948" y="10985"/>
                    <a:pt x="6884" y="10967"/>
                    <a:pt x="6821" y="10925"/>
                  </a:cubicBezTo>
                  <a:lnTo>
                    <a:pt x="4935" y="9261"/>
                  </a:lnTo>
                  <a:lnTo>
                    <a:pt x="3882" y="10481"/>
                  </a:lnTo>
                  <a:lnTo>
                    <a:pt x="5767" y="12145"/>
                  </a:lnTo>
                  <a:cubicBezTo>
                    <a:pt x="5933" y="12255"/>
                    <a:pt x="5933" y="12422"/>
                    <a:pt x="5823" y="12588"/>
                  </a:cubicBezTo>
                  <a:lnTo>
                    <a:pt x="5213" y="13254"/>
                  </a:lnTo>
                  <a:cubicBezTo>
                    <a:pt x="5152" y="13345"/>
                    <a:pt x="5057" y="13386"/>
                    <a:pt x="4966" y="13386"/>
                  </a:cubicBezTo>
                  <a:cubicBezTo>
                    <a:pt x="4891" y="13386"/>
                    <a:pt x="4819" y="13359"/>
                    <a:pt x="4769" y="13309"/>
                  </a:cubicBezTo>
                  <a:lnTo>
                    <a:pt x="2828" y="11645"/>
                  </a:lnTo>
                  <a:lnTo>
                    <a:pt x="1775" y="12865"/>
                  </a:lnTo>
                  <a:lnTo>
                    <a:pt x="3715" y="14529"/>
                  </a:lnTo>
                  <a:cubicBezTo>
                    <a:pt x="3826" y="14640"/>
                    <a:pt x="3826" y="14862"/>
                    <a:pt x="3715" y="14973"/>
                  </a:cubicBezTo>
                  <a:lnTo>
                    <a:pt x="3105" y="15693"/>
                  </a:lnTo>
                  <a:cubicBezTo>
                    <a:pt x="3050" y="15749"/>
                    <a:pt x="2967" y="15777"/>
                    <a:pt x="2884" y="15777"/>
                  </a:cubicBezTo>
                  <a:cubicBezTo>
                    <a:pt x="2800" y="15777"/>
                    <a:pt x="2717" y="15749"/>
                    <a:pt x="2662" y="15693"/>
                  </a:cubicBezTo>
                  <a:lnTo>
                    <a:pt x="721" y="14085"/>
                  </a:lnTo>
                  <a:lnTo>
                    <a:pt x="0" y="14917"/>
                  </a:lnTo>
                  <a:lnTo>
                    <a:pt x="6266" y="20240"/>
                  </a:lnTo>
                  <a:lnTo>
                    <a:pt x="6987" y="19409"/>
                  </a:lnTo>
                  <a:lnTo>
                    <a:pt x="5046" y="17745"/>
                  </a:lnTo>
                  <a:cubicBezTo>
                    <a:pt x="4880" y="17634"/>
                    <a:pt x="4880" y="17412"/>
                    <a:pt x="4991" y="17302"/>
                  </a:cubicBezTo>
                  <a:lnTo>
                    <a:pt x="5601" y="16581"/>
                  </a:lnTo>
                  <a:cubicBezTo>
                    <a:pt x="5656" y="16525"/>
                    <a:pt x="5739" y="16497"/>
                    <a:pt x="5829" y="16497"/>
                  </a:cubicBezTo>
                  <a:cubicBezTo>
                    <a:pt x="5920" y="16497"/>
                    <a:pt x="6017" y="16525"/>
                    <a:pt x="6100" y="16581"/>
                  </a:cubicBezTo>
                  <a:lnTo>
                    <a:pt x="7985" y="18189"/>
                  </a:lnTo>
                  <a:lnTo>
                    <a:pt x="9039" y="16969"/>
                  </a:lnTo>
                  <a:lnTo>
                    <a:pt x="7098" y="15305"/>
                  </a:lnTo>
                  <a:cubicBezTo>
                    <a:pt x="6987" y="15194"/>
                    <a:pt x="6987" y="14973"/>
                    <a:pt x="7098" y="14862"/>
                  </a:cubicBezTo>
                  <a:lnTo>
                    <a:pt x="7708" y="14141"/>
                  </a:lnTo>
                  <a:cubicBezTo>
                    <a:pt x="7763" y="14085"/>
                    <a:pt x="7846" y="14058"/>
                    <a:pt x="7930" y="14058"/>
                  </a:cubicBezTo>
                  <a:cubicBezTo>
                    <a:pt x="8013" y="14058"/>
                    <a:pt x="8096" y="14085"/>
                    <a:pt x="8151" y="14141"/>
                  </a:cubicBezTo>
                  <a:lnTo>
                    <a:pt x="10037" y="15749"/>
                  </a:lnTo>
                  <a:lnTo>
                    <a:pt x="11090" y="14529"/>
                  </a:lnTo>
                  <a:lnTo>
                    <a:pt x="9150" y="12865"/>
                  </a:lnTo>
                  <a:cubicBezTo>
                    <a:pt x="9039" y="12755"/>
                    <a:pt x="9039" y="12533"/>
                    <a:pt x="9150" y="12422"/>
                  </a:cubicBezTo>
                  <a:lnTo>
                    <a:pt x="9760" y="11701"/>
                  </a:lnTo>
                  <a:cubicBezTo>
                    <a:pt x="9815" y="11645"/>
                    <a:pt x="9898" y="11618"/>
                    <a:pt x="9988" y="11618"/>
                  </a:cubicBezTo>
                  <a:cubicBezTo>
                    <a:pt x="10078" y="11618"/>
                    <a:pt x="10175" y="11645"/>
                    <a:pt x="10259" y="11701"/>
                  </a:cubicBezTo>
                  <a:lnTo>
                    <a:pt x="12144" y="13309"/>
                  </a:lnTo>
                  <a:lnTo>
                    <a:pt x="13142" y="12089"/>
                  </a:lnTo>
                  <a:lnTo>
                    <a:pt x="11257" y="10426"/>
                  </a:lnTo>
                  <a:cubicBezTo>
                    <a:pt x="11146" y="10315"/>
                    <a:pt x="11146" y="10093"/>
                    <a:pt x="11257" y="9982"/>
                  </a:cubicBezTo>
                  <a:lnTo>
                    <a:pt x="11867" y="9261"/>
                  </a:lnTo>
                  <a:cubicBezTo>
                    <a:pt x="11922" y="9206"/>
                    <a:pt x="12005" y="9178"/>
                    <a:pt x="12088" y="9178"/>
                  </a:cubicBezTo>
                  <a:cubicBezTo>
                    <a:pt x="12172" y="9178"/>
                    <a:pt x="12255" y="9206"/>
                    <a:pt x="12310" y="9261"/>
                  </a:cubicBezTo>
                  <a:lnTo>
                    <a:pt x="14251" y="10869"/>
                  </a:lnTo>
                  <a:lnTo>
                    <a:pt x="15249" y="9594"/>
                  </a:lnTo>
                  <a:lnTo>
                    <a:pt x="13308" y="7930"/>
                  </a:lnTo>
                  <a:cubicBezTo>
                    <a:pt x="13198" y="7819"/>
                    <a:pt x="13198" y="7598"/>
                    <a:pt x="13308" y="7487"/>
                  </a:cubicBezTo>
                  <a:lnTo>
                    <a:pt x="13918" y="6821"/>
                  </a:lnTo>
                  <a:cubicBezTo>
                    <a:pt x="14002" y="6766"/>
                    <a:pt x="14085" y="6738"/>
                    <a:pt x="14168" y="6738"/>
                  </a:cubicBezTo>
                  <a:cubicBezTo>
                    <a:pt x="14251" y="6738"/>
                    <a:pt x="14334" y="6766"/>
                    <a:pt x="14417" y="6821"/>
                  </a:cubicBezTo>
                  <a:lnTo>
                    <a:pt x="16358" y="8485"/>
                  </a:lnTo>
                  <a:lnTo>
                    <a:pt x="17356" y="7209"/>
                  </a:lnTo>
                  <a:lnTo>
                    <a:pt x="15471" y="5546"/>
                  </a:lnTo>
                  <a:cubicBezTo>
                    <a:pt x="15305" y="5435"/>
                    <a:pt x="15305" y="5213"/>
                    <a:pt x="15416" y="5102"/>
                  </a:cubicBezTo>
                  <a:lnTo>
                    <a:pt x="16026" y="4381"/>
                  </a:lnTo>
                  <a:cubicBezTo>
                    <a:pt x="16081" y="4326"/>
                    <a:pt x="16164" y="4298"/>
                    <a:pt x="16247" y="4298"/>
                  </a:cubicBezTo>
                  <a:cubicBezTo>
                    <a:pt x="16331" y="4298"/>
                    <a:pt x="16414" y="4326"/>
                    <a:pt x="16469" y="4381"/>
                  </a:cubicBezTo>
                  <a:lnTo>
                    <a:pt x="18521" y="6156"/>
                  </a:lnTo>
                  <a:lnTo>
                    <a:pt x="19242" y="5324"/>
                  </a:lnTo>
                  <a:lnTo>
                    <a:pt x="13031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075750" y="4363675"/>
              <a:ext cx="69350" cy="70725"/>
            </a:xfrm>
            <a:custGeom>
              <a:rect b="b" l="l" r="r" t="t"/>
              <a:pathLst>
                <a:path extrusionOk="0" h="2829" w="2774">
                  <a:moveTo>
                    <a:pt x="1387" y="1"/>
                  </a:moveTo>
                  <a:cubicBezTo>
                    <a:pt x="611" y="1"/>
                    <a:pt x="1" y="666"/>
                    <a:pt x="1" y="1387"/>
                  </a:cubicBezTo>
                  <a:cubicBezTo>
                    <a:pt x="1" y="2163"/>
                    <a:pt x="611" y="2829"/>
                    <a:pt x="1387" y="2829"/>
                  </a:cubicBezTo>
                  <a:cubicBezTo>
                    <a:pt x="2163" y="2829"/>
                    <a:pt x="2773" y="2163"/>
                    <a:pt x="2773" y="1387"/>
                  </a:cubicBezTo>
                  <a:cubicBezTo>
                    <a:pt x="2773" y="666"/>
                    <a:pt x="2163" y="1"/>
                    <a:pt x="1387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725025" y="4073950"/>
              <a:ext cx="77650" cy="73625"/>
            </a:xfrm>
            <a:custGeom>
              <a:rect b="b" l="l" r="r" t="t"/>
              <a:pathLst>
                <a:path extrusionOk="0" h="2945" w="3106">
                  <a:moveTo>
                    <a:pt x="999" y="0"/>
                  </a:moveTo>
                  <a:lnTo>
                    <a:pt x="0" y="1220"/>
                  </a:lnTo>
                  <a:lnTo>
                    <a:pt x="1886" y="2884"/>
                  </a:lnTo>
                  <a:cubicBezTo>
                    <a:pt x="1949" y="2926"/>
                    <a:pt x="2013" y="2944"/>
                    <a:pt x="2073" y="2944"/>
                  </a:cubicBezTo>
                  <a:cubicBezTo>
                    <a:pt x="2171" y="2944"/>
                    <a:pt x="2261" y="2897"/>
                    <a:pt x="2329" y="2828"/>
                  </a:cubicBezTo>
                  <a:lnTo>
                    <a:pt x="2995" y="2108"/>
                  </a:lnTo>
                  <a:cubicBezTo>
                    <a:pt x="3106" y="1997"/>
                    <a:pt x="3050" y="1775"/>
                    <a:pt x="2939" y="1664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829000" y="4164900"/>
              <a:ext cx="76275" cy="72650"/>
            </a:xfrm>
            <a:custGeom>
              <a:rect b="b" l="l" r="r" t="t"/>
              <a:pathLst>
                <a:path extrusionOk="0" h="2906" w="3051">
                  <a:moveTo>
                    <a:pt x="945" y="0"/>
                  </a:moveTo>
                  <a:cubicBezTo>
                    <a:pt x="860" y="0"/>
                    <a:pt x="782" y="42"/>
                    <a:pt x="721" y="133"/>
                  </a:cubicBezTo>
                  <a:lnTo>
                    <a:pt x="111" y="799"/>
                  </a:lnTo>
                  <a:cubicBezTo>
                    <a:pt x="0" y="965"/>
                    <a:pt x="0" y="1131"/>
                    <a:pt x="111" y="1298"/>
                  </a:cubicBezTo>
                  <a:lnTo>
                    <a:pt x="2052" y="2906"/>
                  </a:lnTo>
                  <a:lnTo>
                    <a:pt x="3050" y="1741"/>
                  </a:lnTo>
                  <a:lnTo>
                    <a:pt x="1165" y="78"/>
                  </a:lnTo>
                  <a:cubicBezTo>
                    <a:pt x="1090" y="28"/>
                    <a:pt x="1015" y="0"/>
                    <a:pt x="94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993950" y="4270775"/>
              <a:ext cx="180250" cy="273650"/>
            </a:xfrm>
            <a:custGeom>
              <a:rect b="b" l="l" r="r" t="t"/>
              <a:pathLst>
                <a:path extrusionOk="0" h="10946" w="7210">
                  <a:moveTo>
                    <a:pt x="5348" y="0"/>
                  </a:moveTo>
                  <a:cubicBezTo>
                    <a:pt x="3914" y="0"/>
                    <a:pt x="2123" y="1808"/>
                    <a:pt x="1055" y="4382"/>
                  </a:cubicBezTo>
                  <a:cubicBezTo>
                    <a:pt x="833" y="4992"/>
                    <a:pt x="611" y="5602"/>
                    <a:pt x="500" y="6212"/>
                  </a:cubicBezTo>
                  <a:cubicBezTo>
                    <a:pt x="1" y="8430"/>
                    <a:pt x="389" y="10371"/>
                    <a:pt x="1609" y="10814"/>
                  </a:cubicBezTo>
                  <a:cubicBezTo>
                    <a:pt x="1799" y="10903"/>
                    <a:pt x="2004" y="10946"/>
                    <a:pt x="2218" y="10946"/>
                  </a:cubicBezTo>
                  <a:cubicBezTo>
                    <a:pt x="2942" y="10946"/>
                    <a:pt x="3778" y="10463"/>
                    <a:pt x="4548" y="9650"/>
                  </a:cubicBezTo>
                  <a:cubicBezTo>
                    <a:pt x="4825" y="9317"/>
                    <a:pt x="5158" y="8985"/>
                    <a:pt x="5380" y="8596"/>
                  </a:cubicBezTo>
                  <a:lnTo>
                    <a:pt x="5380" y="8596"/>
                  </a:lnTo>
                  <a:cubicBezTo>
                    <a:pt x="5267" y="8607"/>
                    <a:pt x="5156" y="8612"/>
                    <a:pt x="5048" y="8612"/>
                  </a:cubicBezTo>
                  <a:cubicBezTo>
                    <a:pt x="2314" y="8612"/>
                    <a:pt x="794" y="5351"/>
                    <a:pt x="2607" y="3218"/>
                  </a:cubicBezTo>
                  <a:cubicBezTo>
                    <a:pt x="3253" y="2449"/>
                    <a:pt x="4170" y="2056"/>
                    <a:pt x="5097" y="2056"/>
                  </a:cubicBezTo>
                  <a:cubicBezTo>
                    <a:pt x="5841" y="2056"/>
                    <a:pt x="6592" y="2310"/>
                    <a:pt x="7210" y="2829"/>
                  </a:cubicBezTo>
                  <a:cubicBezTo>
                    <a:pt x="7210" y="1499"/>
                    <a:pt x="6766" y="445"/>
                    <a:pt x="5934" y="112"/>
                  </a:cubicBezTo>
                  <a:cubicBezTo>
                    <a:pt x="5748" y="37"/>
                    <a:pt x="5552" y="0"/>
                    <a:pt x="5348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776325" y="4014350"/>
              <a:ext cx="77650" cy="72225"/>
            </a:xfrm>
            <a:custGeom>
              <a:rect b="b" l="l" r="r" t="t"/>
              <a:pathLst>
                <a:path extrusionOk="0" h="2889" w="3106">
                  <a:moveTo>
                    <a:pt x="1054" y="0"/>
                  </a:moveTo>
                  <a:lnTo>
                    <a:pt x="0" y="1164"/>
                  </a:lnTo>
                  <a:lnTo>
                    <a:pt x="1941" y="2828"/>
                  </a:lnTo>
                  <a:cubicBezTo>
                    <a:pt x="1983" y="2870"/>
                    <a:pt x="2042" y="2888"/>
                    <a:pt x="2104" y="2888"/>
                  </a:cubicBezTo>
                  <a:cubicBezTo>
                    <a:pt x="2205" y="2888"/>
                    <a:pt x="2316" y="2841"/>
                    <a:pt x="2385" y="2773"/>
                  </a:cubicBezTo>
                  <a:lnTo>
                    <a:pt x="2995" y="2052"/>
                  </a:lnTo>
                  <a:cubicBezTo>
                    <a:pt x="3105" y="1941"/>
                    <a:pt x="3105" y="1719"/>
                    <a:pt x="2939" y="1608"/>
                  </a:cubicBezTo>
                  <a:lnTo>
                    <a:pt x="1054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880275" y="4103900"/>
              <a:ext cx="77675" cy="72650"/>
            </a:xfrm>
            <a:custGeom>
              <a:rect b="b" l="l" r="r" t="t"/>
              <a:pathLst>
                <a:path extrusionOk="0" h="2906" w="3107">
                  <a:moveTo>
                    <a:pt x="969" y="1"/>
                  </a:moveTo>
                  <a:cubicBezTo>
                    <a:pt x="878" y="1"/>
                    <a:pt x="783" y="42"/>
                    <a:pt x="722" y="133"/>
                  </a:cubicBezTo>
                  <a:lnTo>
                    <a:pt x="112" y="799"/>
                  </a:lnTo>
                  <a:cubicBezTo>
                    <a:pt x="1" y="965"/>
                    <a:pt x="1" y="1131"/>
                    <a:pt x="167" y="1298"/>
                  </a:cubicBezTo>
                  <a:lnTo>
                    <a:pt x="2053" y="2906"/>
                  </a:lnTo>
                  <a:lnTo>
                    <a:pt x="3106" y="1741"/>
                  </a:lnTo>
                  <a:lnTo>
                    <a:pt x="1165" y="78"/>
                  </a:lnTo>
                  <a:cubicBezTo>
                    <a:pt x="1116" y="28"/>
                    <a:pt x="1043" y="1"/>
                    <a:pt x="96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829000" y="3953350"/>
              <a:ext cx="77650" cy="72225"/>
            </a:xfrm>
            <a:custGeom>
              <a:rect b="b" l="l" r="r" t="t"/>
              <a:pathLst>
                <a:path extrusionOk="0" h="2889" w="3106">
                  <a:moveTo>
                    <a:pt x="998" y="0"/>
                  </a:moveTo>
                  <a:lnTo>
                    <a:pt x="0" y="1165"/>
                  </a:lnTo>
                  <a:lnTo>
                    <a:pt x="1886" y="2828"/>
                  </a:lnTo>
                  <a:cubicBezTo>
                    <a:pt x="1949" y="2871"/>
                    <a:pt x="2013" y="2889"/>
                    <a:pt x="2073" y="2889"/>
                  </a:cubicBezTo>
                  <a:cubicBezTo>
                    <a:pt x="2171" y="2889"/>
                    <a:pt x="2261" y="2841"/>
                    <a:pt x="2329" y="2773"/>
                  </a:cubicBezTo>
                  <a:lnTo>
                    <a:pt x="2995" y="2052"/>
                  </a:lnTo>
                  <a:cubicBezTo>
                    <a:pt x="3106" y="1941"/>
                    <a:pt x="3050" y="1719"/>
                    <a:pt x="2939" y="1608"/>
                  </a:cubicBezTo>
                  <a:lnTo>
                    <a:pt x="998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932975" y="4042900"/>
              <a:ext cx="76250" cy="72650"/>
            </a:xfrm>
            <a:custGeom>
              <a:rect b="b" l="l" r="r" t="t"/>
              <a:pathLst>
                <a:path extrusionOk="0" h="2906" w="3050">
                  <a:moveTo>
                    <a:pt x="977" y="1"/>
                  </a:moveTo>
                  <a:cubicBezTo>
                    <a:pt x="877" y="1"/>
                    <a:pt x="782" y="42"/>
                    <a:pt x="721" y="133"/>
                  </a:cubicBezTo>
                  <a:lnTo>
                    <a:pt x="111" y="799"/>
                  </a:lnTo>
                  <a:cubicBezTo>
                    <a:pt x="0" y="965"/>
                    <a:pt x="0" y="1132"/>
                    <a:pt x="111" y="1242"/>
                  </a:cubicBezTo>
                  <a:lnTo>
                    <a:pt x="2052" y="2906"/>
                  </a:lnTo>
                  <a:lnTo>
                    <a:pt x="3050" y="1686"/>
                  </a:lnTo>
                  <a:lnTo>
                    <a:pt x="1220" y="78"/>
                  </a:lnTo>
                  <a:cubicBezTo>
                    <a:pt x="1145" y="28"/>
                    <a:pt x="1059" y="1"/>
                    <a:pt x="97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061900" y="4112675"/>
              <a:ext cx="275875" cy="215350"/>
            </a:xfrm>
            <a:custGeom>
              <a:rect b="b" l="l" r="r" t="t"/>
              <a:pathLst>
                <a:path extrusionOk="0" h="8614" w="11035">
                  <a:moveTo>
                    <a:pt x="2547" y="1"/>
                  </a:moveTo>
                  <a:cubicBezTo>
                    <a:pt x="2036" y="1"/>
                    <a:pt x="1793" y="426"/>
                    <a:pt x="1442" y="836"/>
                  </a:cubicBezTo>
                  <a:cubicBezTo>
                    <a:pt x="776" y="1612"/>
                    <a:pt x="0" y="2000"/>
                    <a:pt x="2440" y="4163"/>
                  </a:cubicBezTo>
                  <a:cubicBezTo>
                    <a:pt x="4660" y="6037"/>
                    <a:pt x="8722" y="8614"/>
                    <a:pt x="10022" y="8614"/>
                  </a:cubicBezTo>
                  <a:cubicBezTo>
                    <a:pt x="10183" y="8614"/>
                    <a:pt x="10302" y="8574"/>
                    <a:pt x="10369" y="8488"/>
                  </a:cubicBezTo>
                  <a:cubicBezTo>
                    <a:pt x="11035" y="7712"/>
                    <a:pt x="7320" y="3442"/>
                    <a:pt x="4824" y="1335"/>
                  </a:cubicBezTo>
                  <a:cubicBezTo>
                    <a:pt x="3673" y="340"/>
                    <a:pt x="3003" y="1"/>
                    <a:pt x="2547" y="1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880275" y="3892350"/>
              <a:ext cx="77675" cy="73025"/>
            </a:xfrm>
            <a:custGeom>
              <a:rect b="b" l="l" r="r" t="t"/>
              <a:pathLst>
                <a:path extrusionOk="0" h="2921" w="3107">
                  <a:moveTo>
                    <a:pt x="1055" y="0"/>
                  </a:moveTo>
                  <a:lnTo>
                    <a:pt x="1" y="1220"/>
                  </a:lnTo>
                  <a:lnTo>
                    <a:pt x="1942" y="2884"/>
                  </a:lnTo>
                  <a:cubicBezTo>
                    <a:pt x="1988" y="2907"/>
                    <a:pt x="2043" y="2920"/>
                    <a:pt x="2100" y="2920"/>
                  </a:cubicBezTo>
                  <a:cubicBezTo>
                    <a:pt x="2181" y="2920"/>
                    <a:pt x="2265" y="2893"/>
                    <a:pt x="2330" y="2828"/>
                  </a:cubicBezTo>
                  <a:lnTo>
                    <a:pt x="2940" y="2107"/>
                  </a:lnTo>
                  <a:cubicBezTo>
                    <a:pt x="3106" y="1997"/>
                    <a:pt x="3106" y="1775"/>
                    <a:pt x="2940" y="1664"/>
                  </a:cubicBezTo>
                  <a:lnTo>
                    <a:pt x="1055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985650" y="3981900"/>
              <a:ext cx="77650" cy="72675"/>
            </a:xfrm>
            <a:custGeom>
              <a:rect b="b" l="l" r="r" t="t"/>
              <a:pathLst>
                <a:path extrusionOk="0" h="2907" w="3106">
                  <a:moveTo>
                    <a:pt x="968" y="1"/>
                  </a:moveTo>
                  <a:cubicBezTo>
                    <a:pt x="877" y="1"/>
                    <a:pt x="782" y="42"/>
                    <a:pt x="721" y="134"/>
                  </a:cubicBezTo>
                  <a:lnTo>
                    <a:pt x="111" y="799"/>
                  </a:lnTo>
                  <a:cubicBezTo>
                    <a:pt x="0" y="965"/>
                    <a:pt x="0" y="1132"/>
                    <a:pt x="111" y="1298"/>
                  </a:cubicBezTo>
                  <a:lnTo>
                    <a:pt x="1997" y="2906"/>
                  </a:lnTo>
                  <a:lnTo>
                    <a:pt x="3106" y="1742"/>
                  </a:lnTo>
                  <a:lnTo>
                    <a:pt x="1165" y="78"/>
                  </a:lnTo>
                  <a:cubicBezTo>
                    <a:pt x="1115" y="28"/>
                    <a:pt x="1043" y="1"/>
                    <a:pt x="96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193575" y="3935325"/>
              <a:ext cx="163625" cy="166375"/>
            </a:xfrm>
            <a:custGeom>
              <a:rect b="b" l="l" r="r" t="t"/>
              <a:pathLst>
                <a:path extrusionOk="0" h="6655" w="6545">
                  <a:moveTo>
                    <a:pt x="4215" y="0"/>
                  </a:moveTo>
                  <a:cubicBezTo>
                    <a:pt x="1387" y="2218"/>
                    <a:pt x="1" y="6654"/>
                    <a:pt x="1" y="6654"/>
                  </a:cubicBezTo>
                  <a:cubicBezTo>
                    <a:pt x="3383" y="2551"/>
                    <a:pt x="6544" y="1997"/>
                    <a:pt x="6544" y="1997"/>
                  </a:cubicBezTo>
                  <a:lnTo>
                    <a:pt x="4215" y="0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932975" y="3831350"/>
              <a:ext cx="76250" cy="71625"/>
            </a:xfrm>
            <a:custGeom>
              <a:rect b="b" l="l" r="r" t="t"/>
              <a:pathLst>
                <a:path extrusionOk="0" h="2865" w="3050">
                  <a:moveTo>
                    <a:pt x="998" y="0"/>
                  </a:moveTo>
                  <a:lnTo>
                    <a:pt x="0" y="1165"/>
                  </a:lnTo>
                  <a:lnTo>
                    <a:pt x="1885" y="2828"/>
                  </a:lnTo>
                  <a:cubicBezTo>
                    <a:pt x="1954" y="2851"/>
                    <a:pt x="2023" y="2865"/>
                    <a:pt x="2088" y="2865"/>
                  </a:cubicBezTo>
                  <a:cubicBezTo>
                    <a:pt x="2180" y="2865"/>
                    <a:pt x="2264" y="2838"/>
                    <a:pt x="2329" y="2773"/>
                  </a:cubicBezTo>
                  <a:lnTo>
                    <a:pt x="2939" y="2052"/>
                  </a:lnTo>
                  <a:cubicBezTo>
                    <a:pt x="3050" y="1941"/>
                    <a:pt x="3050" y="1719"/>
                    <a:pt x="2939" y="1609"/>
                  </a:cubicBezTo>
                  <a:lnTo>
                    <a:pt x="998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036925" y="3922150"/>
              <a:ext cx="77675" cy="71425"/>
            </a:xfrm>
            <a:custGeom>
              <a:rect b="b" l="l" r="r" t="t"/>
              <a:pathLst>
                <a:path extrusionOk="0" h="2857" w="3107">
                  <a:moveTo>
                    <a:pt x="971" y="1"/>
                  </a:moveTo>
                  <a:cubicBezTo>
                    <a:pt x="888" y="1"/>
                    <a:pt x="805" y="28"/>
                    <a:pt x="722" y="84"/>
                  </a:cubicBezTo>
                  <a:lnTo>
                    <a:pt x="112" y="749"/>
                  </a:lnTo>
                  <a:cubicBezTo>
                    <a:pt x="1" y="915"/>
                    <a:pt x="1" y="1082"/>
                    <a:pt x="112" y="1248"/>
                  </a:cubicBezTo>
                  <a:lnTo>
                    <a:pt x="2053" y="2856"/>
                  </a:lnTo>
                  <a:lnTo>
                    <a:pt x="3106" y="1692"/>
                  </a:lnTo>
                  <a:lnTo>
                    <a:pt x="1221" y="84"/>
                  </a:lnTo>
                  <a:cubicBezTo>
                    <a:pt x="1138" y="28"/>
                    <a:pt x="1055" y="1"/>
                    <a:pt x="97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271225" y="4033125"/>
              <a:ext cx="180225" cy="144825"/>
            </a:xfrm>
            <a:custGeom>
              <a:rect b="b" l="l" r="r" t="t"/>
              <a:pathLst>
                <a:path extrusionOk="0" h="5793" w="7209">
                  <a:moveTo>
                    <a:pt x="3610" y="1475"/>
                  </a:moveTo>
                  <a:cubicBezTo>
                    <a:pt x="4279" y="1475"/>
                    <a:pt x="4920" y="1961"/>
                    <a:pt x="4991" y="2742"/>
                  </a:cubicBezTo>
                  <a:cubicBezTo>
                    <a:pt x="5071" y="3624"/>
                    <a:pt x="4341" y="4274"/>
                    <a:pt x="3574" y="4274"/>
                  </a:cubicBezTo>
                  <a:cubicBezTo>
                    <a:pt x="3279" y="4274"/>
                    <a:pt x="2979" y="4178"/>
                    <a:pt x="2717" y="3962"/>
                  </a:cubicBezTo>
                  <a:cubicBezTo>
                    <a:pt x="2107" y="3463"/>
                    <a:pt x="2052" y="2521"/>
                    <a:pt x="2551" y="1966"/>
                  </a:cubicBezTo>
                  <a:cubicBezTo>
                    <a:pt x="2850" y="1628"/>
                    <a:pt x="3234" y="1475"/>
                    <a:pt x="3610" y="1475"/>
                  </a:cubicBezTo>
                  <a:close/>
                  <a:moveTo>
                    <a:pt x="3884" y="0"/>
                  </a:moveTo>
                  <a:cubicBezTo>
                    <a:pt x="3385" y="0"/>
                    <a:pt x="2875" y="113"/>
                    <a:pt x="2385" y="358"/>
                  </a:cubicBezTo>
                  <a:cubicBezTo>
                    <a:pt x="333" y="1412"/>
                    <a:pt x="0" y="4240"/>
                    <a:pt x="1775" y="5792"/>
                  </a:cubicBezTo>
                  <a:cubicBezTo>
                    <a:pt x="3050" y="5570"/>
                    <a:pt x="4270" y="5071"/>
                    <a:pt x="5324" y="4406"/>
                  </a:cubicBezTo>
                  <a:cubicBezTo>
                    <a:pt x="5989" y="3962"/>
                    <a:pt x="6599" y="3519"/>
                    <a:pt x="7209" y="3020"/>
                  </a:cubicBezTo>
                  <a:cubicBezTo>
                    <a:pt x="7039" y="1232"/>
                    <a:pt x="5529" y="0"/>
                    <a:pt x="388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308650" y="4096125"/>
              <a:ext cx="230150" cy="112050"/>
            </a:xfrm>
            <a:custGeom>
              <a:rect b="b" l="l" r="r" t="t"/>
              <a:pathLst>
                <a:path extrusionOk="0" h="4482" w="9206">
                  <a:moveTo>
                    <a:pt x="7098" y="1"/>
                  </a:moveTo>
                  <a:cubicBezTo>
                    <a:pt x="7098" y="1"/>
                    <a:pt x="4991" y="3217"/>
                    <a:pt x="0" y="4437"/>
                  </a:cubicBezTo>
                  <a:cubicBezTo>
                    <a:pt x="61" y="4437"/>
                    <a:pt x="559" y="4482"/>
                    <a:pt x="1309" y="4482"/>
                  </a:cubicBezTo>
                  <a:cubicBezTo>
                    <a:pt x="3320" y="4482"/>
                    <a:pt x="7145" y="4158"/>
                    <a:pt x="9205" y="1775"/>
                  </a:cubicBezTo>
                  <a:lnTo>
                    <a:pt x="7098" y="1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326675" y="4069800"/>
              <a:ext cx="69325" cy="69325"/>
            </a:xfrm>
            <a:custGeom>
              <a:rect b="b" l="l" r="r" t="t"/>
              <a:pathLst>
                <a:path extrusionOk="0" h="2773" w="2773">
                  <a:moveTo>
                    <a:pt x="1387" y="0"/>
                  </a:moveTo>
                  <a:cubicBezTo>
                    <a:pt x="610" y="0"/>
                    <a:pt x="0" y="610"/>
                    <a:pt x="0" y="1386"/>
                  </a:cubicBezTo>
                  <a:cubicBezTo>
                    <a:pt x="0" y="2163"/>
                    <a:pt x="610" y="2773"/>
                    <a:pt x="1387" y="2773"/>
                  </a:cubicBezTo>
                  <a:cubicBezTo>
                    <a:pt x="2163" y="2773"/>
                    <a:pt x="2773" y="2163"/>
                    <a:pt x="2773" y="1386"/>
                  </a:cubicBezTo>
                  <a:cubicBezTo>
                    <a:pt x="2773" y="610"/>
                    <a:pt x="2163" y="0"/>
                    <a:pt x="1387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984250" y="3770350"/>
              <a:ext cx="77675" cy="71650"/>
            </a:xfrm>
            <a:custGeom>
              <a:rect b="b" l="l" r="r" t="t"/>
              <a:pathLst>
                <a:path extrusionOk="0" h="2866" w="3107">
                  <a:moveTo>
                    <a:pt x="1054" y="1"/>
                  </a:moveTo>
                  <a:lnTo>
                    <a:pt x="1" y="1165"/>
                  </a:lnTo>
                  <a:lnTo>
                    <a:pt x="1942" y="2829"/>
                  </a:lnTo>
                  <a:cubicBezTo>
                    <a:pt x="1988" y="2852"/>
                    <a:pt x="2043" y="2865"/>
                    <a:pt x="2100" y="2865"/>
                  </a:cubicBezTo>
                  <a:cubicBezTo>
                    <a:pt x="2181" y="2865"/>
                    <a:pt x="2265" y="2838"/>
                    <a:pt x="2330" y="2773"/>
                  </a:cubicBezTo>
                  <a:lnTo>
                    <a:pt x="2940" y="2052"/>
                  </a:lnTo>
                  <a:cubicBezTo>
                    <a:pt x="3106" y="1941"/>
                    <a:pt x="3106" y="1720"/>
                    <a:pt x="2940" y="1609"/>
                  </a:cubicBezTo>
                  <a:lnTo>
                    <a:pt x="1054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088225" y="3860325"/>
              <a:ext cx="77650" cy="72250"/>
            </a:xfrm>
            <a:custGeom>
              <a:rect b="b" l="l" r="r" t="t"/>
              <a:pathLst>
                <a:path extrusionOk="0" h="2890" w="3106">
                  <a:moveTo>
                    <a:pt x="1002" y="1"/>
                  </a:moveTo>
                  <a:cubicBezTo>
                    <a:pt x="901" y="1"/>
                    <a:pt x="790" y="48"/>
                    <a:pt x="722" y="117"/>
                  </a:cubicBezTo>
                  <a:lnTo>
                    <a:pt x="112" y="838"/>
                  </a:lnTo>
                  <a:cubicBezTo>
                    <a:pt x="1" y="949"/>
                    <a:pt x="1" y="1170"/>
                    <a:pt x="167" y="1281"/>
                  </a:cubicBezTo>
                  <a:lnTo>
                    <a:pt x="2052" y="2889"/>
                  </a:lnTo>
                  <a:lnTo>
                    <a:pt x="3106" y="1725"/>
                  </a:lnTo>
                  <a:lnTo>
                    <a:pt x="1165" y="61"/>
                  </a:lnTo>
                  <a:cubicBezTo>
                    <a:pt x="1123" y="19"/>
                    <a:pt x="1064" y="1"/>
                    <a:pt x="100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222700" y="3984875"/>
              <a:ext cx="280050" cy="194225"/>
            </a:xfrm>
            <a:custGeom>
              <a:rect b="b" l="l" r="r" t="t"/>
              <a:pathLst>
                <a:path extrusionOk="0" h="7769" w="11202">
                  <a:moveTo>
                    <a:pt x="8631" y="0"/>
                  </a:moveTo>
                  <a:cubicBezTo>
                    <a:pt x="7851" y="0"/>
                    <a:pt x="6937" y="195"/>
                    <a:pt x="5989" y="569"/>
                  </a:cubicBezTo>
                  <a:cubicBezTo>
                    <a:pt x="5379" y="791"/>
                    <a:pt x="4825" y="1013"/>
                    <a:pt x="4270" y="1345"/>
                  </a:cubicBezTo>
                  <a:cubicBezTo>
                    <a:pt x="1498" y="3009"/>
                    <a:pt x="0" y="5449"/>
                    <a:pt x="832" y="6835"/>
                  </a:cubicBezTo>
                  <a:cubicBezTo>
                    <a:pt x="1194" y="7467"/>
                    <a:pt x="1997" y="7769"/>
                    <a:pt x="3001" y="7769"/>
                  </a:cubicBezTo>
                  <a:cubicBezTo>
                    <a:pt x="3230" y="7769"/>
                    <a:pt x="3469" y="7753"/>
                    <a:pt x="3716" y="7722"/>
                  </a:cubicBezTo>
                  <a:cubicBezTo>
                    <a:pt x="1092" y="5448"/>
                    <a:pt x="3192" y="1864"/>
                    <a:pt x="5829" y="1864"/>
                  </a:cubicBezTo>
                  <a:cubicBezTo>
                    <a:pt x="6536" y="1864"/>
                    <a:pt x="7282" y="2122"/>
                    <a:pt x="7985" y="2732"/>
                  </a:cubicBezTo>
                  <a:cubicBezTo>
                    <a:pt x="8651" y="3286"/>
                    <a:pt x="9039" y="4118"/>
                    <a:pt x="9094" y="5005"/>
                  </a:cubicBezTo>
                  <a:cubicBezTo>
                    <a:pt x="9427" y="4672"/>
                    <a:pt x="9760" y="4340"/>
                    <a:pt x="10037" y="4007"/>
                  </a:cubicBezTo>
                  <a:cubicBezTo>
                    <a:pt x="10869" y="2843"/>
                    <a:pt x="11202" y="1678"/>
                    <a:pt x="10703" y="902"/>
                  </a:cubicBezTo>
                  <a:cubicBezTo>
                    <a:pt x="10336" y="292"/>
                    <a:pt x="9584" y="0"/>
                    <a:pt x="8631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887225" y="3895125"/>
              <a:ext cx="651575" cy="673750"/>
            </a:xfrm>
            <a:custGeom>
              <a:rect b="b" l="l" r="r" t="t"/>
              <a:pathLst>
                <a:path extrusionOk="0" h="26950" w="26063">
                  <a:moveTo>
                    <a:pt x="26062" y="9815"/>
                  </a:moveTo>
                  <a:lnTo>
                    <a:pt x="26033" y="9850"/>
                  </a:lnTo>
                  <a:lnTo>
                    <a:pt x="26033" y="9850"/>
                  </a:lnTo>
                  <a:cubicBezTo>
                    <a:pt x="26043" y="9838"/>
                    <a:pt x="26052" y="9827"/>
                    <a:pt x="26062" y="9815"/>
                  </a:cubicBezTo>
                  <a:close/>
                  <a:moveTo>
                    <a:pt x="9514" y="8703"/>
                  </a:moveTo>
                  <a:cubicBezTo>
                    <a:pt x="9978" y="8703"/>
                    <a:pt x="10660" y="9042"/>
                    <a:pt x="11811" y="10037"/>
                  </a:cubicBezTo>
                  <a:cubicBezTo>
                    <a:pt x="14307" y="12144"/>
                    <a:pt x="18022" y="16414"/>
                    <a:pt x="17356" y="17190"/>
                  </a:cubicBezTo>
                  <a:cubicBezTo>
                    <a:pt x="17289" y="17276"/>
                    <a:pt x="17170" y="17316"/>
                    <a:pt x="17009" y="17316"/>
                  </a:cubicBezTo>
                  <a:cubicBezTo>
                    <a:pt x="15709" y="17316"/>
                    <a:pt x="11647" y="14739"/>
                    <a:pt x="9427" y="12865"/>
                  </a:cubicBezTo>
                  <a:cubicBezTo>
                    <a:pt x="6987" y="10758"/>
                    <a:pt x="7763" y="10314"/>
                    <a:pt x="8429" y="9538"/>
                  </a:cubicBezTo>
                  <a:cubicBezTo>
                    <a:pt x="8751" y="9128"/>
                    <a:pt x="8996" y="8703"/>
                    <a:pt x="9514" y="8703"/>
                  </a:cubicBezTo>
                  <a:close/>
                  <a:moveTo>
                    <a:pt x="14639" y="0"/>
                  </a:moveTo>
                  <a:cubicBezTo>
                    <a:pt x="14528" y="333"/>
                    <a:pt x="14418" y="610"/>
                    <a:pt x="14196" y="832"/>
                  </a:cubicBezTo>
                  <a:lnTo>
                    <a:pt x="721" y="16580"/>
                  </a:lnTo>
                  <a:cubicBezTo>
                    <a:pt x="555" y="16857"/>
                    <a:pt x="278" y="17024"/>
                    <a:pt x="0" y="17135"/>
                  </a:cubicBezTo>
                  <a:lnTo>
                    <a:pt x="1886" y="18743"/>
                  </a:lnTo>
                  <a:cubicBezTo>
                    <a:pt x="3605" y="15582"/>
                    <a:pt x="7763" y="13530"/>
                    <a:pt x="7763" y="13530"/>
                  </a:cubicBezTo>
                  <a:lnTo>
                    <a:pt x="7763" y="13530"/>
                  </a:lnTo>
                  <a:cubicBezTo>
                    <a:pt x="4325" y="17412"/>
                    <a:pt x="4215" y="20573"/>
                    <a:pt x="4215" y="20739"/>
                  </a:cubicBezTo>
                  <a:lnTo>
                    <a:pt x="4769" y="21238"/>
                  </a:lnTo>
                  <a:cubicBezTo>
                    <a:pt x="4935" y="20628"/>
                    <a:pt x="5102" y="20018"/>
                    <a:pt x="5379" y="19408"/>
                  </a:cubicBezTo>
                  <a:cubicBezTo>
                    <a:pt x="6399" y="16834"/>
                    <a:pt x="8184" y="15026"/>
                    <a:pt x="9617" y="15026"/>
                  </a:cubicBezTo>
                  <a:cubicBezTo>
                    <a:pt x="9821" y="15026"/>
                    <a:pt x="10017" y="15063"/>
                    <a:pt x="10203" y="15138"/>
                  </a:cubicBezTo>
                  <a:cubicBezTo>
                    <a:pt x="11035" y="15471"/>
                    <a:pt x="11534" y="16525"/>
                    <a:pt x="11534" y="17855"/>
                  </a:cubicBezTo>
                  <a:cubicBezTo>
                    <a:pt x="11534" y="19131"/>
                    <a:pt x="11257" y="20406"/>
                    <a:pt x="10758" y="21626"/>
                  </a:cubicBezTo>
                  <a:cubicBezTo>
                    <a:pt x="10481" y="22347"/>
                    <a:pt x="10092" y="23012"/>
                    <a:pt x="9649" y="23622"/>
                  </a:cubicBezTo>
                  <a:cubicBezTo>
                    <a:pt x="9427" y="24011"/>
                    <a:pt x="9094" y="24343"/>
                    <a:pt x="8817" y="24676"/>
                  </a:cubicBezTo>
                  <a:lnTo>
                    <a:pt x="9371" y="25175"/>
                  </a:lnTo>
                  <a:cubicBezTo>
                    <a:pt x="9427" y="25064"/>
                    <a:pt x="12200" y="22458"/>
                    <a:pt x="12588" y="17412"/>
                  </a:cubicBezTo>
                  <a:lnTo>
                    <a:pt x="12588" y="17412"/>
                  </a:lnTo>
                  <a:cubicBezTo>
                    <a:pt x="12699" y="17634"/>
                    <a:pt x="14251" y="23622"/>
                    <a:pt x="11423" y="26949"/>
                  </a:cubicBezTo>
                  <a:lnTo>
                    <a:pt x="18743" y="18355"/>
                  </a:lnTo>
                  <a:lnTo>
                    <a:pt x="26033" y="9850"/>
                  </a:lnTo>
                  <a:lnTo>
                    <a:pt x="26033" y="9850"/>
                  </a:lnTo>
                  <a:cubicBezTo>
                    <a:pt x="24053" y="12140"/>
                    <a:pt x="20460" y="12487"/>
                    <a:pt x="18405" y="12487"/>
                  </a:cubicBezTo>
                  <a:cubicBezTo>
                    <a:pt x="17510" y="12487"/>
                    <a:pt x="16908" y="12421"/>
                    <a:pt x="16857" y="12421"/>
                  </a:cubicBezTo>
                  <a:cubicBezTo>
                    <a:pt x="21903" y="11257"/>
                    <a:pt x="23955" y="7985"/>
                    <a:pt x="23955" y="7985"/>
                  </a:cubicBezTo>
                  <a:lnTo>
                    <a:pt x="23456" y="7542"/>
                  </a:lnTo>
                  <a:cubicBezTo>
                    <a:pt x="23179" y="7930"/>
                    <a:pt x="22846" y="8262"/>
                    <a:pt x="22513" y="8540"/>
                  </a:cubicBezTo>
                  <a:cubicBezTo>
                    <a:pt x="21959" y="9094"/>
                    <a:pt x="21349" y="9538"/>
                    <a:pt x="20684" y="9926"/>
                  </a:cubicBezTo>
                  <a:cubicBezTo>
                    <a:pt x="19630" y="10647"/>
                    <a:pt x="18410" y="11090"/>
                    <a:pt x="17135" y="11312"/>
                  </a:cubicBezTo>
                  <a:cubicBezTo>
                    <a:pt x="16888" y="11343"/>
                    <a:pt x="16649" y="11359"/>
                    <a:pt x="16420" y="11359"/>
                  </a:cubicBezTo>
                  <a:cubicBezTo>
                    <a:pt x="15416" y="11359"/>
                    <a:pt x="14613" y="11057"/>
                    <a:pt x="14251" y="10425"/>
                  </a:cubicBezTo>
                  <a:cubicBezTo>
                    <a:pt x="13419" y="9039"/>
                    <a:pt x="14972" y="6599"/>
                    <a:pt x="17689" y="4935"/>
                  </a:cubicBezTo>
                  <a:cubicBezTo>
                    <a:pt x="18244" y="4603"/>
                    <a:pt x="18854" y="4325"/>
                    <a:pt x="19408" y="4104"/>
                  </a:cubicBezTo>
                  <a:lnTo>
                    <a:pt x="18854" y="3605"/>
                  </a:lnTo>
                  <a:cubicBezTo>
                    <a:pt x="18854" y="3605"/>
                    <a:pt x="15637" y="4159"/>
                    <a:pt x="12310" y="8262"/>
                  </a:cubicBezTo>
                  <a:cubicBezTo>
                    <a:pt x="12310" y="8262"/>
                    <a:pt x="13641" y="3826"/>
                    <a:pt x="16525" y="1608"/>
                  </a:cubicBezTo>
                  <a:lnTo>
                    <a:pt x="14639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276775" y="4286300"/>
              <a:ext cx="24975" cy="23075"/>
            </a:xfrm>
            <a:custGeom>
              <a:rect b="b" l="l" r="r" t="t"/>
              <a:pathLst>
                <a:path extrusionOk="0" h="923" w="999">
                  <a:moveTo>
                    <a:pt x="536" y="1"/>
                  </a:moveTo>
                  <a:cubicBezTo>
                    <a:pt x="397" y="1"/>
                    <a:pt x="263" y="60"/>
                    <a:pt x="166" y="157"/>
                  </a:cubicBezTo>
                  <a:cubicBezTo>
                    <a:pt x="0" y="379"/>
                    <a:pt x="0" y="656"/>
                    <a:pt x="222" y="822"/>
                  </a:cubicBezTo>
                  <a:cubicBezTo>
                    <a:pt x="292" y="892"/>
                    <a:pt x="381" y="923"/>
                    <a:pt x="473" y="923"/>
                  </a:cubicBezTo>
                  <a:cubicBezTo>
                    <a:pt x="601" y="923"/>
                    <a:pt x="735" y="863"/>
                    <a:pt x="832" y="767"/>
                  </a:cubicBezTo>
                  <a:cubicBezTo>
                    <a:pt x="998" y="545"/>
                    <a:pt x="998" y="268"/>
                    <a:pt x="832" y="101"/>
                  </a:cubicBezTo>
                  <a:cubicBezTo>
                    <a:pt x="739" y="32"/>
                    <a:pt x="636" y="1"/>
                    <a:pt x="53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243500" y="4257900"/>
              <a:ext cx="24975" cy="22375"/>
            </a:xfrm>
            <a:custGeom>
              <a:rect b="b" l="l" r="r" t="t"/>
              <a:pathLst>
                <a:path extrusionOk="0" h="895" w="999">
                  <a:moveTo>
                    <a:pt x="540" y="0"/>
                  </a:moveTo>
                  <a:cubicBezTo>
                    <a:pt x="400" y="0"/>
                    <a:pt x="264" y="54"/>
                    <a:pt x="167" y="184"/>
                  </a:cubicBezTo>
                  <a:cubicBezTo>
                    <a:pt x="0" y="350"/>
                    <a:pt x="0" y="627"/>
                    <a:pt x="222" y="794"/>
                  </a:cubicBezTo>
                  <a:cubicBezTo>
                    <a:pt x="292" y="863"/>
                    <a:pt x="381" y="894"/>
                    <a:pt x="473" y="894"/>
                  </a:cubicBezTo>
                  <a:cubicBezTo>
                    <a:pt x="601" y="894"/>
                    <a:pt x="735" y="835"/>
                    <a:pt x="832" y="738"/>
                  </a:cubicBezTo>
                  <a:cubicBezTo>
                    <a:pt x="998" y="516"/>
                    <a:pt x="998" y="239"/>
                    <a:pt x="832" y="73"/>
                  </a:cubicBezTo>
                  <a:cubicBezTo>
                    <a:pt x="740" y="27"/>
                    <a:pt x="639" y="0"/>
                    <a:pt x="54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210225" y="4229475"/>
              <a:ext cx="24975" cy="22975"/>
            </a:xfrm>
            <a:custGeom>
              <a:rect b="b" l="l" r="r" t="t"/>
              <a:pathLst>
                <a:path extrusionOk="0" h="919" w="999">
                  <a:moveTo>
                    <a:pt x="526" y="0"/>
                  </a:moveTo>
                  <a:cubicBezTo>
                    <a:pt x="398" y="0"/>
                    <a:pt x="263" y="60"/>
                    <a:pt x="167" y="156"/>
                  </a:cubicBezTo>
                  <a:cubicBezTo>
                    <a:pt x="0" y="378"/>
                    <a:pt x="0" y="655"/>
                    <a:pt x="222" y="822"/>
                  </a:cubicBezTo>
                  <a:cubicBezTo>
                    <a:pt x="288" y="887"/>
                    <a:pt x="371" y="918"/>
                    <a:pt x="457" y="918"/>
                  </a:cubicBezTo>
                  <a:cubicBezTo>
                    <a:pt x="590" y="918"/>
                    <a:pt x="731" y="845"/>
                    <a:pt x="832" y="711"/>
                  </a:cubicBezTo>
                  <a:cubicBezTo>
                    <a:pt x="998" y="544"/>
                    <a:pt x="998" y="267"/>
                    <a:pt x="777" y="101"/>
                  </a:cubicBezTo>
                  <a:cubicBezTo>
                    <a:pt x="707" y="31"/>
                    <a:pt x="618" y="0"/>
                    <a:pt x="526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176950" y="4200450"/>
              <a:ext cx="24975" cy="22975"/>
            </a:xfrm>
            <a:custGeom>
              <a:rect b="b" l="l" r="r" t="t"/>
              <a:pathLst>
                <a:path extrusionOk="0" h="919" w="999">
                  <a:moveTo>
                    <a:pt x="542" y="1"/>
                  </a:moveTo>
                  <a:cubicBezTo>
                    <a:pt x="409" y="1"/>
                    <a:pt x="268" y="74"/>
                    <a:pt x="167" y="208"/>
                  </a:cubicBezTo>
                  <a:cubicBezTo>
                    <a:pt x="1" y="375"/>
                    <a:pt x="1" y="652"/>
                    <a:pt x="167" y="818"/>
                  </a:cubicBezTo>
                  <a:cubicBezTo>
                    <a:pt x="260" y="888"/>
                    <a:pt x="362" y="919"/>
                    <a:pt x="463" y="919"/>
                  </a:cubicBezTo>
                  <a:cubicBezTo>
                    <a:pt x="602" y="919"/>
                    <a:pt x="736" y="859"/>
                    <a:pt x="832" y="763"/>
                  </a:cubicBezTo>
                  <a:cubicBezTo>
                    <a:pt x="999" y="541"/>
                    <a:pt x="999" y="264"/>
                    <a:pt x="777" y="97"/>
                  </a:cubicBezTo>
                  <a:cubicBezTo>
                    <a:pt x="711" y="32"/>
                    <a:pt x="628" y="1"/>
                    <a:pt x="54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143675" y="4172625"/>
              <a:ext cx="24975" cy="22400"/>
            </a:xfrm>
            <a:custGeom>
              <a:rect b="b" l="l" r="r" t="t"/>
              <a:pathLst>
                <a:path extrusionOk="0" h="896" w="999">
                  <a:moveTo>
                    <a:pt x="526" y="1"/>
                  </a:moveTo>
                  <a:cubicBezTo>
                    <a:pt x="398" y="1"/>
                    <a:pt x="264" y="60"/>
                    <a:pt x="167" y="157"/>
                  </a:cubicBezTo>
                  <a:cubicBezTo>
                    <a:pt x="1" y="379"/>
                    <a:pt x="1" y="656"/>
                    <a:pt x="167" y="822"/>
                  </a:cubicBezTo>
                  <a:cubicBezTo>
                    <a:pt x="259" y="868"/>
                    <a:pt x="360" y="895"/>
                    <a:pt x="459" y="895"/>
                  </a:cubicBezTo>
                  <a:cubicBezTo>
                    <a:pt x="600" y="895"/>
                    <a:pt x="735" y="841"/>
                    <a:pt x="832" y="711"/>
                  </a:cubicBezTo>
                  <a:cubicBezTo>
                    <a:pt x="999" y="545"/>
                    <a:pt x="999" y="268"/>
                    <a:pt x="777" y="101"/>
                  </a:cubicBezTo>
                  <a:cubicBezTo>
                    <a:pt x="707" y="32"/>
                    <a:pt x="618" y="1"/>
                    <a:pt x="52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110400" y="4143525"/>
              <a:ext cx="24975" cy="23075"/>
            </a:xfrm>
            <a:custGeom>
              <a:rect b="b" l="l" r="r" t="t"/>
              <a:pathLst>
                <a:path extrusionOk="0" h="923" w="999">
                  <a:moveTo>
                    <a:pt x="526" y="0"/>
                  </a:moveTo>
                  <a:cubicBezTo>
                    <a:pt x="398" y="0"/>
                    <a:pt x="264" y="60"/>
                    <a:pt x="167" y="156"/>
                  </a:cubicBezTo>
                  <a:cubicBezTo>
                    <a:pt x="1" y="378"/>
                    <a:pt x="1" y="655"/>
                    <a:pt x="167" y="822"/>
                  </a:cubicBezTo>
                  <a:cubicBezTo>
                    <a:pt x="260" y="891"/>
                    <a:pt x="363" y="922"/>
                    <a:pt x="463" y="922"/>
                  </a:cubicBezTo>
                  <a:cubicBezTo>
                    <a:pt x="602" y="922"/>
                    <a:pt x="736" y="863"/>
                    <a:pt x="833" y="766"/>
                  </a:cubicBezTo>
                  <a:cubicBezTo>
                    <a:pt x="999" y="544"/>
                    <a:pt x="944" y="267"/>
                    <a:pt x="777" y="101"/>
                  </a:cubicBezTo>
                  <a:cubicBezTo>
                    <a:pt x="708" y="31"/>
                    <a:pt x="618" y="0"/>
                    <a:pt x="526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178325" y="3915725"/>
              <a:ext cx="26375" cy="23525"/>
            </a:xfrm>
            <a:custGeom>
              <a:rect b="b" l="l" r="r" t="t"/>
              <a:pathLst>
                <a:path extrusionOk="0" h="941" w="1055">
                  <a:moveTo>
                    <a:pt x="527" y="0"/>
                  </a:moveTo>
                  <a:cubicBezTo>
                    <a:pt x="393" y="0"/>
                    <a:pt x="256" y="55"/>
                    <a:pt x="167" y="174"/>
                  </a:cubicBezTo>
                  <a:cubicBezTo>
                    <a:pt x="1" y="396"/>
                    <a:pt x="1" y="673"/>
                    <a:pt x="223" y="840"/>
                  </a:cubicBezTo>
                  <a:cubicBezTo>
                    <a:pt x="292" y="909"/>
                    <a:pt x="391" y="940"/>
                    <a:pt x="495" y="940"/>
                  </a:cubicBezTo>
                  <a:cubicBezTo>
                    <a:pt x="639" y="940"/>
                    <a:pt x="792" y="881"/>
                    <a:pt x="888" y="784"/>
                  </a:cubicBezTo>
                  <a:cubicBezTo>
                    <a:pt x="1055" y="562"/>
                    <a:pt x="1055" y="285"/>
                    <a:pt x="833" y="119"/>
                  </a:cubicBezTo>
                  <a:cubicBezTo>
                    <a:pt x="756" y="42"/>
                    <a:pt x="643" y="0"/>
                    <a:pt x="52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146450" y="3952225"/>
              <a:ext cx="26375" cy="24350"/>
            </a:xfrm>
            <a:custGeom>
              <a:rect b="b" l="l" r="r" t="t"/>
              <a:pathLst>
                <a:path extrusionOk="0" h="974" w="1055">
                  <a:moveTo>
                    <a:pt x="560" y="0"/>
                  </a:moveTo>
                  <a:cubicBezTo>
                    <a:pt x="416" y="0"/>
                    <a:pt x="264" y="59"/>
                    <a:pt x="167" y="156"/>
                  </a:cubicBezTo>
                  <a:cubicBezTo>
                    <a:pt x="1" y="378"/>
                    <a:pt x="1" y="711"/>
                    <a:pt x="222" y="877"/>
                  </a:cubicBezTo>
                  <a:cubicBezTo>
                    <a:pt x="288" y="943"/>
                    <a:pt x="380" y="974"/>
                    <a:pt x="477" y="974"/>
                  </a:cubicBezTo>
                  <a:cubicBezTo>
                    <a:pt x="625" y="974"/>
                    <a:pt x="787" y="900"/>
                    <a:pt x="888" y="766"/>
                  </a:cubicBezTo>
                  <a:cubicBezTo>
                    <a:pt x="1054" y="600"/>
                    <a:pt x="1054" y="267"/>
                    <a:pt x="832" y="101"/>
                  </a:cubicBezTo>
                  <a:cubicBezTo>
                    <a:pt x="763" y="31"/>
                    <a:pt x="664" y="0"/>
                    <a:pt x="56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115950" y="3989200"/>
              <a:ext cx="26375" cy="23975"/>
            </a:xfrm>
            <a:custGeom>
              <a:rect b="b" l="l" r="r" t="t"/>
              <a:pathLst>
                <a:path extrusionOk="0" h="959" w="1055">
                  <a:moveTo>
                    <a:pt x="504" y="0"/>
                  </a:moveTo>
                  <a:cubicBezTo>
                    <a:pt x="377" y="0"/>
                    <a:pt x="256" y="55"/>
                    <a:pt x="167" y="174"/>
                  </a:cubicBezTo>
                  <a:cubicBezTo>
                    <a:pt x="1" y="396"/>
                    <a:pt x="1" y="673"/>
                    <a:pt x="167" y="840"/>
                  </a:cubicBezTo>
                  <a:cubicBezTo>
                    <a:pt x="270" y="917"/>
                    <a:pt x="385" y="958"/>
                    <a:pt x="495" y="958"/>
                  </a:cubicBezTo>
                  <a:cubicBezTo>
                    <a:pt x="622" y="958"/>
                    <a:pt x="743" y="903"/>
                    <a:pt x="832" y="784"/>
                  </a:cubicBezTo>
                  <a:cubicBezTo>
                    <a:pt x="1054" y="562"/>
                    <a:pt x="999" y="285"/>
                    <a:pt x="832" y="119"/>
                  </a:cubicBezTo>
                  <a:cubicBezTo>
                    <a:pt x="730" y="42"/>
                    <a:pt x="615" y="0"/>
                    <a:pt x="50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084075" y="4025775"/>
              <a:ext cx="26350" cy="24275"/>
            </a:xfrm>
            <a:custGeom>
              <a:rect b="b" l="l" r="r" t="t"/>
              <a:pathLst>
                <a:path extrusionOk="0" h="971" w="1054">
                  <a:moveTo>
                    <a:pt x="578" y="1"/>
                  </a:moveTo>
                  <a:cubicBezTo>
                    <a:pt x="429" y="1"/>
                    <a:pt x="267" y="74"/>
                    <a:pt x="167" y="208"/>
                  </a:cubicBezTo>
                  <a:cubicBezTo>
                    <a:pt x="0" y="375"/>
                    <a:pt x="0" y="707"/>
                    <a:pt x="222" y="874"/>
                  </a:cubicBezTo>
                  <a:cubicBezTo>
                    <a:pt x="288" y="939"/>
                    <a:pt x="379" y="971"/>
                    <a:pt x="476" y="971"/>
                  </a:cubicBezTo>
                  <a:cubicBezTo>
                    <a:pt x="625" y="971"/>
                    <a:pt x="787" y="897"/>
                    <a:pt x="888" y="763"/>
                  </a:cubicBezTo>
                  <a:cubicBezTo>
                    <a:pt x="1054" y="597"/>
                    <a:pt x="1054" y="264"/>
                    <a:pt x="832" y="98"/>
                  </a:cubicBezTo>
                  <a:cubicBezTo>
                    <a:pt x="766" y="32"/>
                    <a:pt x="675" y="1"/>
                    <a:pt x="57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052175" y="4063125"/>
              <a:ext cx="26375" cy="23525"/>
            </a:xfrm>
            <a:custGeom>
              <a:rect b="b" l="l" r="r" t="t"/>
              <a:pathLst>
                <a:path extrusionOk="0" h="941" w="1055">
                  <a:moveTo>
                    <a:pt x="561" y="0"/>
                  </a:moveTo>
                  <a:cubicBezTo>
                    <a:pt x="417" y="0"/>
                    <a:pt x="264" y="59"/>
                    <a:pt x="167" y="156"/>
                  </a:cubicBezTo>
                  <a:cubicBezTo>
                    <a:pt x="1" y="378"/>
                    <a:pt x="1" y="655"/>
                    <a:pt x="223" y="822"/>
                  </a:cubicBezTo>
                  <a:cubicBezTo>
                    <a:pt x="326" y="899"/>
                    <a:pt x="441" y="940"/>
                    <a:pt x="551" y="940"/>
                  </a:cubicBezTo>
                  <a:cubicBezTo>
                    <a:pt x="678" y="940"/>
                    <a:pt x="799" y="885"/>
                    <a:pt x="888" y="766"/>
                  </a:cubicBezTo>
                  <a:cubicBezTo>
                    <a:pt x="1055" y="544"/>
                    <a:pt x="1055" y="267"/>
                    <a:pt x="833" y="101"/>
                  </a:cubicBezTo>
                  <a:cubicBezTo>
                    <a:pt x="763" y="31"/>
                    <a:pt x="664" y="0"/>
                    <a:pt x="56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021700" y="4100100"/>
              <a:ext cx="26350" cy="23525"/>
            </a:xfrm>
            <a:custGeom>
              <a:rect b="b" l="l" r="r" t="t"/>
              <a:pathLst>
                <a:path extrusionOk="0" h="941" w="1054">
                  <a:moveTo>
                    <a:pt x="504" y="0"/>
                  </a:moveTo>
                  <a:cubicBezTo>
                    <a:pt x="377" y="0"/>
                    <a:pt x="256" y="55"/>
                    <a:pt x="166" y="174"/>
                  </a:cubicBezTo>
                  <a:cubicBezTo>
                    <a:pt x="0" y="341"/>
                    <a:pt x="0" y="673"/>
                    <a:pt x="166" y="840"/>
                  </a:cubicBezTo>
                  <a:cubicBezTo>
                    <a:pt x="259" y="909"/>
                    <a:pt x="362" y="940"/>
                    <a:pt x="462" y="940"/>
                  </a:cubicBezTo>
                  <a:cubicBezTo>
                    <a:pt x="601" y="940"/>
                    <a:pt x="735" y="881"/>
                    <a:pt x="832" y="784"/>
                  </a:cubicBezTo>
                  <a:cubicBezTo>
                    <a:pt x="1054" y="563"/>
                    <a:pt x="998" y="285"/>
                    <a:pt x="832" y="119"/>
                  </a:cubicBezTo>
                  <a:cubicBezTo>
                    <a:pt x="729" y="42"/>
                    <a:pt x="614" y="0"/>
                    <a:pt x="50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989800" y="4136600"/>
              <a:ext cx="26375" cy="23525"/>
            </a:xfrm>
            <a:custGeom>
              <a:rect b="b" l="l" r="r" t="t"/>
              <a:pathLst>
                <a:path extrusionOk="0" h="941" w="1055">
                  <a:moveTo>
                    <a:pt x="537" y="0"/>
                  </a:moveTo>
                  <a:cubicBezTo>
                    <a:pt x="398" y="0"/>
                    <a:pt x="264" y="59"/>
                    <a:pt x="167" y="156"/>
                  </a:cubicBezTo>
                  <a:cubicBezTo>
                    <a:pt x="1" y="378"/>
                    <a:pt x="1" y="655"/>
                    <a:pt x="222" y="821"/>
                  </a:cubicBezTo>
                  <a:cubicBezTo>
                    <a:pt x="300" y="899"/>
                    <a:pt x="401" y="940"/>
                    <a:pt x="509" y="940"/>
                  </a:cubicBezTo>
                  <a:cubicBezTo>
                    <a:pt x="634" y="940"/>
                    <a:pt x="769" y="885"/>
                    <a:pt x="888" y="766"/>
                  </a:cubicBezTo>
                  <a:cubicBezTo>
                    <a:pt x="1054" y="600"/>
                    <a:pt x="999" y="267"/>
                    <a:pt x="832" y="101"/>
                  </a:cubicBezTo>
                  <a:cubicBezTo>
                    <a:pt x="739" y="31"/>
                    <a:pt x="637" y="0"/>
                    <a:pt x="53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957925" y="4173575"/>
              <a:ext cx="26350" cy="23975"/>
            </a:xfrm>
            <a:custGeom>
              <a:rect b="b" l="l" r="r" t="t"/>
              <a:pathLst>
                <a:path extrusionOk="0" h="959" w="1054">
                  <a:moveTo>
                    <a:pt x="526" y="0"/>
                  </a:moveTo>
                  <a:cubicBezTo>
                    <a:pt x="393" y="0"/>
                    <a:pt x="256" y="55"/>
                    <a:pt x="167" y="174"/>
                  </a:cubicBezTo>
                  <a:cubicBezTo>
                    <a:pt x="0" y="396"/>
                    <a:pt x="56" y="673"/>
                    <a:pt x="222" y="840"/>
                  </a:cubicBezTo>
                  <a:cubicBezTo>
                    <a:pt x="325" y="917"/>
                    <a:pt x="440" y="958"/>
                    <a:pt x="550" y="958"/>
                  </a:cubicBezTo>
                  <a:cubicBezTo>
                    <a:pt x="677" y="958"/>
                    <a:pt x="798" y="903"/>
                    <a:pt x="887" y="784"/>
                  </a:cubicBezTo>
                  <a:cubicBezTo>
                    <a:pt x="1054" y="562"/>
                    <a:pt x="1054" y="285"/>
                    <a:pt x="832" y="119"/>
                  </a:cubicBezTo>
                  <a:cubicBezTo>
                    <a:pt x="755" y="42"/>
                    <a:pt x="642" y="0"/>
                    <a:pt x="526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926025" y="4210150"/>
              <a:ext cx="26375" cy="24275"/>
            </a:xfrm>
            <a:custGeom>
              <a:rect b="b" l="l" r="r" t="t"/>
              <a:pathLst>
                <a:path extrusionOk="0" h="971" w="1055">
                  <a:moveTo>
                    <a:pt x="610" y="1"/>
                  </a:moveTo>
                  <a:cubicBezTo>
                    <a:pt x="465" y="1"/>
                    <a:pt x="323" y="74"/>
                    <a:pt x="223" y="208"/>
                  </a:cubicBezTo>
                  <a:cubicBezTo>
                    <a:pt x="1" y="375"/>
                    <a:pt x="56" y="707"/>
                    <a:pt x="223" y="874"/>
                  </a:cubicBezTo>
                  <a:cubicBezTo>
                    <a:pt x="310" y="939"/>
                    <a:pt x="406" y="971"/>
                    <a:pt x="501" y="971"/>
                  </a:cubicBezTo>
                  <a:cubicBezTo>
                    <a:pt x="646" y="971"/>
                    <a:pt x="787" y="897"/>
                    <a:pt x="888" y="763"/>
                  </a:cubicBezTo>
                  <a:cubicBezTo>
                    <a:pt x="1054" y="597"/>
                    <a:pt x="1054" y="264"/>
                    <a:pt x="888" y="98"/>
                  </a:cubicBezTo>
                  <a:cubicBezTo>
                    <a:pt x="801" y="32"/>
                    <a:pt x="704" y="1"/>
                    <a:pt x="61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895525" y="4247050"/>
              <a:ext cx="26375" cy="23975"/>
            </a:xfrm>
            <a:custGeom>
              <a:rect b="b" l="l" r="r" t="t"/>
              <a:pathLst>
                <a:path extrusionOk="0" h="959" w="1055">
                  <a:moveTo>
                    <a:pt x="505" y="0"/>
                  </a:moveTo>
                  <a:cubicBezTo>
                    <a:pt x="377" y="0"/>
                    <a:pt x="256" y="55"/>
                    <a:pt x="167" y="174"/>
                  </a:cubicBezTo>
                  <a:cubicBezTo>
                    <a:pt x="1" y="396"/>
                    <a:pt x="1" y="673"/>
                    <a:pt x="223" y="840"/>
                  </a:cubicBezTo>
                  <a:cubicBezTo>
                    <a:pt x="300" y="917"/>
                    <a:pt x="413" y="958"/>
                    <a:pt x="529" y="958"/>
                  </a:cubicBezTo>
                  <a:cubicBezTo>
                    <a:pt x="662" y="958"/>
                    <a:pt x="799" y="903"/>
                    <a:pt x="888" y="784"/>
                  </a:cubicBezTo>
                  <a:cubicBezTo>
                    <a:pt x="1055" y="562"/>
                    <a:pt x="999" y="285"/>
                    <a:pt x="833" y="119"/>
                  </a:cubicBezTo>
                  <a:cubicBezTo>
                    <a:pt x="730" y="42"/>
                    <a:pt x="615" y="0"/>
                    <a:pt x="50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973175" y="3740200"/>
              <a:ext cx="26350" cy="24375"/>
            </a:xfrm>
            <a:custGeom>
              <a:rect b="b" l="l" r="r" t="t"/>
              <a:pathLst>
                <a:path extrusionOk="0" h="975" w="1054">
                  <a:moveTo>
                    <a:pt x="578" y="1"/>
                  </a:moveTo>
                  <a:cubicBezTo>
                    <a:pt x="429" y="1"/>
                    <a:pt x="267" y="74"/>
                    <a:pt x="167" y="208"/>
                  </a:cubicBezTo>
                  <a:cubicBezTo>
                    <a:pt x="0" y="375"/>
                    <a:pt x="0" y="708"/>
                    <a:pt x="222" y="874"/>
                  </a:cubicBezTo>
                  <a:cubicBezTo>
                    <a:pt x="292" y="944"/>
                    <a:pt x="391" y="974"/>
                    <a:pt x="494" y="974"/>
                  </a:cubicBezTo>
                  <a:cubicBezTo>
                    <a:pt x="638" y="974"/>
                    <a:pt x="791" y="915"/>
                    <a:pt x="887" y="818"/>
                  </a:cubicBezTo>
                  <a:cubicBezTo>
                    <a:pt x="1054" y="597"/>
                    <a:pt x="1054" y="264"/>
                    <a:pt x="832" y="98"/>
                  </a:cubicBezTo>
                  <a:cubicBezTo>
                    <a:pt x="766" y="32"/>
                    <a:pt x="675" y="1"/>
                    <a:pt x="57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941275" y="3777550"/>
              <a:ext cx="26375" cy="23525"/>
            </a:xfrm>
            <a:custGeom>
              <a:rect b="b" l="l" r="r" t="t"/>
              <a:pathLst>
                <a:path extrusionOk="0" h="941" w="1055">
                  <a:moveTo>
                    <a:pt x="588" y="0"/>
                  </a:moveTo>
                  <a:cubicBezTo>
                    <a:pt x="444" y="0"/>
                    <a:pt x="296" y="60"/>
                    <a:pt x="167" y="156"/>
                  </a:cubicBezTo>
                  <a:cubicBezTo>
                    <a:pt x="1" y="378"/>
                    <a:pt x="56" y="655"/>
                    <a:pt x="223" y="822"/>
                  </a:cubicBezTo>
                  <a:cubicBezTo>
                    <a:pt x="326" y="899"/>
                    <a:pt x="440" y="940"/>
                    <a:pt x="551" y="940"/>
                  </a:cubicBezTo>
                  <a:cubicBezTo>
                    <a:pt x="678" y="940"/>
                    <a:pt x="799" y="885"/>
                    <a:pt x="888" y="766"/>
                  </a:cubicBezTo>
                  <a:cubicBezTo>
                    <a:pt x="1054" y="600"/>
                    <a:pt x="1054" y="267"/>
                    <a:pt x="888" y="101"/>
                  </a:cubicBezTo>
                  <a:cubicBezTo>
                    <a:pt x="795" y="31"/>
                    <a:pt x="693" y="0"/>
                    <a:pt x="58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910775" y="3814525"/>
              <a:ext cx="26375" cy="23525"/>
            </a:xfrm>
            <a:custGeom>
              <a:rect b="b" l="l" r="r" t="t"/>
              <a:pathLst>
                <a:path extrusionOk="0" h="941" w="1055">
                  <a:moveTo>
                    <a:pt x="505" y="0"/>
                  </a:moveTo>
                  <a:cubicBezTo>
                    <a:pt x="377" y="0"/>
                    <a:pt x="256" y="56"/>
                    <a:pt x="167" y="174"/>
                  </a:cubicBezTo>
                  <a:cubicBezTo>
                    <a:pt x="1" y="396"/>
                    <a:pt x="1" y="673"/>
                    <a:pt x="167" y="840"/>
                  </a:cubicBezTo>
                  <a:cubicBezTo>
                    <a:pt x="260" y="909"/>
                    <a:pt x="363" y="940"/>
                    <a:pt x="463" y="940"/>
                  </a:cubicBezTo>
                  <a:cubicBezTo>
                    <a:pt x="602" y="940"/>
                    <a:pt x="736" y="881"/>
                    <a:pt x="833" y="784"/>
                  </a:cubicBezTo>
                  <a:cubicBezTo>
                    <a:pt x="1054" y="563"/>
                    <a:pt x="999" y="285"/>
                    <a:pt x="833" y="119"/>
                  </a:cubicBezTo>
                  <a:cubicBezTo>
                    <a:pt x="730" y="42"/>
                    <a:pt x="615" y="0"/>
                    <a:pt x="50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878900" y="3851025"/>
              <a:ext cx="26375" cy="24350"/>
            </a:xfrm>
            <a:custGeom>
              <a:rect b="b" l="l" r="r" t="t"/>
              <a:pathLst>
                <a:path extrusionOk="0" h="974" w="1055">
                  <a:moveTo>
                    <a:pt x="560" y="0"/>
                  </a:moveTo>
                  <a:cubicBezTo>
                    <a:pt x="416" y="0"/>
                    <a:pt x="264" y="59"/>
                    <a:pt x="167" y="156"/>
                  </a:cubicBezTo>
                  <a:cubicBezTo>
                    <a:pt x="1" y="378"/>
                    <a:pt x="1" y="655"/>
                    <a:pt x="222" y="877"/>
                  </a:cubicBezTo>
                  <a:cubicBezTo>
                    <a:pt x="288" y="943"/>
                    <a:pt x="379" y="974"/>
                    <a:pt x="476" y="974"/>
                  </a:cubicBezTo>
                  <a:cubicBezTo>
                    <a:pt x="625" y="974"/>
                    <a:pt x="787" y="900"/>
                    <a:pt x="888" y="766"/>
                  </a:cubicBezTo>
                  <a:cubicBezTo>
                    <a:pt x="1054" y="600"/>
                    <a:pt x="1054" y="267"/>
                    <a:pt x="832" y="101"/>
                  </a:cubicBezTo>
                  <a:cubicBezTo>
                    <a:pt x="763" y="31"/>
                    <a:pt x="664" y="0"/>
                    <a:pt x="56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847025" y="3888000"/>
              <a:ext cx="26350" cy="23975"/>
            </a:xfrm>
            <a:custGeom>
              <a:rect b="b" l="l" r="r" t="t"/>
              <a:pathLst>
                <a:path extrusionOk="0" h="959" w="1054">
                  <a:moveTo>
                    <a:pt x="554" y="0"/>
                  </a:moveTo>
                  <a:cubicBezTo>
                    <a:pt x="420" y="0"/>
                    <a:pt x="285" y="55"/>
                    <a:pt x="167" y="174"/>
                  </a:cubicBezTo>
                  <a:cubicBezTo>
                    <a:pt x="0" y="396"/>
                    <a:pt x="56" y="673"/>
                    <a:pt x="222" y="840"/>
                  </a:cubicBezTo>
                  <a:cubicBezTo>
                    <a:pt x="325" y="917"/>
                    <a:pt x="440" y="958"/>
                    <a:pt x="550" y="958"/>
                  </a:cubicBezTo>
                  <a:cubicBezTo>
                    <a:pt x="677" y="958"/>
                    <a:pt x="798" y="903"/>
                    <a:pt x="887" y="784"/>
                  </a:cubicBezTo>
                  <a:cubicBezTo>
                    <a:pt x="1054" y="562"/>
                    <a:pt x="1054" y="285"/>
                    <a:pt x="887" y="119"/>
                  </a:cubicBezTo>
                  <a:cubicBezTo>
                    <a:pt x="784" y="42"/>
                    <a:pt x="670" y="0"/>
                    <a:pt x="55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816525" y="3924575"/>
              <a:ext cx="26350" cy="24375"/>
            </a:xfrm>
            <a:custGeom>
              <a:rect b="b" l="l" r="r" t="t"/>
              <a:pathLst>
                <a:path extrusionOk="0" h="975" w="1054">
                  <a:moveTo>
                    <a:pt x="554" y="1"/>
                  </a:moveTo>
                  <a:cubicBezTo>
                    <a:pt x="409" y="1"/>
                    <a:pt x="267" y="74"/>
                    <a:pt x="167" y="208"/>
                  </a:cubicBezTo>
                  <a:cubicBezTo>
                    <a:pt x="0" y="375"/>
                    <a:pt x="0" y="708"/>
                    <a:pt x="167" y="874"/>
                  </a:cubicBezTo>
                  <a:cubicBezTo>
                    <a:pt x="259" y="944"/>
                    <a:pt x="362" y="974"/>
                    <a:pt x="462" y="974"/>
                  </a:cubicBezTo>
                  <a:cubicBezTo>
                    <a:pt x="601" y="974"/>
                    <a:pt x="735" y="915"/>
                    <a:pt x="832" y="818"/>
                  </a:cubicBezTo>
                  <a:cubicBezTo>
                    <a:pt x="1054" y="597"/>
                    <a:pt x="998" y="264"/>
                    <a:pt x="832" y="98"/>
                  </a:cubicBezTo>
                  <a:cubicBezTo>
                    <a:pt x="745" y="32"/>
                    <a:pt x="648" y="1"/>
                    <a:pt x="554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784625" y="3961475"/>
              <a:ext cx="26375" cy="23975"/>
            </a:xfrm>
            <a:custGeom>
              <a:rect b="b" l="l" r="r" t="t"/>
              <a:pathLst>
                <a:path extrusionOk="0" h="959" w="1055">
                  <a:moveTo>
                    <a:pt x="527" y="0"/>
                  </a:moveTo>
                  <a:cubicBezTo>
                    <a:pt x="393" y="0"/>
                    <a:pt x="256" y="55"/>
                    <a:pt x="167" y="174"/>
                  </a:cubicBezTo>
                  <a:cubicBezTo>
                    <a:pt x="1" y="396"/>
                    <a:pt x="1" y="673"/>
                    <a:pt x="223" y="840"/>
                  </a:cubicBezTo>
                  <a:cubicBezTo>
                    <a:pt x="300" y="917"/>
                    <a:pt x="413" y="958"/>
                    <a:pt x="529" y="958"/>
                  </a:cubicBezTo>
                  <a:cubicBezTo>
                    <a:pt x="662" y="958"/>
                    <a:pt x="799" y="903"/>
                    <a:pt x="888" y="784"/>
                  </a:cubicBezTo>
                  <a:cubicBezTo>
                    <a:pt x="1054" y="562"/>
                    <a:pt x="1054" y="285"/>
                    <a:pt x="833" y="119"/>
                  </a:cubicBezTo>
                  <a:cubicBezTo>
                    <a:pt x="755" y="42"/>
                    <a:pt x="642" y="0"/>
                    <a:pt x="52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752750" y="3998900"/>
              <a:ext cx="26375" cy="23525"/>
            </a:xfrm>
            <a:custGeom>
              <a:rect b="b" l="l" r="r" t="t"/>
              <a:pathLst>
                <a:path extrusionOk="0" h="941" w="1055">
                  <a:moveTo>
                    <a:pt x="526" y="0"/>
                  </a:moveTo>
                  <a:cubicBezTo>
                    <a:pt x="393" y="0"/>
                    <a:pt x="256" y="56"/>
                    <a:pt x="167" y="174"/>
                  </a:cubicBezTo>
                  <a:cubicBezTo>
                    <a:pt x="0" y="341"/>
                    <a:pt x="0" y="673"/>
                    <a:pt x="222" y="840"/>
                  </a:cubicBezTo>
                  <a:cubicBezTo>
                    <a:pt x="315" y="909"/>
                    <a:pt x="418" y="940"/>
                    <a:pt x="518" y="940"/>
                  </a:cubicBezTo>
                  <a:cubicBezTo>
                    <a:pt x="657" y="940"/>
                    <a:pt x="791" y="881"/>
                    <a:pt x="888" y="784"/>
                  </a:cubicBezTo>
                  <a:cubicBezTo>
                    <a:pt x="1054" y="563"/>
                    <a:pt x="1054" y="285"/>
                    <a:pt x="832" y="119"/>
                  </a:cubicBezTo>
                  <a:cubicBezTo>
                    <a:pt x="755" y="42"/>
                    <a:pt x="642" y="0"/>
                    <a:pt x="526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722250" y="4035400"/>
              <a:ext cx="26375" cy="23525"/>
            </a:xfrm>
            <a:custGeom>
              <a:rect b="b" l="l" r="r" t="t"/>
              <a:pathLst>
                <a:path extrusionOk="0" h="941" w="1055">
                  <a:moveTo>
                    <a:pt x="537" y="0"/>
                  </a:moveTo>
                  <a:cubicBezTo>
                    <a:pt x="398" y="0"/>
                    <a:pt x="264" y="59"/>
                    <a:pt x="167" y="156"/>
                  </a:cubicBezTo>
                  <a:cubicBezTo>
                    <a:pt x="1" y="378"/>
                    <a:pt x="1" y="655"/>
                    <a:pt x="167" y="822"/>
                  </a:cubicBezTo>
                  <a:cubicBezTo>
                    <a:pt x="270" y="899"/>
                    <a:pt x="385" y="940"/>
                    <a:pt x="495" y="940"/>
                  </a:cubicBezTo>
                  <a:cubicBezTo>
                    <a:pt x="622" y="940"/>
                    <a:pt x="743" y="885"/>
                    <a:pt x="832" y="766"/>
                  </a:cubicBezTo>
                  <a:cubicBezTo>
                    <a:pt x="1054" y="600"/>
                    <a:pt x="999" y="267"/>
                    <a:pt x="832" y="101"/>
                  </a:cubicBezTo>
                  <a:cubicBezTo>
                    <a:pt x="739" y="31"/>
                    <a:pt x="637" y="0"/>
                    <a:pt x="53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690375" y="4072375"/>
              <a:ext cx="26350" cy="23975"/>
            </a:xfrm>
            <a:custGeom>
              <a:rect b="b" l="l" r="r" t="t"/>
              <a:pathLst>
                <a:path extrusionOk="0" h="959" w="1054">
                  <a:moveTo>
                    <a:pt x="526" y="0"/>
                  </a:moveTo>
                  <a:cubicBezTo>
                    <a:pt x="393" y="0"/>
                    <a:pt x="256" y="55"/>
                    <a:pt x="167" y="174"/>
                  </a:cubicBezTo>
                  <a:cubicBezTo>
                    <a:pt x="0" y="396"/>
                    <a:pt x="0" y="673"/>
                    <a:pt x="222" y="840"/>
                  </a:cubicBezTo>
                  <a:cubicBezTo>
                    <a:pt x="299" y="917"/>
                    <a:pt x="412" y="958"/>
                    <a:pt x="528" y="958"/>
                  </a:cubicBezTo>
                  <a:cubicBezTo>
                    <a:pt x="661" y="958"/>
                    <a:pt x="798" y="903"/>
                    <a:pt x="887" y="784"/>
                  </a:cubicBezTo>
                  <a:cubicBezTo>
                    <a:pt x="1054" y="562"/>
                    <a:pt x="1054" y="285"/>
                    <a:pt x="832" y="119"/>
                  </a:cubicBezTo>
                  <a:cubicBezTo>
                    <a:pt x="755" y="42"/>
                    <a:pt x="642" y="0"/>
                    <a:pt x="526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2"/>
          <p:cNvSpPr/>
          <p:nvPr/>
        </p:nvSpPr>
        <p:spPr>
          <a:xfrm rot="-5400000">
            <a:off x="-153551" y="4100210"/>
            <a:ext cx="778819" cy="363625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"/>
          <p:cNvSpPr/>
          <p:nvPr/>
        </p:nvSpPr>
        <p:spPr>
          <a:xfrm rot="-5400000">
            <a:off x="869468" y="4429927"/>
            <a:ext cx="1091333" cy="335795"/>
          </a:xfrm>
          <a:custGeom>
            <a:rect b="b" l="l" r="r" t="t"/>
            <a:pathLst>
              <a:path extrusionOk="0" h="13562" w="44032">
                <a:moveTo>
                  <a:pt x="0" y="1"/>
                </a:moveTo>
                <a:lnTo>
                  <a:pt x="0" y="10708"/>
                </a:lnTo>
                <a:cubicBezTo>
                  <a:pt x="5577" y="12602"/>
                  <a:pt x="11401" y="13561"/>
                  <a:pt x="17236" y="13561"/>
                </a:cubicBezTo>
                <a:cubicBezTo>
                  <a:pt x="20755" y="13561"/>
                  <a:pt x="24278" y="13212"/>
                  <a:pt x="27753" y="12510"/>
                </a:cubicBezTo>
                <a:cubicBezTo>
                  <a:pt x="30122" y="12009"/>
                  <a:pt x="36259" y="9708"/>
                  <a:pt x="36226" y="8240"/>
                </a:cubicBezTo>
                <a:cubicBezTo>
                  <a:pt x="36200" y="7838"/>
                  <a:pt x="35615" y="7690"/>
                  <a:pt x="34704" y="7690"/>
                </a:cubicBezTo>
                <a:cubicBezTo>
                  <a:pt x="32189" y="7690"/>
                  <a:pt x="27187" y="8816"/>
                  <a:pt x="24617" y="8816"/>
                </a:cubicBezTo>
                <a:cubicBezTo>
                  <a:pt x="24489" y="8816"/>
                  <a:pt x="24366" y="8813"/>
                  <a:pt x="24251" y="8807"/>
                </a:cubicBezTo>
                <a:lnTo>
                  <a:pt x="29288" y="7206"/>
                </a:lnTo>
                <a:cubicBezTo>
                  <a:pt x="34058" y="5671"/>
                  <a:pt x="44032" y="1902"/>
                  <a:pt x="42897" y="1035"/>
                </a:cubicBezTo>
                <a:cubicBezTo>
                  <a:pt x="42510" y="960"/>
                  <a:pt x="42122" y="927"/>
                  <a:pt x="41734" y="927"/>
                </a:cubicBezTo>
                <a:cubicBezTo>
                  <a:pt x="40046" y="927"/>
                  <a:pt x="38353" y="1547"/>
                  <a:pt x="36726" y="2036"/>
                </a:cubicBezTo>
                <a:cubicBezTo>
                  <a:pt x="31955" y="3515"/>
                  <a:pt x="26836" y="4015"/>
                  <a:pt x="21992" y="4015"/>
                </a:cubicBezTo>
                <a:cubicBezTo>
                  <a:pt x="16677" y="4015"/>
                  <a:pt x="11695" y="3412"/>
                  <a:pt x="7872" y="2836"/>
                </a:cubicBezTo>
                <a:cubicBezTo>
                  <a:pt x="5704" y="2536"/>
                  <a:pt x="2802" y="1435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"/>
          <p:cNvSpPr/>
          <p:nvPr/>
        </p:nvSpPr>
        <p:spPr>
          <a:xfrm rot="-5400000">
            <a:off x="1849868" y="174400"/>
            <a:ext cx="875580" cy="532464"/>
          </a:xfrm>
          <a:custGeom>
            <a:rect b="b" l="l" r="r" t="t"/>
            <a:pathLst>
              <a:path extrusionOk="0" h="21505" w="35327">
                <a:moveTo>
                  <a:pt x="1334" y="0"/>
                </a:moveTo>
                <a:cubicBezTo>
                  <a:pt x="1094" y="0"/>
                  <a:pt x="861" y="60"/>
                  <a:pt x="668" y="188"/>
                </a:cubicBezTo>
                <a:cubicBezTo>
                  <a:pt x="435" y="388"/>
                  <a:pt x="301" y="655"/>
                  <a:pt x="268" y="955"/>
                </a:cubicBezTo>
                <a:cubicBezTo>
                  <a:pt x="1" y="2423"/>
                  <a:pt x="1135" y="3724"/>
                  <a:pt x="2236" y="4758"/>
                </a:cubicBezTo>
                <a:cubicBezTo>
                  <a:pt x="7773" y="9762"/>
                  <a:pt x="14478" y="13231"/>
                  <a:pt x="21750" y="14799"/>
                </a:cubicBezTo>
                <a:cubicBezTo>
                  <a:pt x="22450" y="14965"/>
                  <a:pt x="23318" y="15266"/>
                  <a:pt x="23351" y="16000"/>
                </a:cubicBezTo>
                <a:cubicBezTo>
                  <a:pt x="23351" y="16604"/>
                  <a:pt x="22605" y="16961"/>
                  <a:pt x="21950" y="16961"/>
                </a:cubicBezTo>
                <a:cubicBezTo>
                  <a:pt x="21847" y="16961"/>
                  <a:pt x="21745" y="16952"/>
                  <a:pt x="21650" y="16934"/>
                </a:cubicBezTo>
                <a:cubicBezTo>
                  <a:pt x="21117" y="16861"/>
                  <a:pt x="20568" y="16665"/>
                  <a:pt x="20038" y="16665"/>
                </a:cubicBezTo>
                <a:cubicBezTo>
                  <a:pt x="19838" y="16665"/>
                  <a:pt x="19641" y="16694"/>
                  <a:pt x="19448" y="16767"/>
                </a:cubicBezTo>
                <a:cubicBezTo>
                  <a:pt x="18448" y="17200"/>
                  <a:pt x="18381" y="18768"/>
                  <a:pt x="19081" y="19602"/>
                </a:cubicBezTo>
                <a:cubicBezTo>
                  <a:pt x="19815" y="20436"/>
                  <a:pt x="20983" y="20703"/>
                  <a:pt x="22050" y="20903"/>
                </a:cubicBezTo>
                <a:cubicBezTo>
                  <a:pt x="24167" y="21304"/>
                  <a:pt x="26307" y="21504"/>
                  <a:pt x="28444" y="21504"/>
                </a:cubicBezTo>
                <a:cubicBezTo>
                  <a:pt x="30752" y="21504"/>
                  <a:pt x="33057" y="21271"/>
                  <a:pt x="35326" y="20803"/>
                </a:cubicBezTo>
                <a:lnTo>
                  <a:pt x="35326" y="10262"/>
                </a:lnTo>
                <a:cubicBezTo>
                  <a:pt x="33498" y="10680"/>
                  <a:pt x="31629" y="10873"/>
                  <a:pt x="29753" y="10873"/>
                </a:cubicBezTo>
                <a:cubicBezTo>
                  <a:pt x="26837" y="10873"/>
                  <a:pt x="23904" y="10407"/>
                  <a:pt x="21083" y="9595"/>
                </a:cubicBezTo>
                <a:cubicBezTo>
                  <a:pt x="15746" y="8094"/>
                  <a:pt x="10809" y="5359"/>
                  <a:pt x="6172" y="2256"/>
                </a:cubicBezTo>
                <a:cubicBezTo>
                  <a:pt x="4771" y="1356"/>
                  <a:pt x="3370" y="388"/>
                  <a:pt x="1736" y="55"/>
                </a:cubicBezTo>
                <a:cubicBezTo>
                  <a:pt x="1604" y="19"/>
                  <a:pt x="1468" y="0"/>
                  <a:pt x="13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"/>
          <p:cNvSpPr/>
          <p:nvPr/>
        </p:nvSpPr>
        <p:spPr>
          <a:xfrm rot="-5400000">
            <a:off x="1246461" y="4312420"/>
            <a:ext cx="900365" cy="340153"/>
          </a:xfrm>
          <a:custGeom>
            <a:rect b="b" l="l" r="r" t="t"/>
            <a:pathLst>
              <a:path extrusionOk="0" h="13738" w="36327">
                <a:moveTo>
                  <a:pt x="35185" y="1"/>
                </a:moveTo>
                <a:cubicBezTo>
                  <a:pt x="34865" y="1"/>
                  <a:pt x="34516" y="87"/>
                  <a:pt x="34225" y="195"/>
                </a:cubicBezTo>
                <a:cubicBezTo>
                  <a:pt x="31723" y="1162"/>
                  <a:pt x="29421" y="2630"/>
                  <a:pt x="27053" y="3864"/>
                </a:cubicBezTo>
                <a:cubicBezTo>
                  <a:pt x="21482" y="6766"/>
                  <a:pt x="15311" y="8367"/>
                  <a:pt x="9040" y="8567"/>
                </a:cubicBezTo>
                <a:cubicBezTo>
                  <a:pt x="8984" y="8569"/>
                  <a:pt x="8926" y="8571"/>
                  <a:pt x="8867" y="8571"/>
                </a:cubicBezTo>
                <a:cubicBezTo>
                  <a:pt x="7781" y="8571"/>
                  <a:pt x="6136" y="8223"/>
                  <a:pt x="4721" y="8223"/>
                </a:cubicBezTo>
                <a:cubicBezTo>
                  <a:pt x="3859" y="8223"/>
                  <a:pt x="3082" y="8352"/>
                  <a:pt x="2569" y="8767"/>
                </a:cubicBezTo>
                <a:cubicBezTo>
                  <a:pt x="0" y="10869"/>
                  <a:pt x="3169" y="13004"/>
                  <a:pt x="5104" y="13371"/>
                </a:cubicBezTo>
                <a:cubicBezTo>
                  <a:pt x="6569" y="13619"/>
                  <a:pt x="8048" y="13738"/>
                  <a:pt x="9527" y="13738"/>
                </a:cubicBezTo>
                <a:cubicBezTo>
                  <a:pt x="13606" y="13738"/>
                  <a:pt x="17688" y="12836"/>
                  <a:pt x="21482" y="11269"/>
                </a:cubicBezTo>
                <a:cubicBezTo>
                  <a:pt x="26619" y="9134"/>
                  <a:pt x="31256" y="5832"/>
                  <a:pt x="35392" y="2063"/>
                </a:cubicBezTo>
                <a:cubicBezTo>
                  <a:pt x="35826" y="1629"/>
                  <a:pt x="36326" y="1029"/>
                  <a:pt x="36059" y="461"/>
                </a:cubicBezTo>
                <a:cubicBezTo>
                  <a:pt x="35897" y="119"/>
                  <a:pt x="35560" y="1"/>
                  <a:pt x="351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"/>
          <p:cNvSpPr/>
          <p:nvPr/>
        </p:nvSpPr>
        <p:spPr>
          <a:xfrm rot="-5400000">
            <a:off x="2216926" y="805302"/>
            <a:ext cx="303443" cy="178421"/>
          </a:xfrm>
          <a:custGeom>
            <a:rect b="b" l="l" r="r" t="t"/>
            <a:pathLst>
              <a:path extrusionOk="0" h="7206" w="12243">
                <a:moveTo>
                  <a:pt x="3516" y="0"/>
                </a:moveTo>
                <a:cubicBezTo>
                  <a:pt x="1987" y="0"/>
                  <a:pt x="721" y="472"/>
                  <a:pt x="501" y="1877"/>
                </a:cubicBezTo>
                <a:cubicBezTo>
                  <a:pt x="0" y="5046"/>
                  <a:pt x="7106" y="6914"/>
                  <a:pt x="9274" y="7147"/>
                </a:cubicBezTo>
                <a:cubicBezTo>
                  <a:pt x="9497" y="7187"/>
                  <a:pt x="9721" y="7206"/>
                  <a:pt x="9943" y="7206"/>
                </a:cubicBezTo>
                <a:cubicBezTo>
                  <a:pt x="10283" y="7206"/>
                  <a:pt x="10618" y="7161"/>
                  <a:pt x="10942" y="7081"/>
                </a:cubicBezTo>
                <a:cubicBezTo>
                  <a:pt x="11509" y="6914"/>
                  <a:pt x="11976" y="6514"/>
                  <a:pt x="12142" y="5980"/>
                </a:cubicBezTo>
                <a:cubicBezTo>
                  <a:pt x="12243" y="5613"/>
                  <a:pt x="12209" y="5279"/>
                  <a:pt x="12109" y="4946"/>
                </a:cubicBezTo>
                <a:cubicBezTo>
                  <a:pt x="11675" y="3478"/>
                  <a:pt x="10708" y="2244"/>
                  <a:pt x="9374" y="1543"/>
                </a:cubicBezTo>
                <a:cubicBezTo>
                  <a:pt x="8394" y="956"/>
                  <a:pt x="5690" y="0"/>
                  <a:pt x="35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"/>
          <p:cNvSpPr/>
          <p:nvPr/>
        </p:nvSpPr>
        <p:spPr>
          <a:xfrm rot="-5400000">
            <a:off x="1854776" y="977421"/>
            <a:ext cx="163358" cy="135561"/>
          </a:xfrm>
          <a:custGeom>
            <a:rect b="b" l="l" r="r" t="t"/>
            <a:pathLst>
              <a:path extrusionOk="0" h="5475" w="6591">
                <a:moveTo>
                  <a:pt x="2432" y="0"/>
                </a:moveTo>
                <a:cubicBezTo>
                  <a:pt x="1" y="0"/>
                  <a:pt x="1078" y="4882"/>
                  <a:pt x="3755" y="5423"/>
                </a:cubicBezTo>
                <a:cubicBezTo>
                  <a:pt x="3928" y="5458"/>
                  <a:pt x="4108" y="5475"/>
                  <a:pt x="4288" y="5475"/>
                </a:cubicBezTo>
                <a:cubicBezTo>
                  <a:pt x="5320" y="5475"/>
                  <a:pt x="6377" y="4916"/>
                  <a:pt x="6490" y="3922"/>
                </a:cubicBezTo>
                <a:cubicBezTo>
                  <a:pt x="6590" y="3022"/>
                  <a:pt x="5923" y="2254"/>
                  <a:pt x="5289" y="1587"/>
                </a:cubicBezTo>
                <a:cubicBezTo>
                  <a:pt x="4756" y="987"/>
                  <a:pt x="4088" y="486"/>
                  <a:pt x="3355" y="186"/>
                </a:cubicBezTo>
                <a:cubicBezTo>
                  <a:pt x="3004" y="58"/>
                  <a:pt x="2697" y="0"/>
                  <a:pt x="24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"/>
          <p:cNvSpPr/>
          <p:nvPr/>
        </p:nvSpPr>
        <p:spPr>
          <a:xfrm rot="-5400000">
            <a:off x="1998735" y="4764244"/>
            <a:ext cx="264580" cy="493912"/>
          </a:xfrm>
          <a:custGeom>
            <a:rect b="b" l="l" r="r" t="t"/>
            <a:pathLst>
              <a:path extrusionOk="0" h="19948" w="10675">
                <a:moveTo>
                  <a:pt x="0" y="0"/>
                </a:moveTo>
                <a:lnTo>
                  <a:pt x="0" y="19948"/>
                </a:lnTo>
                <a:cubicBezTo>
                  <a:pt x="2936" y="19147"/>
                  <a:pt x="5571" y="17446"/>
                  <a:pt x="7939" y="15478"/>
                </a:cubicBezTo>
                <a:cubicBezTo>
                  <a:pt x="8873" y="14711"/>
                  <a:pt x="9774" y="13877"/>
                  <a:pt x="10241" y="12776"/>
                </a:cubicBezTo>
                <a:cubicBezTo>
                  <a:pt x="10608" y="11709"/>
                  <a:pt x="10674" y="10541"/>
                  <a:pt x="10408" y="9407"/>
                </a:cubicBezTo>
                <a:cubicBezTo>
                  <a:pt x="9740" y="6171"/>
                  <a:pt x="7739" y="3336"/>
                  <a:pt x="4904" y="1635"/>
                </a:cubicBezTo>
                <a:cubicBezTo>
                  <a:pt x="3403" y="767"/>
                  <a:pt x="1735" y="20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"/>
          <p:cNvSpPr/>
          <p:nvPr/>
        </p:nvSpPr>
        <p:spPr>
          <a:xfrm rot="-5400000">
            <a:off x="1405217" y="3878901"/>
            <a:ext cx="90143" cy="69699"/>
          </a:xfrm>
          <a:custGeom>
            <a:rect b="b" l="l" r="r" t="t"/>
            <a:pathLst>
              <a:path extrusionOk="0" h="2815" w="3637">
                <a:moveTo>
                  <a:pt x="2336" y="0"/>
                </a:moveTo>
                <a:cubicBezTo>
                  <a:pt x="2269" y="0"/>
                  <a:pt x="2202" y="4"/>
                  <a:pt x="2136" y="13"/>
                </a:cubicBezTo>
                <a:cubicBezTo>
                  <a:pt x="1769" y="46"/>
                  <a:pt x="1402" y="146"/>
                  <a:pt x="1068" y="346"/>
                </a:cubicBezTo>
                <a:lnTo>
                  <a:pt x="835" y="513"/>
                </a:lnTo>
                <a:cubicBezTo>
                  <a:pt x="568" y="713"/>
                  <a:pt x="368" y="980"/>
                  <a:pt x="201" y="1247"/>
                </a:cubicBezTo>
                <a:cubicBezTo>
                  <a:pt x="34" y="1514"/>
                  <a:pt x="1" y="1847"/>
                  <a:pt x="101" y="2114"/>
                </a:cubicBezTo>
                <a:cubicBezTo>
                  <a:pt x="334" y="2548"/>
                  <a:pt x="768" y="2815"/>
                  <a:pt x="1235" y="2815"/>
                </a:cubicBezTo>
                <a:cubicBezTo>
                  <a:pt x="1769" y="2815"/>
                  <a:pt x="2269" y="2681"/>
                  <a:pt x="2736" y="2448"/>
                </a:cubicBezTo>
                <a:cubicBezTo>
                  <a:pt x="3070" y="2281"/>
                  <a:pt x="3337" y="2047"/>
                  <a:pt x="3537" y="1747"/>
                </a:cubicBezTo>
                <a:cubicBezTo>
                  <a:pt x="3637" y="1414"/>
                  <a:pt x="3637" y="1047"/>
                  <a:pt x="3470" y="746"/>
                </a:cubicBezTo>
                <a:cubicBezTo>
                  <a:pt x="3370" y="480"/>
                  <a:pt x="3170" y="246"/>
                  <a:pt x="2936" y="113"/>
                </a:cubicBezTo>
                <a:cubicBezTo>
                  <a:pt x="2736" y="38"/>
                  <a:pt x="2536" y="0"/>
                  <a:pt x="23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"/>
          <p:cNvSpPr/>
          <p:nvPr/>
        </p:nvSpPr>
        <p:spPr>
          <a:xfrm rot="-5400000">
            <a:off x="1032524" y="425176"/>
            <a:ext cx="528317" cy="927089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"/>
          <p:cNvSpPr/>
          <p:nvPr/>
        </p:nvSpPr>
        <p:spPr>
          <a:xfrm rot="-5400000">
            <a:off x="1773299" y="367573"/>
            <a:ext cx="190175" cy="155220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"/>
          <p:cNvSpPr/>
          <p:nvPr/>
        </p:nvSpPr>
        <p:spPr>
          <a:xfrm rot="-5400000">
            <a:off x="1005462" y="-24296"/>
            <a:ext cx="664734" cy="719030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"/>
          <p:cNvSpPr/>
          <p:nvPr/>
        </p:nvSpPr>
        <p:spPr>
          <a:xfrm rot="-5400000">
            <a:off x="-82694" y="745264"/>
            <a:ext cx="727588" cy="562201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"/>
          <p:cNvSpPr/>
          <p:nvPr/>
        </p:nvSpPr>
        <p:spPr>
          <a:xfrm rot="-5400000">
            <a:off x="212797" y="3139376"/>
            <a:ext cx="334870" cy="235889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"/>
          <p:cNvSpPr/>
          <p:nvPr/>
        </p:nvSpPr>
        <p:spPr>
          <a:xfrm rot="-5400000">
            <a:off x="116016" y="2999109"/>
            <a:ext cx="113292" cy="89854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"/>
          <p:cNvSpPr/>
          <p:nvPr/>
        </p:nvSpPr>
        <p:spPr>
          <a:xfrm rot="5400000">
            <a:off x="5461983" y="1469458"/>
            <a:ext cx="5155650" cy="2208384"/>
          </a:xfrm>
          <a:custGeom>
            <a:rect b="b" l="l" r="r" t="t"/>
            <a:pathLst>
              <a:path extrusionOk="0" h="89354" w="208583">
                <a:moveTo>
                  <a:pt x="100" y="0"/>
                </a:moveTo>
                <a:lnTo>
                  <a:pt x="0" y="47200"/>
                </a:lnTo>
                <a:cubicBezTo>
                  <a:pt x="0" y="47200"/>
                  <a:pt x="10404" y="50522"/>
                  <a:pt x="22663" y="50522"/>
                </a:cubicBezTo>
                <a:cubicBezTo>
                  <a:pt x="29236" y="50522"/>
                  <a:pt x="36342" y="49567"/>
                  <a:pt x="42664" y="46633"/>
                </a:cubicBezTo>
                <a:cubicBezTo>
                  <a:pt x="59492" y="38758"/>
                  <a:pt x="86804" y="11825"/>
                  <a:pt x="115478" y="11825"/>
                </a:cubicBezTo>
                <a:cubicBezTo>
                  <a:pt x="118747" y="11825"/>
                  <a:pt x="122033" y="12175"/>
                  <a:pt x="125323" y="12943"/>
                </a:cubicBezTo>
                <a:cubicBezTo>
                  <a:pt x="157446" y="20415"/>
                  <a:pt x="151141" y="48601"/>
                  <a:pt x="168887" y="70484"/>
                </a:cubicBezTo>
                <a:cubicBezTo>
                  <a:pt x="182650" y="87460"/>
                  <a:pt x="198930" y="89353"/>
                  <a:pt x="205506" y="89353"/>
                </a:cubicBezTo>
                <a:cubicBezTo>
                  <a:pt x="207394" y="89353"/>
                  <a:pt x="208482" y="89197"/>
                  <a:pt x="208482" y="89197"/>
                </a:cubicBezTo>
                <a:lnTo>
                  <a:pt x="2085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"/>
          <p:cNvSpPr/>
          <p:nvPr/>
        </p:nvSpPr>
        <p:spPr>
          <a:xfrm rot="5400000">
            <a:off x="8517575" y="627200"/>
            <a:ext cx="785575" cy="367150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"/>
          <p:cNvSpPr/>
          <p:nvPr/>
        </p:nvSpPr>
        <p:spPr>
          <a:xfrm rot="5400000">
            <a:off x="7573625" y="3789775"/>
            <a:ext cx="532900" cy="936075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"/>
          <p:cNvSpPr/>
          <p:nvPr/>
        </p:nvSpPr>
        <p:spPr>
          <a:xfrm rot="5400000">
            <a:off x="7166963" y="4626863"/>
            <a:ext cx="191825" cy="156725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"/>
          <p:cNvSpPr/>
          <p:nvPr/>
        </p:nvSpPr>
        <p:spPr>
          <a:xfrm rot="5400000">
            <a:off x="7463288" y="4453138"/>
            <a:ext cx="670500" cy="726000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"/>
          <p:cNvSpPr/>
          <p:nvPr/>
        </p:nvSpPr>
        <p:spPr>
          <a:xfrm rot="5400000">
            <a:off x="8498513" y="3835138"/>
            <a:ext cx="733900" cy="567650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"/>
          <p:cNvSpPr/>
          <p:nvPr/>
        </p:nvSpPr>
        <p:spPr>
          <a:xfrm rot="5400000">
            <a:off x="8595713" y="1725338"/>
            <a:ext cx="337775" cy="238175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"/>
          <p:cNvSpPr/>
          <p:nvPr/>
        </p:nvSpPr>
        <p:spPr>
          <a:xfrm rot="5400000">
            <a:off x="8917038" y="2014213"/>
            <a:ext cx="114275" cy="90725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"/>
          <p:cNvSpPr txBox="1"/>
          <p:nvPr>
            <p:ph type="ctrTitle"/>
          </p:nvPr>
        </p:nvSpPr>
        <p:spPr>
          <a:xfrm>
            <a:off x="1302150" y="2171875"/>
            <a:ext cx="6539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b="1"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9" name="Google Shape;389;p2"/>
          <p:cNvSpPr txBox="1"/>
          <p:nvPr>
            <p:ph idx="1" type="subTitle"/>
          </p:nvPr>
        </p:nvSpPr>
        <p:spPr>
          <a:xfrm>
            <a:off x="1302150" y="3072175"/>
            <a:ext cx="6539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01">
  <p:cSld name="BLANK_1_1_1_1">
    <p:bg>
      <p:bgPr>
        <a:solidFill>
          <a:schemeClr val="lt1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11"/>
          <p:cNvGrpSpPr/>
          <p:nvPr/>
        </p:nvGrpSpPr>
        <p:grpSpPr>
          <a:xfrm>
            <a:off x="267288" y="2183341"/>
            <a:ext cx="717685" cy="784492"/>
            <a:chOff x="1519850" y="2520550"/>
            <a:chExt cx="547600" cy="598575"/>
          </a:xfrm>
        </p:grpSpPr>
        <p:sp>
          <p:nvSpPr>
            <p:cNvPr id="1189" name="Google Shape;1189;p11"/>
            <p:cNvSpPr/>
            <p:nvPr/>
          </p:nvSpPr>
          <p:spPr>
            <a:xfrm>
              <a:off x="1962075" y="2845700"/>
              <a:ext cx="30525" cy="23600"/>
            </a:xfrm>
            <a:custGeom>
              <a:rect b="b" l="l" r="r" t="t"/>
              <a:pathLst>
                <a:path extrusionOk="0" h="944" w="1221">
                  <a:moveTo>
                    <a:pt x="1" y="1"/>
                  </a:moveTo>
                  <a:lnTo>
                    <a:pt x="444" y="943"/>
                  </a:lnTo>
                  <a:lnTo>
                    <a:pt x="1221" y="555"/>
                  </a:lnTo>
                  <a:cubicBezTo>
                    <a:pt x="832" y="333"/>
                    <a:pt x="444" y="167"/>
                    <a:pt x="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1829000" y="2737575"/>
              <a:ext cx="149750" cy="40300"/>
            </a:xfrm>
            <a:custGeom>
              <a:rect b="b" l="l" r="r" t="t"/>
              <a:pathLst>
                <a:path extrusionOk="0" h="1612" w="5990">
                  <a:moveTo>
                    <a:pt x="5435" y="0"/>
                  </a:moveTo>
                  <a:cubicBezTo>
                    <a:pt x="4104" y="710"/>
                    <a:pt x="2631" y="1065"/>
                    <a:pt x="1130" y="1065"/>
                  </a:cubicBezTo>
                  <a:cubicBezTo>
                    <a:pt x="754" y="1065"/>
                    <a:pt x="377" y="1043"/>
                    <a:pt x="0" y="999"/>
                  </a:cubicBezTo>
                  <a:lnTo>
                    <a:pt x="0" y="999"/>
                  </a:lnTo>
                  <a:cubicBezTo>
                    <a:pt x="76" y="1036"/>
                    <a:pt x="1533" y="1611"/>
                    <a:pt x="3328" y="1611"/>
                  </a:cubicBezTo>
                  <a:cubicBezTo>
                    <a:pt x="4176" y="1611"/>
                    <a:pt x="5100" y="1483"/>
                    <a:pt x="5989" y="1110"/>
                  </a:cubicBezTo>
                  <a:lnTo>
                    <a:pt x="5435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1912175" y="2833225"/>
              <a:ext cx="44375" cy="41625"/>
            </a:xfrm>
            <a:custGeom>
              <a:rect b="b" l="l" r="r" t="t"/>
              <a:pathLst>
                <a:path extrusionOk="0" h="1665" w="1775">
                  <a:moveTo>
                    <a:pt x="0" y="1"/>
                  </a:moveTo>
                  <a:lnTo>
                    <a:pt x="777" y="1664"/>
                  </a:lnTo>
                  <a:lnTo>
                    <a:pt x="1775" y="1165"/>
                  </a:lnTo>
                  <a:lnTo>
                    <a:pt x="1387" y="333"/>
                  </a:lnTo>
                  <a:cubicBezTo>
                    <a:pt x="943" y="167"/>
                    <a:pt x="499" y="112"/>
                    <a:pt x="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1869200" y="2830800"/>
              <a:ext cx="48550" cy="50975"/>
            </a:xfrm>
            <a:custGeom>
              <a:rect b="b" l="l" r="r" t="t"/>
              <a:pathLst>
                <a:path extrusionOk="0" h="2039" w="1942">
                  <a:moveTo>
                    <a:pt x="610" y="1"/>
                  </a:moveTo>
                  <a:cubicBezTo>
                    <a:pt x="402" y="1"/>
                    <a:pt x="194" y="14"/>
                    <a:pt x="0" y="42"/>
                  </a:cubicBezTo>
                  <a:lnTo>
                    <a:pt x="943" y="2038"/>
                  </a:lnTo>
                  <a:lnTo>
                    <a:pt x="1941" y="1539"/>
                  </a:lnTo>
                  <a:lnTo>
                    <a:pt x="1220" y="42"/>
                  </a:lnTo>
                  <a:cubicBezTo>
                    <a:pt x="1026" y="14"/>
                    <a:pt x="818" y="1"/>
                    <a:pt x="61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1830375" y="2831850"/>
              <a:ext cx="48550" cy="56850"/>
            </a:xfrm>
            <a:custGeom>
              <a:rect b="b" l="l" r="r" t="t"/>
              <a:pathLst>
                <a:path extrusionOk="0" h="2274" w="1942">
                  <a:moveTo>
                    <a:pt x="1110" y="0"/>
                  </a:moveTo>
                  <a:cubicBezTo>
                    <a:pt x="722" y="56"/>
                    <a:pt x="333" y="111"/>
                    <a:pt x="1" y="222"/>
                  </a:cubicBezTo>
                  <a:lnTo>
                    <a:pt x="943" y="2274"/>
                  </a:lnTo>
                  <a:lnTo>
                    <a:pt x="1942" y="183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1"/>
            <p:cNvSpPr/>
            <p:nvPr/>
          </p:nvSpPr>
          <p:spPr>
            <a:xfrm>
              <a:off x="1830375" y="2647350"/>
              <a:ext cx="102625" cy="60125"/>
            </a:xfrm>
            <a:custGeom>
              <a:rect b="b" l="l" r="r" t="t"/>
              <a:pathLst>
                <a:path extrusionOk="0" h="2405" w="4105">
                  <a:moveTo>
                    <a:pt x="3117" y="0"/>
                  </a:moveTo>
                  <a:cubicBezTo>
                    <a:pt x="2726" y="0"/>
                    <a:pt x="2228" y="99"/>
                    <a:pt x="1664" y="393"/>
                  </a:cubicBezTo>
                  <a:cubicBezTo>
                    <a:pt x="389" y="1003"/>
                    <a:pt x="1" y="1946"/>
                    <a:pt x="112" y="2112"/>
                  </a:cubicBezTo>
                  <a:cubicBezTo>
                    <a:pt x="176" y="2240"/>
                    <a:pt x="534" y="2405"/>
                    <a:pt x="1059" y="2405"/>
                  </a:cubicBezTo>
                  <a:cubicBezTo>
                    <a:pt x="1446" y="2405"/>
                    <a:pt x="1923" y="2315"/>
                    <a:pt x="2441" y="2057"/>
                  </a:cubicBezTo>
                  <a:cubicBezTo>
                    <a:pt x="3716" y="1447"/>
                    <a:pt x="4104" y="504"/>
                    <a:pt x="3993" y="282"/>
                  </a:cubicBezTo>
                  <a:cubicBezTo>
                    <a:pt x="3931" y="159"/>
                    <a:pt x="3610" y="0"/>
                    <a:pt x="311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1"/>
            <p:cNvSpPr/>
            <p:nvPr/>
          </p:nvSpPr>
          <p:spPr>
            <a:xfrm>
              <a:off x="1529550" y="2541125"/>
              <a:ext cx="352150" cy="184000"/>
            </a:xfrm>
            <a:custGeom>
              <a:rect b="b" l="l" r="r" t="t"/>
              <a:pathLst>
                <a:path extrusionOk="0" h="7360" w="14086">
                  <a:moveTo>
                    <a:pt x="12602" y="0"/>
                  </a:moveTo>
                  <a:cubicBezTo>
                    <a:pt x="7619" y="0"/>
                    <a:pt x="2895" y="2449"/>
                    <a:pt x="1" y="6583"/>
                  </a:cubicBezTo>
                  <a:lnTo>
                    <a:pt x="389" y="7359"/>
                  </a:lnTo>
                  <a:cubicBezTo>
                    <a:pt x="3306" y="3192"/>
                    <a:pt x="8084" y="786"/>
                    <a:pt x="13111" y="786"/>
                  </a:cubicBezTo>
                  <a:cubicBezTo>
                    <a:pt x="13435" y="786"/>
                    <a:pt x="13760" y="796"/>
                    <a:pt x="14085" y="816"/>
                  </a:cubicBezTo>
                  <a:lnTo>
                    <a:pt x="13697" y="40"/>
                  </a:lnTo>
                  <a:cubicBezTo>
                    <a:pt x="13331" y="13"/>
                    <a:pt x="12966" y="0"/>
                    <a:pt x="12602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1808200" y="2629000"/>
              <a:ext cx="146975" cy="96950"/>
            </a:xfrm>
            <a:custGeom>
              <a:rect b="b" l="l" r="r" t="t"/>
              <a:pathLst>
                <a:path extrusionOk="0" h="3878" w="5879">
                  <a:moveTo>
                    <a:pt x="4032" y="757"/>
                  </a:moveTo>
                  <a:cubicBezTo>
                    <a:pt x="4510" y="757"/>
                    <a:pt x="4820" y="895"/>
                    <a:pt x="4880" y="1016"/>
                  </a:cubicBezTo>
                  <a:cubicBezTo>
                    <a:pt x="4991" y="1238"/>
                    <a:pt x="4603" y="2181"/>
                    <a:pt x="3383" y="2791"/>
                  </a:cubicBezTo>
                  <a:cubicBezTo>
                    <a:pt x="2829" y="3056"/>
                    <a:pt x="2327" y="3143"/>
                    <a:pt x="1927" y="3143"/>
                  </a:cubicBezTo>
                  <a:cubicBezTo>
                    <a:pt x="1408" y="3143"/>
                    <a:pt x="1061" y="2996"/>
                    <a:pt x="999" y="2902"/>
                  </a:cubicBezTo>
                  <a:cubicBezTo>
                    <a:pt x="888" y="2680"/>
                    <a:pt x="1276" y="1737"/>
                    <a:pt x="2551" y="1127"/>
                  </a:cubicBezTo>
                  <a:cubicBezTo>
                    <a:pt x="3128" y="851"/>
                    <a:pt x="3637" y="757"/>
                    <a:pt x="4032" y="757"/>
                  </a:cubicBezTo>
                  <a:close/>
                  <a:moveTo>
                    <a:pt x="3948" y="1"/>
                  </a:moveTo>
                  <a:cubicBezTo>
                    <a:pt x="3430" y="1"/>
                    <a:pt x="2833" y="121"/>
                    <a:pt x="2219" y="406"/>
                  </a:cubicBezTo>
                  <a:cubicBezTo>
                    <a:pt x="666" y="1127"/>
                    <a:pt x="1" y="2458"/>
                    <a:pt x="333" y="3179"/>
                  </a:cubicBezTo>
                  <a:cubicBezTo>
                    <a:pt x="530" y="3606"/>
                    <a:pt x="1137" y="3878"/>
                    <a:pt x="1910" y="3878"/>
                  </a:cubicBezTo>
                  <a:cubicBezTo>
                    <a:pt x="2441" y="3878"/>
                    <a:pt x="3051" y="3750"/>
                    <a:pt x="3660" y="3456"/>
                  </a:cubicBezTo>
                  <a:cubicBezTo>
                    <a:pt x="5213" y="2735"/>
                    <a:pt x="5878" y="1405"/>
                    <a:pt x="5546" y="684"/>
                  </a:cubicBezTo>
                  <a:cubicBezTo>
                    <a:pt x="5345" y="282"/>
                    <a:pt x="4738" y="1"/>
                    <a:pt x="394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1519850" y="2520550"/>
              <a:ext cx="352150" cy="185175"/>
            </a:xfrm>
            <a:custGeom>
              <a:rect b="b" l="l" r="r" t="t"/>
              <a:pathLst>
                <a:path extrusionOk="0" h="7407" w="14086">
                  <a:moveTo>
                    <a:pt x="12723" y="1"/>
                  </a:moveTo>
                  <a:cubicBezTo>
                    <a:pt x="7695" y="1"/>
                    <a:pt x="2918" y="2407"/>
                    <a:pt x="1" y="6574"/>
                  </a:cubicBezTo>
                  <a:lnTo>
                    <a:pt x="389" y="7406"/>
                  </a:lnTo>
                  <a:cubicBezTo>
                    <a:pt x="3283" y="3272"/>
                    <a:pt x="8007" y="823"/>
                    <a:pt x="12990" y="823"/>
                  </a:cubicBezTo>
                  <a:cubicBezTo>
                    <a:pt x="13354" y="823"/>
                    <a:pt x="13719" y="836"/>
                    <a:pt x="14085" y="863"/>
                  </a:cubicBezTo>
                  <a:lnTo>
                    <a:pt x="13697" y="31"/>
                  </a:lnTo>
                  <a:cubicBezTo>
                    <a:pt x="13372" y="11"/>
                    <a:pt x="13047" y="1"/>
                    <a:pt x="1272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1795725" y="2841550"/>
              <a:ext cx="45775" cy="56850"/>
            </a:xfrm>
            <a:custGeom>
              <a:rect b="b" l="l" r="r" t="t"/>
              <a:pathLst>
                <a:path extrusionOk="0" h="2274" w="1831">
                  <a:moveTo>
                    <a:pt x="999" y="0"/>
                  </a:moveTo>
                  <a:cubicBezTo>
                    <a:pt x="832" y="56"/>
                    <a:pt x="666" y="111"/>
                    <a:pt x="500" y="222"/>
                  </a:cubicBezTo>
                  <a:cubicBezTo>
                    <a:pt x="278" y="278"/>
                    <a:pt x="167" y="388"/>
                    <a:pt x="0" y="499"/>
                  </a:cubicBezTo>
                  <a:lnTo>
                    <a:pt x="832" y="2274"/>
                  </a:lnTo>
                  <a:lnTo>
                    <a:pt x="1830" y="177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1786025" y="2610950"/>
              <a:ext cx="185775" cy="134425"/>
            </a:xfrm>
            <a:custGeom>
              <a:rect b="b" l="l" r="r" t="t"/>
              <a:pathLst>
                <a:path extrusionOk="0" h="5377" w="7431">
                  <a:moveTo>
                    <a:pt x="4862" y="738"/>
                  </a:moveTo>
                  <a:cubicBezTo>
                    <a:pt x="5640" y="738"/>
                    <a:pt x="6234" y="1031"/>
                    <a:pt x="6433" y="1461"/>
                  </a:cubicBezTo>
                  <a:cubicBezTo>
                    <a:pt x="6765" y="2182"/>
                    <a:pt x="6100" y="3457"/>
                    <a:pt x="4547" y="4234"/>
                  </a:cubicBezTo>
                  <a:cubicBezTo>
                    <a:pt x="3907" y="4508"/>
                    <a:pt x="3286" y="4632"/>
                    <a:pt x="2754" y="4632"/>
                  </a:cubicBezTo>
                  <a:cubicBezTo>
                    <a:pt x="1995" y="4632"/>
                    <a:pt x="1416" y="4380"/>
                    <a:pt x="1220" y="3956"/>
                  </a:cubicBezTo>
                  <a:cubicBezTo>
                    <a:pt x="888" y="3236"/>
                    <a:pt x="1553" y="1905"/>
                    <a:pt x="3106" y="1184"/>
                  </a:cubicBezTo>
                  <a:cubicBezTo>
                    <a:pt x="3731" y="871"/>
                    <a:pt x="4338" y="738"/>
                    <a:pt x="4862" y="738"/>
                  </a:cubicBezTo>
                  <a:close/>
                  <a:moveTo>
                    <a:pt x="5083" y="1"/>
                  </a:moveTo>
                  <a:cubicBezTo>
                    <a:pt x="4979" y="1"/>
                    <a:pt x="4875" y="7"/>
                    <a:pt x="4769" y="19"/>
                  </a:cubicBezTo>
                  <a:cubicBezTo>
                    <a:pt x="4048" y="19"/>
                    <a:pt x="3383" y="186"/>
                    <a:pt x="2773" y="518"/>
                  </a:cubicBezTo>
                  <a:cubicBezTo>
                    <a:pt x="998" y="1350"/>
                    <a:pt x="0" y="3069"/>
                    <a:pt x="555" y="4234"/>
                  </a:cubicBezTo>
                  <a:cubicBezTo>
                    <a:pt x="895" y="4983"/>
                    <a:pt x="1758" y="5376"/>
                    <a:pt x="2797" y="5376"/>
                  </a:cubicBezTo>
                  <a:cubicBezTo>
                    <a:pt x="3450" y="5376"/>
                    <a:pt x="4173" y="5220"/>
                    <a:pt x="4880" y="4899"/>
                  </a:cubicBezTo>
                  <a:cubicBezTo>
                    <a:pt x="5490" y="4566"/>
                    <a:pt x="6044" y="4178"/>
                    <a:pt x="6488" y="3624"/>
                  </a:cubicBezTo>
                  <a:cubicBezTo>
                    <a:pt x="7209" y="3014"/>
                    <a:pt x="7431" y="2016"/>
                    <a:pt x="7098" y="1128"/>
                  </a:cubicBezTo>
                  <a:cubicBezTo>
                    <a:pt x="6655" y="390"/>
                    <a:pt x="5905" y="1"/>
                    <a:pt x="508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1763850" y="2859575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887" y="0"/>
                  </a:moveTo>
                  <a:cubicBezTo>
                    <a:pt x="610" y="222"/>
                    <a:pt x="277" y="444"/>
                    <a:pt x="0" y="721"/>
                  </a:cubicBezTo>
                  <a:lnTo>
                    <a:pt x="887" y="2495"/>
                  </a:lnTo>
                  <a:lnTo>
                    <a:pt x="1885" y="1996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1737500" y="2884525"/>
              <a:ext cx="43000" cy="62400"/>
            </a:xfrm>
            <a:custGeom>
              <a:rect b="b" l="l" r="r" t="t"/>
              <a:pathLst>
                <a:path extrusionOk="0" h="2496" w="1720">
                  <a:moveTo>
                    <a:pt x="777" y="0"/>
                  </a:moveTo>
                  <a:cubicBezTo>
                    <a:pt x="500" y="333"/>
                    <a:pt x="222" y="666"/>
                    <a:pt x="1" y="998"/>
                  </a:cubicBezTo>
                  <a:lnTo>
                    <a:pt x="721" y="2496"/>
                  </a:lnTo>
                  <a:lnTo>
                    <a:pt x="1720" y="1997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1715325" y="29205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666" y="0"/>
                  </a:moveTo>
                  <a:cubicBezTo>
                    <a:pt x="388" y="388"/>
                    <a:pt x="167" y="832"/>
                    <a:pt x="0" y="1220"/>
                  </a:cubicBezTo>
                  <a:lnTo>
                    <a:pt x="388" y="2107"/>
                  </a:lnTo>
                  <a:lnTo>
                    <a:pt x="1442" y="1608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1693150" y="2643225"/>
              <a:ext cx="108150" cy="156800"/>
            </a:xfrm>
            <a:custGeom>
              <a:rect b="b" l="l" r="r" t="t"/>
              <a:pathLst>
                <a:path extrusionOk="0" h="6272" w="4326">
                  <a:moveTo>
                    <a:pt x="982" y="0"/>
                  </a:moveTo>
                  <a:cubicBezTo>
                    <a:pt x="888" y="0"/>
                    <a:pt x="801" y="19"/>
                    <a:pt x="721" y="59"/>
                  </a:cubicBezTo>
                  <a:cubicBezTo>
                    <a:pt x="0" y="392"/>
                    <a:pt x="111" y="2000"/>
                    <a:pt x="943" y="3719"/>
                  </a:cubicBezTo>
                  <a:cubicBezTo>
                    <a:pt x="1629" y="5190"/>
                    <a:pt x="2663" y="6271"/>
                    <a:pt x="3391" y="6271"/>
                  </a:cubicBezTo>
                  <a:cubicBezTo>
                    <a:pt x="3487" y="6271"/>
                    <a:pt x="3577" y="6253"/>
                    <a:pt x="3660" y="6214"/>
                  </a:cubicBezTo>
                  <a:cubicBezTo>
                    <a:pt x="4325" y="5826"/>
                    <a:pt x="4214" y="4218"/>
                    <a:pt x="3438" y="2499"/>
                  </a:cubicBezTo>
                  <a:cubicBezTo>
                    <a:pt x="2706" y="1035"/>
                    <a:pt x="1673" y="0"/>
                    <a:pt x="98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1698675" y="2878975"/>
              <a:ext cx="321650" cy="153325"/>
            </a:xfrm>
            <a:custGeom>
              <a:rect b="b" l="l" r="r" t="t"/>
              <a:pathLst>
                <a:path extrusionOk="0" h="6133" w="12866">
                  <a:moveTo>
                    <a:pt x="12866" y="0"/>
                  </a:moveTo>
                  <a:cubicBezTo>
                    <a:pt x="8097" y="777"/>
                    <a:pt x="3605" y="2884"/>
                    <a:pt x="1" y="6100"/>
                  </a:cubicBezTo>
                  <a:cubicBezTo>
                    <a:pt x="74" y="6118"/>
                    <a:pt x="179" y="6132"/>
                    <a:pt x="325" y="6132"/>
                  </a:cubicBezTo>
                  <a:cubicBezTo>
                    <a:pt x="1062" y="6132"/>
                    <a:pt x="2840" y="5780"/>
                    <a:pt x="6821" y="3882"/>
                  </a:cubicBezTo>
                  <a:cubicBezTo>
                    <a:pt x="11590" y="1609"/>
                    <a:pt x="12644" y="389"/>
                    <a:pt x="128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1702850" y="2905325"/>
              <a:ext cx="364600" cy="213800"/>
            </a:xfrm>
            <a:custGeom>
              <a:rect b="b" l="l" r="r" t="t"/>
              <a:pathLst>
                <a:path extrusionOk="0" h="8552" w="14584">
                  <a:moveTo>
                    <a:pt x="13752" y="0"/>
                  </a:moveTo>
                  <a:lnTo>
                    <a:pt x="13752" y="0"/>
                  </a:lnTo>
                  <a:cubicBezTo>
                    <a:pt x="12754" y="1275"/>
                    <a:pt x="10259" y="2773"/>
                    <a:pt x="7264" y="4159"/>
                  </a:cubicBezTo>
                  <a:cubicBezTo>
                    <a:pt x="4403" y="5562"/>
                    <a:pt x="1805" y="6546"/>
                    <a:pt x="135" y="6546"/>
                  </a:cubicBezTo>
                  <a:cubicBezTo>
                    <a:pt x="89" y="6546"/>
                    <a:pt x="44" y="6545"/>
                    <a:pt x="0" y="6543"/>
                  </a:cubicBezTo>
                  <a:lnTo>
                    <a:pt x="0" y="6543"/>
                  </a:lnTo>
                  <a:cubicBezTo>
                    <a:pt x="599" y="7820"/>
                    <a:pt x="1857" y="8551"/>
                    <a:pt x="3157" y="8551"/>
                  </a:cubicBezTo>
                  <a:cubicBezTo>
                    <a:pt x="3663" y="8551"/>
                    <a:pt x="4176" y="8440"/>
                    <a:pt x="4658" y="8207"/>
                  </a:cubicBezTo>
                  <a:lnTo>
                    <a:pt x="12089" y="4658"/>
                  </a:lnTo>
                  <a:cubicBezTo>
                    <a:pt x="13863" y="3882"/>
                    <a:pt x="14584" y="1775"/>
                    <a:pt x="1375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1698675" y="2831850"/>
              <a:ext cx="321650" cy="199650"/>
            </a:xfrm>
            <a:custGeom>
              <a:rect b="b" l="l" r="r" t="t"/>
              <a:pathLst>
                <a:path extrusionOk="0" h="7986" w="12866">
                  <a:moveTo>
                    <a:pt x="6378" y="0"/>
                  </a:moveTo>
                  <a:lnTo>
                    <a:pt x="7210" y="1830"/>
                  </a:lnTo>
                  <a:lnTo>
                    <a:pt x="6211" y="2274"/>
                  </a:lnTo>
                  <a:lnTo>
                    <a:pt x="5269" y="277"/>
                  </a:lnTo>
                  <a:cubicBezTo>
                    <a:pt x="5102" y="277"/>
                    <a:pt x="4991" y="333"/>
                    <a:pt x="4881" y="388"/>
                  </a:cubicBezTo>
                  <a:lnTo>
                    <a:pt x="5712" y="2163"/>
                  </a:lnTo>
                  <a:lnTo>
                    <a:pt x="4714" y="2662"/>
                  </a:lnTo>
                  <a:lnTo>
                    <a:pt x="3882" y="887"/>
                  </a:lnTo>
                  <a:cubicBezTo>
                    <a:pt x="3716" y="943"/>
                    <a:pt x="3605" y="998"/>
                    <a:pt x="3494" y="1109"/>
                  </a:cubicBezTo>
                  <a:lnTo>
                    <a:pt x="4492" y="3105"/>
                  </a:lnTo>
                  <a:lnTo>
                    <a:pt x="3494" y="3604"/>
                  </a:lnTo>
                  <a:lnTo>
                    <a:pt x="2607" y="1830"/>
                  </a:lnTo>
                  <a:cubicBezTo>
                    <a:pt x="2496" y="1941"/>
                    <a:pt x="2441" y="2052"/>
                    <a:pt x="2330" y="2107"/>
                  </a:cubicBezTo>
                  <a:lnTo>
                    <a:pt x="3273" y="4104"/>
                  </a:lnTo>
                  <a:lnTo>
                    <a:pt x="2274" y="4603"/>
                  </a:lnTo>
                  <a:lnTo>
                    <a:pt x="1554" y="3105"/>
                  </a:lnTo>
                  <a:cubicBezTo>
                    <a:pt x="1498" y="3272"/>
                    <a:pt x="1387" y="3383"/>
                    <a:pt x="1332" y="3549"/>
                  </a:cubicBezTo>
                  <a:lnTo>
                    <a:pt x="2108" y="5157"/>
                  </a:lnTo>
                  <a:lnTo>
                    <a:pt x="1054" y="5656"/>
                  </a:lnTo>
                  <a:lnTo>
                    <a:pt x="666" y="4769"/>
                  </a:lnTo>
                  <a:cubicBezTo>
                    <a:pt x="445" y="5379"/>
                    <a:pt x="223" y="6044"/>
                    <a:pt x="112" y="6654"/>
                  </a:cubicBezTo>
                  <a:cubicBezTo>
                    <a:pt x="1" y="7098"/>
                    <a:pt x="1" y="7542"/>
                    <a:pt x="1" y="7985"/>
                  </a:cubicBezTo>
                  <a:cubicBezTo>
                    <a:pt x="3605" y="4769"/>
                    <a:pt x="8097" y="2662"/>
                    <a:pt x="12866" y="1885"/>
                  </a:cubicBezTo>
                  <a:cubicBezTo>
                    <a:pt x="12533" y="1553"/>
                    <a:pt x="12145" y="1331"/>
                    <a:pt x="11757" y="1109"/>
                  </a:cubicBezTo>
                  <a:lnTo>
                    <a:pt x="10980" y="1497"/>
                  </a:lnTo>
                  <a:lnTo>
                    <a:pt x="10537" y="610"/>
                  </a:lnTo>
                  <a:cubicBezTo>
                    <a:pt x="10370" y="499"/>
                    <a:pt x="10148" y="444"/>
                    <a:pt x="9927" y="388"/>
                  </a:cubicBezTo>
                  <a:lnTo>
                    <a:pt x="9927" y="388"/>
                  </a:lnTo>
                  <a:lnTo>
                    <a:pt x="10315" y="1220"/>
                  </a:lnTo>
                  <a:lnTo>
                    <a:pt x="9317" y="1719"/>
                  </a:lnTo>
                  <a:lnTo>
                    <a:pt x="8540" y="56"/>
                  </a:lnTo>
                  <a:cubicBezTo>
                    <a:pt x="8374" y="56"/>
                    <a:pt x="8208" y="56"/>
                    <a:pt x="8041" y="0"/>
                  </a:cubicBezTo>
                  <a:lnTo>
                    <a:pt x="8041" y="0"/>
                  </a:lnTo>
                  <a:lnTo>
                    <a:pt x="8762" y="1497"/>
                  </a:lnTo>
                  <a:lnTo>
                    <a:pt x="7764" y="1996"/>
                  </a:lnTo>
                  <a:lnTo>
                    <a:pt x="6821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1659875" y="2794225"/>
              <a:ext cx="400650" cy="275300"/>
            </a:xfrm>
            <a:custGeom>
              <a:rect b="b" l="l" r="r" t="t"/>
              <a:pathLst>
                <a:path extrusionOk="0" h="11012" w="16026">
                  <a:moveTo>
                    <a:pt x="9011" y="1464"/>
                  </a:moveTo>
                  <a:cubicBezTo>
                    <a:pt x="9219" y="1464"/>
                    <a:pt x="9427" y="1477"/>
                    <a:pt x="9649" y="1505"/>
                  </a:cubicBezTo>
                  <a:cubicBezTo>
                    <a:pt x="9815" y="1505"/>
                    <a:pt x="9926" y="1505"/>
                    <a:pt x="10092" y="1561"/>
                  </a:cubicBezTo>
                  <a:cubicBezTo>
                    <a:pt x="10591" y="1616"/>
                    <a:pt x="11035" y="1727"/>
                    <a:pt x="11479" y="1838"/>
                  </a:cubicBezTo>
                  <a:cubicBezTo>
                    <a:pt x="11700" y="1893"/>
                    <a:pt x="11922" y="2004"/>
                    <a:pt x="12144" y="2060"/>
                  </a:cubicBezTo>
                  <a:cubicBezTo>
                    <a:pt x="12532" y="2226"/>
                    <a:pt x="12920" y="2392"/>
                    <a:pt x="13309" y="2614"/>
                  </a:cubicBezTo>
                  <a:cubicBezTo>
                    <a:pt x="13697" y="2781"/>
                    <a:pt x="14085" y="3058"/>
                    <a:pt x="14418" y="3390"/>
                  </a:cubicBezTo>
                  <a:cubicBezTo>
                    <a:pt x="14196" y="3723"/>
                    <a:pt x="13142" y="4943"/>
                    <a:pt x="8373" y="7272"/>
                  </a:cubicBezTo>
                  <a:cubicBezTo>
                    <a:pt x="4392" y="9170"/>
                    <a:pt x="2614" y="9522"/>
                    <a:pt x="1877" y="9522"/>
                  </a:cubicBezTo>
                  <a:cubicBezTo>
                    <a:pt x="1731" y="9522"/>
                    <a:pt x="1626" y="9508"/>
                    <a:pt x="1553" y="9490"/>
                  </a:cubicBezTo>
                  <a:cubicBezTo>
                    <a:pt x="1553" y="9047"/>
                    <a:pt x="1553" y="8603"/>
                    <a:pt x="1664" y="8159"/>
                  </a:cubicBezTo>
                  <a:cubicBezTo>
                    <a:pt x="1775" y="7549"/>
                    <a:pt x="1997" y="6884"/>
                    <a:pt x="2218" y="6274"/>
                  </a:cubicBezTo>
                  <a:cubicBezTo>
                    <a:pt x="2440" y="5886"/>
                    <a:pt x="2606" y="5442"/>
                    <a:pt x="2884" y="5054"/>
                  </a:cubicBezTo>
                  <a:cubicBezTo>
                    <a:pt x="2939" y="4888"/>
                    <a:pt x="3050" y="4777"/>
                    <a:pt x="3106" y="4610"/>
                  </a:cubicBezTo>
                  <a:cubicBezTo>
                    <a:pt x="3327" y="4278"/>
                    <a:pt x="3605" y="3945"/>
                    <a:pt x="3882" y="3612"/>
                  </a:cubicBezTo>
                  <a:cubicBezTo>
                    <a:pt x="3993" y="3557"/>
                    <a:pt x="4104" y="3446"/>
                    <a:pt x="4215" y="3335"/>
                  </a:cubicBezTo>
                  <a:cubicBezTo>
                    <a:pt x="4436" y="3058"/>
                    <a:pt x="4769" y="2836"/>
                    <a:pt x="5046" y="2614"/>
                  </a:cubicBezTo>
                  <a:cubicBezTo>
                    <a:pt x="5157" y="2503"/>
                    <a:pt x="5324" y="2448"/>
                    <a:pt x="5434" y="2392"/>
                  </a:cubicBezTo>
                  <a:cubicBezTo>
                    <a:pt x="5601" y="2281"/>
                    <a:pt x="5767" y="2171"/>
                    <a:pt x="5934" y="2115"/>
                  </a:cubicBezTo>
                  <a:cubicBezTo>
                    <a:pt x="6100" y="2004"/>
                    <a:pt x="6266" y="1949"/>
                    <a:pt x="6433" y="1893"/>
                  </a:cubicBezTo>
                  <a:cubicBezTo>
                    <a:pt x="6599" y="1838"/>
                    <a:pt x="6710" y="1782"/>
                    <a:pt x="6821" y="1782"/>
                  </a:cubicBezTo>
                  <a:cubicBezTo>
                    <a:pt x="7209" y="1672"/>
                    <a:pt x="7542" y="1561"/>
                    <a:pt x="7930" y="1505"/>
                  </a:cubicBezTo>
                  <a:lnTo>
                    <a:pt x="8373" y="1505"/>
                  </a:lnTo>
                  <a:cubicBezTo>
                    <a:pt x="8595" y="1477"/>
                    <a:pt x="8803" y="1464"/>
                    <a:pt x="9011" y="1464"/>
                  </a:cubicBezTo>
                  <a:close/>
                  <a:moveTo>
                    <a:pt x="8836" y="1"/>
                  </a:moveTo>
                  <a:cubicBezTo>
                    <a:pt x="7632" y="1"/>
                    <a:pt x="6405" y="227"/>
                    <a:pt x="5268" y="784"/>
                  </a:cubicBezTo>
                  <a:cubicBezTo>
                    <a:pt x="2274" y="2171"/>
                    <a:pt x="666" y="5442"/>
                    <a:pt x="222" y="7827"/>
                  </a:cubicBezTo>
                  <a:cubicBezTo>
                    <a:pt x="0" y="8658"/>
                    <a:pt x="0" y="9490"/>
                    <a:pt x="278" y="10266"/>
                  </a:cubicBezTo>
                  <a:cubicBezTo>
                    <a:pt x="514" y="10740"/>
                    <a:pt x="994" y="11011"/>
                    <a:pt x="1474" y="11011"/>
                  </a:cubicBezTo>
                  <a:cubicBezTo>
                    <a:pt x="1556" y="11011"/>
                    <a:pt x="1638" y="11003"/>
                    <a:pt x="1719" y="10987"/>
                  </a:cubicBezTo>
                  <a:cubicBezTo>
                    <a:pt x="1761" y="10989"/>
                    <a:pt x="1804" y="10989"/>
                    <a:pt x="1847" y="10989"/>
                  </a:cubicBezTo>
                  <a:cubicBezTo>
                    <a:pt x="3517" y="10989"/>
                    <a:pt x="6119" y="9954"/>
                    <a:pt x="8983" y="8603"/>
                  </a:cubicBezTo>
                  <a:cubicBezTo>
                    <a:pt x="11978" y="7217"/>
                    <a:pt x="14473" y="5719"/>
                    <a:pt x="15471" y="4444"/>
                  </a:cubicBezTo>
                  <a:cubicBezTo>
                    <a:pt x="15859" y="4056"/>
                    <a:pt x="16026" y="3390"/>
                    <a:pt x="15804" y="2836"/>
                  </a:cubicBezTo>
                  <a:cubicBezTo>
                    <a:pt x="15360" y="2171"/>
                    <a:pt x="14695" y="1616"/>
                    <a:pt x="13918" y="1283"/>
                  </a:cubicBezTo>
                  <a:cubicBezTo>
                    <a:pt x="12592" y="569"/>
                    <a:pt x="10744" y="1"/>
                    <a:pt x="8836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1578075" y="2767700"/>
              <a:ext cx="102625" cy="60375"/>
            </a:xfrm>
            <a:custGeom>
              <a:rect b="b" l="l" r="r" t="t"/>
              <a:pathLst>
                <a:path extrusionOk="0" h="2415" w="4105">
                  <a:moveTo>
                    <a:pt x="3046" y="0"/>
                  </a:moveTo>
                  <a:cubicBezTo>
                    <a:pt x="2659" y="0"/>
                    <a:pt x="2181" y="89"/>
                    <a:pt x="1664" y="348"/>
                  </a:cubicBezTo>
                  <a:cubicBezTo>
                    <a:pt x="389" y="958"/>
                    <a:pt x="1" y="1901"/>
                    <a:pt x="112" y="2123"/>
                  </a:cubicBezTo>
                  <a:cubicBezTo>
                    <a:pt x="175" y="2250"/>
                    <a:pt x="515" y="2415"/>
                    <a:pt x="1036" y="2415"/>
                  </a:cubicBezTo>
                  <a:cubicBezTo>
                    <a:pt x="1419" y="2415"/>
                    <a:pt x="1900" y="2326"/>
                    <a:pt x="2440" y="2067"/>
                  </a:cubicBezTo>
                  <a:cubicBezTo>
                    <a:pt x="3716" y="1457"/>
                    <a:pt x="4104" y="514"/>
                    <a:pt x="3993" y="293"/>
                  </a:cubicBezTo>
                  <a:cubicBezTo>
                    <a:pt x="3929" y="165"/>
                    <a:pt x="3571" y="0"/>
                    <a:pt x="304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1623825" y="2811050"/>
              <a:ext cx="104000" cy="117850"/>
            </a:xfrm>
            <a:custGeom>
              <a:rect b="b" l="l" r="r" t="t"/>
              <a:pathLst>
                <a:path extrusionOk="0" h="4714" w="4160">
                  <a:moveTo>
                    <a:pt x="4159" y="0"/>
                  </a:moveTo>
                  <a:cubicBezTo>
                    <a:pt x="3161" y="1608"/>
                    <a:pt x="1720" y="2884"/>
                    <a:pt x="1" y="3605"/>
                  </a:cubicBezTo>
                  <a:lnTo>
                    <a:pt x="500" y="4714"/>
                  </a:lnTo>
                  <a:cubicBezTo>
                    <a:pt x="3161" y="3327"/>
                    <a:pt x="4159" y="111"/>
                    <a:pt x="41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1539275" y="2560775"/>
              <a:ext cx="352125" cy="185150"/>
            </a:xfrm>
            <a:custGeom>
              <a:rect b="b" l="l" r="r" t="t"/>
              <a:pathLst>
                <a:path extrusionOk="0" h="7406" w="14085">
                  <a:moveTo>
                    <a:pt x="12722" y="0"/>
                  </a:moveTo>
                  <a:cubicBezTo>
                    <a:pt x="7695" y="0"/>
                    <a:pt x="2917" y="2406"/>
                    <a:pt x="0" y="6573"/>
                  </a:cubicBezTo>
                  <a:lnTo>
                    <a:pt x="388" y="7405"/>
                  </a:lnTo>
                  <a:cubicBezTo>
                    <a:pt x="3282" y="3271"/>
                    <a:pt x="8006" y="822"/>
                    <a:pt x="12989" y="822"/>
                  </a:cubicBezTo>
                  <a:cubicBezTo>
                    <a:pt x="13353" y="822"/>
                    <a:pt x="13718" y="836"/>
                    <a:pt x="14085" y="862"/>
                  </a:cubicBezTo>
                  <a:lnTo>
                    <a:pt x="13696" y="30"/>
                  </a:lnTo>
                  <a:cubicBezTo>
                    <a:pt x="13371" y="10"/>
                    <a:pt x="13046" y="0"/>
                    <a:pt x="1272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1554500" y="2749225"/>
              <a:ext cx="146975" cy="98350"/>
            </a:xfrm>
            <a:custGeom>
              <a:rect b="b" l="l" r="r" t="t"/>
              <a:pathLst>
                <a:path extrusionOk="0" h="3934" w="5879">
                  <a:moveTo>
                    <a:pt x="3956" y="739"/>
                  </a:moveTo>
                  <a:cubicBezTo>
                    <a:pt x="4477" y="739"/>
                    <a:pt x="4817" y="904"/>
                    <a:pt x="4881" y="1032"/>
                  </a:cubicBezTo>
                  <a:cubicBezTo>
                    <a:pt x="4992" y="1253"/>
                    <a:pt x="4659" y="2196"/>
                    <a:pt x="3383" y="2806"/>
                  </a:cubicBezTo>
                  <a:cubicBezTo>
                    <a:pt x="2843" y="3065"/>
                    <a:pt x="2362" y="3154"/>
                    <a:pt x="1979" y="3154"/>
                  </a:cubicBezTo>
                  <a:cubicBezTo>
                    <a:pt x="1458" y="3154"/>
                    <a:pt x="1118" y="2989"/>
                    <a:pt x="1055" y="2862"/>
                  </a:cubicBezTo>
                  <a:cubicBezTo>
                    <a:pt x="944" y="2640"/>
                    <a:pt x="1276" y="1697"/>
                    <a:pt x="2552" y="1087"/>
                  </a:cubicBezTo>
                  <a:cubicBezTo>
                    <a:pt x="3092" y="828"/>
                    <a:pt x="3573" y="739"/>
                    <a:pt x="3956" y="739"/>
                  </a:cubicBezTo>
                  <a:close/>
                  <a:moveTo>
                    <a:pt x="4028" y="0"/>
                  </a:moveTo>
                  <a:cubicBezTo>
                    <a:pt x="3511" y="0"/>
                    <a:pt x="2907" y="128"/>
                    <a:pt x="2274" y="422"/>
                  </a:cubicBezTo>
                  <a:lnTo>
                    <a:pt x="2219" y="422"/>
                  </a:lnTo>
                  <a:cubicBezTo>
                    <a:pt x="722" y="1198"/>
                    <a:pt x="1" y="2473"/>
                    <a:pt x="334" y="3194"/>
                  </a:cubicBezTo>
                  <a:cubicBezTo>
                    <a:pt x="561" y="3650"/>
                    <a:pt x="1152" y="3933"/>
                    <a:pt x="1903" y="3933"/>
                  </a:cubicBezTo>
                  <a:cubicBezTo>
                    <a:pt x="2432" y="3933"/>
                    <a:pt x="3042" y="3792"/>
                    <a:pt x="3661" y="3472"/>
                  </a:cubicBezTo>
                  <a:cubicBezTo>
                    <a:pt x="5213" y="2751"/>
                    <a:pt x="5879" y="1475"/>
                    <a:pt x="5546" y="699"/>
                  </a:cubicBezTo>
                  <a:cubicBezTo>
                    <a:pt x="5349" y="272"/>
                    <a:pt x="4781" y="0"/>
                    <a:pt x="402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1548975" y="2581325"/>
              <a:ext cx="460250" cy="408575"/>
            </a:xfrm>
            <a:custGeom>
              <a:rect b="b" l="l" r="r" t="t"/>
              <a:pathLst>
                <a:path extrusionOk="0" h="16343" w="18410">
                  <a:moveTo>
                    <a:pt x="6749" y="2476"/>
                  </a:moveTo>
                  <a:cubicBezTo>
                    <a:pt x="7440" y="2476"/>
                    <a:pt x="8473" y="3511"/>
                    <a:pt x="9205" y="4975"/>
                  </a:cubicBezTo>
                  <a:cubicBezTo>
                    <a:pt x="9981" y="6694"/>
                    <a:pt x="10092" y="8302"/>
                    <a:pt x="9427" y="8690"/>
                  </a:cubicBezTo>
                  <a:cubicBezTo>
                    <a:pt x="9344" y="8729"/>
                    <a:pt x="9254" y="8747"/>
                    <a:pt x="9158" y="8747"/>
                  </a:cubicBezTo>
                  <a:cubicBezTo>
                    <a:pt x="8430" y="8747"/>
                    <a:pt x="7396" y="7666"/>
                    <a:pt x="6710" y="6195"/>
                  </a:cubicBezTo>
                  <a:cubicBezTo>
                    <a:pt x="5878" y="4476"/>
                    <a:pt x="5767" y="2868"/>
                    <a:pt x="6488" y="2535"/>
                  </a:cubicBezTo>
                  <a:cubicBezTo>
                    <a:pt x="6568" y="2495"/>
                    <a:pt x="6655" y="2476"/>
                    <a:pt x="6749" y="2476"/>
                  </a:cubicBezTo>
                  <a:close/>
                  <a:moveTo>
                    <a:pt x="12646" y="0"/>
                  </a:moveTo>
                  <a:cubicBezTo>
                    <a:pt x="7618" y="0"/>
                    <a:pt x="2894" y="2449"/>
                    <a:pt x="0" y="6583"/>
                  </a:cubicBezTo>
                  <a:lnTo>
                    <a:pt x="555" y="7692"/>
                  </a:lnTo>
                  <a:cubicBezTo>
                    <a:pt x="998" y="7193"/>
                    <a:pt x="1553" y="6750"/>
                    <a:pt x="2163" y="6472"/>
                  </a:cubicBezTo>
                  <a:cubicBezTo>
                    <a:pt x="2877" y="6148"/>
                    <a:pt x="3608" y="5992"/>
                    <a:pt x="4267" y="5992"/>
                  </a:cubicBezTo>
                  <a:cubicBezTo>
                    <a:pt x="5296" y="5992"/>
                    <a:pt x="6150" y="6372"/>
                    <a:pt x="6488" y="7082"/>
                  </a:cubicBezTo>
                  <a:cubicBezTo>
                    <a:pt x="7098" y="8302"/>
                    <a:pt x="6100" y="9966"/>
                    <a:pt x="4270" y="10853"/>
                  </a:cubicBezTo>
                  <a:cubicBezTo>
                    <a:pt x="3660" y="11130"/>
                    <a:pt x="2995" y="11352"/>
                    <a:pt x="2274" y="11352"/>
                  </a:cubicBezTo>
                  <a:lnTo>
                    <a:pt x="2995" y="12794"/>
                  </a:lnTo>
                  <a:cubicBezTo>
                    <a:pt x="4714" y="12073"/>
                    <a:pt x="6155" y="10797"/>
                    <a:pt x="7209" y="9189"/>
                  </a:cubicBezTo>
                  <a:lnTo>
                    <a:pt x="7209" y="9189"/>
                  </a:lnTo>
                  <a:cubicBezTo>
                    <a:pt x="7209" y="9300"/>
                    <a:pt x="6155" y="12516"/>
                    <a:pt x="3494" y="13903"/>
                  </a:cubicBezTo>
                  <a:lnTo>
                    <a:pt x="4658" y="16343"/>
                  </a:lnTo>
                  <a:cubicBezTo>
                    <a:pt x="5157" y="13958"/>
                    <a:pt x="6765" y="10687"/>
                    <a:pt x="9704" y="9300"/>
                  </a:cubicBezTo>
                  <a:cubicBezTo>
                    <a:pt x="10862" y="8743"/>
                    <a:pt x="12103" y="8517"/>
                    <a:pt x="13314" y="8517"/>
                  </a:cubicBezTo>
                  <a:cubicBezTo>
                    <a:pt x="15236" y="8517"/>
                    <a:pt x="17084" y="9085"/>
                    <a:pt x="18410" y="9799"/>
                  </a:cubicBezTo>
                  <a:lnTo>
                    <a:pt x="17190" y="7360"/>
                  </a:lnTo>
                  <a:cubicBezTo>
                    <a:pt x="16301" y="7733"/>
                    <a:pt x="15377" y="7861"/>
                    <a:pt x="14529" y="7861"/>
                  </a:cubicBezTo>
                  <a:cubicBezTo>
                    <a:pt x="12734" y="7861"/>
                    <a:pt x="11277" y="7286"/>
                    <a:pt x="11201" y="7249"/>
                  </a:cubicBezTo>
                  <a:lnTo>
                    <a:pt x="11201" y="7249"/>
                  </a:lnTo>
                  <a:cubicBezTo>
                    <a:pt x="11578" y="7293"/>
                    <a:pt x="11955" y="7315"/>
                    <a:pt x="12331" y="7315"/>
                  </a:cubicBezTo>
                  <a:cubicBezTo>
                    <a:pt x="13834" y="7315"/>
                    <a:pt x="15316" y="6960"/>
                    <a:pt x="16691" y="6250"/>
                  </a:cubicBezTo>
                  <a:lnTo>
                    <a:pt x="15970" y="4809"/>
                  </a:lnTo>
                  <a:cubicBezTo>
                    <a:pt x="15526" y="5308"/>
                    <a:pt x="14972" y="5751"/>
                    <a:pt x="14362" y="6029"/>
                  </a:cubicBezTo>
                  <a:cubicBezTo>
                    <a:pt x="13638" y="6380"/>
                    <a:pt x="12896" y="6549"/>
                    <a:pt x="12230" y="6549"/>
                  </a:cubicBezTo>
                  <a:cubicBezTo>
                    <a:pt x="11213" y="6549"/>
                    <a:pt x="10372" y="6156"/>
                    <a:pt x="10037" y="5419"/>
                  </a:cubicBezTo>
                  <a:cubicBezTo>
                    <a:pt x="9427" y="4199"/>
                    <a:pt x="10425" y="2535"/>
                    <a:pt x="12255" y="1648"/>
                  </a:cubicBezTo>
                  <a:cubicBezTo>
                    <a:pt x="12865" y="1371"/>
                    <a:pt x="13530" y="1204"/>
                    <a:pt x="14251" y="1149"/>
                  </a:cubicBezTo>
                  <a:lnTo>
                    <a:pt x="13752" y="40"/>
                  </a:lnTo>
                  <a:cubicBezTo>
                    <a:pt x="13382" y="14"/>
                    <a:pt x="13013" y="0"/>
                    <a:pt x="12646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1539275" y="2731125"/>
              <a:ext cx="187150" cy="134425"/>
            </a:xfrm>
            <a:custGeom>
              <a:rect b="b" l="l" r="r" t="t"/>
              <a:pathLst>
                <a:path extrusionOk="0" h="5377" w="7486">
                  <a:moveTo>
                    <a:pt x="4640" y="700"/>
                  </a:moveTo>
                  <a:cubicBezTo>
                    <a:pt x="5417" y="700"/>
                    <a:pt x="6012" y="992"/>
                    <a:pt x="6211" y="1423"/>
                  </a:cubicBezTo>
                  <a:cubicBezTo>
                    <a:pt x="6543" y="2144"/>
                    <a:pt x="5878" y="3419"/>
                    <a:pt x="4325" y="4196"/>
                  </a:cubicBezTo>
                  <a:cubicBezTo>
                    <a:pt x="3693" y="4489"/>
                    <a:pt x="3079" y="4617"/>
                    <a:pt x="2551" y="4617"/>
                  </a:cubicBezTo>
                  <a:cubicBezTo>
                    <a:pt x="1782" y="4617"/>
                    <a:pt x="1195" y="4346"/>
                    <a:pt x="998" y="3918"/>
                  </a:cubicBezTo>
                  <a:cubicBezTo>
                    <a:pt x="665" y="3253"/>
                    <a:pt x="1331" y="1922"/>
                    <a:pt x="2883" y="1146"/>
                  </a:cubicBezTo>
                  <a:cubicBezTo>
                    <a:pt x="3509" y="833"/>
                    <a:pt x="4116" y="700"/>
                    <a:pt x="4640" y="700"/>
                  </a:cubicBezTo>
                  <a:close/>
                  <a:moveTo>
                    <a:pt x="4655" y="0"/>
                  </a:moveTo>
                  <a:cubicBezTo>
                    <a:pt x="3996" y="0"/>
                    <a:pt x="3265" y="156"/>
                    <a:pt x="2551" y="480"/>
                  </a:cubicBezTo>
                  <a:cubicBezTo>
                    <a:pt x="1941" y="758"/>
                    <a:pt x="1386" y="1201"/>
                    <a:pt x="943" y="1700"/>
                  </a:cubicBezTo>
                  <a:cubicBezTo>
                    <a:pt x="277" y="2366"/>
                    <a:pt x="0" y="3364"/>
                    <a:pt x="333" y="4251"/>
                  </a:cubicBezTo>
                  <a:cubicBezTo>
                    <a:pt x="781" y="4948"/>
                    <a:pt x="1587" y="5377"/>
                    <a:pt x="2389" y="5377"/>
                  </a:cubicBezTo>
                  <a:cubicBezTo>
                    <a:pt x="2480" y="5377"/>
                    <a:pt x="2571" y="5371"/>
                    <a:pt x="2662" y="5360"/>
                  </a:cubicBezTo>
                  <a:cubicBezTo>
                    <a:pt x="3383" y="5360"/>
                    <a:pt x="4048" y="5138"/>
                    <a:pt x="4658" y="4861"/>
                  </a:cubicBezTo>
                  <a:cubicBezTo>
                    <a:pt x="6488" y="3974"/>
                    <a:pt x="7486" y="2310"/>
                    <a:pt x="6876" y="1090"/>
                  </a:cubicBezTo>
                  <a:cubicBezTo>
                    <a:pt x="6538" y="380"/>
                    <a:pt x="5684" y="0"/>
                    <a:pt x="4655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4" name="Google Shape;1214;p11"/>
          <p:cNvSpPr/>
          <p:nvPr/>
        </p:nvSpPr>
        <p:spPr>
          <a:xfrm rot="-5400000">
            <a:off x="8473396" y="275279"/>
            <a:ext cx="763307" cy="245992"/>
          </a:xfrm>
          <a:custGeom>
            <a:rect b="b" l="l" r="r" t="t"/>
            <a:pathLst>
              <a:path extrusionOk="0" h="9626" w="29840">
                <a:moveTo>
                  <a:pt x="19257" y="0"/>
                </a:moveTo>
                <a:cubicBezTo>
                  <a:pt x="17672" y="0"/>
                  <a:pt x="16199" y="167"/>
                  <a:pt x="15111" y="516"/>
                </a:cubicBezTo>
                <a:cubicBezTo>
                  <a:pt x="9241" y="2417"/>
                  <a:pt x="1" y="4318"/>
                  <a:pt x="701" y="7788"/>
                </a:cubicBezTo>
                <a:cubicBezTo>
                  <a:pt x="940" y="9029"/>
                  <a:pt x="4444" y="9626"/>
                  <a:pt x="8917" y="9626"/>
                </a:cubicBezTo>
                <a:cubicBezTo>
                  <a:pt x="16940" y="9626"/>
                  <a:pt x="28081" y="7707"/>
                  <a:pt x="29088" y="4152"/>
                </a:cubicBezTo>
                <a:cubicBezTo>
                  <a:pt x="29840" y="1521"/>
                  <a:pt x="24042" y="0"/>
                  <a:pt x="192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11"/>
          <p:cNvSpPr/>
          <p:nvPr/>
        </p:nvSpPr>
        <p:spPr>
          <a:xfrm rot="-5400000">
            <a:off x="8921975" y="4330168"/>
            <a:ext cx="233827" cy="210241"/>
          </a:xfrm>
          <a:custGeom>
            <a:rect b="b" l="l" r="r" t="t"/>
            <a:pathLst>
              <a:path extrusionOk="0" h="8227" w="9141">
                <a:moveTo>
                  <a:pt x="4502" y="0"/>
                </a:moveTo>
                <a:cubicBezTo>
                  <a:pt x="2369" y="0"/>
                  <a:pt x="476" y="1589"/>
                  <a:pt x="101" y="3964"/>
                </a:cubicBezTo>
                <a:cubicBezTo>
                  <a:pt x="1" y="4498"/>
                  <a:pt x="34" y="5032"/>
                  <a:pt x="201" y="5565"/>
                </a:cubicBezTo>
                <a:cubicBezTo>
                  <a:pt x="568" y="6666"/>
                  <a:pt x="1568" y="7400"/>
                  <a:pt x="2636" y="7800"/>
                </a:cubicBezTo>
                <a:cubicBezTo>
                  <a:pt x="3314" y="8083"/>
                  <a:pt x="4035" y="8227"/>
                  <a:pt x="4756" y="8227"/>
                </a:cubicBezTo>
                <a:cubicBezTo>
                  <a:pt x="5312" y="8227"/>
                  <a:pt x="5868" y="8141"/>
                  <a:pt x="6405" y="7967"/>
                </a:cubicBezTo>
                <a:cubicBezTo>
                  <a:pt x="7673" y="7567"/>
                  <a:pt x="8640" y="6599"/>
                  <a:pt x="8974" y="5332"/>
                </a:cubicBezTo>
                <a:cubicBezTo>
                  <a:pt x="9141" y="4698"/>
                  <a:pt x="9107" y="4064"/>
                  <a:pt x="8940" y="3430"/>
                </a:cubicBezTo>
                <a:cubicBezTo>
                  <a:pt x="8607" y="2196"/>
                  <a:pt x="7806" y="1162"/>
                  <a:pt x="6672" y="562"/>
                </a:cubicBezTo>
                <a:cubicBezTo>
                  <a:pt x="5954" y="178"/>
                  <a:pt x="5215" y="0"/>
                  <a:pt x="45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11"/>
          <p:cNvSpPr/>
          <p:nvPr/>
        </p:nvSpPr>
        <p:spPr>
          <a:xfrm rot="-5400000">
            <a:off x="8671171" y="3271326"/>
            <a:ext cx="335354" cy="210982"/>
          </a:xfrm>
          <a:custGeom>
            <a:rect b="b" l="l" r="r" t="t"/>
            <a:pathLst>
              <a:path extrusionOk="0" h="8256" w="13110">
                <a:moveTo>
                  <a:pt x="4359" y="0"/>
                </a:moveTo>
                <a:cubicBezTo>
                  <a:pt x="2647" y="0"/>
                  <a:pt x="1181" y="531"/>
                  <a:pt x="434" y="1599"/>
                </a:cubicBezTo>
                <a:cubicBezTo>
                  <a:pt x="134" y="1999"/>
                  <a:pt x="0" y="2499"/>
                  <a:pt x="101" y="3000"/>
                </a:cubicBezTo>
                <a:cubicBezTo>
                  <a:pt x="267" y="4067"/>
                  <a:pt x="1468" y="5201"/>
                  <a:pt x="2869" y="6069"/>
                </a:cubicBezTo>
                <a:cubicBezTo>
                  <a:pt x="4470" y="7103"/>
                  <a:pt x="6238" y="7803"/>
                  <a:pt x="8140" y="8137"/>
                </a:cubicBezTo>
                <a:cubicBezTo>
                  <a:pt x="8622" y="8216"/>
                  <a:pt x="9099" y="8255"/>
                  <a:pt x="9555" y="8255"/>
                </a:cubicBezTo>
                <a:cubicBezTo>
                  <a:pt x="10836" y="8255"/>
                  <a:pt x="11952" y="7942"/>
                  <a:pt x="12543" y="7303"/>
                </a:cubicBezTo>
                <a:cubicBezTo>
                  <a:pt x="12943" y="6903"/>
                  <a:pt x="13110" y="6302"/>
                  <a:pt x="13043" y="5735"/>
                </a:cubicBezTo>
                <a:cubicBezTo>
                  <a:pt x="12976" y="4601"/>
                  <a:pt x="12109" y="3300"/>
                  <a:pt x="10708" y="2233"/>
                </a:cubicBezTo>
                <a:cubicBezTo>
                  <a:pt x="8771" y="748"/>
                  <a:pt x="6392" y="0"/>
                  <a:pt x="4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11"/>
          <p:cNvSpPr/>
          <p:nvPr/>
        </p:nvSpPr>
        <p:spPr>
          <a:xfrm rot="-5400000">
            <a:off x="8368714" y="1197355"/>
            <a:ext cx="412171" cy="285449"/>
          </a:xfrm>
          <a:custGeom>
            <a:rect b="b" l="l" r="r" t="t"/>
            <a:pathLst>
              <a:path extrusionOk="0" h="11170" w="16113">
                <a:moveTo>
                  <a:pt x="10360" y="1"/>
                </a:moveTo>
                <a:cubicBezTo>
                  <a:pt x="10210" y="1"/>
                  <a:pt x="10060" y="4"/>
                  <a:pt x="9908" y="12"/>
                </a:cubicBezTo>
                <a:cubicBezTo>
                  <a:pt x="4471" y="345"/>
                  <a:pt x="1" y="4648"/>
                  <a:pt x="735" y="8518"/>
                </a:cubicBezTo>
                <a:cubicBezTo>
                  <a:pt x="835" y="9185"/>
                  <a:pt x="1168" y="9819"/>
                  <a:pt x="1669" y="10252"/>
                </a:cubicBezTo>
                <a:cubicBezTo>
                  <a:pt x="2421" y="10913"/>
                  <a:pt x="3610" y="11169"/>
                  <a:pt x="4915" y="11169"/>
                </a:cubicBezTo>
                <a:cubicBezTo>
                  <a:pt x="5520" y="11169"/>
                  <a:pt x="6149" y="11114"/>
                  <a:pt x="6772" y="11019"/>
                </a:cubicBezTo>
                <a:cubicBezTo>
                  <a:pt x="9041" y="10686"/>
                  <a:pt x="11176" y="9852"/>
                  <a:pt x="13077" y="8518"/>
                </a:cubicBezTo>
                <a:cubicBezTo>
                  <a:pt x="14878" y="7183"/>
                  <a:pt x="16112" y="5315"/>
                  <a:pt x="16012" y="3714"/>
                </a:cubicBezTo>
                <a:cubicBezTo>
                  <a:pt x="15946" y="2914"/>
                  <a:pt x="15579" y="2180"/>
                  <a:pt x="15012" y="1613"/>
                </a:cubicBezTo>
                <a:cubicBezTo>
                  <a:pt x="13990" y="591"/>
                  <a:pt x="12280" y="1"/>
                  <a:pt x="103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1"/>
          <p:cNvSpPr/>
          <p:nvPr/>
        </p:nvSpPr>
        <p:spPr>
          <a:xfrm rot="-5400000">
            <a:off x="8862128" y="906376"/>
            <a:ext cx="307190" cy="153228"/>
          </a:xfrm>
          <a:custGeom>
            <a:rect b="b" l="l" r="r" t="t"/>
            <a:pathLst>
              <a:path extrusionOk="0" h="5996" w="12009">
                <a:moveTo>
                  <a:pt x="6261" y="1"/>
                </a:moveTo>
                <a:cubicBezTo>
                  <a:pt x="3243" y="1"/>
                  <a:pt x="523" y="1300"/>
                  <a:pt x="100" y="3121"/>
                </a:cubicBezTo>
                <a:cubicBezTo>
                  <a:pt x="0" y="3522"/>
                  <a:pt x="67" y="3955"/>
                  <a:pt x="267" y="4289"/>
                </a:cubicBezTo>
                <a:cubicBezTo>
                  <a:pt x="768" y="5056"/>
                  <a:pt x="2135" y="5556"/>
                  <a:pt x="3570" y="5790"/>
                </a:cubicBezTo>
                <a:cubicBezTo>
                  <a:pt x="4322" y="5928"/>
                  <a:pt x="5089" y="5996"/>
                  <a:pt x="5858" y="5996"/>
                </a:cubicBezTo>
                <a:cubicBezTo>
                  <a:pt x="6757" y="5996"/>
                  <a:pt x="7658" y="5903"/>
                  <a:pt x="8540" y="5723"/>
                </a:cubicBezTo>
                <a:cubicBezTo>
                  <a:pt x="10141" y="5356"/>
                  <a:pt x="11475" y="4556"/>
                  <a:pt x="11842" y="3622"/>
                </a:cubicBezTo>
                <a:cubicBezTo>
                  <a:pt x="12009" y="3155"/>
                  <a:pt x="11976" y="2654"/>
                  <a:pt x="11742" y="2254"/>
                </a:cubicBezTo>
                <a:cubicBezTo>
                  <a:pt x="11275" y="1387"/>
                  <a:pt x="10141" y="653"/>
                  <a:pt x="8673" y="286"/>
                </a:cubicBezTo>
                <a:cubicBezTo>
                  <a:pt x="7873" y="91"/>
                  <a:pt x="7056" y="1"/>
                  <a:pt x="6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11"/>
          <p:cNvSpPr/>
          <p:nvPr/>
        </p:nvSpPr>
        <p:spPr>
          <a:xfrm rot="-5400000">
            <a:off x="9001298" y="5017630"/>
            <a:ext cx="110940" cy="96445"/>
          </a:xfrm>
          <a:custGeom>
            <a:rect b="b" l="l" r="r" t="t"/>
            <a:pathLst>
              <a:path extrusionOk="0" h="3774" w="4337">
                <a:moveTo>
                  <a:pt x="2324" y="0"/>
                </a:moveTo>
                <a:cubicBezTo>
                  <a:pt x="2283" y="0"/>
                  <a:pt x="2243" y="2"/>
                  <a:pt x="2202" y="4"/>
                </a:cubicBezTo>
                <a:cubicBezTo>
                  <a:pt x="1902" y="37"/>
                  <a:pt x="1602" y="104"/>
                  <a:pt x="1301" y="238"/>
                </a:cubicBezTo>
                <a:cubicBezTo>
                  <a:pt x="568" y="571"/>
                  <a:pt x="67" y="1272"/>
                  <a:pt x="0" y="2106"/>
                </a:cubicBezTo>
                <a:cubicBezTo>
                  <a:pt x="34" y="2573"/>
                  <a:pt x="301" y="3040"/>
                  <a:pt x="701" y="3340"/>
                </a:cubicBezTo>
                <a:cubicBezTo>
                  <a:pt x="1101" y="3607"/>
                  <a:pt x="1602" y="3773"/>
                  <a:pt x="2069" y="3773"/>
                </a:cubicBezTo>
                <a:cubicBezTo>
                  <a:pt x="2469" y="3773"/>
                  <a:pt x="2869" y="3740"/>
                  <a:pt x="3236" y="3640"/>
                </a:cubicBezTo>
                <a:cubicBezTo>
                  <a:pt x="3470" y="3573"/>
                  <a:pt x="3670" y="3473"/>
                  <a:pt x="3837" y="3306"/>
                </a:cubicBezTo>
                <a:cubicBezTo>
                  <a:pt x="4170" y="3006"/>
                  <a:pt x="4337" y="2539"/>
                  <a:pt x="4304" y="2072"/>
                </a:cubicBezTo>
                <a:cubicBezTo>
                  <a:pt x="4304" y="1505"/>
                  <a:pt x="4070" y="971"/>
                  <a:pt x="3703" y="571"/>
                </a:cubicBezTo>
                <a:cubicBezTo>
                  <a:pt x="3332" y="200"/>
                  <a:pt x="2845" y="0"/>
                  <a:pt x="2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11"/>
          <p:cNvSpPr/>
          <p:nvPr/>
        </p:nvSpPr>
        <p:spPr>
          <a:xfrm rot="-5400000">
            <a:off x="8727744" y="1822892"/>
            <a:ext cx="110966" cy="96675"/>
          </a:xfrm>
          <a:custGeom>
            <a:rect b="b" l="l" r="r" t="t"/>
            <a:pathLst>
              <a:path extrusionOk="0" h="3783" w="4338">
                <a:moveTo>
                  <a:pt x="2318" y="1"/>
                </a:moveTo>
                <a:cubicBezTo>
                  <a:pt x="2279" y="1"/>
                  <a:pt x="2241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68" y="571"/>
                  <a:pt x="67" y="1272"/>
                  <a:pt x="1" y="2073"/>
                </a:cubicBezTo>
                <a:cubicBezTo>
                  <a:pt x="34" y="2573"/>
                  <a:pt x="267" y="3040"/>
                  <a:pt x="701" y="3340"/>
                </a:cubicBezTo>
                <a:cubicBezTo>
                  <a:pt x="1101" y="3607"/>
                  <a:pt x="1568" y="3774"/>
                  <a:pt x="2069" y="3774"/>
                </a:cubicBezTo>
                <a:cubicBezTo>
                  <a:pt x="2140" y="3780"/>
                  <a:pt x="2210" y="3782"/>
                  <a:pt x="2279" y="3782"/>
                </a:cubicBezTo>
                <a:cubicBezTo>
                  <a:pt x="2600" y="3782"/>
                  <a:pt x="2907" y="3723"/>
                  <a:pt x="3236" y="3640"/>
                </a:cubicBezTo>
                <a:cubicBezTo>
                  <a:pt x="3436" y="3574"/>
                  <a:pt x="3637" y="3474"/>
                  <a:pt x="3837" y="3307"/>
                </a:cubicBezTo>
                <a:cubicBezTo>
                  <a:pt x="4170" y="3007"/>
                  <a:pt x="4337" y="2540"/>
                  <a:pt x="4304" y="2073"/>
                </a:cubicBezTo>
                <a:cubicBezTo>
                  <a:pt x="4270" y="1505"/>
                  <a:pt x="4070" y="972"/>
                  <a:pt x="3670" y="571"/>
                </a:cubicBezTo>
                <a:cubicBezTo>
                  <a:pt x="3329" y="200"/>
                  <a:pt x="2816" y="1"/>
                  <a:pt x="23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1"/>
          <p:cNvSpPr/>
          <p:nvPr/>
        </p:nvSpPr>
        <p:spPr>
          <a:xfrm rot="-5400000">
            <a:off x="8613062" y="3454042"/>
            <a:ext cx="55483" cy="48631"/>
          </a:xfrm>
          <a:custGeom>
            <a:rect b="b" l="l" r="r" t="t"/>
            <a:pathLst>
              <a:path extrusionOk="0" h="1903" w="2169">
                <a:moveTo>
                  <a:pt x="1101" y="1"/>
                </a:moveTo>
                <a:cubicBezTo>
                  <a:pt x="935" y="34"/>
                  <a:pt x="768" y="67"/>
                  <a:pt x="634" y="134"/>
                </a:cubicBezTo>
                <a:cubicBezTo>
                  <a:pt x="267" y="301"/>
                  <a:pt x="34" y="668"/>
                  <a:pt x="1" y="1068"/>
                </a:cubicBezTo>
                <a:cubicBezTo>
                  <a:pt x="1" y="1302"/>
                  <a:pt x="134" y="1535"/>
                  <a:pt x="334" y="1669"/>
                </a:cubicBezTo>
                <a:cubicBezTo>
                  <a:pt x="534" y="1835"/>
                  <a:pt x="768" y="1902"/>
                  <a:pt x="1035" y="1902"/>
                </a:cubicBezTo>
                <a:cubicBezTo>
                  <a:pt x="1235" y="1902"/>
                  <a:pt x="1435" y="1902"/>
                  <a:pt x="1602" y="1835"/>
                </a:cubicBezTo>
                <a:cubicBezTo>
                  <a:pt x="1702" y="1802"/>
                  <a:pt x="1802" y="1735"/>
                  <a:pt x="1902" y="1669"/>
                </a:cubicBezTo>
                <a:cubicBezTo>
                  <a:pt x="2069" y="1502"/>
                  <a:pt x="2169" y="1268"/>
                  <a:pt x="2135" y="1035"/>
                </a:cubicBezTo>
                <a:cubicBezTo>
                  <a:pt x="2135" y="768"/>
                  <a:pt x="2035" y="501"/>
                  <a:pt x="1835" y="301"/>
                </a:cubicBezTo>
                <a:cubicBezTo>
                  <a:pt x="1635" y="101"/>
                  <a:pt x="1368" y="1"/>
                  <a:pt x="11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11"/>
          <p:cNvSpPr/>
          <p:nvPr/>
        </p:nvSpPr>
        <p:spPr>
          <a:xfrm rot="-5400000">
            <a:off x="8950545" y="1245717"/>
            <a:ext cx="55509" cy="48784"/>
          </a:xfrm>
          <a:custGeom>
            <a:rect b="b" l="l" r="r" t="t"/>
            <a:pathLst>
              <a:path extrusionOk="0" h="1909" w="2170">
                <a:moveTo>
                  <a:pt x="1213" y="1"/>
                </a:moveTo>
                <a:cubicBezTo>
                  <a:pt x="1176" y="1"/>
                  <a:pt x="1139" y="3"/>
                  <a:pt x="1102" y="7"/>
                </a:cubicBezTo>
                <a:cubicBezTo>
                  <a:pt x="935" y="7"/>
                  <a:pt x="801" y="41"/>
                  <a:pt x="668" y="107"/>
                </a:cubicBezTo>
                <a:cubicBezTo>
                  <a:pt x="268" y="274"/>
                  <a:pt x="34" y="641"/>
                  <a:pt x="1" y="1041"/>
                </a:cubicBezTo>
                <a:cubicBezTo>
                  <a:pt x="34" y="1308"/>
                  <a:pt x="168" y="1542"/>
                  <a:pt x="368" y="1675"/>
                </a:cubicBezTo>
                <a:cubicBezTo>
                  <a:pt x="568" y="1808"/>
                  <a:pt x="801" y="1875"/>
                  <a:pt x="1035" y="1909"/>
                </a:cubicBezTo>
                <a:cubicBezTo>
                  <a:pt x="1235" y="1909"/>
                  <a:pt x="1435" y="1875"/>
                  <a:pt x="1635" y="1808"/>
                </a:cubicBezTo>
                <a:cubicBezTo>
                  <a:pt x="1735" y="1775"/>
                  <a:pt x="1835" y="1742"/>
                  <a:pt x="1936" y="1675"/>
                </a:cubicBezTo>
                <a:cubicBezTo>
                  <a:pt x="2102" y="1508"/>
                  <a:pt x="2169" y="1275"/>
                  <a:pt x="2169" y="1041"/>
                </a:cubicBezTo>
                <a:cubicBezTo>
                  <a:pt x="2136" y="741"/>
                  <a:pt x="2036" y="508"/>
                  <a:pt x="1869" y="307"/>
                </a:cubicBezTo>
                <a:cubicBezTo>
                  <a:pt x="1694" y="103"/>
                  <a:pt x="1468" y="1"/>
                  <a:pt x="12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11"/>
          <p:cNvSpPr/>
          <p:nvPr/>
        </p:nvSpPr>
        <p:spPr>
          <a:xfrm rot="-5400000">
            <a:off x="8480080" y="4799644"/>
            <a:ext cx="55483" cy="48606"/>
          </a:xfrm>
          <a:custGeom>
            <a:rect b="b" l="l" r="r" t="t"/>
            <a:pathLst>
              <a:path extrusionOk="0" h="1902" w="2169">
                <a:moveTo>
                  <a:pt x="1101" y="0"/>
                </a:moveTo>
                <a:cubicBezTo>
                  <a:pt x="934" y="33"/>
                  <a:pt x="768" y="67"/>
                  <a:pt x="634" y="133"/>
                </a:cubicBezTo>
                <a:cubicBezTo>
                  <a:pt x="267" y="300"/>
                  <a:pt x="34" y="667"/>
                  <a:pt x="0" y="1067"/>
                </a:cubicBezTo>
                <a:cubicBezTo>
                  <a:pt x="0" y="1301"/>
                  <a:pt x="134" y="1534"/>
                  <a:pt x="334" y="1668"/>
                </a:cubicBezTo>
                <a:cubicBezTo>
                  <a:pt x="534" y="1801"/>
                  <a:pt x="768" y="1901"/>
                  <a:pt x="1034" y="1901"/>
                </a:cubicBezTo>
                <a:cubicBezTo>
                  <a:pt x="1235" y="1901"/>
                  <a:pt x="1435" y="1868"/>
                  <a:pt x="1601" y="1835"/>
                </a:cubicBezTo>
                <a:cubicBezTo>
                  <a:pt x="1702" y="1801"/>
                  <a:pt x="1802" y="1735"/>
                  <a:pt x="1902" y="1668"/>
                </a:cubicBezTo>
                <a:cubicBezTo>
                  <a:pt x="2068" y="1501"/>
                  <a:pt x="2169" y="1268"/>
                  <a:pt x="2135" y="1034"/>
                </a:cubicBezTo>
                <a:cubicBezTo>
                  <a:pt x="2135" y="767"/>
                  <a:pt x="2035" y="500"/>
                  <a:pt x="1835" y="300"/>
                </a:cubicBezTo>
                <a:cubicBezTo>
                  <a:pt x="1635" y="100"/>
                  <a:pt x="1368" y="0"/>
                  <a:pt x="1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11"/>
          <p:cNvSpPr/>
          <p:nvPr/>
        </p:nvSpPr>
        <p:spPr>
          <a:xfrm rot="-5400000">
            <a:off x="8431346" y="4910196"/>
            <a:ext cx="235515" cy="231094"/>
          </a:xfrm>
          <a:custGeom>
            <a:rect b="b" l="l" r="r" t="t"/>
            <a:pathLst>
              <a:path extrusionOk="0" h="9043" w="9207">
                <a:moveTo>
                  <a:pt x="4497" y="1"/>
                </a:moveTo>
                <a:cubicBezTo>
                  <a:pt x="4331" y="1"/>
                  <a:pt x="4167" y="7"/>
                  <a:pt x="4003" y="20"/>
                </a:cubicBezTo>
                <a:cubicBezTo>
                  <a:pt x="3236" y="87"/>
                  <a:pt x="2502" y="521"/>
                  <a:pt x="2068" y="1188"/>
                </a:cubicBezTo>
                <a:cubicBezTo>
                  <a:pt x="1668" y="1888"/>
                  <a:pt x="1068" y="2489"/>
                  <a:pt x="567" y="3123"/>
                </a:cubicBezTo>
                <a:cubicBezTo>
                  <a:pt x="400" y="3356"/>
                  <a:pt x="234" y="3590"/>
                  <a:pt x="134" y="3856"/>
                </a:cubicBezTo>
                <a:cubicBezTo>
                  <a:pt x="0" y="4457"/>
                  <a:pt x="100" y="5091"/>
                  <a:pt x="400" y="5658"/>
                </a:cubicBezTo>
                <a:cubicBezTo>
                  <a:pt x="1034" y="7059"/>
                  <a:pt x="2168" y="8159"/>
                  <a:pt x="3569" y="8760"/>
                </a:cubicBezTo>
                <a:cubicBezTo>
                  <a:pt x="4051" y="8950"/>
                  <a:pt x="4558" y="9043"/>
                  <a:pt x="5063" y="9043"/>
                </a:cubicBezTo>
                <a:cubicBezTo>
                  <a:pt x="6063" y="9043"/>
                  <a:pt x="7052" y="8680"/>
                  <a:pt x="7806" y="7993"/>
                </a:cubicBezTo>
                <a:cubicBezTo>
                  <a:pt x="9107" y="6758"/>
                  <a:pt x="9207" y="4657"/>
                  <a:pt x="8873" y="2889"/>
                </a:cubicBezTo>
                <a:cubicBezTo>
                  <a:pt x="8806" y="2255"/>
                  <a:pt x="8540" y="1621"/>
                  <a:pt x="8106" y="1154"/>
                </a:cubicBezTo>
                <a:cubicBezTo>
                  <a:pt x="7639" y="721"/>
                  <a:pt x="7072" y="454"/>
                  <a:pt x="6505" y="354"/>
                </a:cubicBezTo>
                <a:cubicBezTo>
                  <a:pt x="5861" y="113"/>
                  <a:pt x="5175" y="1"/>
                  <a:pt x="44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11"/>
          <p:cNvSpPr/>
          <p:nvPr/>
        </p:nvSpPr>
        <p:spPr>
          <a:xfrm rot="-5400000">
            <a:off x="8594851" y="961109"/>
            <a:ext cx="139104" cy="109478"/>
          </a:xfrm>
          <a:custGeom>
            <a:rect b="b" l="l" r="r" t="t"/>
            <a:pathLst>
              <a:path extrusionOk="0" h="4284" w="5438">
                <a:moveTo>
                  <a:pt x="2178" y="0"/>
                </a:moveTo>
                <a:cubicBezTo>
                  <a:pt x="1033" y="0"/>
                  <a:pt x="0" y="429"/>
                  <a:pt x="34" y="1535"/>
                </a:cubicBezTo>
                <a:cubicBezTo>
                  <a:pt x="34" y="2269"/>
                  <a:pt x="534" y="2736"/>
                  <a:pt x="1068" y="3170"/>
                </a:cubicBezTo>
                <a:cubicBezTo>
                  <a:pt x="1702" y="3737"/>
                  <a:pt x="2469" y="4137"/>
                  <a:pt x="3336" y="4271"/>
                </a:cubicBezTo>
                <a:cubicBezTo>
                  <a:pt x="3411" y="4280"/>
                  <a:pt x="3487" y="4284"/>
                  <a:pt x="3563" y="4284"/>
                </a:cubicBezTo>
                <a:cubicBezTo>
                  <a:pt x="4338" y="4284"/>
                  <a:pt x="5159" y="3829"/>
                  <a:pt x="5371" y="3070"/>
                </a:cubicBezTo>
                <a:cubicBezTo>
                  <a:pt x="5405" y="2770"/>
                  <a:pt x="5438" y="2503"/>
                  <a:pt x="5371" y="2202"/>
                </a:cubicBezTo>
                <a:cubicBezTo>
                  <a:pt x="5338" y="1735"/>
                  <a:pt x="5171" y="1335"/>
                  <a:pt x="4938" y="968"/>
                </a:cubicBezTo>
                <a:cubicBezTo>
                  <a:pt x="4480" y="396"/>
                  <a:pt x="3278" y="0"/>
                  <a:pt x="21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1"/>
          <p:cNvSpPr/>
          <p:nvPr/>
        </p:nvSpPr>
        <p:spPr>
          <a:xfrm rot="-5400000">
            <a:off x="8235940" y="5011535"/>
            <a:ext cx="139130" cy="109503"/>
          </a:xfrm>
          <a:custGeom>
            <a:rect b="b" l="l" r="r" t="t"/>
            <a:pathLst>
              <a:path extrusionOk="0" h="4285" w="5439">
                <a:moveTo>
                  <a:pt x="2179" y="1"/>
                </a:moveTo>
                <a:cubicBezTo>
                  <a:pt x="1034" y="1"/>
                  <a:pt x="1" y="430"/>
                  <a:pt x="35" y="1536"/>
                </a:cubicBezTo>
                <a:cubicBezTo>
                  <a:pt x="35" y="2236"/>
                  <a:pt x="568" y="2737"/>
                  <a:pt x="1069" y="3170"/>
                </a:cubicBezTo>
                <a:cubicBezTo>
                  <a:pt x="1703" y="3771"/>
                  <a:pt x="2503" y="4138"/>
                  <a:pt x="3337" y="4271"/>
                </a:cubicBezTo>
                <a:cubicBezTo>
                  <a:pt x="3412" y="4280"/>
                  <a:pt x="3488" y="4285"/>
                  <a:pt x="3564" y="4285"/>
                </a:cubicBezTo>
                <a:cubicBezTo>
                  <a:pt x="4339" y="4285"/>
                  <a:pt x="5159" y="3830"/>
                  <a:pt x="5372" y="3070"/>
                </a:cubicBezTo>
                <a:cubicBezTo>
                  <a:pt x="5439" y="2804"/>
                  <a:pt x="5439" y="2503"/>
                  <a:pt x="5372" y="2203"/>
                </a:cubicBezTo>
                <a:cubicBezTo>
                  <a:pt x="5339" y="1769"/>
                  <a:pt x="5205" y="1336"/>
                  <a:pt x="4938" y="969"/>
                </a:cubicBezTo>
                <a:cubicBezTo>
                  <a:pt x="4481" y="397"/>
                  <a:pt x="3278" y="1"/>
                  <a:pt x="2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7" name="Google Shape;1227;p11"/>
          <p:cNvGrpSpPr/>
          <p:nvPr/>
        </p:nvGrpSpPr>
        <p:grpSpPr>
          <a:xfrm>
            <a:off x="8225425" y="2224957"/>
            <a:ext cx="642890" cy="558454"/>
            <a:chOff x="4131600" y="4333525"/>
            <a:chExt cx="582275" cy="505800"/>
          </a:xfrm>
        </p:grpSpPr>
        <p:sp>
          <p:nvSpPr>
            <p:cNvPr id="1228" name="Google Shape;1228;p11"/>
            <p:cNvSpPr/>
            <p:nvPr/>
          </p:nvSpPr>
          <p:spPr>
            <a:xfrm>
              <a:off x="4422725" y="4385850"/>
              <a:ext cx="65175" cy="105400"/>
            </a:xfrm>
            <a:custGeom>
              <a:rect b="b" l="l" r="r" t="t"/>
              <a:pathLst>
                <a:path extrusionOk="0" h="4216" w="2607">
                  <a:moveTo>
                    <a:pt x="1331" y="1"/>
                  </a:moveTo>
                  <a:cubicBezTo>
                    <a:pt x="1331" y="1498"/>
                    <a:pt x="832" y="2995"/>
                    <a:pt x="0" y="4215"/>
                  </a:cubicBezTo>
                  <a:cubicBezTo>
                    <a:pt x="0" y="4215"/>
                    <a:pt x="2163" y="2552"/>
                    <a:pt x="2607" y="223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4526700" y="4401100"/>
              <a:ext cx="37450" cy="38850"/>
            </a:xfrm>
            <a:custGeom>
              <a:rect b="b" l="l" r="r" t="t"/>
              <a:pathLst>
                <a:path extrusionOk="0" h="1554" w="1498">
                  <a:moveTo>
                    <a:pt x="1387" y="1"/>
                  </a:moveTo>
                  <a:cubicBezTo>
                    <a:pt x="1331" y="1"/>
                    <a:pt x="777" y="167"/>
                    <a:pt x="0" y="1332"/>
                  </a:cubicBezTo>
                  <a:lnTo>
                    <a:pt x="1276" y="1554"/>
                  </a:lnTo>
                  <a:lnTo>
                    <a:pt x="1497" y="56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4307275" y="4382700"/>
              <a:ext cx="71100" cy="59425"/>
            </a:xfrm>
            <a:custGeom>
              <a:rect b="b" l="l" r="r" t="t"/>
              <a:pathLst>
                <a:path extrusionOk="0" h="2377" w="2844">
                  <a:moveTo>
                    <a:pt x="1534" y="0"/>
                  </a:moveTo>
                  <a:cubicBezTo>
                    <a:pt x="593" y="0"/>
                    <a:pt x="0" y="1068"/>
                    <a:pt x="570" y="1846"/>
                  </a:cubicBezTo>
                  <a:cubicBezTo>
                    <a:pt x="820" y="2209"/>
                    <a:pt x="1190" y="2377"/>
                    <a:pt x="1551" y="2377"/>
                  </a:cubicBezTo>
                  <a:cubicBezTo>
                    <a:pt x="2074" y="2377"/>
                    <a:pt x="2579" y="2025"/>
                    <a:pt x="2678" y="1402"/>
                  </a:cubicBezTo>
                  <a:cubicBezTo>
                    <a:pt x="2844" y="737"/>
                    <a:pt x="2400" y="127"/>
                    <a:pt x="1735" y="16"/>
                  </a:cubicBezTo>
                  <a:cubicBezTo>
                    <a:pt x="1666" y="5"/>
                    <a:pt x="1599" y="0"/>
                    <a:pt x="15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4497575" y="4452400"/>
              <a:ext cx="49950" cy="48550"/>
            </a:xfrm>
            <a:custGeom>
              <a:rect b="b" l="l" r="r" t="t"/>
              <a:pathLst>
                <a:path extrusionOk="0" h="1942" w="1998">
                  <a:moveTo>
                    <a:pt x="777" y="1"/>
                  </a:moveTo>
                  <a:cubicBezTo>
                    <a:pt x="444" y="500"/>
                    <a:pt x="223" y="1054"/>
                    <a:pt x="1" y="1664"/>
                  </a:cubicBezTo>
                  <a:lnTo>
                    <a:pt x="1720" y="1941"/>
                  </a:lnTo>
                  <a:lnTo>
                    <a:pt x="1997" y="22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4292425" y="4364125"/>
              <a:ext cx="107525" cy="97250"/>
            </a:xfrm>
            <a:custGeom>
              <a:rect b="b" l="l" r="r" t="t"/>
              <a:pathLst>
                <a:path extrusionOk="0" h="3890" w="4301">
                  <a:moveTo>
                    <a:pt x="2132" y="771"/>
                  </a:moveTo>
                  <a:cubicBezTo>
                    <a:pt x="2495" y="771"/>
                    <a:pt x="2862" y="926"/>
                    <a:pt x="3105" y="1258"/>
                  </a:cubicBezTo>
                  <a:cubicBezTo>
                    <a:pt x="3664" y="2071"/>
                    <a:pt x="3060" y="3116"/>
                    <a:pt x="2188" y="3116"/>
                  </a:cubicBezTo>
                  <a:cubicBezTo>
                    <a:pt x="2107" y="3116"/>
                    <a:pt x="2025" y="3107"/>
                    <a:pt x="1941" y="3088"/>
                  </a:cubicBezTo>
                  <a:cubicBezTo>
                    <a:pt x="1275" y="2977"/>
                    <a:pt x="832" y="2423"/>
                    <a:pt x="943" y="1757"/>
                  </a:cubicBezTo>
                  <a:cubicBezTo>
                    <a:pt x="1043" y="1124"/>
                    <a:pt x="1584" y="771"/>
                    <a:pt x="2132" y="771"/>
                  </a:cubicBezTo>
                  <a:close/>
                  <a:moveTo>
                    <a:pt x="2066" y="0"/>
                  </a:moveTo>
                  <a:cubicBezTo>
                    <a:pt x="1231" y="0"/>
                    <a:pt x="413" y="492"/>
                    <a:pt x="222" y="1591"/>
                  </a:cubicBezTo>
                  <a:cubicBezTo>
                    <a:pt x="0" y="2644"/>
                    <a:pt x="721" y="3642"/>
                    <a:pt x="1774" y="3864"/>
                  </a:cubicBezTo>
                  <a:cubicBezTo>
                    <a:pt x="1883" y="3881"/>
                    <a:pt x="1991" y="3890"/>
                    <a:pt x="2097" y="3890"/>
                  </a:cubicBezTo>
                  <a:cubicBezTo>
                    <a:pt x="3025" y="3890"/>
                    <a:pt x="3849" y="3257"/>
                    <a:pt x="4048" y="2312"/>
                  </a:cubicBezTo>
                  <a:cubicBezTo>
                    <a:pt x="4300" y="860"/>
                    <a:pt x="3169" y="0"/>
                    <a:pt x="206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4258400" y="4333525"/>
              <a:ext cx="183750" cy="159775"/>
            </a:xfrm>
            <a:custGeom>
              <a:rect b="b" l="l" r="r" t="t"/>
              <a:pathLst>
                <a:path extrusionOk="0" h="6391" w="7350">
                  <a:moveTo>
                    <a:pt x="3400" y="1226"/>
                  </a:moveTo>
                  <a:cubicBezTo>
                    <a:pt x="3528" y="1226"/>
                    <a:pt x="3662" y="1238"/>
                    <a:pt x="3801" y="1262"/>
                  </a:cubicBezTo>
                  <a:cubicBezTo>
                    <a:pt x="6212" y="1682"/>
                    <a:pt x="5749" y="5124"/>
                    <a:pt x="3536" y="5124"/>
                  </a:cubicBezTo>
                  <a:cubicBezTo>
                    <a:pt x="3408" y="5124"/>
                    <a:pt x="3275" y="5113"/>
                    <a:pt x="3135" y="5088"/>
                  </a:cubicBezTo>
                  <a:cubicBezTo>
                    <a:pt x="724" y="4669"/>
                    <a:pt x="1187" y="1226"/>
                    <a:pt x="3400" y="1226"/>
                  </a:cubicBezTo>
                  <a:close/>
                  <a:moveTo>
                    <a:pt x="3511" y="0"/>
                  </a:moveTo>
                  <a:cubicBezTo>
                    <a:pt x="2676" y="0"/>
                    <a:pt x="1849" y="331"/>
                    <a:pt x="1250" y="929"/>
                  </a:cubicBezTo>
                  <a:cubicBezTo>
                    <a:pt x="806" y="1373"/>
                    <a:pt x="474" y="1983"/>
                    <a:pt x="363" y="2648"/>
                  </a:cubicBezTo>
                  <a:cubicBezTo>
                    <a:pt x="0" y="4616"/>
                    <a:pt x="1573" y="6391"/>
                    <a:pt x="3544" y="6391"/>
                  </a:cubicBezTo>
                  <a:cubicBezTo>
                    <a:pt x="3683" y="6391"/>
                    <a:pt x="3824" y="6382"/>
                    <a:pt x="3967" y="6364"/>
                  </a:cubicBezTo>
                  <a:cubicBezTo>
                    <a:pt x="6074" y="6031"/>
                    <a:pt x="7350" y="3757"/>
                    <a:pt x="6407" y="1817"/>
                  </a:cubicBezTo>
                  <a:lnTo>
                    <a:pt x="6352" y="1817"/>
                  </a:lnTo>
                  <a:cubicBezTo>
                    <a:pt x="5908" y="874"/>
                    <a:pt x="5076" y="209"/>
                    <a:pt x="4023" y="42"/>
                  </a:cubicBezTo>
                  <a:cubicBezTo>
                    <a:pt x="3853" y="14"/>
                    <a:pt x="3682" y="0"/>
                    <a:pt x="351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4478175" y="4512000"/>
              <a:ext cx="51325" cy="49950"/>
            </a:xfrm>
            <a:custGeom>
              <a:rect b="b" l="l" r="r" t="t"/>
              <a:pathLst>
                <a:path extrusionOk="0" h="1998" w="2053">
                  <a:moveTo>
                    <a:pt x="500" y="1"/>
                  </a:moveTo>
                  <a:cubicBezTo>
                    <a:pt x="333" y="500"/>
                    <a:pt x="167" y="1110"/>
                    <a:pt x="0" y="1720"/>
                  </a:cubicBezTo>
                  <a:lnTo>
                    <a:pt x="1719" y="1997"/>
                  </a:lnTo>
                  <a:lnTo>
                    <a:pt x="2052" y="278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4178750" y="4351200"/>
              <a:ext cx="79025" cy="127575"/>
            </a:xfrm>
            <a:custGeom>
              <a:rect b="b" l="l" r="r" t="t"/>
              <a:pathLst>
                <a:path extrusionOk="0" h="5103" w="3161">
                  <a:moveTo>
                    <a:pt x="3161" y="1"/>
                  </a:moveTo>
                  <a:lnTo>
                    <a:pt x="0" y="2219"/>
                  </a:lnTo>
                  <a:cubicBezTo>
                    <a:pt x="333" y="3660"/>
                    <a:pt x="1497" y="4769"/>
                    <a:pt x="2994" y="5102"/>
                  </a:cubicBezTo>
                  <a:cubicBezTo>
                    <a:pt x="2163" y="3494"/>
                    <a:pt x="2218" y="1553"/>
                    <a:pt x="31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4173475" y="4505775"/>
              <a:ext cx="234025" cy="121325"/>
            </a:xfrm>
            <a:custGeom>
              <a:rect b="b" l="l" r="r" t="t"/>
              <a:pathLst>
                <a:path extrusionOk="0" h="4853" w="9361">
                  <a:moveTo>
                    <a:pt x="2535" y="1"/>
                  </a:moveTo>
                  <a:cubicBezTo>
                    <a:pt x="1001" y="1"/>
                    <a:pt x="0" y="1733"/>
                    <a:pt x="932" y="3078"/>
                  </a:cubicBezTo>
                  <a:cubicBezTo>
                    <a:pt x="1265" y="3466"/>
                    <a:pt x="1708" y="3743"/>
                    <a:pt x="2207" y="3854"/>
                  </a:cubicBezTo>
                  <a:lnTo>
                    <a:pt x="7808" y="4852"/>
                  </a:lnTo>
                  <a:cubicBezTo>
                    <a:pt x="7863" y="4353"/>
                    <a:pt x="8196" y="4021"/>
                    <a:pt x="8640" y="3854"/>
                  </a:cubicBezTo>
                  <a:cubicBezTo>
                    <a:pt x="8972" y="3799"/>
                    <a:pt x="9194" y="3522"/>
                    <a:pt x="9305" y="3189"/>
                  </a:cubicBezTo>
                  <a:lnTo>
                    <a:pt x="9305" y="3078"/>
                  </a:lnTo>
                  <a:cubicBezTo>
                    <a:pt x="9360" y="2745"/>
                    <a:pt x="9194" y="2413"/>
                    <a:pt x="8917" y="2191"/>
                  </a:cubicBezTo>
                  <a:cubicBezTo>
                    <a:pt x="8529" y="1914"/>
                    <a:pt x="8362" y="1470"/>
                    <a:pt x="8473" y="1026"/>
                  </a:cubicBezTo>
                  <a:lnTo>
                    <a:pt x="2873" y="28"/>
                  </a:lnTo>
                  <a:cubicBezTo>
                    <a:pt x="2758" y="10"/>
                    <a:pt x="2645" y="1"/>
                    <a:pt x="253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4467075" y="4573000"/>
              <a:ext cx="44400" cy="49950"/>
            </a:xfrm>
            <a:custGeom>
              <a:rect b="b" l="l" r="r" t="t"/>
              <a:pathLst>
                <a:path extrusionOk="0" h="1998" w="1776">
                  <a:moveTo>
                    <a:pt x="278" y="1"/>
                  </a:moveTo>
                  <a:cubicBezTo>
                    <a:pt x="223" y="278"/>
                    <a:pt x="167" y="611"/>
                    <a:pt x="112" y="888"/>
                  </a:cubicBezTo>
                  <a:cubicBezTo>
                    <a:pt x="56" y="1165"/>
                    <a:pt x="1" y="1443"/>
                    <a:pt x="1" y="1775"/>
                  </a:cubicBezTo>
                  <a:lnTo>
                    <a:pt x="1443" y="1997"/>
                  </a:lnTo>
                  <a:lnTo>
                    <a:pt x="1775" y="278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4536400" y="4412200"/>
              <a:ext cx="177475" cy="408975"/>
            </a:xfrm>
            <a:custGeom>
              <a:rect b="b" l="l" r="r" t="t"/>
              <a:pathLst>
                <a:path extrusionOk="0" h="16359" w="7099">
                  <a:moveTo>
                    <a:pt x="2828" y="1"/>
                  </a:moveTo>
                  <a:lnTo>
                    <a:pt x="2828" y="1"/>
                  </a:lnTo>
                  <a:cubicBezTo>
                    <a:pt x="3549" y="1830"/>
                    <a:pt x="3716" y="4936"/>
                    <a:pt x="3161" y="8318"/>
                  </a:cubicBezTo>
                  <a:cubicBezTo>
                    <a:pt x="2551" y="11756"/>
                    <a:pt x="1331" y="14584"/>
                    <a:pt x="0" y="16081"/>
                  </a:cubicBezTo>
                  <a:lnTo>
                    <a:pt x="1608" y="16359"/>
                  </a:lnTo>
                  <a:cubicBezTo>
                    <a:pt x="3106" y="15305"/>
                    <a:pt x="3937" y="14695"/>
                    <a:pt x="5435" y="13641"/>
                  </a:cubicBezTo>
                  <a:lnTo>
                    <a:pt x="7098" y="4104"/>
                  </a:lnTo>
                  <a:cubicBezTo>
                    <a:pt x="6045" y="2607"/>
                    <a:pt x="5490" y="1775"/>
                    <a:pt x="4437" y="278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4461550" y="4636775"/>
              <a:ext cx="45750" cy="49925"/>
            </a:xfrm>
            <a:custGeom>
              <a:rect b="b" l="l" r="r" t="t"/>
              <a:pathLst>
                <a:path extrusionOk="0" h="1997" w="1830">
                  <a:moveTo>
                    <a:pt x="111" y="1"/>
                  </a:moveTo>
                  <a:cubicBezTo>
                    <a:pt x="56" y="555"/>
                    <a:pt x="0" y="1165"/>
                    <a:pt x="0" y="1775"/>
                  </a:cubicBezTo>
                  <a:lnTo>
                    <a:pt x="1553" y="1997"/>
                  </a:lnTo>
                  <a:lnTo>
                    <a:pt x="1830" y="27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4131600" y="4630600"/>
              <a:ext cx="94300" cy="122650"/>
            </a:xfrm>
            <a:custGeom>
              <a:rect b="b" l="l" r="r" t="t"/>
              <a:pathLst>
                <a:path extrusionOk="0" h="4906" w="3772">
                  <a:moveTo>
                    <a:pt x="3317" y="1"/>
                  </a:moveTo>
                  <a:cubicBezTo>
                    <a:pt x="1987" y="1"/>
                    <a:pt x="748" y="649"/>
                    <a:pt x="1" y="1745"/>
                  </a:cubicBezTo>
                  <a:lnTo>
                    <a:pt x="2219" y="4905"/>
                  </a:lnTo>
                  <a:cubicBezTo>
                    <a:pt x="1831" y="3131"/>
                    <a:pt x="2441" y="1246"/>
                    <a:pt x="3771" y="26"/>
                  </a:cubicBezTo>
                  <a:cubicBezTo>
                    <a:pt x="3619" y="9"/>
                    <a:pt x="3467" y="1"/>
                    <a:pt x="331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4529475" y="4489825"/>
              <a:ext cx="62400" cy="244025"/>
            </a:xfrm>
            <a:custGeom>
              <a:rect b="b" l="l" r="r" t="t"/>
              <a:pathLst>
                <a:path extrusionOk="0" h="9761" w="2496">
                  <a:moveTo>
                    <a:pt x="2495" y="1"/>
                  </a:moveTo>
                  <a:cubicBezTo>
                    <a:pt x="1553" y="777"/>
                    <a:pt x="721" y="2552"/>
                    <a:pt x="388" y="4659"/>
                  </a:cubicBezTo>
                  <a:cubicBezTo>
                    <a:pt x="0" y="6821"/>
                    <a:pt x="167" y="8762"/>
                    <a:pt x="776" y="9760"/>
                  </a:cubicBezTo>
                  <a:cubicBezTo>
                    <a:pt x="832" y="9705"/>
                    <a:pt x="887" y="9594"/>
                    <a:pt x="887" y="9538"/>
                  </a:cubicBezTo>
                  <a:cubicBezTo>
                    <a:pt x="943" y="9427"/>
                    <a:pt x="998" y="9317"/>
                    <a:pt x="998" y="9261"/>
                  </a:cubicBezTo>
                  <a:cubicBezTo>
                    <a:pt x="1054" y="9150"/>
                    <a:pt x="1054" y="9095"/>
                    <a:pt x="1109" y="8984"/>
                  </a:cubicBezTo>
                  <a:lnTo>
                    <a:pt x="1165" y="8762"/>
                  </a:lnTo>
                  <a:cubicBezTo>
                    <a:pt x="1276" y="8485"/>
                    <a:pt x="1386" y="8208"/>
                    <a:pt x="1497" y="7930"/>
                  </a:cubicBezTo>
                  <a:cubicBezTo>
                    <a:pt x="1497" y="7819"/>
                    <a:pt x="1719" y="7653"/>
                    <a:pt x="1775" y="7487"/>
                  </a:cubicBezTo>
                  <a:cubicBezTo>
                    <a:pt x="1830" y="7376"/>
                    <a:pt x="1885" y="7209"/>
                    <a:pt x="1885" y="7043"/>
                  </a:cubicBezTo>
                  <a:cubicBezTo>
                    <a:pt x="1941" y="6988"/>
                    <a:pt x="1941" y="6877"/>
                    <a:pt x="1996" y="6766"/>
                  </a:cubicBezTo>
                  <a:cubicBezTo>
                    <a:pt x="1996" y="6710"/>
                    <a:pt x="1996" y="6655"/>
                    <a:pt x="2052" y="6599"/>
                  </a:cubicBezTo>
                  <a:cubicBezTo>
                    <a:pt x="2107" y="6433"/>
                    <a:pt x="2107" y="6211"/>
                    <a:pt x="2163" y="6045"/>
                  </a:cubicBezTo>
                  <a:lnTo>
                    <a:pt x="2163" y="5934"/>
                  </a:lnTo>
                  <a:lnTo>
                    <a:pt x="2163" y="5712"/>
                  </a:lnTo>
                  <a:lnTo>
                    <a:pt x="2218" y="5435"/>
                  </a:lnTo>
                  <a:cubicBezTo>
                    <a:pt x="2274" y="5269"/>
                    <a:pt x="2274" y="5158"/>
                    <a:pt x="2329" y="4991"/>
                  </a:cubicBezTo>
                  <a:cubicBezTo>
                    <a:pt x="2329" y="4825"/>
                    <a:pt x="2329" y="4659"/>
                    <a:pt x="2385" y="4548"/>
                  </a:cubicBezTo>
                  <a:cubicBezTo>
                    <a:pt x="2440" y="4437"/>
                    <a:pt x="2440" y="4326"/>
                    <a:pt x="2440" y="4215"/>
                  </a:cubicBezTo>
                  <a:cubicBezTo>
                    <a:pt x="2440" y="4160"/>
                    <a:pt x="2440" y="4104"/>
                    <a:pt x="2440" y="4049"/>
                  </a:cubicBezTo>
                  <a:cubicBezTo>
                    <a:pt x="2440" y="3993"/>
                    <a:pt x="2440" y="3938"/>
                    <a:pt x="2440" y="3882"/>
                  </a:cubicBezTo>
                  <a:cubicBezTo>
                    <a:pt x="2495" y="3716"/>
                    <a:pt x="2495" y="3550"/>
                    <a:pt x="2495" y="3328"/>
                  </a:cubicBezTo>
                  <a:cubicBezTo>
                    <a:pt x="2495" y="3272"/>
                    <a:pt x="2495" y="3217"/>
                    <a:pt x="2495" y="3161"/>
                  </a:cubicBezTo>
                  <a:lnTo>
                    <a:pt x="2495" y="2884"/>
                  </a:lnTo>
                  <a:lnTo>
                    <a:pt x="2495" y="2385"/>
                  </a:lnTo>
                  <a:lnTo>
                    <a:pt x="2495" y="1997"/>
                  </a:lnTo>
                  <a:lnTo>
                    <a:pt x="2495" y="1110"/>
                  </a:lnTo>
                  <a:lnTo>
                    <a:pt x="2495" y="833"/>
                  </a:lnTo>
                  <a:lnTo>
                    <a:pt x="2495" y="555"/>
                  </a:lnTo>
                  <a:lnTo>
                    <a:pt x="2495" y="27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4461550" y="4700550"/>
              <a:ext cx="41600" cy="51325"/>
            </a:xfrm>
            <a:custGeom>
              <a:rect b="b" l="l" r="r" t="t"/>
              <a:pathLst>
                <a:path extrusionOk="0" h="2053" w="1664">
                  <a:moveTo>
                    <a:pt x="0" y="0"/>
                  </a:moveTo>
                  <a:cubicBezTo>
                    <a:pt x="0" y="610"/>
                    <a:pt x="56" y="1220"/>
                    <a:pt x="166" y="1830"/>
                  </a:cubicBezTo>
                  <a:lnTo>
                    <a:pt x="1386" y="2052"/>
                  </a:lnTo>
                  <a:lnTo>
                    <a:pt x="1664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4461550" y="4402500"/>
              <a:ext cx="130325" cy="406200"/>
            </a:xfrm>
            <a:custGeom>
              <a:rect b="b" l="l" r="r" t="t"/>
              <a:pathLst>
                <a:path extrusionOk="0" h="16248" w="5213">
                  <a:moveTo>
                    <a:pt x="4103" y="0"/>
                  </a:moveTo>
                  <a:lnTo>
                    <a:pt x="3882" y="1498"/>
                  </a:lnTo>
                  <a:lnTo>
                    <a:pt x="2606" y="1276"/>
                  </a:lnTo>
                  <a:cubicBezTo>
                    <a:pt x="2551" y="1387"/>
                    <a:pt x="2440" y="1553"/>
                    <a:pt x="2384" y="1664"/>
                  </a:cubicBezTo>
                  <a:cubicBezTo>
                    <a:pt x="2329" y="1775"/>
                    <a:pt x="2274" y="1886"/>
                    <a:pt x="2218" y="1941"/>
                  </a:cubicBezTo>
                  <a:lnTo>
                    <a:pt x="3438" y="2163"/>
                  </a:lnTo>
                  <a:lnTo>
                    <a:pt x="3161" y="3937"/>
                  </a:lnTo>
                  <a:lnTo>
                    <a:pt x="1442" y="3605"/>
                  </a:lnTo>
                  <a:cubicBezTo>
                    <a:pt x="1331" y="3882"/>
                    <a:pt x="1275" y="4104"/>
                    <a:pt x="1165" y="4381"/>
                  </a:cubicBezTo>
                  <a:lnTo>
                    <a:pt x="2717" y="4658"/>
                  </a:lnTo>
                  <a:lnTo>
                    <a:pt x="2384" y="6377"/>
                  </a:lnTo>
                  <a:lnTo>
                    <a:pt x="665" y="6100"/>
                  </a:lnTo>
                  <a:cubicBezTo>
                    <a:pt x="610" y="6322"/>
                    <a:pt x="555" y="6599"/>
                    <a:pt x="499" y="6821"/>
                  </a:cubicBezTo>
                  <a:lnTo>
                    <a:pt x="1996" y="7098"/>
                  </a:lnTo>
                  <a:lnTo>
                    <a:pt x="1664" y="8817"/>
                  </a:lnTo>
                  <a:lnTo>
                    <a:pt x="222" y="8540"/>
                  </a:lnTo>
                  <a:lnTo>
                    <a:pt x="111" y="9372"/>
                  </a:lnTo>
                  <a:lnTo>
                    <a:pt x="1830" y="9649"/>
                  </a:lnTo>
                  <a:lnTo>
                    <a:pt x="1553" y="11368"/>
                  </a:lnTo>
                  <a:lnTo>
                    <a:pt x="0" y="11146"/>
                  </a:lnTo>
                  <a:lnTo>
                    <a:pt x="0" y="11922"/>
                  </a:lnTo>
                  <a:lnTo>
                    <a:pt x="1664" y="12200"/>
                  </a:lnTo>
                  <a:lnTo>
                    <a:pt x="1386" y="13974"/>
                  </a:lnTo>
                  <a:lnTo>
                    <a:pt x="166" y="13752"/>
                  </a:lnTo>
                  <a:lnTo>
                    <a:pt x="166" y="13752"/>
                  </a:lnTo>
                  <a:cubicBezTo>
                    <a:pt x="166" y="13863"/>
                    <a:pt x="222" y="13974"/>
                    <a:pt x="222" y="14085"/>
                  </a:cubicBezTo>
                  <a:cubicBezTo>
                    <a:pt x="222" y="14196"/>
                    <a:pt x="277" y="14362"/>
                    <a:pt x="333" y="14529"/>
                  </a:cubicBezTo>
                  <a:lnTo>
                    <a:pt x="1553" y="14750"/>
                  </a:lnTo>
                  <a:lnTo>
                    <a:pt x="1275" y="16248"/>
                  </a:lnTo>
                  <a:cubicBezTo>
                    <a:pt x="1497" y="16137"/>
                    <a:pt x="2107" y="15804"/>
                    <a:pt x="2884" y="14529"/>
                  </a:cubicBezTo>
                  <a:cubicBezTo>
                    <a:pt x="3105" y="14140"/>
                    <a:pt x="3272" y="13752"/>
                    <a:pt x="3493" y="13309"/>
                  </a:cubicBezTo>
                  <a:cubicBezTo>
                    <a:pt x="2884" y="12255"/>
                    <a:pt x="2717" y="10314"/>
                    <a:pt x="3105" y="8207"/>
                  </a:cubicBezTo>
                  <a:cubicBezTo>
                    <a:pt x="3438" y="6045"/>
                    <a:pt x="4270" y="4270"/>
                    <a:pt x="5212" y="3549"/>
                  </a:cubicBezTo>
                  <a:cubicBezTo>
                    <a:pt x="5157" y="3050"/>
                    <a:pt x="5102" y="2607"/>
                    <a:pt x="5046" y="2163"/>
                  </a:cubicBezTo>
                  <a:cubicBezTo>
                    <a:pt x="4769" y="721"/>
                    <a:pt x="4325" y="167"/>
                    <a:pt x="410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4131600" y="4351200"/>
              <a:ext cx="385425" cy="446400"/>
            </a:xfrm>
            <a:custGeom>
              <a:rect b="b" l="l" r="r" t="t"/>
              <a:pathLst>
                <a:path extrusionOk="0" h="17856" w="15417">
                  <a:moveTo>
                    <a:pt x="4210" y="6184"/>
                  </a:moveTo>
                  <a:cubicBezTo>
                    <a:pt x="4320" y="6184"/>
                    <a:pt x="4433" y="6193"/>
                    <a:pt x="4548" y="6211"/>
                  </a:cubicBezTo>
                  <a:lnTo>
                    <a:pt x="10148" y="7209"/>
                  </a:lnTo>
                  <a:cubicBezTo>
                    <a:pt x="10037" y="7653"/>
                    <a:pt x="10204" y="8097"/>
                    <a:pt x="10592" y="8374"/>
                  </a:cubicBezTo>
                  <a:cubicBezTo>
                    <a:pt x="10869" y="8596"/>
                    <a:pt x="11035" y="8928"/>
                    <a:pt x="10980" y="9261"/>
                  </a:cubicBezTo>
                  <a:lnTo>
                    <a:pt x="10980" y="9372"/>
                  </a:lnTo>
                  <a:cubicBezTo>
                    <a:pt x="10869" y="9705"/>
                    <a:pt x="10647" y="9982"/>
                    <a:pt x="10315" y="10037"/>
                  </a:cubicBezTo>
                  <a:cubicBezTo>
                    <a:pt x="9871" y="10204"/>
                    <a:pt x="9538" y="10536"/>
                    <a:pt x="9483" y="11035"/>
                  </a:cubicBezTo>
                  <a:lnTo>
                    <a:pt x="3882" y="10037"/>
                  </a:lnTo>
                  <a:cubicBezTo>
                    <a:pt x="3383" y="9926"/>
                    <a:pt x="2940" y="9649"/>
                    <a:pt x="2607" y="9261"/>
                  </a:cubicBezTo>
                  <a:cubicBezTo>
                    <a:pt x="1675" y="7916"/>
                    <a:pt x="2676" y="6184"/>
                    <a:pt x="4210" y="6184"/>
                  </a:cubicBezTo>
                  <a:close/>
                  <a:moveTo>
                    <a:pt x="5047" y="1"/>
                  </a:moveTo>
                  <a:cubicBezTo>
                    <a:pt x="4104" y="1553"/>
                    <a:pt x="4049" y="3494"/>
                    <a:pt x="4880" y="5102"/>
                  </a:cubicBezTo>
                  <a:cubicBezTo>
                    <a:pt x="3383" y="4769"/>
                    <a:pt x="2274" y="3660"/>
                    <a:pt x="1886" y="2219"/>
                  </a:cubicBezTo>
                  <a:lnTo>
                    <a:pt x="1" y="12921"/>
                  </a:lnTo>
                  <a:cubicBezTo>
                    <a:pt x="748" y="11825"/>
                    <a:pt x="2032" y="11177"/>
                    <a:pt x="3330" y="11177"/>
                  </a:cubicBezTo>
                  <a:cubicBezTo>
                    <a:pt x="3477" y="11177"/>
                    <a:pt x="3625" y="11185"/>
                    <a:pt x="3771" y="11202"/>
                  </a:cubicBezTo>
                  <a:cubicBezTo>
                    <a:pt x="2441" y="12477"/>
                    <a:pt x="1831" y="14307"/>
                    <a:pt x="2219" y="16081"/>
                  </a:cubicBezTo>
                  <a:lnTo>
                    <a:pt x="3494" y="16303"/>
                  </a:lnTo>
                  <a:cubicBezTo>
                    <a:pt x="3217" y="15693"/>
                    <a:pt x="3106" y="15028"/>
                    <a:pt x="3217" y="14363"/>
                  </a:cubicBezTo>
                  <a:cubicBezTo>
                    <a:pt x="3509" y="12778"/>
                    <a:pt x="4898" y="11727"/>
                    <a:pt x="6394" y="11727"/>
                  </a:cubicBezTo>
                  <a:cubicBezTo>
                    <a:pt x="6888" y="11727"/>
                    <a:pt x="7393" y="11841"/>
                    <a:pt x="7875" y="12089"/>
                  </a:cubicBezTo>
                  <a:cubicBezTo>
                    <a:pt x="9760" y="13087"/>
                    <a:pt x="10148" y="15693"/>
                    <a:pt x="8651" y="17191"/>
                  </a:cubicBezTo>
                  <a:lnTo>
                    <a:pt x="10093" y="17468"/>
                  </a:lnTo>
                  <a:cubicBezTo>
                    <a:pt x="10647" y="16026"/>
                    <a:pt x="10703" y="14473"/>
                    <a:pt x="10315" y="12976"/>
                  </a:cubicBezTo>
                  <a:lnTo>
                    <a:pt x="10315" y="12976"/>
                  </a:lnTo>
                  <a:cubicBezTo>
                    <a:pt x="10315" y="12977"/>
                    <a:pt x="11812" y="15361"/>
                    <a:pt x="11424" y="17690"/>
                  </a:cubicBezTo>
                  <a:lnTo>
                    <a:pt x="12588" y="17856"/>
                  </a:lnTo>
                  <a:cubicBezTo>
                    <a:pt x="11867" y="16081"/>
                    <a:pt x="11701" y="12921"/>
                    <a:pt x="12311" y="9538"/>
                  </a:cubicBezTo>
                  <a:cubicBezTo>
                    <a:pt x="12865" y="6156"/>
                    <a:pt x="14085" y="3272"/>
                    <a:pt x="15416" y="1831"/>
                  </a:cubicBezTo>
                  <a:lnTo>
                    <a:pt x="14196" y="1609"/>
                  </a:lnTo>
                  <a:cubicBezTo>
                    <a:pt x="13808" y="3938"/>
                    <a:pt x="11590" y="5601"/>
                    <a:pt x="11590" y="5601"/>
                  </a:cubicBezTo>
                  <a:cubicBezTo>
                    <a:pt x="12477" y="4381"/>
                    <a:pt x="12921" y="2884"/>
                    <a:pt x="12921" y="1387"/>
                  </a:cubicBezTo>
                  <a:lnTo>
                    <a:pt x="11424" y="1165"/>
                  </a:lnTo>
                  <a:lnTo>
                    <a:pt x="11424" y="1165"/>
                  </a:lnTo>
                  <a:cubicBezTo>
                    <a:pt x="12366" y="3106"/>
                    <a:pt x="11146" y="5379"/>
                    <a:pt x="8984" y="5657"/>
                  </a:cubicBezTo>
                  <a:cubicBezTo>
                    <a:pt x="8837" y="5675"/>
                    <a:pt x="8693" y="5685"/>
                    <a:pt x="8550" y="5685"/>
                  </a:cubicBezTo>
                  <a:cubicBezTo>
                    <a:pt x="6591" y="5685"/>
                    <a:pt x="5073" y="3958"/>
                    <a:pt x="5435" y="1941"/>
                  </a:cubicBezTo>
                  <a:cubicBezTo>
                    <a:pt x="5546" y="1276"/>
                    <a:pt x="5823" y="722"/>
                    <a:pt x="6322" y="222"/>
                  </a:cubicBezTo>
                  <a:lnTo>
                    <a:pt x="5047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4469850" y="4765700"/>
              <a:ext cx="30525" cy="43000"/>
            </a:xfrm>
            <a:custGeom>
              <a:rect b="b" l="l" r="r" t="t"/>
              <a:pathLst>
                <a:path extrusionOk="0" h="1720" w="1221">
                  <a:moveTo>
                    <a:pt x="1" y="1"/>
                  </a:moveTo>
                  <a:lnTo>
                    <a:pt x="1" y="1"/>
                  </a:lnTo>
                  <a:cubicBezTo>
                    <a:pt x="333" y="1331"/>
                    <a:pt x="777" y="1720"/>
                    <a:pt x="888" y="1720"/>
                  </a:cubicBezTo>
                  <a:lnTo>
                    <a:pt x="943" y="1720"/>
                  </a:lnTo>
                  <a:lnTo>
                    <a:pt x="122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4259150" y="4694125"/>
              <a:ext cx="74050" cy="59125"/>
            </a:xfrm>
            <a:custGeom>
              <a:rect b="b" l="l" r="r" t="t"/>
              <a:pathLst>
                <a:path extrusionOk="0" h="2365" w="2962">
                  <a:moveTo>
                    <a:pt x="1234" y="0"/>
                  </a:moveTo>
                  <a:cubicBezTo>
                    <a:pt x="709" y="0"/>
                    <a:pt x="206" y="408"/>
                    <a:pt x="111" y="978"/>
                  </a:cubicBezTo>
                  <a:cubicBezTo>
                    <a:pt x="0" y="1588"/>
                    <a:pt x="444" y="2254"/>
                    <a:pt x="1109" y="2364"/>
                  </a:cubicBezTo>
                  <a:lnTo>
                    <a:pt x="1109" y="2309"/>
                  </a:lnTo>
                  <a:cubicBezTo>
                    <a:pt x="1198" y="2325"/>
                    <a:pt x="1283" y="2332"/>
                    <a:pt x="1364" y="2332"/>
                  </a:cubicBezTo>
                  <a:cubicBezTo>
                    <a:pt x="2700" y="2332"/>
                    <a:pt x="2961" y="297"/>
                    <a:pt x="1497" y="36"/>
                  </a:cubicBezTo>
                  <a:cubicBezTo>
                    <a:pt x="1410" y="12"/>
                    <a:pt x="1322" y="0"/>
                    <a:pt x="12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4237650" y="4675975"/>
              <a:ext cx="117175" cy="97350"/>
            </a:xfrm>
            <a:custGeom>
              <a:rect b="b" l="l" r="r" t="t"/>
              <a:pathLst>
                <a:path extrusionOk="0" h="3894" w="4687">
                  <a:moveTo>
                    <a:pt x="2148" y="743"/>
                  </a:moveTo>
                  <a:cubicBezTo>
                    <a:pt x="2218" y="743"/>
                    <a:pt x="2288" y="749"/>
                    <a:pt x="2357" y="762"/>
                  </a:cubicBezTo>
                  <a:cubicBezTo>
                    <a:pt x="3411" y="983"/>
                    <a:pt x="3688" y="2314"/>
                    <a:pt x="2801" y="2869"/>
                  </a:cubicBezTo>
                  <a:cubicBezTo>
                    <a:pt x="2590" y="3023"/>
                    <a:pt x="2358" y="3092"/>
                    <a:pt x="2132" y="3092"/>
                  </a:cubicBezTo>
                  <a:cubicBezTo>
                    <a:pt x="1465" y="3092"/>
                    <a:pt x="847" y="2491"/>
                    <a:pt x="971" y="1704"/>
                  </a:cubicBezTo>
                  <a:cubicBezTo>
                    <a:pt x="1069" y="1115"/>
                    <a:pt x="1603" y="743"/>
                    <a:pt x="2148" y="743"/>
                  </a:cubicBezTo>
                  <a:close/>
                  <a:moveTo>
                    <a:pt x="2085" y="0"/>
                  </a:moveTo>
                  <a:cubicBezTo>
                    <a:pt x="1183" y="0"/>
                    <a:pt x="396" y="669"/>
                    <a:pt x="250" y="1593"/>
                  </a:cubicBezTo>
                  <a:cubicBezTo>
                    <a:pt x="0" y="2884"/>
                    <a:pt x="1033" y="3894"/>
                    <a:pt x="2149" y="3894"/>
                  </a:cubicBezTo>
                  <a:cubicBezTo>
                    <a:pt x="2520" y="3894"/>
                    <a:pt x="2899" y="3783"/>
                    <a:pt x="3245" y="3534"/>
                  </a:cubicBezTo>
                  <a:cubicBezTo>
                    <a:pt x="4686" y="2536"/>
                    <a:pt x="4187" y="318"/>
                    <a:pt x="2468" y="41"/>
                  </a:cubicBezTo>
                  <a:cubicBezTo>
                    <a:pt x="2339" y="14"/>
                    <a:pt x="2211" y="0"/>
                    <a:pt x="2085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4383900" y="4675600"/>
              <a:ext cx="43000" cy="116475"/>
            </a:xfrm>
            <a:custGeom>
              <a:rect b="b" l="l" r="r" t="t"/>
              <a:pathLst>
                <a:path extrusionOk="0" h="4659" w="1720">
                  <a:moveTo>
                    <a:pt x="223" y="0"/>
                  </a:moveTo>
                  <a:cubicBezTo>
                    <a:pt x="611" y="1497"/>
                    <a:pt x="555" y="3050"/>
                    <a:pt x="1" y="4492"/>
                  </a:cubicBezTo>
                  <a:lnTo>
                    <a:pt x="1332" y="4658"/>
                  </a:lnTo>
                  <a:cubicBezTo>
                    <a:pt x="1720" y="2385"/>
                    <a:pt x="223" y="1"/>
                    <a:pt x="2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4422725" y="4371875"/>
              <a:ext cx="206575" cy="467450"/>
            </a:xfrm>
            <a:custGeom>
              <a:rect b="b" l="l" r="r" t="t"/>
              <a:pathLst>
                <a:path extrusionOk="0" h="18698" w="8263">
                  <a:moveTo>
                    <a:pt x="5546" y="1170"/>
                  </a:moveTo>
                  <a:lnTo>
                    <a:pt x="5656" y="1225"/>
                  </a:lnTo>
                  <a:cubicBezTo>
                    <a:pt x="5878" y="1392"/>
                    <a:pt x="6266" y="1946"/>
                    <a:pt x="6544" y="3388"/>
                  </a:cubicBezTo>
                  <a:cubicBezTo>
                    <a:pt x="6655" y="3832"/>
                    <a:pt x="6710" y="4275"/>
                    <a:pt x="6710" y="4774"/>
                  </a:cubicBezTo>
                  <a:lnTo>
                    <a:pt x="6710" y="5051"/>
                  </a:lnTo>
                  <a:lnTo>
                    <a:pt x="6710" y="5329"/>
                  </a:lnTo>
                  <a:lnTo>
                    <a:pt x="6710" y="5606"/>
                  </a:lnTo>
                  <a:lnTo>
                    <a:pt x="6710" y="5828"/>
                  </a:lnTo>
                  <a:lnTo>
                    <a:pt x="6710" y="6715"/>
                  </a:lnTo>
                  <a:lnTo>
                    <a:pt x="6710" y="7159"/>
                  </a:lnTo>
                  <a:lnTo>
                    <a:pt x="6710" y="7602"/>
                  </a:lnTo>
                  <a:lnTo>
                    <a:pt x="6710" y="7879"/>
                  </a:lnTo>
                  <a:cubicBezTo>
                    <a:pt x="6710" y="7935"/>
                    <a:pt x="6710" y="8046"/>
                    <a:pt x="6710" y="8101"/>
                  </a:cubicBezTo>
                  <a:cubicBezTo>
                    <a:pt x="6710" y="8268"/>
                    <a:pt x="6710" y="8489"/>
                    <a:pt x="6655" y="8656"/>
                  </a:cubicBezTo>
                  <a:cubicBezTo>
                    <a:pt x="6655" y="8711"/>
                    <a:pt x="6655" y="8711"/>
                    <a:pt x="6655" y="8767"/>
                  </a:cubicBezTo>
                  <a:cubicBezTo>
                    <a:pt x="6655" y="8822"/>
                    <a:pt x="6655" y="8933"/>
                    <a:pt x="6655" y="8989"/>
                  </a:cubicBezTo>
                  <a:cubicBezTo>
                    <a:pt x="6655" y="9099"/>
                    <a:pt x="6655" y="9155"/>
                    <a:pt x="6655" y="9266"/>
                  </a:cubicBezTo>
                  <a:cubicBezTo>
                    <a:pt x="6599" y="9377"/>
                    <a:pt x="6599" y="9598"/>
                    <a:pt x="6544" y="9709"/>
                  </a:cubicBezTo>
                  <a:cubicBezTo>
                    <a:pt x="6544" y="9876"/>
                    <a:pt x="6488" y="10042"/>
                    <a:pt x="6488" y="10153"/>
                  </a:cubicBezTo>
                  <a:lnTo>
                    <a:pt x="6433" y="10486"/>
                  </a:lnTo>
                  <a:lnTo>
                    <a:pt x="6433" y="10652"/>
                  </a:lnTo>
                  <a:lnTo>
                    <a:pt x="6433" y="10818"/>
                  </a:lnTo>
                  <a:cubicBezTo>
                    <a:pt x="6377" y="10985"/>
                    <a:pt x="6322" y="11151"/>
                    <a:pt x="6266" y="11317"/>
                  </a:cubicBezTo>
                  <a:cubicBezTo>
                    <a:pt x="6266" y="11373"/>
                    <a:pt x="6266" y="11484"/>
                    <a:pt x="6211" y="11539"/>
                  </a:cubicBezTo>
                  <a:cubicBezTo>
                    <a:pt x="6211" y="11595"/>
                    <a:pt x="6211" y="11706"/>
                    <a:pt x="6155" y="11817"/>
                  </a:cubicBezTo>
                  <a:cubicBezTo>
                    <a:pt x="6100" y="11927"/>
                    <a:pt x="6100" y="12094"/>
                    <a:pt x="6045" y="12260"/>
                  </a:cubicBezTo>
                  <a:cubicBezTo>
                    <a:pt x="5989" y="12426"/>
                    <a:pt x="5934" y="12537"/>
                    <a:pt x="5934" y="12648"/>
                  </a:cubicBezTo>
                  <a:cubicBezTo>
                    <a:pt x="5823" y="12926"/>
                    <a:pt x="5712" y="13203"/>
                    <a:pt x="5601" y="13480"/>
                  </a:cubicBezTo>
                  <a:lnTo>
                    <a:pt x="5546" y="13702"/>
                  </a:lnTo>
                  <a:cubicBezTo>
                    <a:pt x="5490" y="13813"/>
                    <a:pt x="5490" y="13868"/>
                    <a:pt x="5435" y="13979"/>
                  </a:cubicBezTo>
                  <a:cubicBezTo>
                    <a:pt x="5435" y="14035"/>
                    <a:pt x="5379" y="14145"/>
                    <a:pt x="5324" y="14256"/>
                  </a:cubicBezTo>
                  <a:cubicBezTo>
                    <a:pt x="5324" y="14312"/>
                    <a:pt x="5268" y="14423"/>
                    <a:pt x="5213" y="14478"/>
                  </a:cubicBezTo>
                  <a:cubicBezTo>
                    <a:pt x="4991" y="14922"/>
                    <a:pt x="4825" y="15365"/>
                    <a:pt x="4603" y="15698"/>
                  </a:cubicBezTo>
                  <a:cubicBezTo>
                    <a:pt x="3827" y="16973"/>
                    <a:pt x="3217" y="17362"/>
                    <a:pt x="2995" y="17417"/>
                  </a:cubicBezTo>
                  <a:lnTo>
                    <a:pt x="2773" y="17417"/>
                  </a:lnTo>
                  <a:cubicBezTo>
                    <a:pt x="2662" y="17417"/>
                    <a:pt x="2218" y="17029"/>
                    <a:pt x="1886" y="15754"/>
                  </a:cubicBezTo>
                  <a:cubicBezTo>
                    <a:pt x="1830" y="15587"/>
                    <a:pt x="1775" y="15421"/>
                    <a:pt x="1775" y="15310"/>
                  </a:cubicBezTo>
                  <a:cubicBezTo>
                    <a:pt x="1775" y="15199"/>
                    <a:pt x="1719" y="15088"/>
                    <a:pt x="1719" y="14977"/>
                  </a:cubicBezTo>
                  <a:cubicBezTo>
                    <a:pt x="1609" y="14367"/>
                    <a:pt x="1553" y="13757"/>
                    <a:pt x="1553" y="13147"/>
                  </a:cubicBezTo>
                  <a:lnTo>
                    <a:pt x="1553" y="12371"/>
                  </a:lnTo>
                  <a:cubicBezTo>
                    <a:pt x="1553" y="11761"/>
                    <a:pt x="1609" y="11151"/>
                    <a:pt x="1664" y="10597"/>
                  </a:cubicBezTo>
                  <a:lnTo>
                    <a:pt x="1775" y="9820"/>
                  </a:lnTo>
                  <a:cubicBezTo>
                    <a:pt x="1775" y="9488"/>
                    <a:pt x="1830" y="9210"/>
                    <a:pt x="1886" y="8933"/>
                  </a:cubicBezTo>
                  <a:cubicBezTo>
                    <a:pt x="1941" y="8656"/>
                    <a:pt x="1997" y="8323"/>
                    <a:pt x="2052" y="8046"/>
                  </a:cubicBezTo>
                  <a:cubicBezTo>
                    <a:pt x="2108" y="7769"/>
                    <a:pt x="2163" y="7547"/>
                    <a:pt x="2218" y="7325"/>
                  </a:cubicBezTo>
                  <a:cubicBezTo>
                    <a:pt x="2385" y="6715"/>
                    <a:pt x="2551" y="6161"/>
                    <a:pt x="2718" y="5606"/>
                  </a:cubicBezTo>
                  <a:cubicBezTo>
                    <a:pt x="2828" y="5329"/>
                    <a:pt x="2884" y="5107"/>
                    <a:pt x="2995" y="4830"/>
                  </a:cubicBezTo>
                  <a:cubicBezTo>
                    <a:pt x="3217" y="4275"/>
                    <a:pt x="3438" y="3721"/>
                    <a:pt x="3771" y="3166"/>
                  </a:cubicBezTo>
                  <a:cubicBezTo>
                    <a:pt x="3827" y="3111"/>
                    <a:pt x="3882" y="3000"/>
                    <a:pt x="3937" y="2889"/>
                  </a:cubicBezTo>
                  <a:cubicBezTo>
                    <a:pt x="3993" y="2778"/>
                    <a:pt x="4104" y="2612"/>
                    <a:pt x="4159" y="2501"/>
                  </a:cubicBezTo>
                  <a:cubicBezTo>
                    <a:pt x="4936" y="1336"/>
                    <a:pt x="5490" y="1170"/>
                    <a:pt x="5546" y="1170"/>
                  </a:cubicBezTo>
                  <a:close/>
                  <a:moveTo>
                    <a:pt x="5620" y="0"/>
                  </a:moveTo>
                  <a:cubicBezTo>
                    <a:pt x="4894" y="0"/>
                    <a:pt x="4187" y="380"/>
                    <a:pt x="3771" y="1004"/>
                  </a:cubicBezTo>
                  <a:cubicBezTo>
                    <a:pt x="2440" y="2445"/>
                    <a:pt x="1220" y="5329"/>
                    <a:pt x="610" y="8711"/>
                  </a:cubicBezTo>
                  <a:cubicBezTo>
                    <a:pt x="0" y="12149"/>
                    <a:pt x="167" y="15254"/>
                    <a:pt x="943" y="17029"/>
                  </a:cubicBezTo>
                  <a:cubicBezTo>
                    <a:pt x="1331" y="17972"/>
                    <a:pt x="1830" y="18582"/>
                    <a:pt x="2496" y="18692"/>
                  </a:cubicBezTo>
                  <a:cubicBezTo>
                    <a:pt x="2548" y="18696"/>
                    <a:pt x="2601" y="18698"/>
                    <a:pt x="2653" y="18698"/>
                  </a:cubicBezTo>
                  <a:cubicBezTo>
                    <a:pt x="3424" y="18698"/>
                    <a:pt x="4132" y="18318"/>
                    <a:pt x="4547" y="17694"/>
                  </a:cubicBezTo>
                  <a:cubicBezTo>
                    <a:pt x="5878" y="16197"/>
                    <a:pt x="7043" y="13369"/>
                    <a:pt x="7653" y="9931"/>
                  </a:cubicBezTo>
                  <a:cubicBezTo>
                    <a:pt x="8263" y="6549"/>
                    <a:pt x="8096" y="3443"/>
                    <a:pt x="7375" y="1614"/>
                  </a:cubicBezTo>
                  <a:cubicBezTo>
                    <a:pt x="6987" y="671"/>
                    <a:pt x="6433" y="116"/>
                    <a:pt x="5767" y="5"/>
                  </a:cubicBezTo>
                  <a:cubicBezTo>
                    <a:pt x="5718" y="2"/>
                    <a:pt x="5669" y="0"/>
                    <a:pt x="5620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4209225" y="4644075"/>
              <a:ext cx="167775" cy="159825"/>
            </a:xfrm>
            <a:custGeom>
              <a:rect b="b" l="l" r="r" t="t"/>
              <a:pathLst>
                <a:path extrusionOk="0" h="6393" w="6711">
                  <a:moveTo>
                    <a:pt x="3261" y="1257"/>
                  </a:moveTo>
                  <a:cubicBezTo>
                    <a:pt x="4355" y="1257"/>
                    <a:pt x="5464" y="2096"/>
                    <a:pt x="5213" y="3535"/>
                  </a:cubicBezTo>
                  <a:cubicBezTo>
                    <a:pt x="4996" y="4646"/>
                    <a:pt x="4146" y="5147"/>
                    <a:pt x="3298" y="5147"/>
                  </a:cubicBezTo>
                  <a:cubicBezTo>
                    <a:pt x="2201" y="5147"/>
                    <a:pt x="1106" y="4308"/>
                    <a:pt x="1387" y="2869"/>
                  </a:cubicBezTo>
                  <a:cubicBezTo>
                    <a:pt x="1581" y="1758"/>
                    <a:pt x="2416" y="1257"/>
                    <a:pt x="3261" y="1257"/>
                  </a:cubicBezTo>
                  <a:close/>
                  <a:moveTo>
                    <a:pt x="3318" y="0"/>
                  </a:moveTo>
                  <a:cubicBezTo>
                    <a:pt x="1791" y="0"/>
                    <a:pt x="412" y="1099"/>
                    <a:pt x="112" y="2648"/>
                  </a:cubicBezTo>
                  <a:cubicBezTo>
                    <a:pt x="1" y="3313"/>
                    <a:pt x="112" y="3978"/>
                    <a:pt x="389" y="4588"/>
                  </a:cubicBezTo>
                  <a:cubicBezTo>
                    <a:pt x="952" y="5748"/>
                    <a:pt x="2110" y="6393"/>
                    <a:pt x="3293" y="6393"/>
                  </a:cubicBezTo>
                  <a:cubicBezTo>
                    <a:pt x="4090" y="6393"/>
                    <a:pt x="4899" y="6100"/>
                    <a:pt x="5546" y="5476"/>
                  </a:cubicBezTo>
                  <a:cubicBezTo>
                    <a:pt x="5990" y="4976"/>
                    <a:pt x="6322" y="4422"/>
                    <a:pt x="6433" y="3757"/>
                  </a:cubicBezTo>
                  <a:cubicBezTo>
                    <a:pt x="6711" y="1982"/>
                    <a:pt x="5602" y="319"/>
                    <a:pt x="3827" y="41"/>
                  </a:cubicBezTo>
                  <a:cubicBezTo>
                    <a:pt x="3657" y="14"/>
                    <a:pt x="3487" y="0"/>
                    <a:pt x="331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1" name="Google Shape;1251;p11"/>
          <p:cNvSpPr/>
          <p:nvPr/>
        </p:nvSpPr>
        <p:spPr>
          <a:xfrm rot="5400000">
            <a:off x="-61465" y="4622234"/>
            <a:ext cx="763307" cy="245992"/>
          </a:xfrm>
          <a:custGeom>
            <a:rect b="b" l="l" r="r" t="t"/>
            <a:pathLst>
              <a:path extrusionOk="0" h="9626" w="29840">
                <a:moveTo>
                  <a:pt x="19257" y="0"/>
                </a:moveTo>
                <a:cubicBezTo>
                  <a:pt x="17672" y="0"/>
                  <a:pt x="16199" y="167"/>
                  <a:pt x="15111" y="516"/>
                </a:cubicBezTo>
                <a:cubicBezTo>
                  <a:pt x="9241" y="2417"/>
                  <a:pt x="1" y="4318"/>
                  <a:pt x="701" y="7788"/>
                </a:cubicBezTo>
                <a:cubicBezTo>
                  <a:pt x="940" y="9029"/>
                  <a:pt x="4444" y="9626"/>
                  <a:pt x="8917" y="9626"/>
                </a:cubicBezTo>
                <a:cubicBezTo>
                  <a:pt x="16940" y="9626"/>
                  <a:pt x="28081" y="7707"/>
                  <a:pt x="29088" y="4152"/>
                </a:cubicBezTo>
                <a:cubicBezTo>
                  <a:pt x="29840" y="1521"/>
                  <a:pt x="24042" y="0"/>
                  <a:pt x="192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1"/>
          <p:cNvSpPr/>
          <p:nvPr/>
        </p:nvSpPr>
        <p:spPr>
          <a:xfrm rot="5400000">
            <a:off x="19435" y="603096"/>
            <a:ext cx="233827" cy="210241"/>
          </a:xfrm>
          <a:custGeom>
            <a:rect b="b" l="l" r="r" t="t"/>
            <a:pathLst>
              <a:path extrusionOk="0" h="8227" w="9141">
                <a:moveTo>
                  <a:pt x="4502" y="0"/>
                </a:moveTo>
                <a:cubicBezTo>
                  <a:pt x="2369" y="0"/>
                  <a:pt x="476" y="1589"/>
                  <a:pt x="101" y="3964"/>
                </a:cubicBezTo>
                <a:cubicBezTo>
                  <a:pt x="1" y="4498"/>
                  <a:pt x="34" y="5032"/>
                  <a:pt x="201" y="5565"/>
                </a:cubicBezTo>
                <a:cubicBezTo>
                  <a:pt x="568" y="6666"/>
                  <a:pt x="1568" y="7400"/>
                  <a:pt x="2636" y="7800"/>
                </a:cubicBezTo>
                <a:cubicBezTo>
                  <a:pt x="3314" y="8083"/>
                  <a:pt x="4035" y="8227"/>
                  <a:pt x="4756" y="8227"/>
                </a:cubicBezTo>
                <a:cubicBezTo>
                  <a:pt x="5312" y="8227"/>
                  <a:pt x="5868" y="8141"/>
                  <a:pt x="6405" y="7967"/>
                </a:cubicBezTo>
                <a:cubicBezTo>
                  <a:pt x="7673" y="7567"/>
                  <a:pt x="8640" y="6599"/>
                  <a:pt x="8974" y="5332"/>
                </a:cubicBezTo>
                <a:cubicBezTo>
                  <a:pt x="9141" y="4698"/>
                  <a:pt x="9107" y="4064"/>
                  <a:pt x="8940" y="3430"/>
                </a:cubicBezTo>
                <a:cubicBezTo>
                  <a:pt x="8607" y="2196"/>
                  <a:pt x="7806" y="1162"/>
                  <a:pt x="6672" y="562"/>
                </a:cubicBezTo>
                <a:cubicBezTo>
                  <a:pt x="5954" y="178"/>
                  <a:pt x="5215" y="0"/>
                  <a:pt x="45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1"/>
          <p:cNvSpPr/>
          <p:nvPr/>
        </p:nvSpPr>
        <p:spPr>
          <a:xfrm rot="5400000">
            <a:off x="168713" y="1661197"/>
            <a:ext cx="335354" cy="210982"/>
          </a:xfrm>
          <a:custGeom>
            <a:rect b="b" l="l" r="r" t="t"/>
            <a:pathLst>
              <a:path extrusionOk="0" h="8256" w="13110">
                <a:moveTo>
                  <a:pt x="4359" y="0"/>
                </a:moveTo>
                <a:cubicBezTo>
                  <a:pt x="2647" y="0"/>
                  <a:pt x="1181" y="531"/>
                  <a:pt x="434" y="1599"/>
                </a:cubicBezTo>
                <a:cubicBezTo>
                  <a:pt x="134" y="1999"/>
                  <a:pt x="0" y="2499"/>
                  <a:pt x="101" y="3000"/>
                </a:cubicBezTo>
                <a:cubicBezTo>
                  <a:pt x="267" y="4067"/>
                  <a:pt x="1468" y="5201"/>
                  <a:pt x="2869" y="6069"/>
                </a:cubicBezTo>
                <a:cubicBezTo>
                  <a:pt x="4470" y="7103"/>
                  <a:pt x="6238" y="7803"/>
                  <a:pt x="8140" y="8137"/>
                </a:cubicBezTo>
                <a:cubicBezTo>
                  <a:pt x="8622" y="8216"/>
                  <a:pt x="9099" y="8255"/>
                  <a:pt x="9555" y="8255"/>
                </a:cubicBezTo>
                <a:cubicBezTo>
                  <a:pt x="10836" y="8255"/>
                  <a:pt x="11952" y="7942"/>
                  <a:pt x="12543" y="7303"/>
                </a:cubicBezTo>
                <a:cubicBezTo>
                  <a:pt x="12943" y="6903"/>
                  <a:pt x="13110" y="6302"/>
                  <a:pt x="13043" y="5735"/>
                </a:cubicBezTo>
                <a:cubicBezTo>
                  <a:pt x="12976" y="4601"/>
                  <a:pt x="12109" y="3300"/>
                  <a:pt x="10708" y="2233"/>
                </a:cubicBezTo>
                <a:cubicBezTo>
                  <a:pt x="8771" y="748"/>
                  <a:pt x="6392" y="0"/>
                  <a:pt x="4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1"/>
          <p:cNvSpPr/>
          <p:nvPr/>
        </p:nvSpPr>
        <p:spPr>
          <a:xfrm rot="5400000">
            <a:off x="394353" y="3660700"/>
            <a:ext cx="412171" cy="285449"/>
          </a:xfrm>
          <a:custGeom>
            <a:rect b="b" l="l" r="r" t="t"/>
            <a:pathLst>
              <a:path extrusionOk="0" h="11170" w="16113">
                <a:moveTo>
                  <a:pt x="10360" y="1"/>
                </a:moveTo>
                <a:cubicBezTo>
                  <a:pt x="10210" y="1"/>
                  <a:pt x="10060" y="4"/>
                  <a:pt x="9908" y="12"/>
                </a:cubicBezTo>
                <a:cubicBezTo>
                  <a:pt x="4471" y="345"/>
                  <a:pt x="1" y="4648"/>
                  <a:pt x="735" y="8518"/>
                </a:cubicBezTo>
                <a:cubicBezTo>
                  <a:pt x="835" y="9185"/>
                  <a:pt x="1168" y="9819"/>
                  <a:pt x="1669" y="10252"/>
                </a:cubicBezTo>
                <a:cubicBezTo>
                  <a:pt x="2421" y="10913"/>
                  <a:pt x="3610" y="11169"/>
                  <a:pt x="4915" y="11169"/>
                </a:cubicBezTo>
                <a:cubicBezTo>
                  <a:pt x="5520" y="11169"/>
                  <a:pt x="6149" y="11114"/>
                  <a:pt x="6772" y="11019"/>
                </a:cubicBezTo>
                <a:cubicBezTo>
                  <a:pt x="9041" y="10686"/>
                  <a:pt x="11176" y="9852"/>
                  <a:pt x="13077" y="8518"/>
                </a:cubicBezTo>
                <a:cubicBezTo>
                  <a:pt x="14878" y="7183"/>
                  <a:pt x="16112" y="5315"/>
                  <a:pt x="16012" y="3714"/>
                </a:cubicBezTo>
                <a:cubicBezTo>
                  <a:pt x="15946" y="2914"/>
                  <a:pt x="15579" y="2180"/>
                  <a:pt x="15012" y="1613"/>
                </a:cubicBezTo>
                <a:cubicBezTo>
                  <a:pt x="13990" y="591"/>
                  <a:pt x="12280" y="1"/>
                  <a:pt x="103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1"/>
          <p:cNvSpPr/>
          <p:nvPr/>
        </p:nvSpPr>
        <p:spPr>
          <a:xfrm rot="5400000">
            <a:off x="5919" y="4083901"/>
            <a:ext cx="307190" cy="153228"/>
          </a:xfrm>
          <a:custGeom>
            <a:rect b="b" l="l" r="r" t="t"/>
            <a:pathLst>
              <a:path extrusionOk="0" h="5996" w="12009">
                <a:moveTo>
                  <a:pt x="6261" y="1"/>
                </a:moveTo>
                <a:cubicBezTo>
                  <a:pt x="3243" y="1"/>
                  <a:pt x="523" y="1300"/>
                  <a:pt x="100" y="3121"/>
                </a:cubicBezTo>
                <a:cubicBezTo>
                  <a:pt x="0" y="3522"/>
                  <a:pt x="67" y="3955"/>
                  <a:pt x="267" y="4289"/>
                </a:cubicBezTo>
                <a:cubicBezTo>
                  <a:pt x="768" y="5056"/>
                  <a:pt x="2135" y="5556"/>
                  <a:pt x="3570" y="5790"/>
                </a:cubicBezTo>
                <a:cubicBezTo>
                  <a:pt x="4322" y="5928"/>
                  <a:pt x="5089" y="5996"/>
                  <a:pt x="5858" y="5996"/>
                </a:cubicBezTo>
                <a:cubicBezTo>
                  <a:pt x="6757" y="5996"/>
                  <a:pt x="7658" y="5903"/>
                  <a:pt x="8540" y="5723"/>
                </a:cubicBezTo>
                <a:cubicBezTo>
                  <a:pt x="10141" y="5356"/>
                  <a:pt x="11475" y="4556"/>
                  <a:pt x="11842" y="3622"/>
                </a:cubicBezTo>
                <a:cubicBezTo>
                  <a:pt x="12009" y="3155"/>
                  <a:pt x="11976" y="2654"/>
                  <a:pt x="11742" y="2254"/>
                </a:cubicBezTo>
                <a:cubicBezTo>
                  <a:pt x="11275" y="1387"/>
                  <a:pt x="10141" y="653"/>
                  <a:pt x="8673" y="286"/>
                </a:cubicBezTo>
                <a:cubicBezTo>
                  <a:pt x="7873" y="91"/>
                  <a:pt x="7056" y="1"/>
                  <a:pt x="6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11"/>
          <p:cNvSpPr/>
          <p:nvPr/>
        </p:nvSpPr>
        <p:spPr>
          <a:xfrm rot="5400000">
            <a:off x="62999" y="29430"/>
            <a:ext cx="110940" cy="96445"/>
          </a:xfrm>
          <a:custGeom>
            <a:rect b="b" l="l" r="r" t="t"/>
            <a:pathLst>
              <a:path extrusionOk="0" h="3774" w="4337">
                <a:moveTo>
                  <a:pt x="2324" y="0"/>
                </a:moveTo>
                <a:cubicBezTo>
                  <a:pt x="2283" y="0"/>
                  <a:pt x="2243" y="2"/>
                  <a:pt x="2202" y="4"/>
                </a:cubicBezTo>
                <a:cubicBezTo>
                  <a:pt x="1902" y="37"/>
                  <a:pt x="1602" y="104"/>
                  <a:pt x="1301" y="238"/>
                </a:cubicBezTo>
                <a:cubicBezTo>
                  <a:pt x="568" y="571"/>
                  <a:pt x="67" y="1272"/>
                  <a:pt x="0" y="2106"/>
                </a:cubicBezTo>
                <a:cubicBezTo>
                  <a:pt x="34" y="2573"/>
                  <a:pt x="301" y="3040"/>
                  <a:pt x="701" y="3340"/>
                </a:cubicBezTo>
                <a:cubicBezTo>
                  <a:pt x="1101" y="3607"/>
                  <a:pt x="1602" y="3773"/>
                  <a:pt x="2069" y="3773"/>
                </a:cubicBezTo>
                <a:cubicBezTo>
                  <a:pt x="2469" y="3773"/>
                  <a:pt x="2869" y="3740"/>
                  <a:pt x="3236" y="3640"/>
                </a:cubicBezTo>
                <a:cubicBezTo>
                  <a:pt x="3470" y="3573"/>
                  <a:pt x="3670" y="3473"/>
                  <a:pt x="3837" y="3306"/>
                </a:cubicBezTo>
                <a:cubicBezTo>
                  <a:pt x="4170" y="3006"/>
                  <a:pt x="4337" y="2539"/>
                  <a:pt x="4304" y="2072"/>
                </a:cubicBezTo>
                <a:cubicBezTo>
                  <a:pt x="4304" y="1505"/>
                  <a:pt x="4070" y="971"/>
                  <a:pt x="3703" y="571"/>
                </a:cubicBezTo>
                <a:cubicBezTo>
                  <a:pt x="3332" y="200"/>
                  <a:pt x="2845" y="0"/>
                  <a:pt x="2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1"/>
          <p:cNvSpPr/>
          <p:nvPr/>
        </p:nvSpPr>
        <p:spPr>
          <a:xfrm rot="5400000">
            <a:off x="336527" y="3223938"/>
            <a:ext cx="110966" cy="96675"/>
          </a:xfrm>
          <a:custGeom>
            <a:rect b="b" l="l" r="r" t="t"/>
            <a:pathLst>
              <a:path extrusionOk="0" h="3783" w="4338">
                <a:moveTo>
                  <a:pt x="2318" y="1"/>
                </a:moveTo>
                <a:cubicBezTo>
                  <a:pt x="2279" y="1"/>
                  <a:pt x="2241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68" y="571"/>
                  <a:pt x="67" y="1272"/>
                  <a:pt x="1" y="2073"/>
                </a:cubicBezTo>
                <a:cubicBezTo>
                  <a:pt x="34" y="2573"/>
                  <a:pt x="267" y="3040"/>
                  <a:pt x="701" y="3340"/>
                </a:cubicBezTo>
                <a:cubicBezTo>
                  <a:pt x="1101" y="3607"/>
                  <a:pt x="1568" y="3774"/>
                  <a:pt x="2069" y="3774"/>
                </a:cubicBezTo>
                <a:cubicBezTo>
                  <a:pt x="2140" y="3780"/>
                  <a:pt x="2210" y="3782"/>
                  <a:pt x="2279" y="3782"/>
                </a:cubicBezTo>
                <a:cubicBezTo>
                  <a:pt x="2600" y="3782"/>
                  <a:pt x="2907" y="3723"/>
                  <a:pt x="3236" y="3640"/>
                </a:cubicBezTo>
                <a:cubicBezTo>
                  <a:pt x="3436" y="3574"/>
                  <a:pt x="3637" y="3474"/>
                  <a:pt x="3837" y="3307"/>
                </a:cubicBezTo>
                <a:cubicBezTo>
                  <a:pt x="4170" y="3007"/>
                  <a:pt x="4337" y="2540"/>
                  <a:pt x="4304" y="2073"/>
                </a:cubicBezTo>
                <a:cubicBezTo>
                  <a:pt x="4270" y="1505"/>
                  <a:pt x="4070" y="972"/>
                  <a:pt x="3670" y="571"/>
                </a:cubicBezTo>
                <a:cubicBezTo>
                  <a:pt x="3329" y="200"/>
                  <a:pt x="2816" y="1"/>
                  <a:pt x="23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11"/>
          <p:cNvSpPr/>
          <p:nvPr/>
        </p:nvSpPr>
        <p:spPr>
          <a:xfrm rot="5400000">
            <a:off x="506692" y="1640832"/>
            <a:ext cx="55483" cy="48631"/>
          </a:xfrm>
          <a:custGeom>
            <a:rect b="b" l="l" r="r" t="t"/>
            <a:pathLst>
              <a:path extrusionOk="0" h="1903" w="2169">
                <a:moveTo>
                  <a:pt x="1101" y="1"/>
                </a:moveTo>
                <a:cubicBezTo>
                  <a:pt x="935" y="34"/>
                  <a:pt x="768" y="67"/>
                  <a:pt x="634" y="134"/>
                </a:cubicBezTo>
                <a:cubicBezTo>
                  <a:pt x="267" y="301"/>
                  <a:pt x="34" y="668"/>
                  <a:pt x="1" y="1068"/>
                </a:cubicBezTo>
                <a:cubicBezTo>
                  <a:pt x="1" y="1302"/>
                  <a:pt x="134" y="1535"/>
                  <a:pt x="334" y="1669"/>
                </a:cubicBezTo>
                <a:cubicBezTo>
                  <a:pt x="534" y="1835"/>
                  <a:pt x="768" y="1902"/>
                  <a:pt x="1035" y="1902"/>
                </a:cubicBezTo>
                <a:cubicBezTo>
                  <a:pt x="1235" y="1902"/>
                  <a:pt x="1435" y="1902"/>
                  <a:pt x="1602" y="1835"/>
                </a:cubicBezTo>
                <a:cubicBezTo>
                  <a:pt x="1702" y="1802"/>
                  <a:pt x="1802" y="1735"/>
                  <a:pt x="1902" y="1669"/>
                </a:cubicBezTo>
                <a:cubicBezTo>
                  <a:pt x="2069" y="1502"/>
                  <a:pt x="2169" y="1268"/>
                  <a:pt x="2135" y="1035"/>
                </a:cubicBezTo>
                <a:cubicBezTo>
                  <a:pt x="2135" y="768"/>
                  <a:pt x="2035" y="501"/>
                  <a:pt x="1835" y="301"/>
                </a:cubicBezTo>
                <a:cubicBezTo>
                  <a:pt x="1635" y="101"/>
                  <a:pt x="1368" y="1"/>
                  <a:pt x="11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11"/>
          <p:cNvSpPr/>
          <p:nvPr/>
        </p:nvSpPr>
        <p:spPr>
          <a:xfrm rot="5400000">
            <a:off x="169184" y="3849003"/>
            <a:ext cx="55509" cy="48784"/>
          </a:xfrm>
          <a:custGeom>
            <a:rect b="b" l="l" r="r" t="t"/>
            <a:pathLst>
              <a:path extrusionOk="0" h="1909" w="2170">
                <a:moveTo>
                  <a:pt x="1213" y="1"/>
                </a:moveTo>
                <a:cubicBezTo>
                  <a:pt x="1176" y="1"/>
                  <a:pt x="1139" y="3"/>
                  <a:pt x="1102" y="7"/>
                </a:cubicBezTo>
                <a:cubicBezTo>
                  <a:pt x="935" y="7"/>
                  <a:pt x="801" y="41"/>
                  <a:pt x="668" y="107"/>
                </a:cubicBezTo>
                <a:cubicBezTo>
                  <a:pt x="268" y="274"/>
                  <a:pt x="34" y="641"/>
                  <a:pt x="1" y="1041"/>
                </a:cubicBezTo>
                <a:cubicBezTo>
                  <a:pt x="34" y="1308"/>
                  <a:pt x="168" y="1542"/>
                  <a:pt x="368" y="1675"/>
                </a:cubicBezTo>
                <a:cubicBezTo>
                  <a:pt x="568" y="1808"/>
                  <a:pt x="801" y="1875"/>
                  <a:pt x="1035" y="1909"/>
                </a:cubicBezTo>
                <a:cubicBezTo>
                  <a:pt x="1235" y="1909"/>
                  <a:pt x="1435" y="1875"/>
                  <a:pt x="1635" y="1808"/>
                </a:cubicBezTo>
                <a:cubicBezTo>
                  <a:pt x="1735" y="1775"/>
                  <a:pt x="1835" y="1742"/>
                  <a:pt x="1936" y="1675"/>
                </a:cubicBezTo>
                <a:cubicBezTo>
                  <a:pt x="2102" y="1508"/>
                  <a:pt x="2169" y="1275"/>
                  <a:pt x="2169" y="1041"/>
                </a:cubicBezTo>
                <a:cubicBezTo>
                  <a:pt x="2136" y="741"/>
                  <a:pt x="2036" y="508"/>
                  <a:pt x="1869" y="307"/>
                </a:cubicBezTo>
                <a:cubicBezTo>
                  <a:pt x="1694" y="103"/>
                  <a:pt x="1468" y="1"/>
                  <a:pt x="12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11"/>
          <p:cNvSpPr/>
          <p:nvPr/>
        </p:nvSpPr>
        <p:spPr>
          <a:xfrm rot="5400000">
            <a:off x="639674" y="295256"/>
            <a:ext cx="55483" cy="48606"/>
          </a:xfrm>
          <a:custGeom>
            <a:rect b="b" l="l" r="r" t="t"/>
            <a:pathLst>
              <a:path extrusionOk="0" h="1902" w="2169">
                <a:moveTo>
                  <a:pt x="1101" y="0"/>
                </a:moveTo>
                <a:cubicBezTo>
                  <a:pt x="934" y="33"/>
                  <a:pt x="768" y="67"/>
                  <a:pt x="634" y="133"/>
                </a:cubicBezTo>
                <a:cubicBezTo>
                  <a:pt x="267" y="300"/>
                  <a:pt x="34" y="667"/>
                  <a:pt x="0" y="1067"/>
                </a:cubicBezTo>
                <a:cubicBezTo>
                  <a:pt x="0" y="1301"/>
                  <a:pt x="134" y="1534"/>
                  <a:pt x="334" y="1668"/>
                </a:cubicBezTo>
                <a:cubicBezTo>
                  <a:pt x="534" y="1801"/>
                  <a:pt x="768" y="1901"/>
                  <a:pt x="1034" y="1901"/>
                </a:cubicBezTo>
                <a:cubicBezTo>
                  <a:pt x="1235" y="1901"/>
                  <a:pt x="1435" y="1868"/>
                  <a:pt x="1601" y="1835"/>
                </a:cubicBezTo>
                <a:cubicBezTo>
                  <a:pt x="1702" y="1801"/>
                  <a:pt x="1802" y="1735"/>
                  <a:pt x="1902" y="1668"/>
                </a:cubicBezTo>
                <a:cubicBezTo>
                  <a:pt x="2068" y="1501"/>
                  <a:pt x="2169" y="1268"/>
                  <a:pt x="2135" y="1034"/>
                </a:cubicBezTo>
                <a:cubicBezTo>
                  <a:pt x="2135" y="767"/>
                  <a:pt x="2035" y="500"/>
                  <a:pt x="1835" y="300"/>
                </a:cubicBezTo>
                <a:cubicBezTo>
                  <a:pt x="1635" y="100"/>
                  <a:pt x="1368" y="0"/>
                  <a:pt x="1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11"/>
          <p:cNvSpPr/>
          <p:nvPr/>
        </p:nvSpPr>
        <p:spPr>
          <a:xfrm rot="5400000">
            <a:off x="508376" y="2215"/>
            <a:ext cx="235515" cy="231094"/>
          </a:xfrm>
          <a:custGeom>
            <a:rect b="b" l="l" r="r" t="t"/>
            <a:pathLst>
              <a:path extrusionOk="0" h="9043" w="9207">
                <a:moveTo>
                  <a:pt x="4497" y="1"/>
                </a:moveTo>
                <a:cubicBezTo>
                  <a:pt x="4331" y="1"/>
                  <a:pt x="4167" y="7"/>
                  <a:pt x="4003" y="20"/>
                </a:cubicBezTo>
                <a:cubicBezTo>
                  <a:pt x="3236" y="87"/>
                  <a:pt x="2502" y="521"/>
                  <a:pt x="2068" y="1188"/>
                </a:cubicBezTo>
                <a:cubicBezTo>
                  <a:pt x="1668" y="1888"/>
                  <a:pt x="1068" y="2489"/>
                  <a:pt x="567" y="3123"/>
                </a:cubicBezTo>
                <a:cubicBezTo>
                  <a:pt x="400" y="3356"/>
                  <a:pt x="234" y="3590"/>
                  <a:pt x="134" y="3856"/>
                </a:cubicBezTo>
                <a:cubicBezTo>
                  <a:pt x="0" y="4457"/>
                  <a:pt x="100" y="5091"/>
                  <a:pt x="400" y="5658"/>
                </a:cubicBezTo>
                <a:cubicBezTo>
                  <a:pt x="1034" y="7059"/>
                  <a:pt x="2168" y="8159"/>
                  <a:pt x="3569" y="8760"/>
                </a:cubicBezTo>
                <a:cubicBezTo>
                  <a:pt x="4051" y="8950"/>
                  <a:pt x="4558" y="9043"/>
                  <a:pt x="5063" y="9043"/>
                </a:cubicBezTo>
                <a:cubicBezTo>
                  <a:pt x="6063" y="9043"/>
                  <a:pt x="7052" y="8680"/>
                  <a:pt x="7806" y="7993"/>
                </a:cubicBezTo>
                <a:cubicBezTo>
                  <a:pt x="9107" y="6758"/>
                  <a:pt x="9207" y="4657"/>
                  <a:pt x="8873" y="2889"/>
                </a:cubicBezTo>
                <a:cubicBezTo>
                  <a:pt x="8806" y="2255"/>
                  <a:pt x="8540" y="1621"/>
                  <a:pt x="8106" y="1154"/>
                </a:cubicBezTo>
                <a:cubicBezTo>
                  <a:pt x="7639" y="721"/>
                  <a:pt x="7072" y="454"/>
                  <a:pt x="6505" y="354"/>
                </a:cubicBezTo>
                <a:cubicBezTo>
                  <a:pt x="5861" y="113"/>
                  <a:pt x="5175" y="1"/>
                  <a:pt x="44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1"/>
          <p:cNvSpPr/>
          <p:nvPr/>
        </p:nvSpPr>
        <p:spPr>
          <a:xfrm rot="5400000">
            <a:off x="441282" y="4072918"/>
            <a:ext cx="139104" cy="109478"/>
          </a:xfrm>
          <a:custGeom>
            <a:rect b="b" l="l" r="r" t="t"/>
            <a:pathLst>
              <a:path extrusionOk="0" h="4284" w="5438">
                <a:moveTo>
                  <a:pt x="2178" y="0"/>
                </a:moveTo>
                <a:cubicBezTo>
                  <a:pt x="1033" y="0"/>
                  <a:pt x="0" y="429"/>
                  <a:pt x="34" y="1535"/>
                </a:cubicBezTo>
                <a:cubicBezTo>
                  <a:pt x="34" y="2269"/>
                  <a:pt x="534" y="2736"/>
                  <a:pt x="1068" y="3170"/>
                </a:cubicBezTo>
                <a:cubicBezTo>
                  <a:pt x="1702" y="3737"/>
                  <a:pt x="2469" y="4137"/>
                  <a:pt x="3336" y="4271"/>
                </a:cubicBezTo>
                <a:cubicBezTo>
                  <a:pt x="3411" y="4280"/>
                  <a:pt x="3487" y="4284"/>
                  <a:pt x="3563" y="4284"/>
                </a:cubicBezTo>
                <a:cubicBezTo>
                  <a:pt x="4338" y="4284"/>
                  <a:pt x="5159" y="3829"/>
                  <a:pt x="5371" y="3070"/>
                </a:cubicBezTo>
                <a:cubicBezTo>
                  <a:pt x="5405" y="2770"/>
                  <a:pt x="5438" y="2503"/>
                  <a:pt x="5371" y="2202"/>
                </a:cubicBezTo>
                <a:cubicBezTo>
                  <a:pt x="5338" y="1735"/>
                  <a:pt x="5171" y="1335"/>
                  <a:pt x="4938" y="968"/>
                </a:cubicBezTo>
                <a:cubicBezTo>
                  <a:pt x="4480" y="396"/>
                  <a:pt x="3278" y="0"/>
                  <a:pt x="21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11"/>
          <p:cNvSpPr/>
          <p:nvPr/>
        </p:nvSpPr>
        <p:spPr>
          <a:xfrm rot="5400000">
            <a:off x="800168" y="22466"/>
            <a:ext cx="139130" cy="109503"/>
          </a:xfrm>
          <a:custGeom>
            <a:rect b="b" l="l" r="r" t="t"/>
            <a:pathLst>
              <a:path extrusionOk="0" h="4285" w="5439">
                <a:moveTo>
                  <a:pt x="2179" y="1"/>
                </a:moveTo>
                <a:cubicBezTo>
                  <a:pt x="1034" y="1"/>
                  <a:pt x="1" y="430"/>
                  <a:pt x="35" y="1536"/>
                </a:cubicBezTo>
                <a:cubicBezTo>
                  <a:pt x="35" y="2236"/>
                  <a:pt x="568" y="2737"/>
                  <a:pt x="1069" y="3170"/>
                </a:cubicBezTo>
                <a:cubicBezTo>
                  <a:pt x="1703" y="3771"/>
                  <a:pt x="2503" y="4138"/>
                  <a:pt x="3337" y="4271"/>
                </a:cubicBezTo>
                <a:cubicBezTo>
                  <a:pt x="3412" y="4280"/>
                  <a:pt x="3488" y="4285"/>
                  <a:pt x="3564" y="4285"/>
                </a:cubicBezTo>
                <a:cubicBezTo>
                  <a:pt x="4339" y="4285"/>
                  <a:pt x="5159" y="3830"/>
                  <a:pt x="5372" y="3070"/>
                </a:cubicBezTo>
                <a:cubicBezTo>
                  <a:pt x="5439" y="2804"/>
                  <a:pt x="5439" y="2503"/>
                  <a:pt x="5372" y="2203"/>
                </a:cubicBezTo>
                <a:cubicBezTo>
                  <a:pt x="5339" y="1769"/>
                  <a:pt x="5205" y="1336"/>
                  <a:pt x="4938" y="969"/>
                </a:cubicBezTo>
                <a:cubicBezTo>
                  <a:pt x="4481" y="397"/>
                  <a:pt x="3278" y="1"/>
                  <a:pt x="2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11"/>
          <p:cNvSpPr txBox="1"/>
          <p:nvPr>
            <p:ph idx="1" type="subTitle"/>
          </p:nvPr>
        </p:nvSpPr>
        <p:spPr>
          <a:xfrm flipH="1">
            <a:off x="6160499" y="1860625"/>
            <a:ext cx="1734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265" name="Google Shape;1265;p11"/>
          <p:cNvSpPr txBox="1"/>
          <p:nvPr>
            <p:ph idx="2" type="subTitle"/>
          </p:nvPr>
        </p:nvSpPr>
        <p:spPr>
          <a:xfrm flipH="1">
            <a:off x="6160300" y="1434362"/>
            <a:ext cx="19419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anga One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9pPr>
          </a:lstStyle>
          <a:p/>
        </p:txBody>
      </p:sp>
      <p:sp>
        <p:nvSpPr>
          <p:cNvPr id="1266" name="Google Shape;1266;p11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7" name="Google Shape;1267;p11"/>
          <p:cNvSpPr txBox="1"/>
          <p:nvPr>
            <p:ph idx="3" type="subTitle"/>
          </p:nvPr>
        </p:nvSpPr>
        <p:spPr>
          <a:xfrm>
            <a:off x="1248825" y="1860625"/>
            <a:ext cx="1734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268" name="Google Shape;1268;p11"/>
          <p:cNvSpPr txBox="1"/>
          <p:nvPr>
            <p:ph idx="4" type="subTitle"/>
          </p:nvPr>
        </p:nvSpPr>
        <p:spPr>
          <a:xfrm>
            <a:off x="1041800" y="1434362"/>
            <a:ext cx="19419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anga One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9pPr>
          </a:lstStyle>
          <a:p/>
        </p:txBody>
      </p:sp>
      <p:sp>
        <p:nvSpPr>
          <p:cNvPr id="1269" name="Google Shape;1269;p11"/>
          <p:cNvSpPr txBox="1"/>
          <p:nvPr>
            <p:ph idx="5" type="subTitle"/>
          </p:nvPr>
        </p:nvSpPr>
        <p:spPr>
          <a:xfrm>
            <a:off x="1248825" y="3593298"/>
            <a:ext cx="1734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270" name="Google Shape;1270;p11"/>
          <p:cNvSpPr txBox="1"/>
          <p:nvPr>
            <p:ph idx="6" type="subTitle"/>
          </p:nvPr>
        </p:nvSpPr>
        <p:spPr>
          <a:xfrm>
            <a:off x="1041800" y="3166976"/>
            <a:ext cx="19419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anga One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9pPr>
          </a:lstStyle>
          <a:p/>
        </p:txBody>
      </p:sp>
      <p:sp>
        <p:nvSpPr>
          <p:cNvPr id="1271" name="Google Shape;1271;p11"/>
          <p:cNvSpPr txBox="1"/>
          <p:nvPr>
            <p:ph idx="7" type="subTitle"/>
          </p:nvPr>
        </p:nvSpPr>
        <p:spPr>
          <a:xfrm flipH="1">
            <a:off x="6160499" y="3593298"/>
            <a:ext cx="1734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272" name="Google Shape;1272;p11"/>
          <p:cNvSpPr txBox="1"/>
          <p:nvPr>
            <p:ph idx="8" type="subTitle"/>
          </p:nvPr>
        </p:nvSpPr>
        <p:spPr>
          <a:xfrm flipH="1">
            <a:off x="6160300" y="3166976"/>
            <a:ext cx="19419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hanga One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g Shoulders Text SemiBold"/>
              <a:buNone/>
              <a:defRPr sz="2400">
                <a:latin typeface="Big Shoulders Text SemiBold"/>
                <a:ea typeface="Big Shoulders Text SemiBold"/>
                <a:cs typeface="Big Shoulders Text SemiBold"/>
                <a:sym typeface="Big Shoulders Tex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BLANK_2">
    <p:bg>
      <p:bgPr>
        <a:solidFill>
          <a:schemeClr val="dk2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2"/>
          <p:cNvSpPr/>
          <p:nvPr/>
        </p:nvSpPr>
        <p:spPr>
          <a:xfrm rot="-5400000">
            <a:off x="-206789" y="4103180"/>
            <a:ext cx="776462" cy="362891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2"/>
          <p:cNvSpPr/>
          <p:nvPr/>
        </p:nvSpPr>
        <p:spPr>
          <a:xfrm rot="-5400000">
            <a:off x="814265" y="4431934"/>
            <a:ext cx="1088031" cy="335117"/>
          </a:xfrm>
          <a:custGeom>
            <a:rect b="b" l="l" r="r" t="t"/>
            <a:pathLst>
              <a:path extrusionOk="0" h="13562" w="44032">
                <a:moveTo>
                  <a:pt x="0" y="1"/>
                </a:moveTo>
                <a:lnTo>
                  <a:pt x="0" y="10708"/>
                </a:lnTo>
                <a:cubicBezTo>
                  <a:pt x="5577" y="12602"/>
                  <a:pt x="11401" y="13561"/>
                  <a:pt x="17236" y="13561"/>
                </a:cubicBezTo>
                <a:cubicBezTo>
                  <a:pt x="20755" y="13561"/>
                  <a:pt x="24278" y="13212"/>
                  <a:pt x="27753" y="12510"/>
                </a:cubicBezTo>
                <a:cubicBezTo>
                  <a:pt x="30122" y="12009"/>
                  <a:pt x="36259" y="9708"/>
                  <a:pt x="36226" y="8240"/>
                </a:cubicBezTo>
                <a:cubicBezTo>
                  <a:pt x="36200" y="7838"/>
                  <a:pt x="35615" y="7690"/>
                  <a:pt x="34704" y="7690"/>
                </a:cubicBezTo>
                <a:cubicBezTo>
                  <a:pt x="32189" y="7690"/>
                  <a:pt x="27187" y="8816"/>
                  <a:pt x="24617" y="8816"/>
                </a:cubicBezTo>
                <a:cubicBezTo>
                  <a:pt x="24489" y="8816"/>
                  <a:pt x="24366" y="8813"/>
                  <a:pt x="24251" y="8807"/>
                </a:cubicBezTo>
                <a:lnTo>
                  <a:pt x="29288" y="7206"/>
                </a:lnTo>
                <a:cubicBezTo>
                  <a:pt x="34058" y="5671"/>
                  <a:pt x="44032" y="1902"/>
                  <a:pt x="42897" y="1035"/>
                </a:cubicBezTo>
                <a:cubicBezTo>
                  <a:pt x="42510" y="960"/>
                  <a:pt x="42122" y="927"/>
                  <a:pt x="41734" y="927"/>
                </a:cubicBezTo>
                <a:cubicBezTo>
                  <a:pt x="40046" y="927"/>
                  <a:pt x="38353" y="1547"/>
                  <a:pt x="36726" y="2036"/>
                </a:cubicBezTo>
                <a:cubicBezTo>
                  <a:pt x="31955" y="3515"/>
                  <a:pt x="26836" y="4015"/>
                  <a:pt x="21992" y="4015"/>
                </a:cubicBezTo>
                <a:cubicBezTo>
                  <a:pt x="16677" y="4015"/>
                  <a:pt x="11695" y="3412"/>
                  <a:pt x="7872" y="2836"/>
                </a:cubicBezTo>
                <a:cubicBezTo>
                  <a:pt x="5704" y="2536"/>
                  <a:pt x="2802" y="143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12"/>
          <p:cNvSpPr/>
          <p:nvPr/>
        </p:nvSpPr>
        <p:spPr>
          <a:xfrm flipH="1" rot="5400000">
            <a:off x="6424602" y="174635"/>
            <a:ext cx="872930" cy="531389"/>
          </a:xfrm>
          <a:custGeom>
            <a:rect b="b" l="l" r="r" t="t"/>
            <a:pathLst>
              <a:path extrusionOk="0" h="21505" w="35327">
                <a:moveTo>
                  <a:pt x="1334" y="0"/>
                </a:moveTo>
                <a:cubicBezTo>
                  <a:pt x="1094" y="0"/>
                  <a:pt x="861" y="60"/>
                  <a:pt x="668" y="188"/>
                </a:cubicBezTo>
                <a:cubicBezTo>
                  <a:pt x="435" y="388"/>
                  <a:pt x="301" y="655"/>
                  <a:pt x="268" y="955"/>
                </a:cubicBezTo>
                <a:cubicBezTo>
                  <a:pt x="1" y="2423"/>
                  <a:pt x="1135" y="3724"/>
                  <a:pt x="2236" y="4758"/>
                </a:cubicBezTo>
                <a:cubicBezTo>
                  <a:pt x="7773" y="9762"/>
                  <a:pt x="14478" y="13231"/>
                  <a:pt x="21750" y="14799"/>
                </a:cubicBezTo>
                <a:cubicBezTo>
                  <a:pt x="22450" y="14965"/>
                  <a:pt x="23318" y="15266"/>
                  <a:pt x="23351" y="16000"/>
                </a:cubicBezTo>
                <a:cubicBezTo>
                  <a:pt x="23351" y="16604"/>
                  <a:pt x="22605" y="16961"/>
                  <a:pt x="21950" y="16961"/>
                </a:cubicBezTo>
                <a:cubicBezTo>
                  <a:pt x="21847" y="16961"/>
                  <a:pt x="21745" y="16952"/>
                  <a:pt x="21650" y="16934"/>
                </a:cubicBezTo>
                <a:cubicBezTo>
                  <a:pt x="21117" y="16861"/>
                  <a:pt x="20568" y="16665"/>
                  <a:pt x="20038" y="16665"/>
                </a:cubicBezTo>
                <a:cubicBezTo>
                  <a:pt x="19838" y="16665"/>
                  <a:pt x="19641" y="16694"/>
                  <a:pt x="19448" y="16767"/>
                </a:cubicBezTo>
                <a:cubicBezTo>
                  <a:pt x="18448" y="17200"/>
                  <a:pt x="18381" y="18768"/>
                  <a:pt x="19081" y="19602"/>
                </a:cubicBezTo>
                <a:cubicBezTo>
                  <a:pt x="19815" y="20436"/>
                  <a:pt x="20983" y="20703"/>
                  <a:pt x="22050" y="20903"/>
                </a:cubicBezTo>
                <a:cubicBezTo>
                  <a:pt x="24167" y="21304"/>
                  <a:pt x="26307" y="21504"/>
                  <a:pt x="28444" y="21504"/>
                </a:cubicBezTo>
                <a:cubicBezTo>
                  <a:pt x="30752" y="21504"/>
                  <a:pt x="33057" y="21271"/>
                  <a:pt x="35326" y="20803"/>
                </a:cubicBezTo>
                <a:lnTo>
                  <a:pt x="35326" y="10262"/>
                </a:lnTo>
                <a:cubicBezTo>
                  <a:pt x="33498" y="10680"/>
                  <a:pt x="31629" y="10873"/>
                  <a:pt x="29753" y="10873"/>
                </a:cubicBezTo>
                <a:cubicBezTo>
                  <a:pt x="26837" y="10873"/>
                  <a:pt x="23904" y="10407"/>
                  <a:pt x="21083" y="9595"/>
                </a:cubicBezTo>
                <a:cubicBezTo>
                  <a:pt x="15746" y="8094"/>
                  <a:pt x="10809" y="5359"/>
                  <a:pt x="6172" y="2256"/>
                </a:cubicBezTo>
                <a:cubicBezTo>
                  <a:pt x="4771" y="1356"/>
                  <a:pt x="3370" y="388"/>
                  <a:pt x="1736" y="55"/>
                </a:cubicBezTo>
                <a:cubicBezTo>
                  <a:pt x="1604" y="19"/>
                  <a:pt x="1468" y="0"/>
                  <a:pt x="1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12"/>
          <p:cNvSpPr/>
          <p:nvPr/>
        </p:nvSpPr>
        <p:spPr>
          <a:xfrm rot="-5400000">
            <a:off x="1190389" y="4314772"/>
            <a:ext cx="897640" cy="339466"/>
          </a:xfrm>
          <a:custGeom>
            <a:rect b="b" l="l" r="r" t="t"/>
            <a:pathLst>
              <a:path extrusionOk="0" h="13738" w="36327">
                <a:moveTo>
                  <a:pt x="35185" y="1"/>
                </a:moveTo>
                <a:cubicBezTo>
                  <a:pt x="34865" y="1"/>
                  <a:pt x="34516" y="87"/>
                  <a:pt x="34225" y="195"/>
                </a:cubicBezTo>
                <a:cubicBezTo>
                  <a:pt x="31723" y="1162"/>
                  <a:pt x="29421" y="2630"/>
                  <a:pt x="27053" y="3864"/>
                </a:cubicBezTo>
                <a:cubicBezTo>
                  <a:pt x="21482" y="6766"/>
                  <a:pt x="15311" y="8367"/>
                  <a:pt x="9040" y="8567"/>
                </a:cubicBezTo>
                <a:cubicBezTo>
                  <a:pt x="8984" y="8569"/>
                  <a:pt x="8926" y="8571"/>
                  <a:pt x="8867" y="8571"/>
                </a:cubicBezTo>
                <a:cubicBezTo>
                  <a:pt x="7781" y="8571"/>
                  <a:pt x="6136" y="8223"/>
                  <a:pt x="4721" y="8223"/>
                </a:cubicBezTo>
                <a:cubicBezTo>
                  <a:pt x="3859" y="8223"/>
                  <a:pt x="3082" y="8352"/>
                  <a:pt x="2569" y="8767"/>
                </a:cubicBezTo>
                <a:cubicBezTo>
                  <a:pt x="0" y="10869"/>
                  <a:pt x="3169" y="13004"/>
                  <a:pt x="5104" y="13371"/>
                </a:cubicBezTo>
                <a:cubicBezTo>
                  <a:pt x="6569" y="13619"/>
                  <a:pt x="8048" y="13738"/>
                  <a:pt x="9527" y="13738"/>
                </a:cubicBezTo>
                <a:cubicBezTo>
                  <a:pt x="13606" y="13738"/>
                  <a:pt x="17688" y="12836"/>
                  <a:pt x="21482" y="11269"/>
                </a:cubicBezTo>
                <a:cubicBezTo>
                  <a:pt x="26619" y="9134"/>
                  <a:pt x="31256" y="5832"/>
                  <a:pt x="35392" y="2063"/>
                </a:cubicBezTo>
                <a:cubicBezTo>
                  <a:pt x="35826" y="1629"/>
                  <a:pt x="36326" y="1029"/>
                  <a:pt x="36059" y="461"/>
                </a:cubicBezTo>
                <a:cubicBezTo>
                  <a:pt x="35897" y="119"/>
                  <a:pt x="35560" y="1"/>
                  <a:pt x="351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12"/>
          <p:cNvSpPr/>
          <p:nvPr/>
        </p:nvSpPr>
        <p:spPr>
          <a:xfrm flipH="1" rot="5400000">
            <a:off x="6628991" y="803813"/>
            <a:ext cx="302525" cy="178060"/>
          </a:xfrm>
          <a:custGeom>
            <a:rect b="b" l="l" r="r" t="t"/>
            <a:pathLst>
              <a:path extrusionOk="0" h="7206" w="12243">
                <a:moveTo>
                  <a:pt x="3516" y="0"/>
                </a:moveTo>
                <a:cubicBezTo>
                  <a:pt x="1987" y="0"/>
                  <a:pt x="721" y="472"/>
                  <a:pt x="501" y="1877"/>
                </a:cubicBezTo>
                <a:cubicBezTo>
                  <a:pt x="0" y="5046"/>
                  <a:pt x="7106" y="6914"/>
                  <a:pt x="9274" y="7147"/>
                </a:cubicBezTo>
                <a:cubicBezTo>
                  <a:pt x="9497" y="7187"/>
                  <a:pt x="9721" y="7206"/>
                  <a:pt x="9943" y="7206"/>
                </a:cubicBezTo>
                <a:cubicBezTo>
                  <a:pt x="10283" y="7206"/>
                  <a:pt x="10618" y="7161"/>
                  <a:pt x="10942" y="7081"/>
                </a:cubicBezTo>
                <a:cubicBezTo>
                  <a:pt x="11509" y="6914"/>
                  <a:pt x="11976" y="6514"/>
                  <a:pt x="12142" y="5980"/>
                </a:cubicBezTo>
                <a:cubicBezTo>
                  <a:pt x="12243" y="5613"/>
                  <a:pt x="12209" y="5279"/>
                  <a:pt x="12109" y="4946"/>
                </a:cubicBezTo>
                <a:cubicBezTo>
                  <a:pt x="11675" y="3478"/>
                  <a:pt x="10708" y="2244"/>
                  <a:pt x="9374" y="1543"/>
                </a:cubicBezTo>
                <a:cubicBezTo>
                  <a:pt x="8394" y="956"/>
                  <a:pt x="5690" y="0"/>
                  <a:pt x="35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12"/>
          <p:cNvSpPr/>
          <p:nvPr/>
        </p:nvSpPr>
        <p:spPr>
          <a:xfrm flipH="1" rot="5400000">
            <a:off x="7130122" y="975437"/>
            <a:ext cx="162864" cy="135287"/>
          </a:xfrm>
          <a:custGeom>
            <a:rect b="b" l="l" r="r" t="t"/>
            <a:pathLst>
              <a:path extrusionOk="0" h="5475" w="6591">
                <a:moveTo>
                  <a:pt x="2432" y="0"/>
                </a:moveTo>
                <a:cubicBezTo>
                  <a:pt x="1" y="0"/>
                  <a:pt x="1078" y="4882"/>
                  <a:pt x="3755" y="5423"/>
                </a:cubicBezTo>
                <a:cubicBezTo>
                  <a:pt x="3928" y="5458"/>
                  <a:pt x="4108" y="5475"/>
                  <a:pt x="4288" y="5475"/>
                </a:cubicBezTo>
                <a:cubicBezTo>
                  <a:pt x="5320" y="5475"/>
                  <a:pt x="6377" y="4916"/>
                  <a:pt x="6490" y="3922"/>
                </a:cubicBezTo>
                <a:cubicBezTo>
                  <a:pt x="6590" y="3022"/>
                  <a:pt x="5923" y="2254"/>
                  <a:pt x="5289" y="1587"/>
                </a:cubicBezTo>
                <a:cubicBezTo>
                  <a:pt x="4756" y="987"/>
                  <a:pt x="4088" y="486"/>
                  <a:pt x="3355" y="186"/>
                </a:cubicBezTo>
                <a:cubicBezTo>
                  <a:pt x="3004" y="58"/>
                  <a:pt x="2697" y="0"/>
                  <a:pt x="24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12"/>
          <p:cNvSpPr/>
          <p:nvPr/>
        </p:nvSpPr>
        <p:spPr>
          <a:xfrm rot="-5400000">
            <a:off x="1940807" y="4765161"/>
            <a:ext cx="263779" cy="492915"/>
          </a:xfrm>
          <a:custGeom>
            <a:rect b="b" l="l" r="r" t="t"/>
            <a:pathLst>
              <a:path extrusionOk="0" h="19948" w="10675">
                <a:moveTo>
                  <a:pt x="0" y="0"/>
                </a:moveTo>
                <a:lnTo>
                  <a:pt x="0" y="19948"/>
                </a:lnTo>
                <a:cubicBezTo>
                  <a:pt x="2936" y="19147"/>
                  <a:pt x="5571" y="17446"/>
                  <a:pt x="7939" y="15478"/>
                </a:cubicBezTo>
                <a:cubicBezTo>
                  <a:pt x="8873" y="14711"/>
                  <a:pt x="9774" y="13877"/>
                  <a:pt x="10241" y="12776"/>
                </a:cubicBezTo>
                <a:cubicBezTo>
                  <a:pt x="10608" y="11709"/>
                  <a:pt x="10674" y="10541"/>
                  <a:pt x="10408" y="9407"/>
                </a:cubicBezTo>
                <a:cubicBezTo>
                  <a:pt x="9740" y="6171"/>
                  <a:pt x="7739" y="3336"/>
                  <a:pt x="4904" y="1635"/>
                </a:cubicBezTo>
                <a:cubicBezTo>
                  <a:pt x="3403" y="767"/>
                  <a:pt x="1735" y="20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12"/>
          <p:cNvSpPr/>
          <p:nvPr/>
        </p:nvSpPr>
        <p:spPr>
          <a:xfrm rot="-5400000">
            <a:off x="1348422" y="3882656"/>
            <a:ext cx="89870" cy="69559"/>
          </a:xfrm>
          <a:custGeom>
            <a:rect b="b" l="l" r="r" t="t"/>
            <a:pathLst>
              <a:path extrusionOk="0" h="2815" w="3637">
                <a:moveTo>
                  <a:pt x="2336" y="0"/>
                </a:moveTo>
                <a:cubicBezTo>
                  <a:pt x="2269" y="0"/>
                  <a:pt x="2202" y="4"/>
                  <a:pt x="2136" y="13"/>
                </a:cubicBezTo>
                <a:cubicBezTo>
                  <a:pt x="1769" y="46"/>
                  <a:pt x="1402" y="146"/>
                  <a:pt x="1068" y="346"/>
                </a:cubicBezTo>
                <a:lnTo>
                  <a:pt x="835" y="513"/>
                </a:lnTo>
                <a:cubicBezTo>
                  <a:pt x="568" y="713"/>
                  <a:pt x="368" y="980"/>
                  <a:pt x="201" y="1247"/>
                </a:cubicBezTo>
                <a:cubicBezTo>
                  <a:pt x="34" y="1514"/>
                  <a:pt x="1" y="1847"/>
                  <a:pt x="101" y="2114"/>
                </a:cubicBezTo>
                <a:cubicBezTo>
                  <a:pt x="334" y="2548"/>
                  <a:pt x="768" y="2815"/>
                  <a:pt x="1235" y="2815"/>
                </a:cubicBezTo>
                <a:cubicBezTo>
                  <a:pt x="1769" y="2815"/>
                  <a:pt x="2269" y="2681"/>
                  <a:pt x="2736" y="2448"/>
                </a:cubicBezTo>
                <a:cubicBezTo>
                  <a:pt x="3070" y="2281"/>
                  <a:pt x="3337" y="2047"/>
                  <a:pt x="3537" y="1747"/>
                </a:cubicBezTo>
                <a:cubicBezTo>
                  <a:pt x="3637" y="1414"/>
                  <a:pt x="3637" y="1047"/>
                  <a:pt x="3470" y="746"/>
                </a:cubicBezTo>
                <a:cubicBezTo>
                  <a:pt x="3370" y="480"/>
                  <a:pt x="3170" y="246"/>
                  <a:pt x="2936" y="113"/>
                </a:cubicBezTo>
                <a:cubicBezTo>
                  <a:pt x="2736" y="38"/>
                  <a:pt x="2536" y="0"/>
                  <a:pt x="23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12"/>
          <p:cNvSpPr/>
          <p:nvPr/>
        </p:nvSpPr>
        <p:spPr>
          <a:xfrm flipH="1" rot="5400000">
            <a:off x="7586627" y="424465"/>
            <a:ext cx="526718" cy="925217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2"/>
          <p:cNvSpPr/>
          <p:nvPr/>
        </p:nvSpPr>
        <p:spPr>
          <a:xfrm flipH="1" rot="5400000">
            <a:off x="7184682" y="367398"/>
            <a:ext cx="189600" cy="154907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2"/>
          <p:cNvSpPr/>
          <p:nvPr/>
        </p:nvSpPr>
        <p:spPr>
          <a:xfrm flipH="1" rot="5400000">
            <a:off x="7477569" y="-23564"/>
            <a:ext cx="662722" cy="717578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12"/>
          <p:cNvSpPr/>
          <p:nvPr/>
        </p:nvSpPr>
        <p:spPr>
          <a:xfrm flipH="1" rot="5400000">
            <a:off x="8500786" y="743780"/>
            <a:ext cx="725387" cy="561065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12"/>
          <p:cNvSpPr/>
          <p:nvPr/>
        </p:nvSpPr>
        <p:spPr>
          <a:xfrm rot="-5400000">
            <a:off x="158586" y="3145260"/>
            <a:ext cx="333857" cy="235412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12"/>
          <p:cNvSpPr/>
          <p:nvPr/>
        </p:nvSpPr>
        <p:spPr>
          <a:xfrm rot="-5400000">
            <a:off x="61895" y="3005475"/>
            <a:ext cx="112949" cy="89673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12"/>
          <p:cNvSpPr txBox="1"/>
          <p:nvPr>
            <p:ph type="title"/>
          </p:nvPr>
        </p:nvSpPr>
        <p:spPr>
          <a:xfrm>
            <a:off x="4622575" y="1272600"/>
            <a:ext cx="39000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oogle Shape;1290;p13"/>
          <p:cNvGrpSpPr/>
          <p:nvPr/>
        </p:nvGrpSpPr>
        <p:grpSpPr>
          <a:xfrm rot="5400000">
            <a:off x="-1822768" y="1822700"/>
            <a:ext cx="5132715" cy="1487420"/>
            <a:chOff x="1288600" y="3892275"/>
            <a:chExt cx="5006550" cy="1451000"/>
          </a:xfrm>
        </p:grpSpPr>
        <p:sp>
          <p:nvSpPr>
            <p:cNvPr id="1291" name="Google Shape;1291;p13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1773950" y="3892275"/>
              <a:ext cx="54225" cy="47675"/>
            </a:xfrm>
            <a:custGeom>
              <a:rect b="b" l="l" r="r" t="t"/>
              <a:pathLst>
                <a:path extrusionOk="0" h="1907" w="2169">
                  <a:moveTo>
                    <a:pt x="1193" y="0"/>
                  </a:moveTo>
                  <a:cubicBezTo>
                    <a:pt x="1162" y="0"/>
                    <a:pt x="1132" y="2"/>
                    <a:pt x="1101" y="5"/>
                  </a:cubicBezTo>
                  <a:cubicBezTo>
                    <a:pt x="934" y="5"/>
                    <a:pt x="801" y="72"/>
                    <a:pt x="634" y="105"/>
                  </a:cubicBezTo>
                  <a:cubicBezTo>
                    <a:pt x="267" y="306"/>
                    <a:pt x="33" y="639"/>
                    <a:pt x="0" y="1073"/>
                  </a:cubicBezTo>
                  <a:cubicBezTo>
                    <a:pt x="33" y="1306"/>
                    <a:pt x="167" y="1540"/>
                    <a:pt x="367" y="1673"/>
                  </a:cubicBezTo>
                  <a:cubicBezTo>
                    <a:pt x="567" y="1807"/>
                    <a:pt x="801" y="1873"/>
                    <a:pt x="1034" y="1907"/>
                  </a:cubicBezTo>
                  <a:cubicBezTo>
                    <a:pt x="1234" y="1907"/>
                    <a:pt x="1434" y="1873"/>
                    <a:pt x="1635" y="1807"/>
                  </a:cubicBezTo>
                  <a:cubicBezTo>
                    <a:pt x="1735" y="1773"/>
                    <a:pt x="1835" y="1740"/>
                    <a:pt x="1935" y="1673"/>
                  </a:cubicBezTo>
                  <a:cubicBezTo>
                    <a:pt x="2102" y="1506"/>
                    <a:pt x="2168" y="1273"/>
                    <a:pt x="2168" y="1039"/>
                  </a:cubicBezTo>
                  <a:cubicBezTo>
                    <a:pt x="2135" y="773"/>
                    <a:pt x="2035" y="506"/>
                    <a:pt x="1868" y="306"/>
                  </a:cubicBezTo>
                  <a:cubicBezTo>
                    <a:pt x="1689" y="126"/>
                    <a:pt x="1455" y="0"/>
                    <a:pt x="119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5251450" y="4266700"/>
              <a:ext cx="54225" cy="47700"/>
            </a:xfrm>
            <a:custGeom>
              <a:rect b="b" l="l" r="r" t="t"/>
              <a:pathLst>
                <a:path extrusionOk="0" h="1908" w="2169">
                  <a:moveTo>
                    <a:pt x="1184" y="1"/>
                  </a:moveTo>
                  <a:cubicBezTo>
                    <a:pt x="1156" y="1"/>
                    <a:pt x="1128" y="2"/>
                    <a:pt x="1101" y="6"/>
                  </a:cubicBezTo>
                  <a:cubicBezTo>
                    <a:pt x="934" y="6"/>
                    <a:pt x="801" y="72"/>
                    <a:pt x="634" y="106"/>
                  </a:cubicBezTo>
                  <a:cubicBezTo>
                    <a:pt x="267" y="306"/>
                    <a:pt x="33" y="639"/>
                    <a:pt x="0" y="1073"/>
                  </a:cubicBezTo>
                  <a:cubicBezTo>
                    <a:pt x="33" y="1307"/>
                    <a:pt x="167" y="1540"/>
                    <a:pt x="367" y="1674"/>
                  </a:cubicBezTo>
                  <a:cubicBezTo>
                    <a:pt x="567" y="1807"/>
                    <a:pt x="801" y="1874"/>
                    <a:pt x="1034" y="1907"/>
                  </a:cubicBezTo>
                  <a:cubicBezTo>
                    <a:pt x="1234" y="1907"/>
                    <a:pt x="1434" y="1874"/>
                    <a:pt x="1635" y="1807"/>
                  </a:cubicBezTo>
                  <a:cubicBezTo>
                    <a:pt x="1735" y="1774"/>
                    <a:pt x="1835" y="1740"/>
                    <a:pt x="1935" y="1674"/>
                  </a:cubicBezTo>
                  <a:cubicBezTo>
                    <a:pt x="2102" y="1507"/>
                    <a:pt x="2168" y="1273"/>
                    <a:pt x="2168" y="1040"/>
                  </a:cubicBezTo>
                  <a:cubicBezTo>
                    <a:pt x="2135" y="773"/>
                    <a:pt x="2035" y="506"/>
                    <a:pt x="1835" y="306"/>
                  </a:cubicBezTo>
                  <a:cubicBezTo>
                    <a:pt x="1685" y="126"/>
                    <a:pt x="1428" y="1"/>
                    <a:pt x="1184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6" name="Google Shape;1306;p13"/>
          <p:cNvGrpSpPr/>
          <p:nvPr/>
        </p:nvGrpSpPr>
        <p:grpSpPr>
          <a:xfrm>
            <a:off x="487715" y="550404"/>
            <a:ext cx="660897" cy="631087"/>
            <a:chOff x="2685725" y="3917300"/>
            <a:chExt cx="1167250" cy="1114600"/>
          </a:xfrm>
        </p:grpSpPr>
        <p:sp>
          <p:nvSpPr>
            <p:cNvPr id="1307" name="Google Shape;1307;p13"/>
            <p:cNvSpPr/>
            <p:nvPr/>
          </p:nvSpPr>
          <p:spPr>
            <a:xfrm>
              <a:off x="3427825" y="4444650"/>
              <a:ext cx="348925" cy="316725"/>
            </a:xfrm>
            <a:custGeom>
              <a:rect b="b" l="l" r="r" t="t"/>
              <a:pathLst>
                <a:path extrusionOk="0" h="12669" w="13957">
                  <a:moveTo>
                    <a:pt x="7550" y="2494"/>
                  </a:moveTo>
                  <a:cubicBezTo>
                    <a:pt x="7722" y="2494"/>
                    <a:pt x="7899" y="2505"/>
                    <a:pt x="8078" y="2529"/>
                  </a:cubicBezTo>
                  <a:cubicBezTo>
                    <a:pt x="11516" y="3028"/>
                    <a:pt x="12625" y="7353"/>
                    <a:pt x="9908" y="9405"/>
                  </a:cubicBezTo>
                  <a:cubicBezTo>
                    <a:pt x="9202" y="9929"/>
                    <a:pt x="8382" y="10181"/>
                    <a:pt x="7574" y="10181"/>
                  </a:cubicBezTo>
                  <a:cubicBezTo>
                    <a:pt x="6416" y="10181"/>
                    <a:pt x="5281" y="9663"/>
                    <a:pt x="4529" y="8684"/>
                  </a:cubicBezTo>
                  <a:cubicBezTo>
                    <a:pt x="2534" y="6111"/>
                    <a:pt x="4467" y="2494"/>
                    <a:pt x="7550" y="2494"/>
                  </a:cubicBezTo>
                  <a:close/>
                  <a:moveTo>
                    <a:pt x="7700" y="0"/>
                  </a:moveTo>
                  <a:cubicBezTo>
                    <a:pt x="3768" y="0"/>
                    <a:pt x="1" y="3756"/>
                    <a:pt x="1646" y="8462"/>
                  </a:cubicBezTo>
                  <a:cubicBezTo>
                    <a:pt x="2519" y="11032"/>
                    <a:pt x="4960" y="12669"/>
                    <a:pt x="7599" y="12669"/>
                  </a:cubicBezTo>
                  <a:cubicBezTo>
                    <a:pt x="7978" y="12669"/>
                    <a:pt x="8361" y="12635"/>
                    <a:pt x="8744" y="12565"/>
                  </a:cubicBezTo>
                  <a:cubicBezTo>
                    <a:pt x="11794" y="12011"/>
                    <a:pt x="13956" y="9294"/>
                    <a:pt x="13901" y="6188"/>
                  </a:cubicBezTo>
                  <a:cubicBezTo>
                    <a:pt x="13845" y="4858"/>
                    <a:pt x="13402" y="3582"/>
                    <a:pt x="12625" y="2529"/>
                  </a:cubicBezTo>
                  <a:cubicBezTo>
                    <a:pt x="11267" y="758"/>
                    <a:pt x="9467" y="0"/>
                    <a:pt x="7700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3292900" y="4839175"/>
              <a:ext cx="65175" cy="95675"/>
            </a:xfrm>
            <a:custGeom>
              <a:rect b="b" l="l" r="r" t="t"/>
              <a:pathLst>
                <a:path extrusionOk="0" h="3827" w="2607">
                  <a:moveTo>
                    <a:pt x="1997" y="0"/>
                  </a:moveTo>
                  <a:lnTo>
                    <a:pt x="1" y="1498"/>
                  </a:lnTo>
                  <a:lnTo>
                    <a:pt x="1775" y="3827"/>
                  </a:lnTo>
                  <a:cubicBezTo>
                    <a:pt x="1831" y="3827"/>
                    <a:pt x="1886" y="3771"/>
                    <a:pt x="1942" y="3771"/>
                  </a:cubicBezTo>
                  <a:cubicBezTo>
                    <a:pt x="2163" y="3605"/>
                    <a:pt x="2607" y="2607"/>
                    <a:pt x="199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2834050" y="4287425"/>
              <a:ext cx="504625" cy="648200"/>
            </a:xfrm>
            <a:custGeom>
              <a:rect b="b" l="l" r="r" t="t"/>
              <a:pathLst>
                <a:path extrusionOk="0" h="25928" w="20185">
                  <a:moveTo>
                    <a:pt x="499" y="1"/>
                  </a:moveTo>
                  <a:lnTo>
                    <a:pt x="499" y="1"/>
                  </a:lnTo>
                  <a:cubicBezTo>
                    <a:pt x="278" y="389"/>
                    <a:pt x="0" y="1775"/>
                    <a:pt x="832" y="4548"/>
                  </a:cubicBezTo>
                  <a:cubicBezTo>
                    <a:pt x="1109" y="5435"/>
                    <a:pt x="1387" y="6322"/>
                    <a:pt x="1775" y="7154"/>
                  </a:cubicBezTo>
                  <a:cubicBezTo>
                    <a:pt x="4048" y="7598"/>
                    <a:pt x="7154" y="9982"/>
                    <a:pt x="9704" y="13365"/>
                  </a:cubicBezTo>
                  <a:cubicBezTo>
                    <a:pt x="12311" y="16803"/>
                    <a:pt x="13752" y="20407"/>
                    <a:pt x="13641" y="22736"/>
                  </a:cubicBezTo>
                  <a:cubicBezTo>
                    <a:pt x="14307" y="23290"/>
                    <a:pt x="15083" y="23845"/>
                    <a:pt x="15859" y="24344"/>
                  </a:cubicBezTo>
                  <a:cubicBezTo>
                    <a:pt x="17884" y="25632"/>
                    <a:pt x="19183" y="25928"/>
                    <a:pt x="19820" y="25928"/>
                  </a:cubicBezTo>
                  <a:cubicBezTo>
                    <a:pt x="19951" y="25928"/>
                    <a:pt x="20054" y="25915"/>
                    <a:pt x="20129" y="25897"/>
                  </a:cubicBezTo>
                  <a:lnTo>
                    <a:pt x="18355" y="23568"/>
                  </a:lnTo>
                  <a:lnTo>
                    <a:pt x="20185" y="22015"/>
                  </a:lnTo>
                  <a:cubicBezTo>
                    <a:pt x="20129" y="21682"/>
                    <a:pt x="20018" y="21405"/>
                    <a:pt x="19907" y="21072"/>
                  </a:cubicBezTo>
                  <a:cubicBezTo>
                    <a:pt x="19852" y="20851"/>
                    <a:pt x="19796" y="20629"/>
                    <a:pt x="19741" y="20407"/>
                  </a:cubicBezTo>
                  <a:lnTo>
                    <a:pt x="17745" y="21904"/>
                  </a:lnTo>
                  <a:lnTo>
                    <a:pt x="15693" y="19132"/>
                  </a:lnTo>
                  <a:lnTo>
                    <a:pt x="18355" y="17080"/>
                  </a:lnTo>
                  <a:cubicBezTo>
                    <a:pt x="18188" y="16636"/>
                    <a:pt x="17911" y="16137"/>
                    <a:pt x="17689" y="15694"/>
                  </a:cubicBezTo>
                  <a:lnTo>
                    <a:pt x="15249" y="17579"/>
                  </a:lnTo>
                  <a:lnTo>
                    <a:pt x="13142" y="14806"/>
                  </a:lnTo>
                  <a:lnTo>
                    <a:pt x="15915" y="12699"/>
                  </a:lnTo>
                  <a:cubicBezTo>
                    <a:pt x="15638" y="12256"/>
                    <a:pt x="15360" y="11867"/>
                    <a:pt x="15083" y="11424"/>
                  </a:cubicBezTo>
                  <a:lnTo>
                    <a:pt x="12699" y="13254"/>
                  </a:lnTo>
                  <a:lnTo>
                    <a:pt x="10592" y="10481"/>
                  </a:lnTo>
                  <a:lnTo>
                    <a:pt x="12976" y="8651"/>
                  </a:lnTo>
                  <a:cubicBezTo>
                    <a:pt x="12699" y="8263"/>
                    <a:pt x="12311" y="7875"/>
                    <a:pt x="11978" y="7487"/>
                  </a:cubicBezTo>
                  <a:lnTo>
                    <a:pt x="9205" y="9539"/>
                  </a:lnTo>
                  <a:lnTo>
                    <a:pt x="7154" y="6766"/>
                  </a:lnTo>
                  <a:lnTo>
                    <a:pt x="9593" y="4936"/>
                  </a:lnTo>
                  <a:cubicBezTo>
                    <a:pt x="9205" y="4548"/>
                    <a:pt x="8817" y="4215"/>
                    <a:pt x="8429" y="3882"/>
                  </a:cubicBezTo>
                  <a:lnTo>
                    <a:pt x="5767" y="5934"/>
                  </a:lnTo>
                  <a:lnTo>
                    <a:pt x="3660" y="3162"/>
                  </a:lnTo>
                  <a:lnTo>
                    <a:pt x="5656" y="1664"/>
                  </a:lnTo>
                  <a:lnTo>
                    <a:pt x="5102" y="1332"/>
                  </a:lnTo>
                  <a:cubicBezTo>
                    <a:pt x="4769" y="1110"/>
                    <a:pt x="4492" y="944"/>
                    <a:pt x="4270" y="833"/>
                  </a:cubicBezTo>
                  <a:lnTo>
                    <a:pt x="2274" y="2330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2685725" y="4341500"/>
              <a:ext cx="580875" cy="690400"/>
            </a:xfrm>
            <a:custGeom>
              <a:rect b="b" l="l" r="r" t="t"/>
              <a:pathLst>
                <a:path extrusionOk="0" h="27616" w="23235">
                  <a:moveTo>
                    <a:pt x="3771" y="0"/>
                  </a:moveTo>
                  <a:lnTo>
                    <a:pt x="1220" y="1941"/>
                  </a:lnTo>
                  <a:lnTo>
                    <a:pt x="0" y="11091"/>
                  </a:lnTo>
                  <a:lnTo>
                    <a:pt x="11589" y="26340"/>
                  </a:lnTo>
                  <a:lnTo>
                    <a:pt x="20739" y="27615"/>
                  </a:lnTo>
                  <a:lnTo>
                    <a:pt x="23234" y="25674"/>
                  </a:lnTo>
                  <a:cubicBezTo>
                    <a:pt x="19630" y="24344"/>
                    <a:pt x="14916" y="20407"/>
                    <a:pt x="10758" y="14917"/>
                  </a:cubicBezTo>
                  <a:cubicBezTo>
                    <a:pt x="6654" y="9483"/>
                    <a:pt x="4104" y="3827"/>
                    <a:pt x="377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2924150" y="3917300"/>
              <a:ext cx="927450" cy="957950"/>
            </a:xfrm>
            <a:custGeom>
              <a:rect b="b" l="l" r="r" t="t"/>
              <a:pathLst>
                <a:path extrusionOk="0" h="38318" w="37098">
                  <a:moveTo>
                    <a:pt x="25440" y="9650"/>
                  </a:moveTo>
                  <a:cubicBezTo>
                    <a:pt x="28614" y="9650"/>
                    <a:pt x="31001" y="14113"/>
                    <a:pt x="27726" y="16580"/>
                  </a:cubicBezTo>
                  <a:lnTo>
                    <a:pt x="18799" y="23345"/>
                  </a:lnTo>
                  <a:cubicBezTo>
                    <a:pt x="18338" y="22747"/>
                    <a:pt x="17611" y="22416"/>
                    <a:pt x="16869" y="22416"/>
                  </a:cubicBezTo>
                  <a:cubicBezTo>
                    <a:pt x="16717" y="22416"/>
                    <a:pt x="16565" y="22430"/>
                    <a:pt x="16414" y="22458"/>
                  </a:cubicBezTo>
                  <a:cubicBezTo>
                    <a:pt x="16311" y="22477"/>
                    <a:pt x="16205" y="22486"/>
                    <a:pt x="16098" y="22486"/>
                  </a:cubicBezTo>
                  <a:cubicBezTo>
                    <a:pt x="15570" y="22486"/>
                    <a:pt x="15018" y="22263"/>
                    <a:pt x="14695" y="21848"/>
                  </a:cubicBezTo>
                  <a:lnTo>
                    <a:pt x="14529" y="21626"/>
                  </a:lnTo>
                  <a:cubicBezTo>
                    <a:pt x="14141" y="21072"/>
                    <a:pt x="14085" y="20406"/>
                    <a:pt x="14418" y="19797"/>
                  </a:cubicBezTo>
                  <a:cubicBezTo>
                    <a:pt x="14806" y="18965"/>
                    <a:pt x="14695" y="18022"/>
                    <a:pt x="14196" y="17301"/>
                  </a:cubicBezTo>
                  <a:lnTo>
                    <a:pt x="23124" y="10481"/>
                  </a:lnTo>
                  <a:cubicBezTo>
                    <a:pt x="23897" y="9898"/>
                    <a:pt x="24690" y="9650"/>
                    <a:pt x="25440" y="9650"/>
                  </a:cubicBezTo>
                  <a:close/>
                  <a:moveTo>
                    <a:pt x="16636" y="0"/>
                  </a:moveTo>
                  <a:lnTo>
                    <a:pt x="14529" y="1553"/>
                  </a:lnTo>
                  <a:cubicBezTo>
                    <a:pt x="19464" y="3106"/>
                    <a:pt x="20573" y="9483"/>
                    <a:pt x="16470" y="12588"/>
                  </a:cubicBezTo>
                  <a:cubicBezTo>
                    <a:pt x="15300" y="13485"/>
                    <a:pt x="13977" y="13892"/>
                    <a:pt x="12684" y="13892"/>
                  </a:cubicBezTo>
                  <a:cubicBezTo>
                    <a:pt x="9502" y="13892"/>
                    <a:pt x="6496" y="11430"/>
                    <a:pt x="6378" y="7764"/>
                  </a:cubicBezTo>
                  <a:lnTo>
                    <a:pt x="3993" y="9593"/>
                  </a:lnTo>
                  <a:cubicBezTo>
                    <a:pt x="5379" y="12255"/>
                    <a:pt x="7487" y="14418"/>
                    <a:pt x="10148" y="15804"/>
                  </a:cubicBezTo>
                  <a:cubicBezTo>
                    <a:pt x="10148" y="15804"/>
                    <a:pt x="4714" y="14806"/>
                    <a:pt x="1942" y="11146"/>
                  </a:cubicBezTo>
                  <a:lnTo>
                    <a:pt x="1" y="12588"/>
                  </a:lnTo>
                  <a:cubicBezTo>
                    <a:pt x="3605" y="13974"/>
                    <a:pt x="8318" y="17911"/>
                    <a:pt x="12477" y="23345"/>
                  </a:cubicBezTo>
                  <a:cubicBezTo>
                    <a:pt x="16636" y="28835"/>
                    <a:pt x="19131" y="34436"/>
                    <a:pt x="19464" y="38317"/>
                  </a:cubicBezTo>
                  <a:lnTo>
                    <a:pt x="21405" y="36820"/>
                  </a:lnTo>
                  <a:cubicBezTo>
                    <a:pt x="18632" y="33160"/>
                    <a:pt x="19076" y="27616"/>
                    <a:pt x="19076" y="27615"/>
                  </a:cubicBezTo>
                  <a:lnTo>
                    <a:pt x="19076" y="27615"/>
                  </a:lnTo>
                  <a:cubicBezTo>
                    <a:pt x="19686" y="30554"/>
                    <a:pt x="21239" y="33216"/>
                    <a:pt x="23401" y="35267"/>
                  </a:cubicBezTo>
                  <a:lnTo>
                    <a:pt x="25786" y="33437"/>
                  </a:lnTo>
                  <a:cubicBezTo>
                    <a:pt x="21682" y="32162"/>
                    <a:pt x="20074" y="27282"/>
                    <a:pt x="22514" y="23789"/>
                  </a:cubicBezTo>
                  <a:cubicBezTo>
                    <a:pt x="23782" y="22014"/>
                    <a:pt x="25722" y="21127"/>
                    <a:pt x="27666" y="21127"/>
                  </a:cubicBezTo>
                  <a:cubicBezTo>
                    <a:pt x="29549" y="21127"/>
                    <a:pt x="31435" y="21959"/>
                    <a:pt x="32717" y="23623"/>
                  </a:cubicBezTo>
                  <a:cubicBezTo>
                    <a:pt x="33493" y="24676"/>
                    <a:pt x="33937" y="25952"/>
                    <a:pt x="33992" y="27227"/>
                  </a:cubicBezTo>
                  <a:lnTo>
                    <a:pt x="36099" y="25674"/>
                  </a:lnTo>
                  <a:cubicBezTo>
                    <a:pt x="35101" y="22236"/>
                    <a:pt x="32384" y="19519"/>
                    <a:pt x="28946" y="18577"/>
                  </a:cubicBezTo>
                  <a:cubicBezTo>
                    <a:pt x="28946" y="18577"/>
                    <a:pt x="30886" y="17128"/>
                    <a:pt x="33501" y="17128"/>
                  </a:cubicBezTo>
                  <a:cubicBezTo>
                    <a:pt x="34610" y="17128"/>
                    <a:pt x="35842" y="17389"/>
                    <a:pt x="37098" y="18133"/>
                  </a:cubicBezTo>
                  <a:lnTo>
                    <a:pt x="24122" y="999"/>
                  </a:lnTo>
                  <a:lnTo>
                    <a:pt x="24122" y="999"/>
                  </a:lnTo>
                  <a:cubicBezTo>
                    <a:pt x="25397" y="5767"/>
                    <a:pt x="21460" y="8762"/>
                    <a:pt x="21460" y="8762"/>
                  </a:cubicBezTo>
                  <a:cubicBezTo>
                    <a:pt x="21516" y="5213"/>
                    <a:pt x="19686" y="1886"/>
                    <a:pt x="1663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3389950" y="4609050"/>
              <a:ext cx="120625" cy="228750"/>
            </a:xfrm>
            <a:custGeom>
              <a:rect b="b" l="l" r="r" t="t"/>
              <a:pathLst>
                <a:path extrusionOk="0" h="9150" w="4825">
                  <a:moveTo>
                    <a:pt x="444" y="1"/>
                  </a:moveTo>
                  <a:lnTo>
                    <a:pt x="444" y="1"/>
                  </a:lnTo>
                  <a:cubicBezTo>
                    <a:pt x="444" y="1"/>
                    <a:pt x="0" y="5490"/>
                    <a:pt x="2773" y="9150"/>
                  </a:cubicBezTo>
                  <a:lnTo>
                    <a:pt x="4825" y="7597"/>
                  </a:lnTo>
                  <a:cubicBezTo>
                    <a:pt x="2607" y="5546"/>
                    <a:pt x="1109" y="2884"/>
                    <a:pt x="444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3492525" y="4507850"/>
              <a:ext cx="251000" cy="192200"/>
            </a:xfrm>
            <a:custGeom>
              <a:rect b="b" l="l" r="r" t="t"/>
              <a:pathLst>
                <a:path extrusionOk="0" h="7688" w="10040">
                  <a:moveTo>
                    <a:pt x="4992" y="1531"/>
                  </a:moveTo>
                  <a:cubicBezTo>
                    <a:pt x="5100" y="1531"/>
                    <a:pt x="5211" y="1538"/>
                    <a:pt x="5324" y="1553"/>
                  </a:cubicBezTo>
                  <a:cubicBezTo>
                    <a:pt x="7376" y="1831"/>
                    <a:pt x="8041" y="4437"/>
                    <a:pt x="6433" y="5657"/>
                  </a:cubicBezTo>
                  <a:lnTo>
                    <a:pt x="6378" y="5712"/>
                  </a:lnTo>
                  <a:cubicBezTo>
                    <a:pt x="5982" y="5998"/>
                    <a:pt x="5517" y="6135"/>
                    <a:pt x="5051" y="6135"/>
                  </a:cubicBezTo>
                  <a:cubicBezTo>
                    <a:pt x="4341" y="6135"/>
                    <a:pt x="3630" y="5816"/>
                    <a:pt x="3161" y="5213"/>
                  </a:cubicBezTo>
                  <a:cubicBezTo>
                    <a:pt x="2009" y="3694"/>
                    <a:pt x="3133" y="1531"/>
                    <a:pt x="4992" y="1531"/>
                  </a:cubicBezTo>
                  <a:close/>
                  <a:moveTo>
                    <a:pt x="5012" y="0"/>
                  </a:moveTo>
                  <a:cubicBezTo>
                    <a:pt x="4207" y="0"/>
                    <a:pt x="3402" y="253"/>
                    <a:pt x="2718" y="777"/>
                  </a:cubicBezTo>
                  <a:cubicBezTo>
                    <a:pt x="1" y="2829"/>
                    <a:pt x="1110" y="7154"/>
                    <a:pt x="4492" y="7653"/>
                  </a:cubicBezTo>
                  <a:cubicBezTo>
                    <a:pt x="4672" y="7676"/>
                    <a:pt x="4848" y="7688"/>
                    <a:pt x="5021" y="7688"/>
                  </a:cubicBezTo>
                  <a:cubicBezTo>
                    <a:pt x="8104" y="7688"/>
                    <a:pt x="10039" y="4071"/>
                    <a:pt x="8097" y="1498"/>
                  </a:cubicBezTo>
                  <a:cubicBezTo>
                    <a:pt x="7313" y="518"/>
                    <a:pt x="6164" y="0"/>
                    <a:pt x="5012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3541050" y="4545675"/>
              <a:ext cx="152150" cy="116650"/>
            </a:xfrm>
            <a:custGeom>
              <a:rect b="b" l="l" r="r" t="t"/>
              <a:pathLst>
                <a:path extrusionOk="0" h="4666" w="6086">
                  <a:moveTo>
                    <a:pt x="3063" y="0"/>
                  </a:moveTo>
                  <a:cubicBezTo>
                    <a:pt x="2573" y="0"/>
                    <a:pt x="2080" y="160"/>
                    <a:pt x="1664" y="484"/>
                  </a:cubicBezTo>
                  <a:cubicBezTo>
                    <a:pt x="0" y="1704"/>
                    <a:pt x="666" y="4365"/>
                    <a:pt x="2718" y="4643"/>
                  </a:cubicBezTo>
                  <a:cubicBezTo>
                    <a:pt x="2831" y="4658"/>
                    <a:pt x="2942" y="4665"/>
                    <a:pt x="3050" y="4665"/>
                  </a:cubicBezTo>
                  <a:cubicBezTo>
                    <a:pt x="4914" y="4665"/>
                    <a:pt x="6085" y="2499"/>
                    <a:pt x="4880" y="927"/>
                  </a:cubicBezTo>
                  <a:cubicBezTo>
                    <a:pt x="4427" y="313"/>
                    <a:pt x="3749" y="0"/>
                    <a:pt x="306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3647800" y="4346875"/>
              <a:ext cx="205175" cy="212300"/>
            </a:xfrm>
            <a:custGeom>
              <a:rect b="b" l="l" r="r" t="t"/>
              <a:pathLst>
                <a:path extrusionOk="0" h="8492" w="8207">
                  <a:moveTo>
                    <a:pt x="4574" y="1"/>
                  </a:moveTo>
                  <a:cubicBezTo>
                    <a:pt x="1940" y="1"/>
                    <a:pt x="0" y="1449"/>
                    <a:pt x="0" y="1449"/>
                  </a:cubicBezTo>
                  <a:cubicBezTo>
                    <a:pt x="3438" y="2392"/>
                    <a:pt x="6155" y="5053"/>
                    <a:pt x="7153" y="8491"/>
                  </a:cubicBezTo>
                  <a:cubicBezTo>
                    <a:pt x="7542" y="5552"/>
                    <a:pt x="7763" y="3944"/>
                    <a:pt x="8207" y="1005"/>
                  </a:cubicBezTo>
                  <a:cubicBezTo>
                    <a:pt x="6935" y="262"/>
                    <a:pt x="5692" y="1"/>
                    <a:pt x="4574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3230525" y="4715800"/>
              <a:ext cx="101225" cy="120625"/>
            </a:xfrm>
            <a:custGeom>
              <a:rect b="b" l="l" r="r" t="t"/>
              <a:pathLst>
                <a:path extrusionOk="0" h="4825" w="4049">
                  <a:moveTo>
                    <a:pt x="2662" y="0"/>
                  </a:moveTo>
                  <a:lnTo>
                    <a:pt x="0" y="2052"/>
                  </a:lnTo>
                  <a:lnTo>
                    <a:pt x="2052" y="4825"/>
                  </a:lnTo>
                  <a:lnTo>
                    <a:pt x="4048" y="3327"/>
                  </a:lnTo>
                  <a:cubicBezTo>
                    <a:pt x="3660" y="2218"/>
                    <a:pt x="3217" y="1054"/>
                    <a:pt x="2662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2881175" y="4467650"/>
              <a:ext cx="296700" cy="388175"/>
            </a:xfrm>
            <a:custGeom>
              <a:rect b="b" l="l" r="r" t="t"/>
              <a:pathLst>
                <a:path extrusionOk="0" h="15527" w="11868">
                  <a:moveTo>
                    <a:pt x="1" y="1"/>
                  </a:moveTo>
                  <a:lnTo>
                    <a:pt x="223" y="444"/>
                  </a:lnTo>
                  <a:lnTo>
                    <a:pt x="444" y="999"/>
                  </a:lnTo>
                  <a:cubicBezTo>
                    <a:pt x="500" y="1165"/>
                    <a:pt x="611" y="1331"/>
                    <a:pt x="666" y="1498"/>
                  </a:cubicBezTo>
                  <a:cubicBezTo>
                    <a:pt x="777" y="1609"/>
                    <a:pt x="832" y="1775"/>
                    <a:pt x="888" y="1886"/>
                  </a:cubicBezTo>
                  <a:cubicBezTo>
                    <a:pt x="1165" y="2440"/>
                    <a:pt x="1442" y="2939"/>
                    <a:pt x="1720" y="3439"/>
                  </a:cubicBezTo>
                  <a:cubicBezTo>
                    <a:pt x="1886" y="3716"/>
                    <a:pt x="1997" y="3882"/>
                    <a:pt x="2163" y="4159"/>
                  </a:cubicBezTo>
                  <a:cubicBezTo>
                    <a:pt x="2274" y="4437"/>
                    <a:pt x="2441" y="4658"/>
                    <a:pt x="2607" y="4936"/>
                  </a:cubicBezTo>
                  <a:lnTo>
                    <a:pt x="2940" y="5379"/>
                  </a:lnTo>
                  <a:cubicBezTo>
                    <a:pt x="2995" y="5546"/>
                    <a:pt x="3051" y="5657"/>
                    <a:pt x="3161" y="5767"/>
                  </a:cubicBezTo>
                  <a:cubicBezTo>
                    <a:pt x="3328" y="6045"/>
                    <a:pt x="3550" y="6377"/>
                    <a:pt x="3716" y="6655"/>
                  </a:cubicBezTo>
                  <a:lnTo>
                    <a:pt x="3882" y="6876"/>
                  </a:lnTo>
                  <a:cubicBezTo>
                    <a:pt x="3993" y="6987"/>
                    <a:pt x="3993" y="6987"/>
                    <a:pt x="4104" y="7209"/>
                  </a:cubicBezTo>
                  <a:cubicBezTo>
                    <a:pt x="4215" y="7376"/>
                    <a:pt x="4326" y="7486"/>
                    <a:pt x="4492" y="7708"/>
                  </a:cubicBezTo>
                  <a:cubicBezTo>
                    <a:pt x="4659" y="7930"/>
                    <a:pt x="4825" y="8152"/>
                    <a:pt x="4991" y="8429"/>
                  </a:cubicBezTo>
                  <a:lnTo>
                    <a:pt x="5546" y="9095"/>
                  </a:lnTo>
                  <a:cubicBezTo>
                    <a:pt x="5657" y="9261"/>
                    <a:pt x="5879" y="9483"/>
                    <a:pt x="5934" y="9594"/>
                  </a:cubicBezTo>
                  <a:cubicBezTo>
                    <a:pt x="5989" y="9705"/>
                    <a:pt x="6100" y="9815"/>
                    <a:pt x="6156" y="9871"/>
                  </a:cubicBezTo>
                  <a:lnTo>
                    <a:pt x="6322" y="10093"/>
                  </a:lnTo>
                  <a:cubicBezTo>
                    <a:pt x="6544" y="10370"/>
                    <a:pt x="6766" y="10647"/>
                    <a:pt x="7043" y="10924"/>
                  </a:cubicBezTo>
                  <a:cubicBezTo>
                    <a:pt x="7098" y="11035"/>
                    <a:pt x="7209" y="11146"/>
                    <a:pt x="7265" y="11202"/>
                  </a:cubicBezTo>
                  <a:lnTo>
                    <a:pt x="7653" y="11645"/>
                  </a:lnTo>
                  <a:lnTo>
                    <a:pt x="8318" y="12311"/>
                  </a:lnTo>
                  <a:lnTo>
                    <a:pt x="8873" y="12921"/>
                  </a:lnTo>
                  <a:cubicBezTo>
                    <a:pt x="9261" y="13309"/>
                    <a:pt x="9705" y="13752"/>
                    <a:pt x="10148" y="14141"/>
                  </a:cubicBezTo>
                  <a:cubicBezTo>
                    <a:pt x="10259" y="14252"/>
                    <a:pt x="10370" y="14362"/>
                    <a:pt x="10481" y="14473"/>
                  </a:cubicBezTo>
                  <a:lnTo>
                    <a:pt x="10869" y="14806"/>
                  </a:lnTo>
                  <a:lnTo>
                    <a:pt x="11313" y="15194"/>
                  </a:lnTo>
                  <a:lnTo>
                    <a:pt x="11756" y="15527"/>
                  </a:lnTo>
                  <a:cubicBezTo>
                    <a:pt x="11867" y="13198"/>
                    <a:pt x="10536" y="9594"/>
                    <a:pt x="7930" y="6211"/>
                  </a:cubicBezTo>
                  <a:cubicBezTo>
                    <a:pt x="5324" y="2829"/>
                    <a:pt x="2274" y="500"/>
                    <a:pt x="1" y="1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3163975" y="4847500"/>
              <a:ext cx="9725" cy="8325"/>
            </a:xfrm>
            <a:custGeom>
              <a:rect b="b" l="l" r="r" t="t"/>
              <a:pathLst>
                <a:path extrusionOk="0" h="333" w="389">
                  <a:moveTo>
                    <a:pt x="1" y="0"/>
                  </a:moveTo>
                  <a:lnTo>
                    <a:pt x="389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3152900" y="4837800"/>
              <a:ext cx="11100" cy="8325"/>
            </a:xfrm>
            <a:custGeom>
              <a:rect b="b" l="l" r="r" t="t"/>
              <a:pathLst>
                <a:path extrusionOk="0" h="333" w="444">
                  <a:moveTo>
                    <a:pt x="0" y="0"/>
                  </a:moveTo>
                  <a:lnTo>
                    <a:pt x="444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3141800" y="4828075"/>
              <a:ext cx="11125" cy="8350"/>
            </a:xfrm>
            <a:custGeom>
              <a:rect b="b" l="l" r="r" t="t"/>
              <a:pathLst>
                <a:path extrusionOk="0" h="334" w="445">
                  <a:moveTo>
                    <a:pt x="1" y="1"/>
                  </a:moveTo>
                  <a:lnTo>
                    <a:pt x="444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3133475" y="4819775"/>
              <a:ext cx="8350" cy="8325"/>
            </a:xfrm>
            <a:custGeom>
              <a:rect b="b" l="l" r="r" t="t"/>
              <a:pathLst>
                <a:path extrusionOk="0" h="333" w="334">
                  <a:moveTo>
                    <a:pt x="1" y="0"/>
                  </a:moveTo>
                  <a:lnTo>
                    <a:pt x="1" y="0"/>
                  </a:lnTo>
                  <a:cubicBezTo>
                    <a:pt x="112" y="111"/>
                    <a:pt x="223" y="222"/>
                    <a:pt x="334" y="333"/>
                  </a:cubicBezTo>
                  <a:cubicBezTo>
                    <a:pt x="278" y="222"/>
                    <a:pt x="112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3165375" y="4606275"/>
              <a:ext cx="113700" cy="122025"/>
            </a:xfrm>
            <a:custGeom>
              <a:rect b="b" l="l" r="r" t="t"/>
              <a:pathLst>
                <a:path extrusionOk="0" h="4881" w="4548">
                  <a:moveTo>
                    <a:pt x="2773" y="1"/>
                  </a:moveTo>
                  <a:lnTo>
                    <a:pt x="0" y="2108"/>
                  </a:lnTo>
                  <a:lnTo>
                    <a:pt x="2052" y="4880"/>
                  </a:lnTo>
                  <a:lnTo>
                    <a:pt x="4547" y="2995"/>
                  </a:lnTo>
                  <a:cubicBezTo>
                    <a:pt x="3993" y="2052"/>
                    <a:pt x="3383" y="999"/>
                    <a:pt x="277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3087725" y="4775400"/>
              <a:ext cx="13900" cy="13900"/>
            </a:xfrm>
            <a:custGeom>
              <a:rect b="b" l="l" r="r" t="t"/>
              <a:pathLst>
                <a:path extrusionOk="0" h="556" w="556">
                  <a:moveTo>
                    <a:pt x="1" y="1"/>
                  </a:moveTo>
                  <a:lnTo>
                    <a:pt x="555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3062775" y="4747675"/>
              <a:ext cx="8350" cy="9725"/>
            </a:xfrm>
            <a:custGeom>
              <a:rect b="b" l="l" r="r" t="t"/>
              <a:pathLst>
                <a:path extrusionOk="0" h="389" w="334">
                  <a:moveTo>
                    <a:pt x="1" y="1"/>
                  </a:moveTo>
                  <a:lnTo>
                    <a:pt x="334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3277650" y="4160100"/>
              <a:ext cx="407600" cy="340850"/>
            </a:xfrm>
            <a:custGeom>
              <a:rect b="b" l="l" r="r" t="t"/>
              <a:pathLst>
                <a:path extrusionOk="0" h="13634" w="16304">
                  <a:moveTo>
                    <a:pt x="11212" y="0"/>
                  </a:moveTo>
                  <a:cubicBezTo>
                    <a:pt x="10383" y="0"/>
                    <a:pt x="9611" y="276"/>
                    <a:pt x="8984" y="769"/>
                  </a:cubicBezTo>
                  <a:lnTo>
                    <a:pt x="56" y="7534"/>
                  </a:lnTo>
                  <a:cubicBezTo>
                    <a:pt x="611" y="8255"/>
                    <a:pt x="666" y="9253"/>
                    <a:pt x="278" y="10085"/>
                  </a:cubicBezTo>
                  <a:cubicBezTo>
                    <a:pt x="1" y="10639"/>
                    <a:pt x="1" y="11360"/>
                    <a:pt x="444" y="11914"/>
                  </a:cubicBezTo>
                  <a:lnTo>
                    <a:pt x="555" y="12081"/>
                  </a:lnTo>
                  <a:cubicBezTo>
                    <a:pt x="925" y="12543"/>
                    <a:pt x="1449" y="12774"/>
                    <a:pt x="1998" y="12774"/>
                  </a:cubicBezTo>
                  <a:cubicBezTo>
                    <a:pt x="2108" y="12774"/>
                    <a:pt x="2219" y="12765"/>
                    <a:pt x="2330" y="12746"/>
                  </a:cubicBezTo>
                  <a:cubicBezTo>
                    <a:pt x="2480" y="12718"/>
                    <a:pt x="2631" y="12704"/>
                    <a:pt x="2780" y="12704"/>
                  </a:cubicBezTo>
                  <a:cubicBezTo>
                    <a:pt x="3509" y="12704"/>
                    <a:pt x="4198" y="13035"/>
                    <a:pt x="4659" y="13633"/>
                  </a:cubicBezTo>
                  <a:lnTo>
                    <a:pt x="13586" y="6924"/>
                  </a:lnTo>
                  <a:lnTo>
                    <a:pt x="13586" y="6868"/>
                  </a:lnTo>
                  <a:cubicBezTo>
                    <a:pt x="16303" y="4817"/>
                    <a:pt x="15139" y="491"/>
                    <a:pt x="11812" y="48"/>
                  </a:cubicBezTo>
                  <a:cubicBezTo>
                    <a:pt x="11609" y="16"/>
                    <a:pt x="11409" y="0"/>
                    <a:pt x="11212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3055850" y="4740750"/>
              <a:ext cx="6950" cy="6950"/>
            </a:xfrm>
            <a:custGeom>
              <a:rect b="b" l="l" r="r" t="t"/>
              <a:pathLst>
                <a:path extrusionOk="0" h="278" w="278">
                  <a:moveTo>
                    <a:pt x="1" y="0"/>
                  </a:moveTo>
                  <a:lnTo>
                    <a:pt x="1" y="0"/>
                  </a:lnTo>
                  <a:cubicBezTo>
                    <a:pt x="56" y="111"/>
                    <a:pt x="167" y="167"/>
                    <a:pt x="278" y="278"/>
                  </a:cubicBezTo>
                  <a:cubicBezTo>
                    <a:pt x="167" y="167"/>
                    <a:pt x="56" y="5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3037825" y="4718575"/>
              <a:ext cx="16675" cy="22200"/>
            </a:xfrm>
            <a:custGeom>
              <a:rect b="b" l="l" r="r" t="t"/>
              <a:pathLst>
                <a:path extrusionOk="0" h="888" w="667">
                  <a:moveTo>
                    <a:pt x="1" y="0"/>
                  </a:moveTo>
                  <a:lnTo>
                    <a:pt x="1" y="0"/>
                  </a:lnTo>
                  <a:cubicBezTo>
                    <a:pt x="223" y="333"/>
                    <a:pt x="500" y="555"/>
                    <a:pt x="666" y="887"/>
                  </a:cubicBezTo>
                  <a:cubicBezTo>
                    <a:pt x="500" y="555"/>
                    <a:pt x="223" y="27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3028125" y="4706100"/>
              <a:ext cx="5575" cy="8325"/>
            </a:xfrm>
            <a:custGeom>
              <a:rect b="b" l="l" r="r" t="t"/>
              <a:pathLst>
                <a:path extrusionOk="0" h="333" w="223">
                  <a:moveTo>
                    <a:pt x="1" y="0"/>
                  </a:moveTo>
                  <a:cubicBezTo>
                    <a:pt x="56" y="111"/>
                    <a:pt x="167" y="222"/>
                    <a:pt x="222" y="333"/>
                  </a:cubicBezTo>
                  <a:cubicBezTo>
                    <a:pt x="167" y="222"/>
                    <a:pt x="56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3101600" y="4505075"/>
              <a:ext cx="110925" cy="113700"/>
            </a:xfrm>
            <a:custGeom>
              <a:rect b="b" l="l" r="r" t="t"/>
              <a:pathLst>
                <a:path extrusionOk="0" h="4548" w="4437">
                  <a:moveTo>
                    <a:pt x="2385" y="1"/>
                  </a:moveTo>
                  <a:lnTo>
                    <a:pt x="0" y="1775"/>
                  </a:lnTo>
                  <a:lnTo>
                    <a:pt x="2052" y="4548"/>
                  </a:lnTo>
                  <a:lnTo>
                    <a:pt x="4437" y="2773"/>
                  </a:lnTo>
                  <a:cubicBezTo>
                    <a:pt x="4104" y="2274"/>
                    <a:pt x="3771" y="1831"/>
                    <a:pt x="3438" y="1387"/>
                  </a:cubicBezTo>
                  <a:cubicBezTo>
                    <a:pt x="3106" y="888"/>
                    <a:pt x="2718" y="444"/>
                    <a:pt x="238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3018425" y="4695000"/>
              <a:ext cx="9725" cy="11125"/>
            </a:xfrm>
            <a:custGeom>
              <a:rect b="b" l="l" r="r" t="t"/>
              <a:pathLst>
                <a:path extrusionOk="0" h="445" w="389">
                  <a:moveTo>
                    <a:pt x="0" y="1"/>
                  </a:moveTo>
                  <a:cubicBezTo>
                    <a:pt x="50" y="75"/>
                    <a:pt x="111" y="139"/>
                    <a:pt x="174" y="201"/>
                  </a:cubicBezTo>
                  <a:lnTo>
                    <a:pt x="174" y="201"/>
                  </a:lnTo>
                  <a:cubicBezTo>
                    <a:pt x="111" y="125"/>
                    <a:pt x="56" y="56"/>
                    <a:pt x="0" y="1"/>
                  </a:cubicBezTo>
                  <a:close/>
                  <a:moveTo>
                    <a:pt x="174" y="201"/>
                  </a:moveTo>
                  <a:cubicBezTo>
                    <a:pt x="236" y="278"/>
                    <a:pt x="305" y="361"/>
                    <a:pt x="389" y="444"/>
                  </a:cubicBezTo>
                  <a:cubicBezTo>
                    <a:pt x="328" y="353"/>
                    <a:pt x="250" y="278"/>
                    <a:pt x="174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3004550" y="4676975"/>
              <a:ext cx="13900" cy="18050"/>
            </a:xfrm>
            <a:custGeom>
              <a:rect b="b" l="l" r="r" t="t"/>
              <a:pathLst>
                <a:path extrusionOk="0" h="722" w="556">
                  <a:moveTo>
                    <a:pt x="1" y="1"/>
                  </a:moveTo>
                  <a:lnTo>
                    <a:pt x="555" y="7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2992075" y="4660350"/>
              <a:ext cx="12500" cy="16650"/>
            </a:xfrm>
            <a:custGeom>
              <a:rect b="b" l="l" r="r" t="t"/>
              <a:pathLst>
                <a:path extrusionOk="0" h="666" w="500">
                  <a:moveTo>
                    <a:pt x="500" y="666"/>
                  </a:moveTo>
                  <a:cubicBezTo>
                    <a:pt x="334" y="444"/>
                    <a:pt x="167" y="222"/>
                    <a:pt x="1" y="0"/>
                  </a:cubicBezTo>
                  <a:cubicBezTo>
                    <a:pt x="167" y="222"/>
                    <a:pt x="334" y="444"/>
                    <a:pt x="500" y="6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2775825" y="4218625"/>
              <a:ext cx="640475" cy="778100"/>
            </a:xfrm>
            <a:custGeom>
              <a:rect b="b" l="l" r="r" t="t"/>
              <a:pathLst>
                <a:path extrusionOk="0" h="31124" w="25619">
                  <a:moveTo>
                    <a:pt x="3432" y="2476"/>
                  </a:moveTo>
                  <a:cubicBezTo>
                    <a:pt x="3987" y="2476"/>
                    <a:pt x="5010" y="2697"/>
                    <a:pt x="6599" y="3585"/>
                  </a:cubicBezTo>
                  <a:cubicBezTo>
                    <a:pt x="6821" y="3696"/>
                    <a:pt x="7098" y="3862"/>
                    <a:pt x="7431" y="4084"/>
                  </a:cubicBezTo>
                  <a:lnTo>
                    <a:pt x="7985" y="4416"/>
                  </a:lnTo>
                  <a:cubicBezTo>
                    <a:pt x="8984" y="5082"/>
                    <a:pt x="9926" y="5858"/>
                    <a:pt x="10813" y="6634"/>
                  </a:cubicBezTo>
                  <a:cubicBezTo>
                    <a:pt x="11202" y="7023"/>
                    <a:pt x="11590" y="7355"/>
                    <a:pt x="11922" y="7744"/>
                  </a:cubicBezTo>
                  <a:cubicBezTo>
                    <a:pt x="12754" y="8520"/>
                    <a:pt x="13586" y="9352"/>
                    <a:pt x="14362" y="10239"/>
                  </a:cubicBezTo>
                  <a:cubicBezTo>
                    <a:pt x="14695" y="10627"/>
                    <a:pt x="14861" y="10904"/>
                    <a:pt x="15250" y="11348"/>
                  </a:cubicBezTo>
                  <a:cubicBezTo>
                    <a:pt x="15638" y="11847"/>
                    <a:pt x="15970" y="12346"/>
                    <a:pt x="16303" y="12734"/>
                  </a:cubicBezTo>
                  <a:cubicBezTo>
                    <a:pt x="16636" y="13178"/>
                    <a:pt x="17024" y="13732"/>
                    <a:pt x="17357" y="14120"/>
                  </a:cubicBezTo>
                  <a:cubicBezTo>
                    <a:pt x="17634" y="14564"/>
                    <a:pt x="17911" y="15008"/>
                    <a:pt x="18188" y="15396"/>
                  </a:cubicBezTo>
                  <a:cubicBezTo>
                    <a:pt x="18854" y="16449"/>
                    <a:pt x="19464" y="17447"/>
                    <a:pt x="20018" y="18446"/>
                  </a:cubicBezTo>
                  <a:cubicBezTo>
                    <a:pt x="20240" y="18889"/>
                    <a:pt x="20462" y="19333"/>
                    <a:pt x="20684" y="19832"/>
                  </a:cubicBezTo>
                  <a:cubicBezTo>
                    <a:pt x="21238" y="20885"/>
                    <a:pt x="21682" y="21994"/>
                    <a:pt x="22070" y="23159"/>
                  </a:cubicBezTo>
                  <a:cubicBezTo>
                    <a:pt x="22125" y="23381"/>
                    <a:pt x="22236" y="23547"/>
                    <a:pt x="22292" y="23769"/>
                  </a:cubicBezTo>
                  <a:cubicBezTo>
                    <a:pt x="22403" y="24102"/>
                    <a:pt x="22458" y="24434"/>
                    <a:pt x="22514" y="24712"/>
                  </a:cubicBezTo>
                  <a:cubicBezTo>
                    <a:pt x="23179" y="27318"/>
                    <a:pt x="22735" y="28371"/>
                    <a:pt x="22514" y="28482"/>
                  </a:cubicBezTo>
                  <a:cubicBezTo>
                    <a:pt x="22458" y="28538"/>
                    <a:pt x="22403" y="28538"/>
                    <a:pt x="22347" y="28538"/>
                  </a:cubicBezTo>
                  <a:cubicBezTo>
                    <a:pt x="22264" y="28558"/>
                    <a:pt x="22150" y="28573"/>
                    <a:pt x="22003" y="28573"/>
                  </a:cubicBezTo>
                  <a:cubicBezTo>
                    <a:pt x="21364" y="28573"/>
                    <a:pt x="20106" y="28292"/>
                    <a:pt x="18078" y="26985"/>
                  </a:cubicBezTo>
                  <a:cubicBezTo>
                    <a:pt x="17301" y="26541"/>
                    <a:pt x="16525" y="25987"/>
                    <a:pt x="15859" y="25377"/>
                  </a:cubicBezTo>
                  <a:lnTo>
                    <a:pt x="15416" y="25044"/>
                  </a:lnTo>
                  <a:lnTo>
                    <a:pt x="15028" y="24712"/>
                  </a:lnTo>
                  <a:lnTo>
                    <a:pt x="14584" y="24323"/>
                  </a:lnTo>
                  <a:cubicBezTo>
                    <a:pt x="14473" y="24268"/>
                    <a:pt x="14362" y="24157"/>
                    <a:pt x="14251" y="24046"/>
                  </a:cubicBezTo>
                  <a:cubicBezTo>
                    <a:pt x="13808" y="23658"/>
                    <a:pt x="13364" y="23214"/>
                    <a:pt x="12976" y="22771"/>
                  </a:cubicBezTo>
                  <a:lnTo>
                    <a:pt x="12421" y="22216"/>
                  </a:lnTo>
                  <a:lnTo>
                    <a:pt x="11756" y="21551"/>
                  </a:lnTo>
                  <a:lnTo>
                    <a:pt x="11423" y="21107"/>
                  </a:lnTo>
                  <a:cubicBezTo>
                    <a:pt x="11312" y="20996"/>
                    <a:pt x="11202" y="20941"/>
                    <a:pt x="11146" y="20830"/>
                  </a:cubicBezTo>
                  <a:cubicBezTo>
                    <a:pt x="10924" y="20553"/>
                    <a:pt x="10703" y="20275"/>
                    <a:pt x="10425" y="19998"/>
                  </a:cubicBezTo>
                  <a:lnTo>
                    <a:pt x="10259" y="19776"/>
                  </a:lnTo>
                  <a:cubicBezTo>
                    <a:pt x="10203" y="19666"/>
                    <a:pt x="10203" y="19666"/>
                    <a:pt x="10037" y="19499"/>
                  </a:cubicBezTo>
                  <a:cubicBezTo>
                    <a:pt x="9926" y="19333"/>
                    <a:pt x="9760" y="19166"/>
                    <a:pt x="9649" y="19000"/>
                  </a:cubicBezTo>
                  <a:lnTo>
                    <a:pt x="9094" y="18279"/>
                  </a:lnTo>
                  <a:cubicBezTo>
                    <a:pt x="8928" y="18057"/>
                    <a:pt x="8706" y="17780"/>
                    <a:pt x="8595" y="17614"/>
                  </a:cubicBezTo>
                  <a:cubicBezTo>
                    <a:pt x="8484" y="17447"/>
                    <a:pt x="8318" y="17170"/>
                    <a:pt x="8207" y="17059"/>
                  </a:cubicBezTo>
                  <a:cubicBezTo>
                    <a:pt x="8152" y="17004"/>
                    <a:pt x="8096" y="16893"/>
                    <a:pt x="7985" y="16782"/>
                  </a:cubicBezTo>
                  <a:lnTo>
                    <a:pt x="7875" y="16560"/>
                  </a:lnTo>
                  <a:cubicBezTo>
                    <a:pt x="7653" y="16228"/>
                    <a:pt x="7431" y="15950"/>
                    <a:pt x="7265" y="15618"/>
                  </a:cubicBezTo>
                  <a:cubicBezTo>
                    <a:pt x="7154" y="15507"/>
                    <a:pt x="7098" y="15396"/>
                    <a:pt x="7043" y="15285"/>
                  </a:cubicBezTo>
                  <a:lnTo>
                    <a:pt x="6710" y="14841"/>
                  </a:lnTo>
                  <a:cubicBezTo>
                    <a:pt x="6544" y="14564"/>
                    <a:pt x="6377" y="14287"/>
                    <a:pt x="6266" y="14065"/>
                  </a:cubicBezTo>
                  <a:cubicBezTo>
                    <a:pt x="6100" y="13788"/>
                    <a:pt x="5989" y="13566"/>
                    <a:pt x="5823" y="13344"/>
                  </a:cubicBezTo>
                  <a:cubicBezTo>
                    <a:pt x="5546" y="12845"/>
                    <a:pt x="5268" y="12291"/>
                    <a:pt x="4991" y="11791"/>
                  </a:cubicBezTo>
                  <a:lnTo>
                    <a:pt x="4769" y="11348"/>
                  </a:lnTo>
                  <a:cubicBezTo>
                    <a:pt x="4714" y="11181"/>
                    <a:pt x="4658" y="11015"/>
                    <a:pt x="4547" y="10849"/>
                  </a:cubicBezTo>
                  <a:cubicBezTo>
                    <a:pt x="4492" y="10682"/>
                    <a:pt x="4381" y="10516"/>
                    <a:pt x="4326" y="10350"/>
                  </a:cubicBezTo>
                  <a:lnTo>
                    <a:pt x="4104" y="9851"/>
                  </a:lnTo>
                  <a:cubicBezTo>
                    <a:pt x="3716" y="9019"/>
                    <a:pt x="3438" y="8187"/>
                    <a:pt x="3161" y="7300"/>
                  </a:cubicBezTo>
                  <a:cubicBezTo>
                    <a:pt x="2329" y="4472"/>
                    <a:pt x="2607" y="3141"/>
                    <a:pt x="2828" y="2697"/>
                  </a:cubicBezTo>
                  <a:cubicBezTo>
                    <a:pt x="2884" y="2642"/>
                    <a:pt x="2884" y="2642"/>
                    <a:pt x="2939" y="2587"/>
                  </a:cubicBezTo>
                  <a:cubicBezTo>
                    <a:pt x="2995" y="2531"/>
                    <a:pt x="3155" y="2476"/>
                    <a:pt x="3432" y="2476"/>
                  </a:cubicBezTo>
                  <a:close/>
                  <a:moveTo>
                    <a:pt x="3474" y="1"/>
                  </a:moveTo>
                  <a:cubicBezTo>
                    <a:pt x="2700" y="1"/>
                    <a:pt x="2034" y="195"/>
                    <a:pt x="1498" y="590"/>
                  </a:cubicBezTo>
                  <a:cubicBezTo>
                    <a:pt x="444" y="1422"/>
                    <a:pt x="0" y="2919"/>
                    <a:pt x="222" y="4915"/>
                  </a:cubicBezTo>
                  <a:cubicBezTo>
                    <a:pt x="555" y="8742"/>
                    <a:pt x="3050" y="14398"/>
                    <a:pt x="7209" y="19832"/>
                  </a:cubicBezTo>
                  <a:cubicBezTo>
                    <a:pt x="11368" y="25322"/>
                    <a:pt x="16081" y="29203"/>
                    <a:pt x="19686" y="30589"/>
                  </a:cubicBezTo>
                  <a:cubicBezTo>
                    <a:pt x="20611" y="30943"/>
                    <a:pt x="21456" y="31123"/>
                    <a:pt x="22201" y="31123"/>
                  </a:cubicBezTo>
                  <a:cubicBezTo>
                    <a:pt x="22975" y="31123"/>
                    <a:pt x="23641" y="30929"/>
                    <a:pt x="24177" y="30534"/>
                  </a:cubicBezTo>
                  <a:cubicBezTo>
                    <a:pt x="25231" y="29758"/>
                    <a:pt x="25619" y="28205"/>
                    <a:pt x="25453" y="26264"/>
                  </a:cubicBezTo>
                  <a:lnTo>
                    <a:pt x="25397" y="26264"/>
                  </a:lnTo>
                  <a:cubicBezTo>
                    <a:pt x="25064" y="22383"/>
                    <a:pt x="22625" y="16782"/>
                    <a:pt x="18466" y="11292"/>
                  </a:cubicBezTo>
                  <a:cubicBezTo>
                    <a:pt x="14307" y="5858"/>
                    <a:pt x="9593" y="1921"/>
                    <a:pt x="5989" y="535"/>
                  </a:cubicBezTo>
                  <a:cubicBezTo>
                    <a:pt x="5064" y="181"/>
                    <a:pt x="4219" y="1"/>
                    <a:pt x="3474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2982375" y="4646475"/>
              <a:ext cx="9725" cy="13900"/>
            </a:xfrm>
            <a:custGeom>
              <a:rect b="b" l="l" r="r" t="t"/>
              <a:pathLst>
                <a:path extrusionOk="0" h="556" w="389">
                  <a:moveTo>
                    <a:pt x="1" y="1"/>
                  </a:moveTo>
                  <a:cubicBezTo>
                    <a:pt x="112" y="167"/>
                    <a:pt x="222" y="333"/>
                    <a:pt x="389" y="555"/>
                  </a:cubicBezTo>
                  <a:cubicBezTo>
                    <a:pt x="222" y="333"/>
                    <a:pt x="112" y="167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2976825" y="4639550"/>
              <a:ext cx="5575" cy="6950"/>
            </a:xfrm>
            <a:custGeom>
              <a:rect b="b" l="l" r="r" t="t"/>
              <a:pathLst>
                <a:path extrusionOk="0" h="278" w="223">
                  <a:moveTo>
                    <a:pt x="1" y="0"/>
                  </a:moveTo>
                  <a:lnTo>
                    <a:pt x="1" y="0"/>
                  </a:lnTo>
                  <a:cubicBezTo>
                    <a:pt x="56" y="111"/>
                    <a:pt x="112" y="222"/>
                    <a:pt x="223" y="278"/>
                  </a:cubicBezTo>
                  <a:cubicBezTo>
                    <a:pt x="112" y="167"/>
                    <a:pt x="56" y="5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2957425" y="4610450"/>
              <a:ext cx="15275" cy="23575"/>
            </a:xfrm>
            <a:custGeom>
              <a:rect b="b" l="l" r="r" t="t"/>
              <a:pathLst>
                <a:path extrusionOk="0" h="943" w="611">
                  <a:moveTo>
                    <a:pt x="611" y="943"/>
                  </a:moveTo>
                  <a:cubicBezTo>
                    <a:pt x="389" y="610"/>
                    <a:pt x="222" y="333"/>
                    <a:pt x="1" y="0"/>
                  </a:cubicBezTo>
                  <a:cubicBezTo>
                    <a:pt x="222" y="333"/>
                    <a:pt x="389" y="610"/>
                    <a:pt x="611" y="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2951875" y="4602125"/>
              <a:ext cx="5575" cy="8350"/>
            </a:xfrm>
            <a:custGeom>
              <a:rect b="b" l="l" r="r" t="t"/>
              <a:pathLst>
                <a:path extrusionOk="0" h="334" w="223">
                  <a:moveTo>
                    <a:pt x="1" y="0"/>
                  </a:moveTo>
                  <a:cubicBezTo>
                    <a:pt x="56" y="111"/>
                    <a:pt x="167" y="222"/>
                    <a:pt x="223" y="333"/>
                  </a:cubicBezTo>
                  <a:cubicBezTo>
                    <a:pt x="167" y="222"/>
                    <a:pt x="56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3014275" y="4410825"/>
              <a:ext cx="120625" cy="116450"/>
            </a:xfrm>
            <a:custGeom>
              <a:rect b="b" l="l" r="r" t="t"/>
              <a:pathLst>
                <a:path extrusionOk="0" h="4658" w="4825">
                  <a:moveTo>
                    <a:pt x="2440" y="0"/>
                  </a:moveTo>
                  <a:lnTo>
                    <a:pt x="0" y="1885"/>
                  </a:lnTo>
                  <a:lnTo>
                    <a:pt x="2052" y="4658"/>
                  </a:lnTo>
                  <a:lnTo>
                    <a:pt x="4824" y="2551"/>
                  </a:lnTo>
                  <a:cubicBezTo>
                    <a:pt x="4048" y="1664"/>
                    <a:pt x="3216" y="832"/>
                    <a:pt x="244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2944950" y="4591025"/>
              <a:ext cx="6950" cy="11125"/>
            </a:xfrm>
            <a:custGeom>
              <a:rect b="b" l="l" r="r" t="t"/>
              <a:pathLst>
                <a:path extrusionOk="0" h="445" w="278">
                  <a:moveTo>
                    <a:pt x="0" y="1"/>
                  </a:moveTo>
                  <a:lnTo>
                    <a:pt x="278" y="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2922775" y="4553600"/>
              <a:ext cx="9725" cy="16650"/>
            </a:xfrm>
            <a:custGeom>
              <a:rect b="b" l="l" r="r" t="t"/>
              <a:pathLst>
                <a:path extrusionOk="0" h="666" w="389">
                  <a:moveTo>
                    <a:pt x="388" y="666"/>
                  </a:moveTo>
                  <a:cubicBezTo>
                    <a:pt x="278" y="444"/>
                    <a:pt x="111" y="222"/>
                    <a:pt x="0" y="1"/>
                  </a:cubicBezTo>
                  <a:cubicBezTo>
                    <a:pt x="111" y="222"/>
                    <a:pt x="278" y="444"/>
                    <a:pt x="388" y="6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3340050" y="3917300"/>
              <a:ext cx="219050" cy="220450"/>
            </a:xfrm>
            <a:custGeom>
              <a:rect b="b" l="l" r="r" t="t"/>
              <a:pathLst>
                <a:path extrusionOk="0" h="8818" w="8762">
                  <a:moveTo>
                    <a:pt x="0" y="0"/>
                  </a:moveTo>
                  <a:lnTo>
                    <a:pt x="0" y="0"/>
                  </a:lnTo>
                  <a:cubicBezTo>
                    <a:pt x="3050" y="1886"/>
                    <a:pt x="4880" y="5213"/>
                    <a:pt x="4880" y="8817"/>
                  </a:cubicBezTo>
                  <a:cubicBezTo>
                    <a:pt x="4880" y="8817"/>
                    <a:pt x="8761" y="5767"/>
                    <a:pt x="7486" y="10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2897825" y="4503700"/>
              <a:ext cx="4175" cy="11100"/>
            </a:xfrm>
            <a:custGeom>
              <a:rect b="b" l="l" r="r" t="t"/>
              <a:pathLst>
                <a:path extrusionOk="0" h="444" w="167">
                  <a:moveTo>
                    <a:pt x="0" y="0"/>
                  </a:moveTo>
                  <a:cubicBezTo>
                    <a:pt x="0" y="167"/>
                    <a:pt x="111" y="278"/>
                    <a:pt x="166" y="444"/>
                  </a:cubicBezTo>
                  <a:cubicBezTo>
                    <a:pt x="111" y="278"/>
                    <a:pt x="56" y="16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3016950" y="3948050"/>
              <a:ext cx="436625" cy="318525"/>
            </a:xfrm>
            <a:custGeom>
              <a:rect b="b" l="l" r="r" t="t"/>
              <a:pathLst>
                <a:path extrusionOk="0" h="12741" w="17465">
                  <a:moveTo>
                    <a:pt x="8896" y="2506"/>
                  </a:moveTo>
                  <a:cubicBezTo>
                    <a:pt x="9070" y="2506"/>
                    <a:pt x="9249" y="2517"/>
                    <a:pt x="9431" y="2541"/>
                  </a:cubicBezTo>
                  <a:cubicBezTo>
                    <a:pt x="12813" y="3040"/>
                    <a:pt x="13978" y="7310"/>
                    <a:pt x="11261" y="9417"/>
                  </a:cubicBezTo>
                  <a:cubicBezTo>
                    <a:pt x="10554" y="9941"/>
                    <a:pt x="9735" y="10194"/>
                    <a:pt x="8926" y="10194"/>
                  </a:cubicBezTo>
                  <a:cubicBezTo>
                    <a:pt x="7768" y="10194"/>
                    <a:pt x="6633" y="9676"/>
                    <a:pt x="5882" y="8696"/>
                  </a:cubicBezTo>
                  <a:cubicBezTo>
                    <a:pt x="3940" y="6073"/>
                    <a:pt x="5822" y="2506"/>
                    <a:pt x="8896" y="2506"/>
                  </a:cubicBezTo>
                  <a:close/>
                  <a:moveTo>
                    <a:pt x="8790" y="0"/>
                  </a:moveTo>
                  <a:cubicBezTo>
                    <a:pt x="3121" y="0"/>
                    <a:pt x="1" y="7840"/>
                    <a:pt x="5327" y="11524"/>
                  </a:cubicBezTo>
                  <a:cubicBezTo>
                    <a:pt x="6526" y="12373"/>
                    <a:pt x="7778" y="12741"/>
                    <a:pt x="8975" y="12741"/>
                  </a:cubicBezTo>
                  <a:cubicBezTo>
                    <a:pt x="13644" y="12741"/>
                    <a:pt x="17465" y="7132"/>
                    <a:pt x="13978" y="2541"/>
                  </a:cubicBezTo>
                  <a:cubicBezTo>
                    <a:pt x="13201" y="1488"/>
                    <a:pt x="12092" y="711"/>
                    <a:pt x="10817" y="323"/>
                  </a:cubicBezTo>
                  <a:cubicBezTo>
                    <a:pt x="10114" y="102"/>
                    <a:pt x="9435" y="0"/>
                    <a:pt x="8790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2890875" y="4491225"/>
              <a:ext cx="5575" cy="12500"/>
            </a:xfrm>
            <a:custGeom>
              <a:rect b="b" l="l" r="r" t="t"/>
              <a:pathLst>
                <a:path extrusionOk="0" h="500" w="223">
                  <a:moveTo>
                    <a:pt x="1" y="0"/>
                  </a:moveTo>
                  <a:cubicBezTo>
                    <a:pt x="56" y="167"/>
                    <a:pt x="112" y="333"/>
                    <a:pt x="223" y="499"/>
                  </a:cubicBezTo>
                  <a:cubicBezTo>
                    <a:pt x="112" y="333"/>
                    <a:pt x="56" y="16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2926925" y="4330400"/>
              <a:ext cx="119250" cy="106775"/>
            </a:xfrm>
            <a:custGeom>
              <a:rect b="b" l="l" r="r" t="t"/>
              <a:pathLst>
                <a:path extrusionOk="0" h="4271" w="4770">
                  <a:moveTo>
                    <a:pt x="1941" y="1"/>
                  </a:moveTo>
                  <a:lnTo>
                    <a:pt x="1" y="1498"/>
                  </a:lnTo>
                  <a:lnTo>
                    <a:pt x="2052" y="4271"/>
                  </a:lnTo>
                  <a:lnTo>
                    <a:pt x="4769" y="2163"/>
                  </a:lnTo>
                  <a:cubicBezTo>
                    <a:pt x="3882" y="1387"/>
                    <a:pt x="2940" y="666"/>
                    <a:pt x="194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2883950" y="4477350"/>
              <a:ext cx="5575" cy="13900"/>
            </a:xfrm>
            <a:custGeom>
              <a:rect b="b" l="l" r="r" t="t"/>
              <a:pathLst>
                <a:path extrusionOk="0" h="556" w="223">
                  <a:moveTo>
                    <a:pt x="1" y="1"/>
                  </a:moveTo>
                  <a:lnTo>
                    <a:pt x="1" y="1"/>
                  </a:lnTo>
                  <a:cubicBezTo>
                    <a:pt x="42" y="167"/>
                    <a:pt x="115" y="302"/>
                    <a:pt x="172" y="430"/>
                  </a:cubicBezTo>
                  <a:lnTo>
                    <a:pt x="172" y="430"/>
                  </a:lnTo>
                  <a:lnTo>
                    <a:pt x="1" y="1"/>
                  </a:lnTo>
                  <a:close/>
                  <a:moveTo>
                    <a:pt x="172" y="430"/>
                  </a:moveTo>
                  <a:lnTo>
                    <a:pt x="222" y="555"/>
                  </a:lnTo>
                  <a:cubicBezTo>
                    <a:pt x="209" y="514"/>
                    <a:pt x="191" y="472"/>
                    <a:pt x="172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2878400" y="4466275"/>
              <a:ext cx="5575" cy="12500"/>
            </a:xfrm>
            <a:custGeom>
              <a:rect b="b" l="l" r="r" t="t"/>
              <a:pathLst>
                <a:path extrusionOk="0" h="500" w="223">
                  <a:moveTo>
                    <a:pt x="1" y="0"/>
                  </a:moveTo>
                  <a:lnTo>
                    <a:pt x="223" y="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3114075" y="4010550"/>
              <a:ext cx="251975" cy="192050"/>
            </a:xfrm>
            <a:custGeom>
              <a:rect b="b" l="l" r="r" t="t"/>
              <a:pathLst>
                <a:path extrusionOk="0" h="7682" w="10079">
                  <a:moveTo>
                    <a:pt x="5047" y="1516"/>
                  </a:moveTo>
                  <a:cubicBezTo>
                    <a:pt x="5155" y="1516"/>
                    <a:pt x="5266" y="1523"/>
                    <a:pt x="5379" y="1538"/>
                  </a:cubicBezTo>
                  <a:cubicBezTo>
                    <a:pt x="7431" y="1816"/>
                    <a:pt x="8096" y="4422"/>
                    <a:pt x="6488" y="5697"/>
                  </a:cubicBezTo>
                  <a:cubicBezTo>
                    <a:pt x="6059" y="6013"/>
                    <a:pt x="5566" y="6164"/>
                    <a:pt x="5079" y="6164"/>
                  </a:cubicBezTo>
                  <a:cubicBezTo>
                    <a:pt x="4371" y="6164"/>
                    <a:pt x="3677" y="5845"/>
                    <a:pt x="3217" y="5254"/>
                  </a:cubicBezTo>
                  <a:cubicBezTo>
                    <a:pt x="2012" y="3682"/>
                    <a:pt x="3183" y="1516"/>
                    <a:pt x="5047" y="1516"/>
                  </a:cubicBezTo>
                  <a:close/>
                  <a:moveTo>
                    <a:pt x="5071" y="0"/>
                  </a:moveTo>
                  <a:cubicBezTo>
                    <a:pt x="4256" y="0"/>
                    <a:pt x="3430" y="266"/>
                    <a:pt x="2718" y="817"/>
                  </a:cubicBezTo>
                  <a:cubicBezTo>
                    <a:pt x="1" y="2869"/>
                    <a:pt x="1110" y="7194"/>
                    <a:pt x="4548" y="7638"/>
                  </a:cubicBezTo>
                  <a:cubicBezTo>
                    <a:pt x="4748" y="7667"/>
                    <a:pt x="4944" y="7682"/>
                    <a:pt x="5136" y="7682"/>
                  </a:cubicBezTo>
                  <a:cubicBezTo>
                    <a:pt x="8184" y="7682"/>
                    <a:pt x="10079" y="4095"/>
                    <a:pt x="8096" y="1538"/>
                  </a:cubicBezTo>
                  <a:cubicBezTo>
                    <a:pt x="7349" y="531"/>
                    <a:pt x="6222" y="0"/>
                    <a:pt x="507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2972675" y="4157125"/>
              <a:ext cx="205200" cy="155300"/>
            </a:xfrm>
            <a:custGeom>
              <a:rect b="b" l="l" r="r" t="t"/>
              <a:pathLst>
                <a:path extrusionOk="0" h="6212" w="8208">
                  <a:moveTo>
                    <a:pt x="2052" y="0"/>
                  </a:moveTo>
                  <a:lnTo>
                    <a:pt x="1" y="1553"/>
                  </a:lnTo>
                  <a:cubicBezTo>
                    <a:pt x="2773" y="5213"/>
                    <a:pt x="8207" y="6211"/>
                    <a:pt x="8207" y="6211"/>
                  </a:cubicBezTo>
                  <a:cubicBezTo>
                    <a:pt x="5546" y="4825"/>
                    <a:pt x="3438" y="2662"/>
                    <a:pt x="2052" y="0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3182000" y="4049000"/>
              <a:ext cx="116475" cy="116475"/>
            </a:xfrm>
            <a:custGeom>
              <a:rect b="b" l="l" r="r" t="t"/>
              <a:pathLst>
                <a:path extrusionOk="0" h="4659" w="4659">
                  <a:moveTo>
                    <a:pt x="2330" y="0"/>
                  </a:moveTo>
                  <a:cubicBezTo>
                    <a:pt x="1054" y="0"/>
                    <a:pt x="1" y="1054"/>
                    <a:pt x="1" y="2329"/>
                  </a:cubicBezTo>
                  <a:cubicBezTo>
                    <a:pt x="1" y="3605"/>
                    <a:pt x="1054" y="4658"/>
                    <a:pt x="2330" y="4658"/>
                  </a:cubicBezTo>
                  <a:cubicBezTo>
                    <a:pt x="3605" y="4658"/>
                    <a:pt x="4659" y="3605"/>
                    <a:pt x="4659" y="2329"/>
                  </a:cubicBezTo>
                  <a:cubicBezTo>
                    <a:pt x="4659" y="1054"/>
                    <a:pt x="3605" y="0"/>
                    <a:pt x="233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2846525" y="4280800"/>
              <a:ext cx="94300" cy="64875"/>
            </a:xfrm>
            <a:custGeom>
              <a:rect b="b" l="l" r="r" t="t"/>
              <a:pathLst>
                <a:path extrusionOk="0" h="2595" w="3772">
                  <a:moveTo>
                    <a:pt x="558" y="0"/>
                  </a:moveTo>
                  <a:cubicBezTo>
                    <a:pt x="309" y="0"/>
                    <a:pt x="164" y="47"/>
                    <a:pt x="111" y="100"/>
                  </a:cubicBezTo>
                  <a:cubicBezTo>
                    <a:pt x="56" y="155"/>
                    <a:pt x="56" y="155"/>
                    <a:pt x="0" y="210"/>
                  </a:cubicBezTo>
                  <a:lnTo>
                    <a:pt x="1775" y="2595"/>
                  </a:lnTo>
                  <a:lnTo>
                    <a:pt x="3771" y="1098"/>
                  </a:lnTo>
                  <a:cubicBezTo>
                    <a:pt x="2136" y="223"/>
                    <a:pt x="1101" y="0"/>
                    <a:pt x="55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3552150" y="4236575"/>
              <a:ext cx="29125" cy="26975"/>
            </a:xfrm>
            <a:custGeom>
              <a:rect b="b" l="l" r="r" t="t"/>
              <a:pathLst>
                <a:path extrusionOk="0" h="1079" w="1165">
                  <a:moveTo>
                    <a:pt x="559" y="1"/>
                  </a:moveTo>
                  <a:cubicBezTo>
                    <a:pt x="459" y="1"/>
                    <a:pt x="361" y="32"/>
                    <a:pt x="277" y="94"/>
                  </a:cubicBezTo>
                  <a:cubicBezTo>
                    <a:pt x="56" y="260"/>
                    <a:pt x="0" y="593"/>
                    <a:pt x="166" y="870"/>
                  </a:cubicBezTo>
                  <a:cubicBezTo>
                    <a:pt x="301" y="1005"/>
                    <a:pt x="476" y="1078"/>
                    <a:pt x="642" y="1078"/>
                  </a:cubicBezTo>
                  <a:cubicBezTo>
                    <a:pt x="751" y="1078"/>
                    <a:pt x="855" y="1047"/>
                    <a:pt x="943" y="981"/>
                  </a:cubicBezTo>
                  <a:cubicBezTo>
                    <a:pt x="1165" y="815"/>
                    <a:pt x="1165" y="482"/>
                    <a:pt x="998" y="260"/>
                  </a:cubicBezTo>
                  <a:cubicBezTo>
                    <a:pt x="894" y="87"/>
                    <a:pt x="725" y="1"/>
                    <a:pt x="55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3500850" y="4289250"/>
              <a:ext cx="30525" cy="26975"/>
            </a:xfrm>
            <a:custGeom>
              <a:rect b="b" l="l" r="r" t="t"/>
              <a:pathLst>
                <a:path extrusionOk="0" h="1079" w="1221">
                  <a:moveTo>
                    <a:pt x="559" y="1"/>
                  </a:moveTo>
                  <a:cubicBezTo>
                    <a:pt x="460" y="1"/>
                    <a:pt x="361" y="32"/>
                    <a:pt x="278" y="94"/>
                  </a:cubicBezTo>
                  <a:cubicBezTo>
                    <a:pt x="56" y="261"/>
                    <a:pt x="0" y="593"/>
                    <a:pt x="222" y="871"/>
                  </a:cubicBezTo>
                  <a:cubicBezTo>
                    <a:pt x="323" y="1005"/>
                    <a:pt x="485" y="1078"/>
                    <a:pt x="646" y="1078"/>
                  </a:cubicBezTo>
                  <a:cubicBezTo>
                    <a:pt x="751" y="1078"/>
                    <a:pt x="856" y="1047"/>
                    <a:pt x="943" y="981"/>
                  </a:cubicBezTo>
                  <a:cubicBezTo>
                    <a:pt x="1165" y="815"/>
                    <a:pt x="1220" y="482"/>
                    <a:pt x="999" y="261"/>
                  </a:cubicBezTo>
                  <a:cubicBezTo>
                    <a:pt x="895" y="87"/>
                    <a:pt x="726" y="1"/>
                    <a:pt x="55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3470350" y="4298875"/>
              <a:ext cx="29125" cy="26975"/>
            </a:xfrm>
            <a:custGeom>
              <a:rect b="b" l="l" r="r" t="t"/>
              <a:pathLst>
                <a:path extrusionOk="0" h="1079" w="1165">
                  <a:moveTo>
                    <a:pt x="575" y="1"/>
                  </a:moveTo>
                  <a:cubicBezTo>
                    <a:pt x="470" y="1"/>
                    <a:pt x="365" y="32"/>
                    <a:pt x="278" y="97"/>
                  </a:cubicBezTo>
                  <a:cubicBezTo>
                    <a:pt x="56" y="264"/>
                    <a:pt x="0" y="596"/>
                    <a:pt x="167" y="818"/>
                  </a:cubicBezTo>
                  <a:cubicBezTo>
                    <a:pt x="305" y="992"/>
                    <a:pt x="487" y="1078"/>
                    <a:pt x="659" y="1078"/>
                  </a:cubicBezTo>
                  <a:cubicBezTo>
                    <a:pt x="761" y="1078"/>
                    <a:pt x="860" y="1047"/>
                    <a:pt x="943" y="985"/>
                  </a:cubicBezTo>
                  <a:cubicBezTo>
                    <a:pt x="1165" y="818"/>
                    <a:pt x="1165" y="486"/>
                    <a:pt x="999" y="208"/>
                  </a:cubicBezTo>
                  <a:cubicBezTo>
                    <a:pt x="898" y="74"/>
                    <a:pt x="736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3419050" y="4351550"/>
              <a:ext cx="29150" cy="26975"/>
            </a:xfrm>
            <a:custGeom>
              <a:rect b="b" l="l" r="r" t="t"/>
              <a:pathLst>
                <a:path extrusionOk="0" h="1079" w="1166">
                  <a:moveTo>
                    <a:pt x="575" y="1"/>
                  </a:moveTo>
                  <a:cubicBezTo>
                    <a:pt x="470" y="1"/>
                    <a:pt x="366" y="32"/>
                    <a:pt x="278" y="98"/>
                  </a:cubicBezTo>
                  <a:cubicBezTo>
                    <a:pt x="56" y="264"/>
                    <a:pt x="1" y="597"/>
                    <a:pt x="167" y="818"/>
                  </a:cubicBezTo>
                  <a:cubicBezTo>
                    <a:pt x="271" y="992"/>
                    <a:pt x="440" y="1078"/>
                    <a:pt x="620" y="1078"/>
                  </a:cubicBezTo>
                  <a:cubicBezTo>
                    <a:pt x="728" y="1078"/>
                    <a:pt x="839" y="1047"/>
                    <a:pt x="943" y="985"/>
                  </a:cubicBezTo>
                  <a:cubicBezTo>
                    <a:pt x="1165" y="818"/>
                    <a:pt x="1165" y="486"/>
                    <a:pt x="999" y="208"/>
                  </a:cubicBezTo>
                  <a:cubicBezTo>
                    <a:pt x="898" y="74"/>
                    <a:pt x="736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3388550" y="4361250"/>
              <a:ext cx="29150" cy="26975"/>
            </a:xfrm>
            <a:custGeom>
              <a:rect b="b" l="l" r="r" t="t"/>
              <a:pathLst>
                <a:path extrusionOk="0" h="1079" w="1166">
                  <a:moveTo>
                    <a:pt x="575" y="1"/>
                  </a:moveTo>
                  <a:cubicBezTo>
                    <a:pt x="470" y="1"/>
                    <a:pt x="366" y="32"/>
                    <a:pt x="278" y="98"/>
                  </a:cubicBezTo>
                  <a:cubicBezTo>
                    <a:pt x="56" y="264"/>
                    <a:pt x="1" y="597"/>
                    <a:pt x="167" y="819"/>
                  </a:cubicBezTo>
                  <a:cubicBezTo>
                    <a:pt x="306" y="992"/>
                    <a:pt x="488" y="1079"/>
                    <a:pt x="659" y="1079"/>
                  </a:cubicBezTo>
                  <a:cubicBezTo>
                    <a:pt x="762" y="1079"/>
                    <a:pt x="860" y="1047"/>
                    <a:pt x="944" y="985"/>
                  </a:cubicBezTo>
                  <a:cubicBezTo>
                    <a:pt x="1165" y="819"/>
                    <a:pt x="1165" y="486"/>
                    <a:pt x="999" y="209"/>
                  </a:cubicBezTo>
                  <a:cubicBezTo>
                    <a:pt x="898" y="74"/>
                    <a:pt x="737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3346975" y="4391750"/>
              <a:ext cx="30525" cy="27050"/>
            </a:xfrm>
            <a:custGeom>
              <a:rect b="b" l="l" r="r" t="t"/>
              <a:pathLst>
                <a:path extrusionOk="0" h="1082" w="1221">
                  <a:moveTo>
                    <a:pt x="578" y="1"/>
                  </a:moveTo>
                  <a:cubicBezTo>
                    <a:pt x="470" y="1"/>
                    <a:pt x="365" y="32"/>
                    <a:pt x="278" y="98"/>
                  </a:cubicBezTo>
                  <a:cubicBezTo>
                    <a:pt x="56" y="264"/>
                    <a:pt x="0" y="597"/>
                    <a:pt x="222" y="874"/>
                  </a:cubicBezTo>
                  <a:cubicBezTo>
                    <a:pt x="323" y="1008"/>
                    <a:pt x="485" y="1082"/>
                    <a:pt x="646" y="1082"/>
                  </a:cubicBezTo>
                  <a:cubicBezTo>
                    <a:pt x="751" y="1082"/>
                    <a:pt x="856" y="1050"/>
                    <a:pt x="943" y="985"/>
                  </a:cubicBezTo>
                  <a:cubicBezTo>
                    <a:pt x="1165" y="819"/>
                    <a:pt x="1220" y="486"/>
                    <a:pt x="1054" y="209"/>
                  </a:cubicBezTo>
                  <a:cubicBezTo>
                    <a:pt x="920" y="74"/>
                    <a:pt x="745" y="1"/>
                    <a:pt x="57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3647800" y="4708000"/>
              <a:ext cx="32000" cy="28175"/>
            </a:xfrm>
            <a:custGeom>
              <a:rect b="b" l="l" r="r" t="t"/>
              <a:pathLst>
                <a:path extrusionOk="0" h="1127" w="1280">
                  <a:moveTo>
                    <a:pt x="571" y="0"/>
                  </a:moveTo>
                  <a:cubicBezTo>
                    <a:pt x="509" y="0"/>
                    <a:pt x="448" y="11"/>
                    <a:pt x="388" y="35"/>
                  </a:cubicBezTo>
                  <a:cubicBezTo>
                    <a:pt x="111" y="146"/>
                    <a:pt x="0" y="423"/>
                    <a:pt x="56" y="756"/>
                  </a:cubicBezTo>
                  <a:lnTo>
                    <a:pt x="111" y="700"/>
                  </a:lnTo>
                  <a:cubicBezTo>
                    <a:pt x="175" y="1001"/>
                    <a:pt x="381" y="1127"/>
                    <a:pt x="592" y="1127"/>
                  </a:cubicBezTo>
                  <a:cubicBezTo>
                    <a:pt x="928" y="1127"/>
                    <a:pt x="1279" y="810"/>
                    <a:pt x="1109" y="368"/>
                  </a:cubicBezTo>
                  <a:cubicBezTo>
                    <a:pt x="1022" y="150"/>
                    <a:pt x="798" y="0"/>
                    <a:pt x="57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3595125" y="4714400"/>
              <a:ext cx="27750" cy="27750"/>
            </a:xfrm>
            <a:custGeom>
              <a:rect b="b" l="l" r="r" t="t"/>
              <a:pathLst>
                <a:path extrusionOk="0" h="1110" w="1110">
                  <a:moveTo>
                    <a:pt x="610" y="1"/>
                  </a:moveTo>
                  <a:cubicBezTo>
                    <a:pt x="333" y="1"/>
                    <a:pt x="111" y="223"/>
                    <a:pt x="56" y="500"/>
                  </a:cubicBezTo>
                  <a:cubicBezTo>
                    <a:pt x="0" y="777"/>
                    <a:pt x="222" y="1054"/>
                    <a:pt x="555" y="1110"/>
                  </a:cubicBezTo>
                  <a:cubicBezTo>
                    <a:pt x="832" y="1110"/>
                    <a:pt x="1109" y="888"/>
                    <a:pt x="1109" y="555"/>
                  </a:cubicBezTo>
                  <a:cubicBezTo>
                    <a:pt x="1109" y="278"/>
                    <a:pt x="887" y="56"/>
                    <a:pt x="61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3542425" y="4699450"/>
              <a:ext cx="29150" cy="27125"/>
            </a:xfrm>
            <a:custGeom>
              <a:rect b="b" l="l" r="r" t="t"/>
              <a:pathLst>
                <a:path extrusionOk="0" h="1085" w="1166">
                  <a:moveTo>
                    <a:pt x="692" y="1"/>
                  </a:moveTo>
                  <a:cubicBezTo>
                    <a:pt x="504" y="1"/>
                    <a:pt x="304" y="104"/>
                    <a:pt x="223" y="266"/>
                  </a:cubicBezTo>
                  <a:cubicBezTo>
                    <a:pt x="1" y="488"/>
                    <a:pt x="112" y="876"/>
                    <a:pt x="389" y="1042"/>
                  </a:cubicBezTo>
                  <a:cubicBezTo>
                    <a:pt x="472" y="1070"/>
                    <a:pt x="542" y="1084"/>
                    <a:pt x="611" y="1084"/>
                  </a:cubicBezTo>
                  <a:cubicBezTo>
                    <a:pt x="680" y="1084"/>
                    <a:pt x="750" y="1070"/>
                    <a:pt x="833" y="1042"/>
                  </a:cubicBezTo>
                  <a:cubicBezTo>
                    <a:pt x="999" y="1042"/>
                    <a:pt x="1110" y="932"/>
                    <a:pt x="1165" y="765"/>
                  </a:cubicBezTo>
                  <a:cubicBezTo>
                    <a:pt x="1165" y="654"/>
                    <a:pt x="1165" y="488"/>
                    <a:pt x="1165" y="377"/>
                  </a:cubicBezTo>
                  <a:cubicBezTo>
                    <a:pt x="1110" y="211"/>
                    <a:pt x="999" y="100"/>
                    <a:pt x="888" y="44"/>
                  </a:cubicBezTo>
                  <a:cubicBezTo>
                    <a:pt x="829" y="15"/>
                    <a:pt x="761" y="1"/>
                    <a:pt x="69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3499750" y="4664850"/>
              <a:ext cx="34400" cy="26400"/>
            </a:xfrm>
            <a:custGeom>
              <a:rect b="b" l="l" r="r" t="t"/>
              <a:pathLst>
                <a:path extrusionOk="0" h="1056" w="1376">
                  <a:moveTo>
                    <a:pt x="770" y="1"/>
                  </a:moveTo>
                  <a:cubicBezTo>
                    <a:pt x="672" y="1"/>
                    <a:pt x="575" y="32"/>
                    <a:pt x="488" y="98"/>
                  </a:cubicBezTo>
                  <a:cubicBezTo>
                    <a:pt x="0" y="452"/>
                    <a:pt x="328" y="1056"/>
                    <a:pt x="763" y="1056"/>
                  </a:cubicBezTo>
                  <a:cubicBezTo>
                    <a:pt x="872" y="1056"/>
                    <a:pt x="987" y="1018"/>
                    <a:pt x="1098" y="929"/>
                  </a:cubicBezTo>
                  <a:cubicBezTo>
                    <a:pt x="1320" y="763"/>
                    <a:pt x="1375" y="430"/>
                    <a:pt x="1209" y="208"/>
                  </a:cubicBezTo>
                  <a:cubicBezTo>
                    <a:pt x="1075" y="74"/>
                    <a:pt x="920" y="1"/>
                    <a:pt x="77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3481450" y="4617375"/>
              <a:ext cx="29125" cy="27075"/>
            </a:xfrm>
            <a:custGeom>
              <a:rect b="b" l="l" r="r" t="t"/>
              <a:pathLst>
                <a:path extrusionOk="0" h="1083" w="1165">
                  <a:moveTo>
                    <a:pt x="499" y="0"/>
                  </a:moveTo>
                  <a:cubicBezTo>
                    <a:pt x="333" y="0"/>
                    <a:pt x="222" y="111"/>
                    <a:pt x="111" y="222"/>
                  </a:cubicBezTo>
                  <a:cubicBezTo>
                    <a:pt x="56" y="333"/>
                    <a:pt x="0" y="499"/>
                    <a:pt x="56" y="666"/>
                  </a:cubicBezTo>
                  <a:cubicBezTo>
                    <a:pt x="101" y="893"/>
                    <a:pt x="333" y="1083"/>
                    <a:pt x="568" y="1083"/>
                  </a:cubicBezTo>
                  <a:cubicBezTo>
                    <a:pt x="619" y="1083"/>
                    <a:pt x="671" y="1074"/>
                    <a:pt x="721" y="1054"/>
                  </a:cubicBezTo>
                  <a:cubicBezTo>
                    <a:pt x="998" y="943"/>
                    <a:pt x="1165" y="666"/>
                    <a:pt x="1109" y="388"/>
                  </a:cubicBezTo>
                  <a:cubicBezTo>
                    <a:pt x="1109" y="278"/>
                    <a:pt x="998" y="167"/>
                    <a:pt x="887" y="111"/>
                  </a:cubicBezTo>
                  <a:cubicBezTo>
                    <a:pt x="776" y="0"/>
                    <a:pt x="665" y="0"/>
                    <a:pt x="499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3479925" y="4564025"/>
              <a:ext cx="29275" cy="27025"/>
            </a:xfrm>
            <a:custGeom>
              <a:rect b="b" l="l" r="r" t="t"/>
              <a:pathLst>
                <a:path extrusionOk="0" h="1081" w="1171">
                  <a:moveTo>
                    <a:pt x="595" y="0"/>
                  </a:moveTo>
                  <a:cubicBezTo>
                    <a:pt x="141" y="0"/>
                    <a:pt x="1" y="1030"/>
                    <a:pt x="560" y="1081"/>
                  </a:cubicBezTo>
                  <a:cubicBezTo>
                    <a:pt x="837" y="1081"/>
                    <a:pt x="1059" y="914"/>
                    <a:pt x="1170" y="637"/>
                  </a:cubicBezTo>
                  <a:cubicBezTo>
                    <a:pt x="1170" y="360"/>
                    <a:pt x="1004" y="83"/>
                    <a:pt x="726" y="27"/>
                  </a:cubicBezTo>
                  <a:cubicBezTo>
                    <a:pt x="680" y="9"/>
                    <a:pt x="637" y="0"/>
                    <a:pt x="59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3496850" y="4515900"/>
              <a:ext cx="34525" cy="25300"/>
            </a:xfrm>
            <a:custGeom>
              <a:rect b="b" l="l" r="r" t="t"/>
              <a:pathLst>
                <a:path extrusionOk="0" h="1012" w="1381">
                  <a:moveTo>
                    <a:pt x="781" y="1"/>
                  </a:moveTo>
                  <a:cubicBezTo>
                    <a:pt x="340" y="1"/>
                    <a:pt x="0" y="640"/>
                    <a:pt x="493" y="954"/>
                  </a:cubicBezTo>
                  <a:cubicBezTo>
                    <a:pt x="591" y="993"/>
                    <a:pt x="690" y="1012"/>
                    <a:pt x="783" y="1012"/>
                  </a:cubicBezTo>
                  <a:cubicBezTo>
                    <a:pt x="953" y="1012"/>
                    <a:pt x="1107" y="951"/>
                    <a:pt x="1214" y="843"/>
                  </a:cubicBezTo>
                  <a:cubicBezTo>
                    <a:pt x="1380" y="566"/>
                    <a:pt x="1325" y="289"/>
                    <a:pt x="1103" y="122"/>
                  </a:cubicBezTo>
                  <a:cubicBezTo>
                    <a:pt x="997" y="37"/>
                    <a:pt x="886" y="1"/>
                    <a:pt x="78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3537100" y="4478450"/>
              <a:ext cx="31700" cy="26650"/>
            </a:xfrm>
            <a:custGeom>
              <a:rect b="b" l="l" r="r" t="t"/>
              <a:pathLst>
                <a:path extrusionOk="0" h="1066" w="1268">
                  <a:moveTo>
                    <a:pt x="750" y="0"/>
                  </a:moveTo>
                  <a:cubicBezTo>
                    <a:pt x="369" y="0"/>
                    <a:pt x="1" y="422"/>
                    <a:pt x="269" y="844"/>
                  </a:cubicBezTo>
                  <a:cubicBezTo>
                    <a:pt x="380" y="992"/>
                    <a:pt x="540" y="1066"/>
                    <a:pt x="717" y="1066"/>
                  </a:cubicBezTo>
                  <a:cubicBezTo>
                    <a:pt x="805" y="1066"/>
                    <a:pt x="898" y="1047"/>
                    <a:pt x="990" y="1010"/>
                  </a:cubicBezTo>
                  <a:cubicBezTo>
                    <a:pt x="1212" y="844"/>
                    <a:pt x="1268" y="567"/>
                    <a:pt x="1157" y="289"/>
                  </a:cubicBezTo>
                  <a:lnTo>
                    <a:pt x="1212" y="289"/>
                  </a:lnTo>
                  <a:cubicBezTo>
                    <a:pt x="1092" y="84"/>
                    <a:pt x="920" y="0"/>
                    <a:pt x="75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3589575" y="4461900"/>
              <a:ext cx="27750" cy="26575"/>
            </a:xfrm>
            <a:custGeom>
              <a:rect b="b" l="l" r="r" t="t"/>
              <a:pathLst>
                <a:path extrusionOk="0" h="1063" w="1110">
                  <a:moveTo>
                    <a:pt x="640" y="0"/>
                  </a:moveTo>
                  <a:cubicBezTo>
                    <a:pt x="612" y="0"/>
                    <a:pt x="583" y="3"/>
                    <a:pt x="555" y="9"/>
                  </a:cubicBezTo>
                  <a:cubicBezTo>
                    <a:pt x="222" y="9"/>
                    <a:pt x="0" y="286"/>
                    <a:pt x="56" y="619"/>
                  </a:cubicBezTo>
                  <a:cubicBezTo>
                    <a:pt x="111" y="896"/>
                    <a:pt x="388" y="1062"/>
                    <a:pt x="666" y="1062"/>
                  </a:cubicBezTo>
                  <a:cubicBezTo>
                    <a:pt x="777" y="1062"/>
                    <a:pt x="887" y="1007"/>
                    <a:pt x="998" y="896"/>
                  </a:cubicBezTo>
                  <a:cubicBezTo>
                    <a:pt x="1054" y="785"/>
                    <a:pt x="1109" y="619"/>
                    <a:pt x="1109" y="508"/>
                  </a:cubicBezTo>
                  <a:cubicBezTo>
                    <a:pt x="1109" y="209"/>
                    <a:pt x="886" y="0"/>
                    <a:pt x="64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3642250" y="4465400"/>
              <a:ext cx="29125" cy="27500"/>
            </a:xfrm>
            <a:custGeom>
              <a:rect b="b" l="l" r="r" t="t"/>
              <a:pathLst>
                <a:path extrusionOk="0" h="1100" w="1165">
                  <a:moveTo>
                    <a:pt x="543" y="1"/>
                  </a:moveTo>
                  <a:cubicBezTo>
                    <a:pt x="317" y="1"/>
                    <a:pt x="100" y="160"/>
                    <a:pt x="56" y="423"/>
                  </a:cubicBezTo>
                  <a:cubicBezTo>
                    <a:pt x="0" y="701"/>
                    <a:pt x="167" y="978"/>
                    <a:pt x="389" y="1089"/>
                  </a:cubicBezTo>
                  <a:cubicBezTo>
                    <a:pt x="432" y="1096"/>
                    <a:pt x="475" y="1099"/>
                    <a:pt x="517" y="1099"/>
                  </a:cubicBezTo>
                  <a:cubicBezTo>
                    <a:pt x="791" y="1099"/>
                    <a:pt x="1013" y="949"/>
                    <a:pt x="1109" y="756"/>
                  </a:cubicBezTo>
                  <a:cubicBezTo>
                    <a:pt x="1165" y="590"/>
                    <a:pt x="1165" y="423"/>
                    <a:pt x="1109" y="312"/>
                  </a:cubicBezTo>
                  <a:cubicBezTo>
                    <a:pt x="999" y="146"/>
                    <a:pt x="888" y="91"/>
                    <a:pt x="721" y="35"/>
                  </a:cubicBezTo>
                  <a:cubicBezTo>
                    <a:pt x="663" y="12"/>
                    <a:pt x="603" y="1"/>
                    <a:pt x="54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3686000" y="4491150"/>
              <a:ext cx="32525" cy="26725"/>
            </a:xfrm>
            <a:custGeom>
              <a:rect b="b" l="l" r="r" t="t"/>
              <a:pathLst>
                <a:path extrusionOk="0" h="1069" w="1301">
                  <a:moveTo>
                    <a:pt x="725" y="1"/>
                  </a:moveTo>
                  <a:cubicBezTo>
                    <a:pt x="560" y="1"/>
                    <a:pt x="396" y="69"/>
                    <a:pt x="302" y="225"/>
                  </a:cubicBezTo>
                  <a:cubicBezTo>
                    <a:pt x="0" y="613"/>
                    <a:pt x="370" y="1069"/>
                    <a:pt x="758" y="1069"/>
                  </a:cubicBezTo>
                  <a:cubicBezTo>
                    <a:pt x="868" y="1069"/>
                    <a:pt x="980" y="1032"/>
                    <a:pt x="1078" y="946"/>
                  </a:cubicBezTo>
                  <a:cubicBezTo>
                    <a:pt x="1300" y="724"/>
                    <a:pt x="1300" y="336"/>
                    <a:pt x="1078" y="114"/>
                  </a:cubicBezTo>
                  <a:cubicBezTo>
                    <a:pt x="982" y="42"/>
                    <a:pt x="853" y="1"/>
                    <a:pt x="72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3721275" y="4533525"/>
              <a:ext cx="34800" cy="26725"/>
            </a:xfrm>
            <a:custGeom>
              <a:rect b="b" l="l" r="r" t="t"/>
              <a:pathLst>
                <a:path extrusionOk="0" h="1069" w="1392">
                  <a:moveTo>
                    <a:pt x="612" y="1"/>
                  </a:moveTo>
                  <a:cubicBezTo>
                    <a:pt x="525" y="1"/>
                    <a:pt x="431" y="26"/>
                    <a:pt x="333" y="83"/>
                  </a:cubicBezTo>
                  <a:cubicBezTo>
                    <a:pt x="56" y="194"/>
                    <a:pt x="0" y="526"/>
                    <a:pt x="111" y="804"/>
                  </a:cubicBezTo>
                  <a:cubicBezTo>
                    <a:pt x="192" y="966"/>
                    <a:pt x="363" y="1069"/>
                    <a:pt x="557" y="1069"/>
                  </a:cubicBezTo>
                  <a:cubicBezTo>
                    <a:pt x="628" y="1069"/>
                    <a:pt x="702" y="1055"/>
                    <a:pt x="776" y="1025"/>
                  </a:cubicBezTo>
                  <a:cubicBezTo>
                    <a:pt x="1392" y="836"/>
                    <a:pt x="1118" y="1"/>
                    <a:pt x="61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3730975" y="4585475"/>
              <a:ext cx="31775" cy="26550"/>
            </a:xfrm>
            <a:custGeom>
              <a:rect b="b" l="l" r="r" t="t"/>
              <a:pathLst>
                <a:path extrusionOk="0" h="1062" w="1271">
                  <a:moveTo>
                    <a:pt x="666" y="1"/>
                  </a:moveTo>
                  <a:cubicBezTo>
                    <a:pt x="0" y="56"/>
                    <a:pt x="0" y="999"/>
                    <a:pt x="666" y="1054"/>
                  </a:cubicBezTo>
                  <a:cubicBezTo>
                    <a:pt x="694" y="1059"/>
                    <a:pt x="723" y="1062"/>
                    <a:pt x="751" y="1062"/>
                  </a:cubicBezTo>
                  <a:cubicBezTo>
                    <a:pt x="1044" y="1062"/>
                    <a:pt x="1271" y="804"/>
                    <a:pt x="1220" y="500"/>
                  </a:cubicBezTo>
                  <a:cubicBezTo>
                    <a:pt x="1220" y="389"/>
                    <a:pt x="1165" y="223"/>
                    <a:pt x="1054" y="112"/>
                  </a:cubicBezTo>
                  <a:cubicBezTo>
                    <a:pt x="943" y="1"/>
                    <a:pt x="777" y="1"/>
                    <a:pt x="66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3722650" y="4638500"/>
              <a:ext cx="29150" cy="25700"/>
            </a:xfrm>
            <a:custGeom>
              <a:rect b="b" l="l" r="r" t="t"/>
              <a:pathLst>
                <a:path extrusionOk="0" h="1028" w="1166">
                  <a:moveTo>
                    <a:pt x="583" y="1"/>
                  </a:moveTo>
                  <a:cubicBezTo>
                    <a:pt x="514" y="1"/>
                    <a:pt x="444" y="15"/>
                    <a:pt x="389" y="42"/>
                  </a:cubicBezTo>
                  <a:cubicBezTo>
                    <a:pt x="278" y="42"/>
                    <a:pt x="167" y="153"/>
                    <a:pt x="111" y="264"/>
                  </a:cubicBezTo>
                  <a:cubicBezTo>
                    <a:pt x="1" y="542"/>
                    <a:pt x="111" y="819"/>
                    <a:pt x="389" y="985"/>
                  </a:cubicBezTo>
                  <a:cubicBezTo>
                    <a:pt x="460" y="1014"/>
                    <a:pt x="536" y="1028"/>
                    <a:pt x="610" y="1028"/>
                  </a:cubicBezTo>
                  <a:cubicBezTo>
                    <a:pt x="823" y="1028"/>
                    <a:pt x="1027" y="914"/>
                    <a:pt x="1110" y="708"/>
                  </a:cubicBezTo>
                  <a:cubicBezTo>
                    <a:pt x="1165" y="597"/>
                    <a:pt x="1165" y="431"/>
                    <a:pt x="1110" y="320"/>
                  </a:cubicBezTo>
                  <a:cubicBezTo>
                    <a:pt x="1054" y="153"/>
                    <a:pt x="943" y="42"/>
                    <a:pt x="777" y="42"/>
                  </a:cubicBezTo>
                  <a:cubicBezTo>
                    <a:pt x="721" y="15"/>
                    <a:pt x="652" y="1"/>
                    <a:pt x="58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3692225" y="4682775"/>
              <a:ext cx="30450" cy="25475"/>
            </a:xfrm>
            <a:custGeom>
              <a:rect b="b" l="l" r="r" t="t"/>
              <a:pathLst>
                <a:path extrusionOk="0" h="1019" w="1218">
                  <a:moveTo>
                    <a:pt x="681" y="0"/>
                  </a:moveTo>
                  <a:cubicBezTo>
                    <a:pt x="300" y="0"/>
                    <a:pt x="1" y="429"/>
                    <a:pt x="219" y="822"/>
                  </a:cubicBezTo>
                  <a:cubicBezTo>
                    <a:pt x="313" y="947"/>
                    <a:pt x="476" y="1019"/>
                    <a:pt x="641" y="1019"/>
                  </a:cubicBezTo>
                  <a:cubicBezTo>
                    <a:pt x="769" y="1019"/>
                    <a:pt x="899" y="975"/>
                    <a:pt x="996" y="878"/>
                  </a:cubicBezTo>
                  <a:cubicBezTo>
                    <a:pt x="1218" y="656"/>
                    <a:pt x="1218" y="323"/>
                    <a:pt x="996" y="101"/>
                  </a:cubicBezTo>
                  <a:cubicBezTo>
                    <a:pt x="890" y="31"/>
                    <a:pt x="783" y="0"/>
                    <a:pt x="68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3119750" y="4018250"/>
              <a:ext cx="39075" cy="27625"/>
            </a:xfrm>
            <a:custGeom>
              <a:rect b="b" l="l" r="r" t="t"/>
              <a:pathLst>
                <a:path extrusionOk="0" h="1105" w="1563">
                  <a:moveTo>
                    <a:pt x="763" y="0"/>
                  </a:moveTo>
                  <a:cubicBezTo>
                    <a:pt x="306" y="0"/>
                    <a:pt x="1" y="650"/>
                    <a:pt x="494" y="1008"/>
                  </a:cubicBezTo>
                  <a:cubicBezTo>
                    <a:pt x="590" y="1076"/>
                    <a:pt x="688" y="1105"/>
                    <a:pt x="781" y="1105"/>
                  </a:cubicBezTo>
                  <a:cubicBezTo>
                    <a:pt x="1225" y="1105"/>
                    <a:pt x="1563" y="442"/>
                    <a:pt x="1104" y="121"/>
                  </a:cubicBezTo>
                  <a:cubicBezTo>
                    <a:pt x="988" y="37"/>
                    <a:pt x="871" y="0"/>
                    <a:pt x="76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3098800" y="4066600"/>
              <a:ext cx="33325" cy="27000"/>
            </a:xfrm>
            <a:custGeom>
              <a:rect b="b" l="l" r="r" t="t"/>
              <a:pathLst>
                <a:path extrusionOk="0" h="1080" w="1333">
                  <a:moveTo>
                    <a:pt x="790" y="0"/>
                  </a:moveTo>
                  <a:cubicBezTo>
                    <a:pt x="142" y="0"/>
                    <a:pt x="0" y="968"/>
                    <a:pt x="722" y="1071"/>
                  </a:cubicBezTo>
                  <a:cubicBezTo>
                    <a:pt x="752" y="1077"/>
                    <a:pt x="781" y="1079"/>
                    <a:pt x="810" y="1079"/>
                  </a:cubicBezTo>
                  <a:cubicBezTo>
                    <a:pt x="1056" y="1079"/>
                    <a:pt x="1283" y="881"/>
                    <a:pt x="1332" y="683"/>
                  </a:cubicBezTo>
                  <a:cubicBezTo>
                    <a:pt x="1332" y="350"/>
                    <a:pt x="1166" y="128"/>
                    <a:pt x="944" y="17"/>
                  </a:cubicBezTo>
                  <a:cubicBezTo>
                    <a:pt x="890" y="6"/>
                    <a:pt x="839" y="0"/>
                    <a:pt x="79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3105750" y="4119700"/>
              <a:ext cx="27750" cy="27225"/>
            </a:xfrm>
            <a:custGeom>
              <a:rect b="b" l="l" r="r" t="t"/>
              <a:pathLst>
                <a:path extrusionOk="0" h="1089" w="1110">
                  <a:moveTo>
                    <a:pt x="444" y="0"/>
                  </a:moveTo>
                  <a:cubicBezTo>
                    <a:pt x="334" y="56"/>
                    <a:pt x="167" y="111"/>
                    <a:pt x="112" y="222"/>
                  </a:cubicBezTo>
                  <a:cubicBezTo>
                    <a:pt x="1" y="388"/>
                    <a:pt x="1" y="499"/>
                    <a:pt x="1" y="666"/>
                  </a:cubicBezTo>
                  <a:cubicBezTo>
                    <a:pt x="89" y="929"/>
                    <a:pt x="280" y="1088"/>
                    <a:pt x="522" y="1088"/>
                  </a:cubicBezTo>
                  <a:cubicBezTo>
                    <a:pt x="585" y="1088"/>
                    <a:pt x="652" y="1077"/>
                    <a:pt x="722" y="1054"/>
                  </a:cubicBezTo>
                  <a:cubicBezTo>
                    <a:pt x="943" y="998"/>
                    <a:pt x="1110" y="721"/>
                    <a:pt x="1110" y="444"/>
                  </a:cubicBezTo>
                  <a:cubicBezTo>
                    <a:pt x="1054" y="278"/>
                    <a:pt x="999" y="167"/>
                    <a:pt x="888" y="111"/>
                  </a:cubicBezTo>
                  <a:cubicBezTo>
                    <a:pt x="722" y="56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3121575" y="4168350"/>
              <a:ext cx="38675" cy="27025"/>
            </a:xfrm>
            <a:custGeom>
              <a:rect b="b" l="l" r="r" t="t"/>
              <a:pathLst>
                <a:path extrusionOk="0" h="1081" w="1547">
                  <a:moveTo>
                    <a:pt x="841" y="1"/>
                  </a:moveTo>
                  <a:cubicBezTo>
                    <a:pt x="743" y="1"/>
                    <a:pt x="638" y="32"/>
                    <a:pt x="532" y="106"/>
                  </a:cubicBezTo>
                  <a:cubicBezTo>
                    <a:pt x="1" y="416"/>
                    <a:pt x="354" y="1080"/>
                    <a:pt x="800" y="1080"/>
                  </a:cubicBezTo>
                  <a:cubicBezTo>
                    <a:pt x="913" y="1080"/>
                    <a:pt x="1031" y="1038"/>
                    <a:pt x="1142" y="938"/>
                  </a:cubicBezTo>
                  <a:cubicBezTo>
                    <a:pt x="1547" y="578"/>
                    <a:pt x="1259" y="1"/>
                    <a:pt x="84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3166750" y="4202875"/>
              <a:ext cx="29150" cy="26925"/>
            </a:xfrm>
            <a:custGeom>
              <a:rect b="b" l="l" r="r" t="t"/>
              <a:pathLst>
                <a:path extrusionOk="0" h="1077" w="1166">
                  <a:moveTo>
                    <a:pt x="615" y="0"/>
                  </a:moveTo>
                  <a:cubicBezTo>
                    <a:pt x="438" y="0"/>
                    <a:pt x="278" y="74"/>
                    <a:pt x="167" y="222"/>
                  </a:cubicBezTo>
                  <a:cubicBezTo>
                    <a:pt x="1" y="499"/>
                    <a:pt x="112" y="832"/>
                    <a:pt x="389" y="998"/>
                  </a:cubicBezTo>
                  <a:cubicBezTo>
                    <a:pt x="467" y="1038"/>
                    <a:pt x="573" y="1077"/>
                    <a:pt x="688" y="1077"/>
                  </a:cubicBezTo>
                  <a:cubicBezTo>
                    <a:pt x="735" y="1077"/>
                    <a:pt x="784" y="1070"/>
                    <a:pt x="832" y="1054"/>
                  </a:cubicBezTo>
                  <a:cubicBezTo>
                    <a:pt x="943" y="998"/>
                    <a:pt x="1054" y="888"/>
                    <a:pt x="1110" y="777"/>
                  </a:cubicBezTo>
                  <a:cubicBezTo>
                    <a:pt x="1165" y="610"/>
                    <a:pt x="1165" y="499"/>
                    <a:pt x="1110" y="333"/>
                  </a:cubicBezTo>
                  <a:cubicBezTo>
                    <a:pt x="1054" y="222"/>
                    <a:pt x="999" y="111"/>
                    <a:pt x="888" y="56"/>
                  </a:cubicBezTo>
                  <a:cubicBezTo>
                    <a:pt x="795" y="19"/>
                    <a:pt x="703" y="0"/>
                    <a:pt x="61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3217950" y="4218125"/>
              <a:ext cx="27850" cy="27125"/>
            </a:xfrm>
            <a:custGeom>
              <a:rect b="b" l="l" r="r" t="t"/>
              <a:pathLst>
                <a:path extrusionOk="0" h="1085" w="1114">
                  <a:moveTo>
                    <a:pt x="670" y="0"/>
                  </a:moveTo>
                  <a:cubicBezTo>
                    <a:pt x="337" y="0"/>
                    <a:pt x="115" y="167"/>
                    <a:pt x="60" y="444"/>
                  </a:cubicBezTo>
                  <a:cubicBezTo>
                    <a:pt x="0" y="860"/>
                    <a:pt x="307" y="1085"/>
                    <a:pt x="604" y="1085"/>
                  </a:cubicBezTo>
                  <a:cubicBezTo>
                    <a:pt x="862" y="1085"/>
                    <a:pt x="1113" y="915"/>
                    <a:pt x="1113" y="555"/>
                  </a:cubicBezTo>
                  <a:cubicBezTo>
                    <a:pt x="1113" y="278"/>
                    <a:pt x="947" y="0"/>
                    <a:pt x="67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3270375" y="4211425"/>
              <a:ext cx="30875" cy="26975"/>
            </a:xfrm>
            <a:custGeom>
              <a:rect b="b" l="l" r="r" t="t"/>
              <a:pathLst>
                <a:path extrusionOk="0" h="1079" w="1235">
                  <a:moveTo>
                    <a:pt x="643" y="0"/>
                  </a:moveTo>
                  <a:cubicBezTo>
                    <a:pt x="324" y="0"/>
                    <a:pt x="0" y="274"/>
                    <a:pt x="70" y="656"/>
                  </a:cubicBezTo>
                  <a:cubicBezTo>
                    <a:pt x="158" y="920"/>
                    <a:pt x="384" y="1079"/>
                    <a:pt x="612" y="1079"/>
                  </a:cubicBezTo>
                  <a:cubicBezTo>
                    <a:pt x="673" y="1079"/>
                    <a:pt x="733" y="1068"/>
                    <a:pt x="791" y="1045"/>
                  </a:cubicBezTo>
                  <a:cubicBezTo>
                    <a:pt x="1068" y="934"/>
                    <a:pt x="1234" y="601"/>
                    <a:pt x="1124" y="324"/>
                  </a:cubicBezTo>
                  <a:cubicBezTo>
                    <a:pt x="1020" y="97"/>
                    <a:pt x="832" y="0"/>
                    <a:pt x="64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3316475" y="4184500"/>
              <a:ext cx="35250" cy="26750"/>
            </a:xfrm>
            <a:custGeom>
              <a:rect b="b" l="l" r="r" t="t"/>
              <a:pathLst>
                <a:path extrusionOk="0" h="1070" w="1410">
                  <a:moveTo>
                    <a:pt x="562" y="1"/>
                  </a:moveTo>
                  <a:cubicBezTo>
                    <a:pt x="430" y="1"/>
                    <a:pt x="305" y="42"/>
                    <a:pt x="222" y="125"/>
                  </a:cubicBezTo>
                  <a:cubicBezTo>
                    <a:pt x="0" y="347"/>
                    <a:pt x="0" y="680"/>
                    <a:pt x="222" y="846"/>
                  </a:cubicBezTo>
                  <a:cubicBezTo>
                    <a:pt x="337" y="1004"/>
                    <a:pt x="482" y="1069"/>
                    <a:pt x="623" y="1069"/>
                  </a:cubicBezTo>
                  <a:cubicBezTo>
                    <a:pt x="1029" y="1069"/>
                    <a:pt x="1409" y="536"/>
                    <a:pt x="999" y="125"/>
                  </a:cubicBezTo>
                  <a:lnTo>
                    <a:pt x="943" y="125"/>
                  </a:lnTo>
                  <a:cubicBezTo>
                    <a:pt x="832" y="42"/>
                    <a:pt x="694" y="1"/>
                    <a:pt x="56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3345575" y="4140825"/>
              <a:ext cx="29150" cy="25700"/>
            </a:xfrm>
            <a:custGeom>
              <a:rect b="b" l="l" r="r" t="t"/>
              <a:pathLst>
                <a:path extrusionOk="0" h="1028" w="1166">
                  <a:moveTo>
                    <a:pt x="583" y="1"/>
                  </a:moveTo>
                  <a:cubicBezTo>
                    <a:pt x="514" y="1"/>
                    <a:pt x="444" y="15"/>
                    <a:pt x="389" y="43"/>
                  </a:cubicBezTo>
                  <a:cubicBezTo>
                    <a:pt x="223" y="43"/>
                    <a:pt x="167" y="153"/>
                    <a:pt x="112" y="264"/>
                  </a:cubicBezTo>
                  <a:cubicBezTo>
                    <a:pt x="1" y="542"/>
                    <a:pt x="112" y="819"/>
                    <a:pt x="389" y="985"/>
                  </a:cubicBezTo>
                  <a:cubicBezTo>
                    <a:pt x="461" y="1014"/>
                    <a:pt x="536" y="1028"/>
                    <a:pt x="610" y="1028"/>
                  </a:cubicBezTo>
                  <a:cubicBezTo>
                    <a:pt x="823" y="1028"/>
                    <a:pt x="1028" y="914"/>
                    <a:pt x="1110" y="708"/>
                  </a:cubicBezTo>
                  <a:cubicBezTo>
                    <a:pt x="1165" y="542"/>
                    <a:pt x="1165" y="375"/>
                    <a:pt x="1110" y="264"/>
                  </a:cubicBezTo>
                  <a:cubicBezTo>
                    <a:pt x="1054" y="153"/>
                    <a:pt x="888" y="43"/>
                    <a:pt x="777" y="43"/>
                  </a:cubicBezTo>
                  <a:cubicBezTo>
                    <a:pt x="722" y="15"/>
                    <a:pt x="652" y="1"/>
                    <a:pt x="58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3352525" y="4087800"/>
              <a:ext cx="34675" cy="27750"/>
            </a:xfrm>
            <a:custGeom>
              <a:rect b="b" l="l" r="r" t="t"/>
              <a:pathLst>
                <a:path extrusionOk="0" h="1110" w="1387">
                  <a:moveTo>
                    <a:pt x="721" y="1"/>
                  </a:moveTo>
                  <a:cubicBezTo>
                    <a:pt x="0" y="1"/>
                    <a:pt x="0" y="1110"/>
                    <a:pt x="721" y="1110"/>
                  </a:cubicBezTo>
                  <a:cubicBezTo>
                    <a:pt x="1386" y="1110"/>
                    <a:pt x="1386" y="1"/>
                    <a:pt x="72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3337975" y="4036650"/>
              <a:ext cx="40200" cy="27500"/>
            </a:xfrm>
            <a:custGeom>
              <a:rect b="b" l="l" r="r" t="t"/>
              <a:pathLst>
                <a:path extrusionOk="0" h="1100" w="1608">
                  <a:moveTo>
                    <a:pt x="820" y="0"/>
                  </a:moveTo>
                  <a:cubicBezTo>
                    <a:pt x="746" y="0"/>
                    <a:pt x="666" y="16"/>
                    <a:pt x="582" y="51"/>
                  </a:cubicBezTo>
                  <a:cubicBezTo>
                    <a:pt x="0" y="342"/>
                    <a:pt x="309" y="1099"/>
                    <a:pt x="804" y="1099"/>
                  </a:cubicBezTo>
                  <a:cubicBezTo>
                    <a:pt x="874" y="1099"/>
                    <a:pt x="949" y="1084"/>
                    <a:pt x="1026" y="1049"/>
                  </a:cubicBezTo>
                  <a:cubicBezTo>
                    <a:pt x="1608" y="758"/>
                    <a:pt x="1341" y="0"/>
                    <a:pt x="82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3308150" y="3993850"/>
              <a:ext cx="34675" cy="27700"/>
            </a:xfrm>
            <a:custGeom>
              <a:rect b="b" l="l" r="r" t="t"/>
              <a:pathLst>
                <a:path extrusionOk="0" h="1108" w="1387">
                  <a:moveTo>
                    <a:pt x="754" y="0"/>
                  </a:moveTo>
                  <a:cubicBezTo>
                    <a:pt x="584" y="0"/>
                    <a:pt x="425" y="82"/>
                    <a:pt x="333" y="266"/>
                  </a:cubicBezTo>
                  <a:cubicBezTo>
                    <a:pt x="1" y="640"/>
                    <a:pt x="354" y="1108"/>
                    <a:pt x="762" y="1108"/>
                  </a:cubicBezTo>
                  <a:cubicBezTo>
                    <a:pt x="898" y="1108"/>
                    <a:pt x="1040" y="1056"/>
                    <a:pt x="1165" y="931"/>
                  </a:cubicBezTo>
                  <a:cubicBezTo>
                    <a:pt x="1387" y="709"/>
                    <a:pt x="1387" y="376"/>
                    <a:pt x="1165" y="155"/>
                  </a:cubicBezTo>
                  <a:cubicBezTo>
                    <a:pt x="1041" y="55"/>
                    <a:pt x="894" y="0"/>
                    <a:pt x="75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2712050" y="4582700"/>
              <a:ext cx="122025" cy="112325"/>
            </a:xfrm>
            <a:custGeom>
              <a:rect b="b" l="l" r="r" t="t"/>
              <a:pathLst>
                <a:path extrusionOk="0" h="4493" w="4881">
                  <a:moveTo>
                    <a:pt x="4880" y="1"/>
                  </a:moveTo>
                  <a:lnTo>
                    <a:pt x="1" y="722"/>
                  </a:lnTo>
                  <a:lnTo>
                    <a:pt x="2884" y="4493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2784150" y="4676975"/>
              <a:ext cx="122000" cy="113700"/>
            </a:xfrm>
            <a:custGeom>
              <a:rect b="b" l="l" r="r" t="t"/>
              <a:pathLst>
                <a:path extrusionOk="0" h="4548" w="4880">
                  <a:moveTo>
                    <a:pt x="4880" y="1"/>
                  </a:moveTo>
                  <a:lnTo>
                    <a:pt x="0" y="722"/>
                  </a:lnTo>
                  <a:lnTo>
                    <a:pt x="2828" y="4548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2854850" y="4771250"/>
              <a:ext cx="123400" cy="113700"/>
            </a:xfrm>
            <a:custGeom>
              <a:rect b="b" l="l" r="r" t="t"/>
              <a:pathLst>
                <a:path extrusionOk="0" h="4548" w="4936">
                  <a:moveTo>
                    <a:pt x="4935" y="0"/>
                  </a:moveTo>
                  <a:lnTo>
                    <a:pt x="0" y="777"/>
                  </a:lnTo>
                  <a:lnTo>
                    <a:pt x="2884" y="4547"/>
                  </a:lnTo>
                  <a:lnTo>
                    <a:pt x="4935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2926925" y="4866900"/>
              <a:ext cx="123400" cy="112325"/>
            </a:xfrm>
            <a:custGeom>
              <a:rect b="b" l="l" r="r" t="t"/>
              <a:pathLst>
                <a:path extrusionOk="0" h="4493" w="4936">
                  <a:moveTo>
                    <a:pt x="4936" y="0"/>
                  </a:moveTo>
                  <a:lnTo>
                    <a:pt x="1" y="721"/>
                  </a:lnTo>
                  <a:lnTo>
                    <a:pt x="2884" y="4492"/>
                  </a:lnTo>
                  <a:lnTo>
                    <a:pt x="4936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p13"/>
          <p:cNvGrpSpPr/>
          <p:nvPr/>
        </p:nvGrpSpPr>
        <p:grpSpPr>
          <a:xfrm rot="-4220516">
            <a:off x="609718" y="4311909"/>
            <a:ext cx="586414" cy="598889"/>
            <a:chOff x="2031400" y="1525975"/>
            <a:chExt cx="586425" cy="598900"/>
          </a:xfrm>
        </p:grpSpPr>
        <p:sp>
          <p:nvSpPr>
            <p:cNvPr id="1390" name="Google Shape;1390;p13"/>
            <p:cNvSpPr/>
            <p:nvPr/>
          </p:nvSpPr>
          <p:spPr>
            <a:xfrm>
              <a:off x="2297550" y="1617450"/>
              <a:ext cx="45775" cy="44400"/>
            </a:xfrm>
            <a:custGeom>
              <a:rect b="b" l="l" r="r" t="t"/>
              <a:pathLst>
                <a:path extrusionOk="0" h="1776" w="1831">
                  <a:moveTo>
                    <a:pt x="888" y="1"/>
                  </a:moveTo>
                  <a:cubicBezTo>
                    <a:pt x="389" y="1"/>
                    <a:pt x="1" y="389"/>
                    <a:pt x="1" y="888"/>
                  </a:cubicBezTo>
                  <a:cubicBezTo>
                    <a:pt x="1" y="1387"/>
                    <a:pt x="389" y="1775"/>
                    <a:pt x="888" y="1775"/>
                  </a:cubicBezTo>
                  <a:cubicBezTo>
                    <a:pt x="1387" y="1775"/>
                    <a:pt x="1831" y="1387"/>
                    <a:pt x="1831" y="888"/>
                  </a:cubicBezTo>
                  <a:cubicBezTo>
                    <a:pt x="1831" y="389"/>
                    <a:pt x="1387" y="1"/>
                    <a:pt x="88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1" name="Google Shape;1391;p13"/>
            <p:cNvGrpSpPr/>
            <p:nvPr/>
          </p:nvGrpSpPr>
          <p:grpSpPr>
            <a:xfrm>
              <a:off x="2031400" y="1525975"/>
              <a:ext cx="586425" cy="598900"/>
              <a:chOff x="2031400" y="1525975"/>
              <a:chExt cx="586425" cy="598900"/>
            </a:xfrm>
          </p:grpSpPr>
          <p:sp>
            <p:nvSpPr>
              <p:cNvPr id="1392" name="Google Shape;1392;p13"/>
              <p:cNvSpPr/>
              <p:nvPr/>
            </p:nvSpPr>
            <p:spPr>
              <a:xfrm>
                <a:off x="2041100" y="1707475"/>
                <a:ext cx="425600" cy="399575"/>
              </a:xfrm>
              <a:custGeom>
                <a:rect b="b" l="l" r="r" t="t"/>
                <a:pathLst>
                  <a:path extrusionOk="0" h="15983" w="17024">
                    <a:moveTo>
                      <a:pt x="5379" y="1723"/>
                    </a:moveTo>
                    <a:lnTo>
                      <a:pt x="5934" y="2222"/>
                    </a:lnTo>
                    <a:lnTo>
                      <a:pt x="6710" y="2943"/>
                    </a:lnTo>
                    <a:lnTo>
                      <a:pt x="7486" y="3609"/>
                    </a:lnTo>
                    <a:lnTo>
                      <a:pt x="8263" y="4329"/>
                    </a:lnTo>
                    <a:lnTo>
                      <a:pt x="9039" y="4939"/>
                    </a:lnTo>
                    <a:lnTo>
                      <a:pt x="9815" y="5605"/>
                    </a:lnTo>
                    <a:lnTo>
                      <a:pt x="10591" y="6326"/>
                    </a:lnTo>
                    <a:lnTo>
                      <a:pt x="11368" y="6991"/>
                    </a:lnTo>
                    <a:lnTo>
                      <a:pt x="12200" y="7601"/>
                    </a:lnTo>
                    <a:lnTo>
                      <a:pt x="12976" y="8322"/>
                    </a:lnTo>
                    <a:lnTo>
                      <a:pt x="13752" y="8987"/>
                    </a:lnTo>
                    <a:lnTo>
                      <a:pt x="14529" y="9708"/>
                    </a:lnTo>
                    <a:lnTo>
                      <a:pt x="15083" y="10207"/>
                    </a:lnTo>
                    <a:lnTo>
                      <a:pt x="11590" y="14144"/>
                    </a:lnTo>
                    <a:lnTo>
                      <a:pt x="11035" y="13812"/>
                    </a:lnTo>
                    <a:lnTo>
                      <a:pt x="10259" y="13146"/>
                    </a:lnTo>
                    <a:lnTo>
                      <a:pt x="9482" y="12425"/>
                    </a:lnTo>
                    <a:lnTo>
                      <a:pt x="8706" y="11760"/>
                    </a:lnTo>
                    <a:lnTo>
                      <a:pt x="7874" y="11039"/>
                    </a:lnTo>
                    <a:lnTo>
                      <a:pt x="7098" y="10374"/>
                    </a:lnTo>
                    <a:lnTo>
                      <a:pt x="6322" y="9653"/>
                    </a:lnTo>
                    <a:lnTo>
                      <a:pt x="5545" y="8987"/>
                    </a:lnTo>
                    <a:lnTo>
                      <a:pt x="4769" y="8266"/>
                    </a:lnTo>
                    <a:lnTo>
                      <a:pt x="3993" y="7601"/>
                    </a:lnTo>
                    <a:lnTo>
                      <a:pt x="3216" y="6880"/>
                    </a:lnTo>
                    <a:lnTo>
                      <a:pt x="2440" y="6215"/>
                    </a:lnTo>
                    <a:lnTo>
                      <a:pt x="1886" y="5716"/>
                    </a:lnTo>
                    <a:lnTo>
                      <a:pt x="5379" y="1723"/>
                    </a:lnTo>
                    <a:close/>
                    <a:moveTo>
                      <a:pt x="5335" y="0"/>
                    </a:moveTo>
                    <a:cubicBezTo>
                      <a:pt x="4936" y="0"/>
                      <a:pt x="4545" y="168"/>
                      <a:pt x="4270" y="503"/>
                    </a:cubicBezTo>
                    <a:lnTo>
                      <a:pt x="444" y="4884"/>
                    </a:lnTo>
                    <a:cubicBezTo>
                      <a:pt x="111" y="5328"/>
                      <a:pt x="0" y="5882"/>
                      <a:pt x="222" y="6437"/>
                    </a:cubicBezTo>
                    <a:cubicBezTo>
                      <a:pt x="333" y="6603"/>
                      <a:pt x="444" y="6769"/>
                      <a:pt x="610" y="6880"/>
                    </a:cubicBezTo>
                    <a:lnTo>
                      <a:pt x="10702" y="15641"/>
                    </a:lnTo>
                    <a:cubicBezTo>
                      <a:pt x="10813" y="15752"/>
                      <a:pt x="10980" y="15863"/>
                      <a:pt x="11201" y="15919"/>
                    </a:cubicBezTo>
                    <a:cubicBezTo>
                      <a:pt x="11343" y="15961"/>
                      <a:pt x="11485" y="15982"/>
                      <a:pt x="11624" y="15982"/>
                    </a:cubicBezTo>
                    <a:cubicBezTo>
                      <a:pt x="12028" y="15982"/>
                      <a:pt x="12410" y="15805"/>
                      <a:pt x="12699" y="15475"/>
                    </a:cubicBezTo>
                    <a:lnTo>
                      <a:pt x="16469" y="11094"/>
                    </a:lnTo>
                    <a:cubicBezTo>
                      <a:pt x="17024" y="10485"/>
                      <a:pt x="16968" y="9597"/>
                      <a:pt x="16358" y="9098"/>
                    </a:cubicBezTo>
                    <a:lnTo>
                      <a:pt x="6266" y="337"/>
                    </a:lnTo>
                    <a:cubicBezTo>
                      <a:pt x="5992" y="112"/>
                      <a:pt x="5661" y="0"/>
                      <a:pt x="5335" y="0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3"/>
              <p:cNvSpPr/>
              <p:nvPr/>
            </p:nvSpPr>
            <p:spPr>
              <a:xfrm>
                <a:off x="2031400" y="1868375"/>
                <a:ext cx="289750" cy="256500"/>
              </a:xfrm>
              <a:custGeom>
                <a:rect b="b" l="l" r="r" t="t"/>
                <a:pathLst>
                  <a:path extrusionOk="0" h="10260" w="11590">
                    <a:moveTo>
                      <a:pt x="666" y="1"/>
                    </a:moveTo>
                    <a:lnTo>
                      <a:pt x="0" y="777"/>
                    </a:lnTo>
                    <a:lnTo>
                      <a:pt x="3882" y="7320"/>
                    </a:lnTo>
                    <a:lnTo>
                      <a:pt x="10924" y="10259"/>
                    </a:lnTo>
                    <a:lnTo>
                      <a:pt x="11589" y="9483"/>
                    </a:lnTo>
                    <a:cubicBezTo>
                      <a:pt x="11368" y="9427"/>
                      <a:pt x="11201" y="9316"/>
                      <a:pt x="11090" y="9205"/>
                    </a:cubicBezTo>
                    <a:lnTo>
                      <a:pt x="1054" y="444"/>
                    </a:lnTo>
                    <a:cubicBezTo>
                      <a:pt x="887" y="333"/>
                      <a:pt x="776" y="167"/>
                      <a:pt x="666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13"/>
              <p:cNvSpPr/>
              <p:nvPr/>
            </p:nvSpPr>
            <p:spPr>
              <a:xfrm>
                <a:off x="2401525" y="1821250"/>
                <a:ext cx="115100" cy="94275"/>
              </a:xfrm>
              <a:custGeom>
                <a:rect b="b" l="l" r="r" t="t"/>
                <a:pathLst>
                  <a:path extrusionOk="0" h="3771" w="4604">
                    <a:moveTo>
                      <a:pt x="1" y="0"/>
                    </a:moveTo>
                    <a:cubicBezTo>
                      <a:pt x="1" y="0"/>
                      <a:pt x="1276" y="2662"/>
                      <a:pt x="3328" y="3771"/>
                    </a:cubicBezTo>
                    <a:lnTo>
                      <a:pt x="4603" y="2329"/>
                    </a:lnTo>
                    <a:cubicBezTo>
                      <a:pt x="4548" y="2329"/>
                      <a:pt x="2496" y="2218"/>
                      <a:pt x="1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3"/>
              <p:cNvSpPr/>
              <p:nvPr/>
            </p:nvSpPr>
            <p:spPr>
              <a:xfrm>
                <a:off x="2463900" y="1735575"/>
                <a:ext cx="153925" cy="60750"/>
              </a:xfrm>
              <a:custGeom>
                <a:rect b="b" l="l" r="r" t="t"/>
                <a:pathLst>
                  <a:path extrusionOk="0" h="2430" w="6157">
                    <a:moveTo>
                      <a:pt x="2563" y="1"/>
                    </a:moveTo>
                    <a:cubicBezTo>
                      <a:pt x="1212" y="1"/>
                      <a:pt x="89" y="293"/>
                      <a:pt x="1" y="322"/>
                    </a:cubicBezTo>
                    <a:cubicBezTo>
                      <a:pt x="1886" y="377"/>
                      <a:pt x="3605" y="1154"/>
                      <a:pt x="4992" y="2429"/>
                    </a:cubicBezTo>
                    <a:lnTo>
                      <a:pt x="6156" y="1098"/>
                    </a:lnTo>
                    <a:cubicBezTo>
                      <a:pt x="5161" y="234"/>
                      <a:pt x="3771" y="1"/>
                      <a:pt x="2563" y="1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3"/>
              <p:cNvSpPr/>
              <p:nvPr/>
            </p:nvSpPr>
            <p:spPr>
              <a:xfrm>
                <a:off x="2437150" y="1760250"/>
                <a:ext cx="127975" cy="88925"/>
              </a:xfrm>
              <a:custGeom>
                <a:rect b="b" l="l" r="r" t="t"/>
                <a:pathLst>
                  <a:path extrusionOk="0" h="3557" w="5119">
                    <a:moveTo>
                      <a:pt x="2809" y="761"/>
                    </a:moveTo>
                    <a:cubicBezTo>
                      <a:pt x="3478" y="761"/>
                      <a:pt x="4084" y="1578"/>
                      <a:pt x="3511" y="2274"/>
                    </a:cubicBezTo>
                    <a:cubicBezTo>
                      <a:pt x="3308" y="2520"/>
                      <a:pt x="3063" y="2623"/>
                      <a:pt x="2826" y="2623"/>
                    </a:cubicBezTo>
                    <a:cubicBezTo>
                      <a:pt x="2157" y="2623"/>
                      <a:pt x="1551" y="1806"/>
                      <a:pt x="2125" y="1109"/>
                    </a:cubicBezTo>
                    <a:cubicBezTo>
                      <a:pt x="2327" y="863"/>
                      <a:pt x="2572" y="761"/>
                      <a:pt x="2809" y="761"/>
                    </a:cubicBezTo>
                    <a:close/>
                    <a:moveTo>
                      <a:pt x="1404" y="0"/>
                    </a:moveTo>
                    <a:cubicBezTo>
                      <a:pt x="1" y="1610"/>
                      <a:pt x="1423" y="3557"/>
                      <a:pt x="2996" y="3557"/>
                    </a:cubicBezTo>
                    <a:cubicBezTo>
                      <a:pt x="3537" y="3557"/>
                      <a:pt x="4096" y="3326"/>
                      <a:pt x="4564" y="2773"/>
                    </a:cubicBezTo>
                    <a:cubicBezTo>
                      <a:pt x="4953" y="2385"/>
                      <a:pt x="5119" y="1830"/>
                      <a:pt x="5063" y="1276"/>
                    </a:cubicBezTo>
                    <a:cubicBezTo>
                      <a:pt x="4675" y="943"/>
                      <a:pt x="4232" y="721"/>
                      <a:pt x="3788" y="499"/>
                    </a:cubicBezTo>
                    <a:cubicBezTo>
                      <a:pt x="3012" y="167"/>
                      <a:pt x="2180" y="0"/>
                      <a:pt x="140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3"/>
              <p:cNvSpPr/>
              <p:nvPr/>
            </p:nvSpPr>
            <p:spPr>
              <a:xfrm>
                <a:off x="2089625" y="1751925"/>
                <a:ext cx="327175" cy="309175"/>
              </a:xfrm>
              <a:custGeom>
                <a:rect b="b" l="l" r="r" t="t"/>
                <a:pathLst>
                  <a:path extrusionOk="0" h="12367" w="13087">
                    <a:moveTo>
                      <a:pt x="3438" y="1"/>
                    </a:moveTo>
                    <a:lnTo>
                      <a:pt x="0" y="3993"/>
                    </a:lnTo>
                    <a:lnTo>
                      <a:pt x="555" y="4437"/>
                    </a:lnTo>
                    <a:lnTo>
                      <a:pt x="1608" y="3217"/>
                    </a:lnTo>
                    <a:cubicBezTo>
                      <a:pt x="1636" y="3189"/>
                      <a:pt x="1691" y="3175"/>
                      <a:pt x="1747" y="3175"/>
                    </a:cubicBezTo>
                    <a:cubicBezTo>
                      <a:pt x="1802" y="3175"/>
                      <a:pt x="1858" y="3189"/>
                      <a:pt x="1885" y="3217"/>
                    </a:cubicBezTo>
                    <a:lnTo>
                      <a:pt x="2385" y="3605"/>
                    </a:lnTo>
                    <a:cubicBezTo>
                      <a:pt x="2440" y="3716"/>
                      <a:pt x="2440" y="3827"/>
                      <a:pt x="2385" y="3938"/>
                    </a:cubicBezTo>
                    <a:lnTo>
                      <a:pt x="1331" y="5158"/>
                    </a:lnTo>
                    <a:lnTo>
                      <a:pt x="2107" y="5823"/>
                    </a:lnTo>
                    <a:lnTo>
                      <a:pt x="3216" y="4603"/>
                    </a:lnTo>
                    <a:cubicBezTo>
                      <a:pt x="3244" y="4575"/>
                      <a:pt x="3286" y="4562"/>
                      <a:pt x="3327" y="4562"/>
                    </a:cubicBezTo>
                    <a:cubicBezTo>
                      <a:pt x="3369" y="4562"/>
                      <a:pt x="3410" y="4575"/>
                      <a:pt x="3438" y="4603"/>
                    </a:cubicBezTo>
                    <a:lnTo>
                      <a:pt x="3937" y="4991"/>
                    </a:lnTo>
                    <a:cubicBezTo>
                      <a:pt x="3993" y="5102"/>
                      <a:pt x="3993" y="5213"/>
                      <a:pt x="3937" y="5324"/>
                    </a:cubicBezTo>
                    <a:lnTo>
                      <a:pt x="2939" y="6378"/>
                    </a:lnTo>
                    <a:lnTo>
                      <a:pt x="3715" y="7098"/>
                    </a:lnTo>
                    <a:lnTo>
                      <a:pt x="4769" y="5823"/>
                    </a:lnTo>
                    <a:cubicBezTo>
                      <a:pt x="4824" y="5795"/>
                      <a:pt x="4880" y="5781"/>
                      <a:pt x="4928" y="5781"/>
                    </a:cubicBezTo>
                    <a:cubicBezTo>
                      <a:pt x="4977" y="5781"/>
                      <a:pt x="5018" y="5795"/>
                      <a:pt x="5046" y="5823"/>
                    </a:cubicBezTo>
                    <a:lnTo>
                      <a:pt x="5545" y="6267"/>
                    </a:lnTo>
                    <a:cubicBezTo>
                      <a:pt x="5601" y="6322"/>
                      <a:pt x="5601" y="6433"/>
                      <a:pt x="5545" y="6544"/>
                    </a:cubicBezTo>
                    <a:lnTo>
                      <a:pt x="4492" y="7764"/>
                    </a:lnTo>
                    <a:lnTo>
                      <a:pt x="5268" y="8429"/>
                    </a:lnTo>
                    <a:lnTo>
                      <a:pt x="6322" y="7209"/>
                    </a:lnTo>
                    <a:cubicBezTo>
                      <a:pt x="6349" y="7182"/>
                      <a:pt x="6405" y="7168"/>
                      <a:pt x="6460" y="7168"/>
                    </a:cubicBezTo>
                    <a:cubicBezTo>
                      <a:pt x="6516" y="7168"/>
                      <a:pt x="6571" y="7182"/>
                      <a:pt x="6599" y="7209"/>
                    </a:cubicBezTo>
                    <a:lnTo>
                      <a:pt x="7042" y="7653"/>
                    </a:lnTo>
                    <a:cubicBezTo>
                      <a:pt x="7153" y="7708"/>
                      <a:pt x="7153" y="7819"/>
                      <a:pt x="7042" y="7930"/>
                    </a:cubicBezTo>
                    <a:lnTo>
                      <a:pt x="5989" y="9150"/>
                    </a:lnTo>
                    <a:lnTo>
                      <a:pt x="6765" y="9816"/>
                    </a:lnTo>
                    <a:lnTo>
                      <a:pt x="7874" y="8596"/>
                    </a:lnTo>
                    <a:cubicBezTo>
                      <a:pt x="7902" y="8568"/>
                      <a:pt x="7943" y="8554"/>
                      <a:pt x="7992" y="8554"/>
                    </a:cubicBezTo>
                    <a:cubicBezTo>
                      <a:pt x="8041" y="8554"/>
                      <a:pt x="8096" y="8568"/>
                      <a:pt x="8151" y="8596"/>
                    </a:cubicBezTo>
                    <a:lnTo>
                      <a:pt x="8595" y="9039"/>
                    </a:lnTo>
                    <a:cubicBezTo>
                      <a:pt x="8650" y="9095"/>
                      <a:pt x="8650" y="9206"/>
                      <a:pt x="8595" y="9316"/>
                    </a:cubicBezTo>
                    <a:lnTo>
                      <a:pt x="7541" y="10536"/>
                    </a:lnTo>
                    <a:lnTo>
                      <a:pt x="8318" y="11202"/>
                    </a:lnTo>
                    <a:lnTo>
                      <a:pt x="9371" y="9982"/>
                    </a:lnTo>
                    <a:cubicBezTo>
                      <a:pt x="9427" y="9954"/>
                      <a:pt x="9482" y="9940"/>
                      <a:pt x="9538" y="9940"/>
                    </a:cubicBezTo>
                    <a:cubicBezTo>
                      <a:pt x="9593" y="9940"/>
                      <a:pt x="9649" y="9954"/>
                      <a:pt x="9704" y="9982"/>
                    </a:cubicBezTo>
                    <a:lnTo>
                      <a:pt x="10148" y="10370"/>
                    </a:lnTo>
                    <a:cubicBezTo>
                      <a:pt x="10203" y="10481"/>
                      <a:pt x="10203" y="10592"/>
                      <a:pt x="10148" y="10703"/>
                    </a:cubicBezTo>
                    <a:lnTo>
                      <a:pt x="9094" y="11923"/>
                    </a:lnTo>
                    <a:lnTo>
                      <a:pt x="9649" y="12366"/>
                    </a:lnTo>
                    <a:lnTo>
                      <a:pt x="13087" y="8429"/>
                    </a:lnTo>
                    <a:lnTo>
                      <a:pt x="12532" y="7930"/>
                    </a:lnTo>
                    <a:lnTo>
                      <a:pt x="11479" y="9150"/>
                    </a:lnTo>
                    <a:cubicBezTo>
                      <a:pt x="11423" y="9206"/>
                      <a:pt x="11368" y="9233"/>
                      <a:pt x="11312" y="9233"/>
                    </a:cubicBezTo>
                    <a:cubicBezTo>
                      <a:pt x="11257" y="9233"/>
                      <a:pt x="11201" y="9206"/>
                      <a:pt x="11146" y="9150"/>
                    </a:cubicBezTo>
                    <a:lnTo>
                      <a:pt x="10702" y="8762"/>
                    </a:lnTo>
                    <a:cubicBezTo>
                      <a:pt x="10647" y="8707"/>
                      <a:pt x="10647" y="8540"/>
                      <a:pt x="10702" y="8485"/>
                    </a:cubicBezTo>
                    <a:lnTo>
                      <a:pt x="11756" y="7320"/>
                    </a:lnTo>
                    <a:lnTo>
                      <a:pt x="10979" y="6599"/>
                    </a:lnTo>
                    <a:lnTo>
                      <a:pt x="9926" y="7819"/>
                    </a:lnTo>
                    <a:cubicBezTo>
                      <a:pt x="9870" y="7847"/>
                      <a:pt x="9815" y="7861"/>
                      <a:pt x="9760" y="7861"/>
                    </a:cubicBezTo>
                    <a:cubicBezTo>
                      <a:pt x="9704" y="7861"/>
                      <a:pt x="9649" y="7847"/>
                      <a:pt x="9593" y="7819"/>
                    </a:cubicBezTo>
                    <a:lnTo>
                      <a:pt x="9150" y="7431"/>
                    </a:lnTo>
                    <a:cubicBezTo>
                      <a:pt x="9094" y="7320"/>
                      <a:pt x="9094" y="7209"/>
                      <a:pt x="9150" y="7154"/>
                    </a:cubicBezTo>
                    <a:lnTo>
                      <a:pt x="10203" y="5934"/>
                    </a:lnTo>
                    <a:lnTo>
                      <a:pt x="9427" y="5213"/>
                    </a:lnTo>
                    <a:lnTo>
                      <a:pt x="8318" y="6488"/>
                    </a:lnTo>
                    <a:cubicBezTo>
                      <a:pt x="8290" y="6516"/>
                      <a:pt x="8248" y="6530"/>
                      <a:pt x="8200" y="6530"/>
                    </a:cubicBezTo>
                    <a:cubicBezTo>
                      <a:pt x="8151" y="6530"/>
                      <a:pt x="8096" y="6516"/>
                      <a:pt x="8041" y="6488"/>
                    </a:cubicBezTo>
                    <a:lnTo>
                      <a:pt x="7597" y="6100"/>
                    </a:lnTo>
                    <a:cubicBezTo>
                      <a:pt x="7486" y="5989"/>
                      <a:pt x="7486" y="5879"/>
                      <a:pt x="7597" y="5768"/>
                    </a:cubicBezTo>
                    <a:lnTo>
                      <a:pt x="8650" y="4603"/>
                    </a:lnTo>
                    <a:lnTo>
                      <a:pt x="7874" y="3938"/>
                    </a:lnTo>
                    <a:lnTo>
                      <a:pt x="6765" y="5102"/>
                    </a:lnTo>
                    <a:cubicBezTo>
                      <a:pt x="6737" y="5158"/>
                      <a:pt x="6696" y="5185"/>
                      <a:pt x="6647" y="5185"/>
                    </a:cubicBezTo>
                    <a:cubicBezTo>
                      <a:pt x="6599" y="5185"/>
                      <a:pt x="6543" y="5158"/>
                      <a:pt x="6488" y="5102"/>
                    </a:cubicBezTo>
                    <a:lnTo>
                      <a:pt x="6044" y="4714"/>
                    </a:lnTo>
                    <a:cubicBezTo>
                      <a:pt x="5933" y="4659"/>
                      <a:pt x="5933" y="4492"/>
                      <a:pt x="6044" y="4437"/>
                    </a:cubicBezTo>
                    <a:lnTo>
                      <a:pt x="7098" y="3217"/>
                    </a:lnTo>
                    <a:lnTo>
                      <a:pt x="6322" y="2551"/>
                    </a:lnTo>
                    <a:lnTo>
                      <a:pt x="5213" y="3827"/>
                    </a:lnTo>
                    <a:cubicBezTo>
                      <a:pt x="5157" y="3855"/>
                      <a:pt x="5102" y="3868"/>
                      <a:pt x="5053" y="3868"/>
                    </a:cubicBezTo>
                    <a:cubicBezTo>
                      <a:pt x="5005" y="3868"/>
                      <a:pt x="4963" y="3855"/>
                      <a:pt x="4935" y="3827"/>
                    </a:cubicBezTo>
                    <a:lnTo>
                      <a:pt x="4436" y="3439"/>
                    </a:lnTo>
                    <a:cubicBezTo>
                      <a:pt x="4381" y="3328"/>
                      <a:pt x="4381" y="3217"/>
                      <a:pt x="4436" y="3106"/>
                    </a:cubicBezTo>
                    <a:lnTo>
                      <a:pt x="5490" y="1886"/>
                    </a:lnTo>
                    <a:lnTo>
                      <a:pt x="4713" y="1221"/>
                    </a:lnTo>
                    <a:lnTo>
                      <a:pt x="3660" y="2441"/>
                    </a:lnTo>
                    <a:cubicBezTo>
                      <a:pt x="3632" y="2468"/>
                      <a:pt x="3577" y="2482"/>
                      <a:pt x="3521" y="2482"/>
                    </a:cubicBezTo>
                    <a:cubicBezTo>
                      <a:pt x="3466" y="2482"/>
                      <a:pt x="3410" y="2468"/>
                      <a:pt x="3383" y="2441"/>
                    </a:cubicBezTo>
                    <a:lnTo>
                      <a:pt x="2939" y="2052"/>
                    </a:lnTo>
                    <a:cubicBezTo>
                      <a:pt x="2828" y="1941"/>
                      <a:pt x="2828" y="1831"/>
                      <a:pt x="2939" y="1720"/>
                    </a:cubicBezTo>
                    <a:lnTo>
                      <a:pt x="3993" y="500"/>
                    </a:lnTo>
                    <a:lnTo>
                      <a:pt x="3438" y="1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3"/>
              <p:cNvSpPr/>
              <p:nvPr/>
            </p:nvSpPr>
            <p:spPr>
              <a:xfrm>
                <a:off x="2486100" y="1779650"/>
                <a:ext cx="44375" cy="45775"/>
              </a:xfrm>
              <a:custGeom>
                <a:rect b="b" l="l" r="r" t="t"/>
                <a:pathLst>
                  <a:path extrusionOk="0" h="1831" w="1775">
                    <a:moveTo>
                      <a:pt x="887" y="1"/>
                    </a:moveTo>
                    <a:cubicBezTo>
                      <a:pt x="388" y="1"/>
                      <a:pt x="0" y="444"/>
                      <a:pt x="0" y="888"/>
                    </a:cubicBezTo>
                    <a:cubicBezTo>
                      <a:pt x="0" y="1387"/>
                      <a:pt x="388" y="1831"/>
                      <a:pt x="887" y="1831"/>
                    </a:cubicBezTo>
                    <a:cubicBezTo>
                      <a:pt x="1386" y="1831"/>
                      <a:pt x="1775" y="1387"/>
                      <a:pt x="1775" y="888"/>
                    </a:cubicBezTo>
                    <a:cubicBezTo>
                      <a:pt x="1775" y="444"/>
                      <a:pt x="1386" y="1"/>
                      <a:pt x="887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3"/>
              <p:cNvSpPr/>
              <p:nvPr/>
            </p:nvSpPr>
            <p:spPr>
              <a:xfrm>
                <a:off x="2297550" y="2000425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1" y="0"/>
                    </a:moveTo>
                    <a:cubicBezTo>
                      <a:pt x="1165" y="0"/>
                      <a:pt x="1110" y="14"/>
                      <a:pt x="1054" y="42"/>
                    </a:cubicBezTo>
                    <a:lnTo>
                      <a:pt x="1" y="1262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942" y="652"/>
                      <a:pt x="1886" y="486"/>
                      <a:pt x="1831" y="430"/>
                    </a:cubicBezTo>
                    <a:lnTo>
                      <a:pt x="1387" y="42"/>
                    </a:lnTo>
                    <a:cubicBezTo>
                      <a:pt x="1332" y="14"/>
                      <a:pt x="1276" y="0"/>
                      <a:pt x="1221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3"/>
              <p:cNvSpPr/>
              <p:nvPr/>
            </p:nvSpPr>
            <p:spPr>
              <a:xfrm>
                <a:off x="2357175" y="1933525"/>
                <a:ext cx="45775" cy="48200"/>
              </a:xfrm>
              <a:custGeom>
                <a:rect b="b" l="l" r="r" t="t"/>
                <a:pathLst>
                  <a:path extrusionOk="0" h="1928" w="1831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276"/>
                      <a:pt x="0" y="1387"/>
                      <a:pt x="56" y="1498"/>
                    </a:cubicBezTo>
                    <a:lnTo>
                      <a:pt x="499" y="1886"/>
                    </a:lnTo>
                    <a:cubicBezTo>
                      <a:pt x="555" y="1914"/>
                      <a:pt x="610" y="1928"/>
                      <a:pt x="666" y="1928"/>
                    </a:cubicBezTo>
                    <a:cubicBezTo>
                      <a:pt x="721" y="1928"/>
                      <a:pt x="777" y="1914"/>
                      <a:pt x="832" y="1886"/>
                    </a:cubicBezTo>
                    <a:lnTo>
                      <a:pt x="1830" y="6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3"/>
              <p:cNvSpPr/>
              <p:nvPr/>
            </p:nvSpPr>
            <p:spPr>
              <a:xfrm>
                <a:off x="2418175" y="1761625"/>
                <a:ext cx="187150" cy="111650"/>
              </a:xfrm>
              <a:custGeom>
                <a:rect b="b" l="l" r="r" t="t"/>
                <a:pathLst>
                  <a:path extrusionOk="0" h="4466" w="7486">
                    <a:moveTo>
                      <a:pt x="2163" y="1"/>
                    </a:moveTo>
                    <a:cubicBezTo>
                      <a:pt x="1275" y="1"/>
                      <a:pt x="610" y="278"/>
                      <a:pt x="388" y="833"/>
                    </a:cubicBezTo>
                    <a:cubicBezTo>
                      <a:pt x="0" y="1775"/>
                      <a:pt x="1220" y="3162"/>
                      <a:pt x="3105" y="3938"/>
                    </a:cubicBezTo>
                    <a:cubicBezTo>
                      <a:pt x="3493" y="4104"/>
                      <a:pt x="3882" y="4271"/>
                      <a:pt x="4270" y="4326"/>
                    </a:cubicBezTo>
                    <a:cubicBezTo>
                      <a:pt x="4679" y="4420"/>
                      <a:pt x="5070" y="4466"/>
                      <a:pt x="5428" y="4466"/>
                    </a:cubicBezTo>
                    <a:cubicBezTo>
                      <a:pt x="6332" y="4466"/>
                      <a:pt x="7026" y="4177"/>
                      <a:pt x="7264" y="3661"/>
                    </a:cubicBezTo>
                    <a:cubicBezTo>
                      <a:pt x="7486" y="3106"/>
                      <a:pt x="7209" y="2385"/>
                      <a:pt x="6543" y="1720"/>
                    </a:cubicBezTo>
                    <a:cubicBezTo>
                      <a:pt x="6321" y="1553"/>
                      <a:pt x="6100" y="1332"/>
                      <a:pt x="5822" y="1221"/>
                    </a:cubicBezTo>
                    <a:lnTo>
                      <a:pt x="5822" y="1221"/>
                    </a:lnTo>
                    <a:cubicBezTo>
                      <a:pt x="5878" y="1775"/>
                      <a:pt x="5712" y="2330"/>
                      <a:pt x="5323" y="2718"/>
                    </a:cubicBezTo>
                    <a:cubicBezTo>
                      <a:pt x="4897" y="3206"/>
                      <a:pt x="4302" y="3459"/>
                      <a:pt x="3706" y="3459"/>
                    </a:cubicBezTo>
                    <a:cubicBezTo>
                      <a:pt x="3218" y="3459"/>
                      <a:pt x="2728" y="3289"/>
                      <a:pt x="2329" y="2940"/>
                    </a:cubicBezTo>
                    <a:cubicBezTo>
                      <a:pt x="1442" y="2163"/>
                      <a:pt x="1386" y="833"/>
                      <a:pt x="2163" y="1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3"/>
              <p:cNvSpPr/>
              <p:nvPr/>
            </p:nvSpPr>
            <p:spPr>
              <a:xfrm>
                <a:off x="2258750" y="19661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213" y="1"/>
                    </a:moveTo>
                    <a:cubicBezTo>
                      <a:pt x="1165" y="1"/>
                      <a:pt x="1109" y="29"/>
                      <a:pt x="1054" y="84"/>
                    </a:cubicBezTo>
                    <a:lnTo>
                      <a:pt x="0" y="1304"/>
                    </a:lnTo>
                    <a:lnTo>
                      <a:pt x="776" y="1969"/>
                    </a:lnTo>
                    <a:lnTo>
                      <a:pt x="1830" y="749"/>
                    </a:lnTo>
                    <a:cubicBezTo>
                      <a:pt x="1885" y="694"/>
                      <a:pt x="1885" y="528"/>
                      <a:pt x="1830" y="472"/>
                    </a:cubicBezTo>
                    <a:lnTo>
                      <a:pt x="1331" y="84"/>
                    </a:lnTo>
                    <a:cubicBezTo>
                      <a:pt x="1303" y="29"/>
                      <a:pt x="1262" y="1"/>
                      <a:pt x="12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3"/>
              <p:cNvSpPr/>
              <p:nvPr/>
            </p:nvSpPr>
            <p:spPr>
              <a:xfrm>
                <a:off x="2316975" y="18988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65" y="1"/>
                    </a:moveTo>
                    <a:lnTo>
                      <a:pt x="56" y="1220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24" y="1983"/>
                      <a:pt x="672" y="1983"/>
                    </a:cubicBezTo>
                    <a:cubicBezTo>
                      <a:pt x="721" y="1983"/>
                      <a:pt x="776" y="1969"/>
                      <a:pt x="832" y="1941"/>
                    </a:cubicBezTo>
                    <a:lnTo>
                      <a:pt x="1885" y="721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3"/>
              <p:cNvSpPr/>
              <p:nvPr/>
            </p:nvSpPr>
            <p:spPr>
              <a:xfrm>
                <a:off x="2219925" y="19325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72" y="0"/>
                    </a:moveTo>
                    <a:cubicBezTo>
                      <a:pt x="1123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276" y="14"/>
                      <a:pt x="1220" y="0"/>
                      <a:pt x="117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3"/>
              <p:cNvSpPr/>
              <p:nvPr/>
            </p:nvSpPr>
            <p:spPr>
              <a:xfrm>
                <a:off x="2278150" y="18656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65" y="1"/>
                    </a:moveTo>
                    <a:lnTo>
                      <a:pt x="56" y="1221"/>
                    </a:lnTo>
                    <a:cubicBezTo>
                      <a:pt x="0" y="1276"/>
                      <a:pt x="0" y="1442"/>
                      <a:pt x="56" y="1498"/>
                    </a:cubicBezTo>
                    <a:lnTo>
                      <a:pt x="555" y="1886"/>
                    </a:lnTo>
                    <a:cubicBezTo>
                      <a:pt x="583" y="1941"/>
                      <a:pt x="624" y="1969"/>
                      <a:pt x="673" y="1969"/>
                    </a:cubicBezTo>
                    <a:cubicBezTo>
                      <a:pt x="721" y="1969"/>
                      <a:pt x="777" y="1941"/>
                      <a:pt x="832" y="1886"/>
                    </a:cubicBezTo>
                    <a:lnTo>
                      <a:pt x="1886" y="666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3"/>
              <p:cNvSpPr/>
              <p:nvPr/>
            </p:nvSpPr>
            <p:spPr>
              <a:xfrm>
                <a:off x="2311425" y="1664925"/>
                <a:ext cx="162225" cy="155675"/>
              </a:xfrm>
              <a:custGeom>
                <a:rect b="b" l="l" r="r" t="t"/>
                <a:pathLst>
                  <a:path extrusionOk="0" h="6227" w="6489">
                    <a:moveTo>
                      <a:pt x="5844" y="1"/>
                    </a:moveTo>
                    <a:cubicBezTo>
                      <a:pt x="5090" y="1"/>
                      <a:pt x="2620" y="2153"/>
                      <a:pt x="1387" y="3592"/>
                    </a:cubicBezTo>
                    <a:cubicBezTo>
                      <a:pt x="0" y="5200"/>
                      <a:pt x="555" y="5366"/>
                      <a:pt x="1054" y="5810"/>
                    </a:cubicBezTo>
                    <a:cubicBezTo>
                      <a:pt x="1296" y="5998"/>
                      <a:pt x="1473" y="6226"/>
                      <a:pt x="1750" y="6226"/>
                    </a:cubicBezTo>
                    <a:cubicBezTo>
                      <a:pt x="2043" y="6226"/>
                      <a:pt x="2448" y="5971"/>
                      <a:pt x="3161" y="5144"/>
                    </a:cubicBezTo>
                    <a:cubicBezTo>
                      <a:pt x="4547" y="3536"/>
                      <a:pt x="6488" y="486"/>
                      <a:pt x="5989" y="43"/>
                    </a:cubicBezTo>
                    <a:cubicBezTo>
                      <a:pt x="5952" y="14"/>
                      <a:pt x="5903" y="1"/>
                      <a:pt x="5844" y="1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3"/>
              <p:cNvSpPr/>
              <p:nvPr/>
            </p:nvSpPr>
            <p:spPr>
              <a:xfrm>
                <a:off x="2181100" y="1900600"/>
                <a:ext cx="47175" cy="48200"/>
              </a:xfrm>
              <a:custGeom>
                <a:rect b="b" l="l" r="r" t="t"/>
                <a:pathLst>
                  <a:path extrusionOk="0" h="1928" w="1887">
                    <a:moveTo>
                      <a:pt x="1193" y="1"/>
                    </a:moveTo>
                    <a:cubicBezTo>
                      <a:pt x="1138" y="1"/>
                      <a:pt x="1082" y="15"/>
                      <a:pt x="1054" y="42"/>
                    </a:cubicBezTo>
                    <a:lnTo>
                      <a:pt x="1" y="1207"/>
                    </a:lnTo>
                    <a:lnTo>
                      <a:pt x="777" y="1928"/>
                    </a:lnTo>
                    <a:lnTo>
                      <a:pt x="1831" y="708"/>
                    </a:lnTo>
                    <a:cubicBezTo>
                      <a:pt x="1886" y="597"/>
                      <a:pt x="1886" y="486"/>
                      <a:pt x="1831" y="431"/>
                    </a:cubicBezTo>
                    <a:lnTo>
                      <a:pt x="1332" y="42"/>
                    </a:lnTo>
                    <a:cubicBezTo>
                      <a:pt x="1304" y="15"/>
                      <a:pt x="1249" y="1"/>
                      <a:pt x="119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3"/>
              <p:cNvSpPr/>
              <p:nvPr/>
            </p:nvSpPr>
            <p:spPr>
              <a:xfrm>
                <a:off x="2239325" y="1832325"/>
                <a:ext cx="47175" cy="49600"/>
              </a:xfrm>
              <a:custGeom>
                <a:rect b="b" l="l" r="r" t="t"/>
                <a:pathLst>
                  <a:path extrusionOk="0" h="1984" w="1887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332"/>
                      <a:pt x="1" y="1443"/>
                      <a:pt x="56" y="1553"/>
                    </a:cubicBezTo>
                    <a:lnTo>
                      <a:pt x="555" y="1942"/>
                    </a:lnTo>
                    <a:cubicBezTo>
                      <a:pt x="583" y="1969"/>
                      <a:pt x="625" y="1983"/>
                      <a:pt x="673" y="1983"/>
                    </a:cubicBezTo>
                    <a:cubicBezTo>
                      <a:pt x="722" y="1983"/>
                      <a:pt x="777" y="1969"/>
                      <a:pt x="833" y="1942"/>
                    </a:cubicBezTo>
                    <a:lnTo>
                      <a:pt x="1886" y="722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3"/>
              <p:cNvSpPr/>
              <p:nvPr/>
            </p:nvSpPr>
            <p:spPr>
              <a:xfrm>
                <a:off x="2211600" y="1642425"/>
                <a:ext cx="105400" cy="105375"/>
              </a:xfrm>
              <a:custGeom>
                <a:rect b="b" l="l" r="r" t="t"/>
                <a:pathLst>
                  <a:path extrusionOk="0" h="4215" w="4216">
                    <a:moveTo>
                      <a:pt x="1276" y="0"/>
                    </a:moveTo>
                    <a:lnTo>
                      <a:pt x="1" y="1442"/>
                    </a:lnTo>
                    <a:cubicBezTo>
                      <a:pt x="1387" y="3327"/>
                      <a:pt x="4215" y="4214"/>
                      <a:pt x="4215" y="4214"/>
                    </a:cubicBezTo>
                    <a:cubicBezTo>
                      <a:pt x="1609" y="2052"/>
                      <a:pt x="1276" y="0"/>
                      <a:pt x="1276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3"/>
              <p:cNvSpPr/>
              <p:nvPr/>
            </p:nvSpPr>
            <p:spPr>
              <a:xfrm>
                <a:off x="2142300" y="1865950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7" y="1"/>
                    </a:moveTo>
                    <a:cubicBezTo>
                      <a:pt x="1179" y="1"/>
                      <a:pt x="1137" y="14"/>
                      <a:pt x="1109" y="42"/>
                    </a:cubicBezTo>
                    <a:lnTo>
                      <a:pt x="0" y="1262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941" y="541"/>
                      <a:pt x="1830" y="430"/>
                    </a:cubicBezTo>
                    <a:lnTo>
                      <a:pt x="1387" y="42"/>
                    </a:lnTo>
                    <a:cubicBezTo>
                      <a:pt x="1331" y="14"/>
                      <a:pt x="1276" y="1"/>
                      <a:pt x="122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3"/>
              <p:cNvSpPr/>
              <p:nvPr/>
            </p:nvSpPr>
            <p:spPr>
              <a:xfrm>
                <a:off x="2200525" y="17976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38" y="1983"/>
                      <a:pt x="693" y="1983"/>
                    </a:cubicBezTo>
                    <a:cubicBezTo>
                      <a:pt x="749" y="1983"/>
                      <a:pt x="804" y="1969"/>
                      <a:pt x="832" y="1941"/>
                    </a:cubicBezTo>
                    <a:lnTo>
                      <a:pt x="1886" y="721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3"/>
              <p:cNvSpPr/>
              <p:nvPr/>
            </p:nvSpPr>
            <p:spPr>
              <a:xfrm>
                <a:off x="2264275" y="1582800"/>
                <a:ext cx="102625" cy="104000"/>
              </a:xfrm>
              <a:custGeom>
                <a:rect b="b" l="l" r="r" t="t"/>
                <a:pathLst>
                  <a:path extrusionOk="0" h="4160" w="4105">
                    <a:moveTo>
                      <a:pt x="2210" y="1348"/>
                    </a:moveTo>
                    <a:cubicBezTo>
                      <a:pt x="2890" y="1348"/>
                      <a:pt x="3521" y="2178"/>
                      <a:pt x="2940" y="2884"/>
                    </a:cubicBezTo>
                    <a:cubicBezTo>
                      <a:pt x="2731" y="3107"/>
                      <a:pt x="2487" y="3200"/>
                      <a:pt x="2252" y="3200"/>
                    </a:cubicBezTo>
                    <a:cubicBezTo>
                      <a:pt x="1552" y="3200"/>
                      <a:pt x="931" y="2370"/>
                      <a:pt x="1554" y="1664"/>
                    </a:cubicBezTo>
                    <a:cubicBezTo>
                      <a:pt x="1749" y="1441"/>
                      <a:pt x="1982" y="1348"/>
                      <a:pt x="2210" y="1348"/>
                    </a:cubicBezTo>
                    <a:close/>
                    <a:moveTo>
                      <a:pt x="2330" y="1"/>
                    </a:moveTo>
                    <a:cubicBezTo>
                      <a:pt x="888" y="167"/>
                      <a:pt x="1" y="1720"/>
                      <a:pt x="666" y="2995"/>
                    </a:cubicBezTo>
                    <a:cubicBezTo>
                      <a:pt x="1049" y="3760"/>
                      <a:pt x="1799" y="4159"/>
                      <a:pt x="2557" y="4159"/>
                    </a:cubicBezTo>
                    <a:cubicBezTo>
                      <a:pt x="3116" y="4159"/>
                      <a:pt x="3680" y="3942"/>
                      <a:pt x="4104" y="3494"/>
                    </a:cubicBezTo>
                    <a:cubicBezTo>
                      <a:pt x="3938" y="2662"/>
                      <a:pt x="3661" y="1886"/>
                      <a:pt x="3217" y="1221"/>
                    </a:cubicBezTo>
                    <a:cubicBezTo>
                      <a:pt x="2995" y="777"/>
                      <a:pt x="2663" y="389"/>
                      <a:pt x="233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3"/>
              <p:cNvSpPr/>
              <p:nvPr/>
            </p:nvSpPr>
            <p:spPr>
              <a:xfrm>
                <a:off x="2314200" y="1525975"/>
                <a:ext cx="81800" cy="148350"/>
              </a:xfrm>
              <a:custGeom>
                <a:rect b="b" l="l" r="r" t="t"/>
                <a:pathLst>
                  <a:path extrusionOk="0" h="5934" w="3272">
                    <a:moveTo>
                      <a:pt x="1165" y="0"/>
                    </a:moveTo>
                    <a:lnTo>
                      <a:pt x="0" y="1331"/>
                    </a:lnTo>
                    <a:cubicBezTo>
                      <a:pt x="1442" y="2495"/>
                      <a:pt x="2440" y="4104"/>
                      <a:pt x="2773" y="5933"/>
                    </a:cubicBezTo>
                    <a:cubicBezTo>
                      <a:pt x="2828" y="5823"/>
                      <a:pt x="3272" y="1830"/>
                      <a:pt x="1165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3"/>
              <p:cNvSpPr/>
              <p:nvPr/>
            </p:nvSpPr>
            <p:spPr>
              <a:xfrm>
                <a:off x="2103475" y="18313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93" y="0"/>
                    </a:moveTo>
                    <a:cubicBezTo>
                      <a:pt x="1137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304" y="14"/>
                      <a:pt x="1248" y="0"/>
                      <a:pt x="119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3"/>
              <p:cNvSpPr/>
              <p:nvPr/>
            </p:nvSpPr>
            <p:spPr>
              <a:xfrm>
                <a:off x="2161700" y="17644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276"/>
                      <a:pt x="1" y="1442"/>
                      <a:pt x="56" y="1498"/>
                    </a:cubicBezTo>
                    <a:lnTo>
                      <a:pt x="500" y="1886"/>
                    </a:lnTo>
                    <a:cubicBezTo>
                      <a:pt x="555" y="1942"/>
                      <a:pt x="611" y="1969"/>
                      <a:pt x="666" y="1969"/>
                    </a:cubicBezTo>
                    <a:cubicBezTo>
                      <a:pt x="721" y="1969"/>
                      <a:pt x="777" y="1942"/>
                      <a:pt x="832" y="1886"/>
                    </a:cubicBezTo>
                    <a:lnTo>
                      <a:pt x="1886" y="666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3"/>
              <p:cNvSpPr/>
              <p:nvPr/>
            </p:nvSpPr>
            <p:spPr>
              <a:xfrm>
                <a:off x="2237950" y="1553175"/>
                <a:ext cx="131725" cy="166575"/>
              </a:xfrm>
              <a:custGeom>
                <a:rect b="b" l="l" r="r" t="t"/>
                <a:pathLst>
                  <a:path extrusionOk="0" h="6663" w="5269">
                    <a:moveTo>
                      <a:pt x="1328" y="0"/>
                    </a:moveTo>
                    <a:cubicBezTo>
                      <a:pt x="1123" y="0"/>
                      <a:pt x="936" y="44"/>
                      <a:pt x="777" y="132"/>
                    </a:cubicBezTo>
                    <a:cubicBezTo>
                      <a:pt x="56" y="520"/>
                      <a:pt x="0" y="1796"/>
                      <a:pt x="555" y="3182"/>
                    </a:cubicBezTo>
                    <a:cubicBezTo>
                      <a:pt x="666" y="3570"/>
                      <a:pt x="832" y="3903"/>
                      <a:pt x="1054" y="4291"/>
                    </a:cubicBezTo>
                    <a:cubicBezTo>
                      <a:pt x="1910" y="5733"/>
                      <a:pt x="3133" y="6662"/>
                      <a:pt x="4037" y="6662"/>
                    </a:cubicBezTo>
                    <a:cubicBezTo>
                      <a:pt x="4245" y="6662"/>
                      <a:pt x="4437" y="6613"/>
                      <a:pt x="4603" y="6509"/>
                    </a:cubicBezTo>
                    <a:cubicBezTo>
                      <a:pt x="5102" y="6232"/>
                      <a:pt x="5268" y="5511"/>
                      <a:pt x="5157" y="4679"/>
                    </a:cubicBezTo>
                    <a:lnTo>
                      <a:pt x="5157" y="4679"/>
                    </a:lnTo>
                    <a:cubicBezTo>
                      <a:pt x="4682" y="5210"/>
                      <a:pt x="4126" y="5431"/>
                      <a:pt x="3589" y="5431"/>
                    </a:cubicBezTo>
                    <a:cubicBezTo>
                      <a:pt x="1996" y="5431"/>
                      <a:pt x="572" y="3483"/>
                      <a:pt x="1941" y="1907"/>
                    </a:cubicBezTo>
                    <a:cubicBezTo>
                      <a:pt x="2329" y="1463"/>
                      <a:pt x="2828" y="1186"/>
                      <a:pt x="3383" y="1186"/>
                    </a:cubicBezTo>
                    <a:cubicBezTo>
                      <a:pt x="3217" y="964"/>
                      <a:pt x="2995" y="742"/>
                      <a:pt x="2773" y="576"/>
                    </a:cubicBezTo>
                    <a:cubicBezTo>
                      <a:pt x="2282" y="198"/>
                      <a:pt x="1765" y="0"/>
                      <a:pt x="1328" y="0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3"/>
              <p:cNvSpPr/>
              <p:nvPr/>
            </p:nvSpPr>
            <p:spPr>
              <a:xfrm>
                <a:off x="2185275" y="1525975"/>
                <a:ext cx="432550" cy="421450"/>
              </a:xfrm>
              <a:custGeom>
                <a:rect b="b" l="l" r="r" t="t"/>
                <a:pathLst>
                  <a:path extrusionOk="0" h="16858" w="17302">
                    <a:moveTo>
                      <a:pt x="17298" y="9480"/>
                    </a:moveTo>
                    <a:lnTo>
                      <a:pt x="17301" y="9482"/>
                    </a:lnTo>
                    <a:cubicBezTo>
                      <a:pt x="17300" y="9481"/>
                      <a:pt x="17299" y="9481"/>
                      <a:pt x="17298" y="9480"/>
                    </a:cubicBezTo>
                    <a:close/>
                    <a:moveTo>
                      <a:pt x="10890" y="5559"/>
                    </a:moveTo>
                    <a:cubicBezTo>
                      <a:pt x="10949" y="5559"/>
                      <a:pt x="10998" y="5572"/>
                      <a:pt x="11035" y="5601"/>
                    </a:cubicBezTo>
                    <a:cubicBezTo>
                      <a:pt x="11534" y="6044"/>
                      <a:pt x="9593" y="9094"/>
                      <a:pt x="8207" y="10702"/>
                    </a:cubicBezTo>
                    <a:cubicBezTo>
                      <a:pt x="7483" y="11513"/>
                      <a:pt x="7077" y="11764"/>
                      <a:pt x="6783" y="11764"/>
                    </a:cubicBezTo>
                    <a:cubicBezTo>
                      <a:pt x="6514" y="11764"/>
                      <a:pt x="6338" y="11553"/>
                      <a:pt x="6100" y="11368"/>
                    </a:cubicBezTo>
                    <a:cubicBezTo>
                      <a:pt x="5601" y="10924"/>
                      <a:pt x="5046" y="10758"/>
                      <a:pt x="6377" y="9150"/>
                    </a:cubicBezTo>
                    <a:cubicBezTo>
                      <a:pt x="7662" y="7711"/>
                      <a:pt x="10136" y="5559"/>
                      <a:pt x="10890" y="5559"/>
                    </a:cubicBezTo>
                    <a:close/>
                    <a:moveTo>
                      <a:pt x="6322" y="0"/>
                    </a:moveTo>
                    <a:lnTo>
                      <a:pt x="6322" y="0"/>
                    </a:lnTo>
                    <a:cubicBezTo>
                      <a:pt x="8429" y="1830"/>
                      <a:pt x="7985" y="5823"/>
                      <a:pt x="7985" y="5933"/>
                    </a:cubicBezTo>
                    <a:cubicBezTo>
                      <a:pt x="7653" y="4104"/>
                      <a:pt x="6654" y="2440"/>
                      <a:pt x="5157" y="1331"/>
                    </a:cubicBezTo>
                    <a:lnTo>
                      <a:pt x="4880" y="1664"/>
                    </a:lnTo>
                    <a:cubicBezTo>
                      <a:pt x="5102" y="1830"/>
                      <a:pt x="5324" y="2052"/>
                      <a:pt x="5490" y="2274"/>
                    </a:cubicBezTo>
                    <a:cubicBezTo>
                      <a:pt x="5823" y="2606"/>
                      <a:pt x="6155" y="2995"/>
                      <a:pt x="6377" y="3438"/>
                    </a:cubicBezTo>
                    <a:cubicBezTo>
                      <a:pt x="6821" y="4159"/>
                      <a:pt x="7098" y="4935"/>
                      <a:pt x="7264" y="5767"/>
                    </a:cubicBezTo>
                    <a:cubicBezTo>
                      <a:pt x="7375" y="6599"/>
                      <a:pt x="7209" y="7320"/>
                      <a:pt x="6710" y="7597"/>
                    </a:cubicBezTo>
                    <a:cubicBezTo>
                      <a:pt x="6544" y="7701"/>
                      <a:pt x="6352" y="7750"/>
                      <a:pt x="6144" y="7750"/>
                    </a:cubicBezTo>
                    <a:cubicBezTo>
                      <a:pt x="5240" y="7750"/>
                      <a:pt x="4017" y="6821"/>
                      <a:pt x="3161" y="5379"/>
                    </a:cubicBezTo>
                    <a:cubicBezTo>
                      <a:pt x="2939" y="4991"/>
                      <a:pt x="2773" y="4603"/>
                      <a:pt x="2662" y="4270"/>
                    </a:cubicBezTo>
                    <a:lnTo>
                      <a:pt x="2329" y="4658"/>
                    </a:lnTo>
                    <a:cubicBezTo>
                      <a:pt x="2329" y="4658"/>
                      <a:pt x="2662" y="6710"/>
                      <a:pt x="5268" y="8872"/>
                    </a:cubicBezTo>
                    <a:cubicBezTo>
                      <a:pt x="5268" y="8872"/>
                      <a:pt x="2385" y="7985"/>
                      <a:pt x="998" y="6100"/>
                    </a:cubicBezTo>
                    <a:lnTo>
                      <a:pt x="0" y="7320"/>
                    </a:lnTo>
                    <a:cubicBezTo>
                      <a:pt x="167" y="7375"/>
                      <a:pt x="333" y="7486"/>
                      <a:pt x="499" y="7597"/>
                    </a:cubicBezTo>
                    <a:lnTo>
                      <a:pt x="10536" y="16358"/>
                    </a:lnTo>
                    <a:cubicBezTo>
                      <a:pt x="10702" y="16469"/>
                      <a:pt x="10813" y="16636"/>
                      <a:pt x="10924" y="16857"/>
                    </a:cubicBezTo>
                    <a:lnTo>
                      <a:pt x="11922" y="15637"/>
                    </a:lnTo>
                    <a:cubicBezTo>
                      <a:pt x="9871" y="14528"/>
                      <a:pt x="8595" y="11811"/>
                      <a:pt x="8595" y="11811"/>
                    </a:cubicBezTo>
                    <a:lnTo>
                      <a:pt x="8595" y="11811"/>
                    </a:lnTo>
                    <a:cubicBezTo>
                      <a:pt x="11090" y="14029"/>
                      <a:pt x="13142" y="14140"/>
                      <a:pt x="13198" y="14140"/>
                    </a:cubicBezTo>
                    <a:lnTo>
                      <a:pt x="13530" y="13752"/>
                    </a:lnTo>
                    <a:cubicBezTo>
                      <a:pt x="13142" y="13697"/>
                      <a:pt x="12754" y="13530"/>
                      <a:pt x="12366" y="13364"/>
                    </a:cubicBezTo>
                    <a:cubicBezTo>
                      <a:pt x="10481" y="12588"/>
                      <a:pt x="9261" y="11201"/>
                      <a:pt x="9649" y="10259"/>
                    </a:cubicBezTo>
                    <a:cubicBezTo>
                      <a:pt x="9871" y="9704"/>
                      <a:pt x="10536" y="9427"/>
                      <a:pt x="11423" y="9427"/>
                    </a:cubicBezTo>
                    <a:cubicBezTo>
                      <a:pt x="12255" y="9427"/>
                      <a:pt x="13031" y="9593"/>
                      <a:pt x="13808" y="9926"/>
                    </a:cubicBezTo>
                    <a:cubicBezTo>
                      <a:pt x="14251" y="10092"/>
                      <a:pt x="14695" y="10314"/>
                      <a:pt x="15138" y="10591"/>
                    </a:cubicBezTo>
                    <a:cubicBezTo>
                      <a:pt x="15360" y="10758"/>
                      <a:pt x="15582" y="10979"/>
                      <a:pt x="15804" y="11146"/>
                    </a:cubicBezTo>
                    <a:lnTo>
                      <a:pt x="16081" y="10813"/>
                    </a:lnTo>
                    <a:cubicBezTo>
                      <a:pt x="14750" y="9538"/>
                      <a:pt x="12976" y="8817"/>
                      <a:pt x="11146" y="8706"/>
                    </a:cubicBezTo>
                    <a:cubicBezTo>
                      <a:pt x="11234" y="8677"/>
                      <a:pt x="12357" y="8385"/>
                      <a:pt x="13708" y="8385"/>
                    </a:cubicBezTo>
                    <a:cubicBezTo>
                      <a:pt x="14915" y="8385"/>
                      <a:pt x="16303" y="8618"/>
                      <a:pt x="17298" y="9480"/>
                    </a:cubicBezTo>
                    <a:lnTo>
                      <a:pt x="17298" y="9480"/>
                    </a:lnTo>
                    <a:lnTo>
                      <a:pt x="11867" y="4769"/>
                    </a:ln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3"/>
              <p:cNvSpPr/>
              <p:nvPr/>
            </p:nvSpPr>
            <p:spPr>
              <a:xfrm>
                <a:off x="2434800" y="1679725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67" y="0"/>
                    </a:moveTo>
                    <a:cubicBezTo>
                      <a:pt x="270" y="0"/>
                      <a:pt x="180" y="48"/>
                      <a:pt x="111" y="116"/>
                    </a:cubicBezTo>
                    <a:cubicBezTo>
                      <a:pt x="0" y="227"/>
                      <a:pt x="56" y="393"/>
                      <a:pt x="167" y="504"/>
                    </a:cubicBezTo>
                    <a:cubicBezTo>
                      <a:pt x="222" y="560"/>
                      <a:pt x="305" y="587"/>
                      <a:pt x="382" y="587"/>
                    </a:cubicBezTo>
                    <a:cubicBezTo>
                      <a:pt x="458" y="587"/>
                      <a:pt x="527" y="560"/>
                      <a:pt x="555" y="504"/>
                    </a:cubicBezTo>
                    <a:cubicBezTo>
                      <a:pt x="666" y="393"/>
                      <a:pt x="666" y="172"/>
                      <a:pt x="555" y="61"/>
                    </a:cubicBezTo>
                    <a:cubicBezTo>
                      <a:pt x="491" y="18"/>
                      <a:pt x="428" y="0"/>
                      <a:pt x="367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3"/>
              <p:cNvSpPr/>
              <p:nvPr/>
            </p:nvSpPr>
            <p:spPr>
              <a:xfrm>
                <a:off x="2416775" y="1701325"/>
                <a:ext cx="16650" cy="13900"/>
              </a:xfrm>
              <a:custGeom>
                <a:rect b="b" l="l" r="r" t="t"/>
                <a:pathLst>
                  <a:path extrusionOk="0" h="556" w="666">
                    <a:moveTo>
                      <a:pt x="306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472"/>
                    </a:cubicBezTo>
                    <a:cubicBezTo>
                      <a:pt x="222" y="528"/>
                      <a:pt x="292" y="555"/>
                      <a:pt x="361" y="555"/>
                    </a:cubicBezTo>
                    <a:cubicBezTo>
                      <a:pt x="430" y="555"/>
                      <a:pt x="500" y="528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1"/>
                      <a:pt x="30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3"/>
              <p:cNvSpPr/>
              <p:nvPr/>
            </p:nvSpPr>
            <p:spPr>
              <a:xfrm>
                <a:off x="2398750" y="17221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06" y="0"/>
                    </a:moveTo>
                    <a:cubicBezTo>
                      <a:pt x="236" y="0"/>
                      <a:pt x="167" y="28"/>
                      <a:pt x="112" y="84"/>
                    </a:cubicBezTo>
                    <a:cubicBezTo>
                      <a:pt x="1" y="250"/>
                      <a:pt x="1" y="416"/>
                      <a:pt x="112" y="527"/>
                    </a:cubicBezTo>
                    <a:cubicBezTo>
                      <a:pt x="186" y="577"/>
                      <a:pt x="261" y="605"/>
                      <a:pt x="331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11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3"/>
              <p:cNvSpPr/>
              <p:nvPr/>
            </p:nvSpPr>
            <p:spPr>
              <a:xfrm>
                <a:off x="2379350" y="1744100"/>
                <a:ext cx="16650" cy="14100"/>
              </a:xfrm>
              <a:custGeom>
                <a:rect b="b" l="l" r="r" t="t"/>
                <a:pathLst>
                  <a:path extrusionOk="0" h="564" w="666">
                    <a:moveTo>
                      <a:pt x="352" y="0"/>
                    </a:moveTo>
                    <a:cubicBezTo>
                      <a:pt x="260" y="0"/>
                      <a:pt x="176" y="27"/>
                      <a:pt x="111" y="92"/>
                    </a:cubicBezTo>
                    <a:cubicBezTo>
                      <a:pt x="0" y="203"/>
                      <a:pt x="56" y="369"/>
                      <a:pt x="167" y="480"/>
                    </a:cubicBezTo>
                    <a:cubicBezTo>
                      <a:pt x="222" y="535"/>
                      <a:pt x="305" y="563"/>
                      <a:pt x="382" y="563"/>
                    </a:cubicBezTo>
                    <a:cubicBezTo>
                      <a:pt x="458" y="563"/>
                      <a:pt x="527" y="535"/>
                      <a:pt x="555" y="480"/>
                    </a:cubicBezTo>
                    <a:cubicBezTo>
                      <a:pt x="666" y="369"/>
                      <a:pt x="666" y="147"/>
                      <a:pt x="555" y="36"/>
                    </a:cubicBezTo>
                    <a:cubicBezTo>
                      <a:pt x="486" y="13"/>
                      <a:pt x="417" y="0"/>
                      <a:pt x="35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3"/>
              <p:cNvSpPr/>
              <p:nvPr/>
            </p:nvSpPr>
            <p:spPr>
              <a:xfrm>
                <a:off x="2361325" y="1765100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06" y="0"/>
                    </a:moveTo>
                    <a:cubicBezTo>
                      <a:pt x="236" y="0"/>
                      <a:pt x="167" y="28"/>
                      <a:pt x="111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09" y="570"/>
                      <a:pt x="260" y="588"/>
                      <a:pt x="312" y="588"/>
                    </a:cubicBezTo>
                    <a:cubicBezTo>
                      <a:pt x="397" y="588"/>
                      <a:pt x="487" y="540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13"/>
              <p:cNvSpPr/>
              <p:nvPr/>
            </p:nvSpPr>
            <p:spPr>
              <a:xfrm>
                <a:off x="2343300" y="1786450"/>
                <a:ext cx="15275" cy="14725"/>
              </a:xfrm>
              <a:custGeom>
                <a:rect b="b" l="l" r="r" t="t"/>
                <a:pathLst>
                  <a:path extrusionOk="0" h="589" w="611">
                    <a:moveTo>
                      <a:pt x="340" y="1"/>
                    </a:moveTo>
                    <a:cubicBezTo>
                      <a:pt x="244" y="1"/>
                      <a:pt x="146" y="48"/>
                      <a:pt x="112" y="117"/>
                    </a:cubicBezTo>
                    <a:cubicBezTo>
                      <a:pt x="1" y="228"/>
                      <a:pt x="1" y="394"/>
                      <a:pt x="112" y="505"/>
                    </a:cubicBezTo>
                    <a:cubicBezTo>
                      <a:pt x="167" y="560"/>
                      <a:pt x="250" y="588"/>
                      <a:pt x="333" y="588"/>
                    </a:cubicBezTo>
                    <a:cubicBezTo>
                      <a:pt x="417" y="588"/>
                      <a:pt x="500" y="560"/>
                      <a:pt x="555" y="505"/>
                    </a:cubicBezTo>
                    <a:cubicBezTo>
                      <a:pt x="611" y="394"/>
                      <a:pt x="611" y="172"/>
                      <a:pt x="500" y="61"/>
                    </a:cubicBezTo>
                    <a:cubicBezTo>
                      <a:pt x="457" y="19"/>
                      <a:pt x="399" y="1"/>
                      <a:pt x="34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13"/>
              <p:cNvSpPr/>
              <p:nvPr/>
            </p:nvSpPr>
            <p:spPr>
              <a:xfrm>
                <a:off x="2196350" y="1740300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0"/>
                    </a:moveTo>
                    <a:cubicBezTo>
                      <a:pt x="251" y="0"/>
                      <a:pt x="173" y="41"/>
                      <a:pt x="112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3" y="577"/>
                      <a:pt x="306" y="604"/>
                      <a:pt x="382" y="604"/>
                    </a:cubicBezTo>
                    <a:cubicBezTo>
                      <a:pt x="458" y="604"/>
                      <a:pt x="528" y="577"/>
                      <a:pt x="555" y="521"/>
                    </a:cubicBezTo>
                    <a:cubicBezTo>
                      <a:pt x="666" y="410"/>
                      <a:pt x="666" y="188"/>
                      <a:pt x="555" y="78"/>
                    </a:cubicBezTo>
                    <a:cubicBezTo>
                      <a:pt x="481" y="28"/>
                      <a:pt x="406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13"/>
              <p:cNvSpPr/>
              <p:nvPr/>
            </p:nvSpPr>
            <p:spPr>
              <a:xfrm>
                <a:off x="2219925" y="17611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2" y="576"/>
                      <a:pt x="306" y="604"/>
                      <a:pt x="389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13"/>
              <p:cNvSpPr/>
              <p:nvPr/>
            </p:nvSpPr>
            <p:spPr>
              <a:xfrm>
                <a:off x="2243500" y="1781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9"/>
                      <a:pt x="111" y="84"/>
                    </a:cubicBezTo>
                    <a:cubicBezTo>
                      <a:pt x="0" y="195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9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13"/>
              <p:cNvSpPr/>
              <p:nvPr/>
            </p:nvSpPr>
            <p:spPr>
              <a:xfrm>
                <a:off x="2267050" y="1801700"/>
                <a:ext cx="16675" cy="15525"/>
              </a:xfrm>
              <a:custGeom>
                <a:rect b="b" l="l" r="r" t="t"/>
                <a:pathLst>
                  <a:path extrusionOk="0" h="621" w="667">
                    <a:moveTo>
                      <a:pt x="368" y="1"/>
                    </a:moveTo>
                    <a:cubicBezTo>
                      <a:pt x="270" y="1"/>
                      <a:pt x="180" y="48"/>
                      <a:pt x="112" y="117"/>
                    </a:cubicBezTo>
                    <a:cubicBezTo>
                      <a:pt x="1" y="228"/>
                      <a:pt x="1" y="450"/>
                      <a:pt x="167" y="560"/>
                    </a:cubicBezTo>
                    <a:cubicBezTo>
                      <a:pt x="210" y="603"/>
                      <a:pt x="268" y="621"/>
                      <a:pt x="327" y="621"/>
                    </a:cubicBezTo>
                    <a:cubicBezTo>
                      <a:pt x="423" y="621"/>
                      <a:pt x="521" y="574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13"/>
              <p:cNvSpPr/>
              <p:nvPr/>
            </p:nvSpPr>
            <p:spPr>
              <a:xfrm>
                <a:off x="2290625" y="1822075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1"/>
                    </a:moveTo>
                    <a:cubicBezTo>
                      <a:pt x="250" y="1"/>
                      <a:pt x="172" y="42"/>
                      <a:pt x="111" y="134"/>
                    </a:cubicBezTo>
                    <a:cubicBezTo>
                      <a:pt x="1" y="245"/>
                      <a:pt x="1" y="411"/>
                      <a:pt x="167" y="522"/>
                    </a:cubicBezTo>
                    <a:cubicBezTo>
                      <a:pt x="222" y="577"/>
                      <a:pt x="306" y="605"/>
                      <a:pt x="382" y="605"/>
                    </a:cubicBezTo>
                    <a:cubicBezTo>
                      <a:pt x="458" y="605"/>
                      <a:pt x="527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0" y="28"/>
                      <a:pt x="405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13"/>
              <p:cNvSpPr/>
              <p:nvPr/>
            </p:nvSpPr>
            <p:spPr>
              <a:xfrm>
                <a:off x="2314200" y="1842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13"/>
              <p:cNvSpPr/>
              <p:nvPr/>
            </p:nvSpPr>
            <p:spPr>
              <a:xfrm>
                <a:off x="2337750" y="1863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1"/>
                    </a:moveTo>
                    <a:cubicBezTo>
                      <a:pt x="237" y="1"/>
                      <a:pt x="167" y="28"/>
                      <a:pt x="112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17" y="577"/>
                      <a:pt x="278" y="605"/>
                      <a:pt x="340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13"/>
              <p:cNvSpPr/>
              <p:nvPr/>
            </p:nvSpPr>
            <p:spPr>
              <a:xfrm>
                <a:off x="2361325" y="18835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8" y="1"/>
                    </a:moveTo>
                    <a:cubicBezTo>
                      <a:pt x="270" y="1"/>
                      <a:pt x="180" y="48"/>
                      <a:pt x="111" y="116"/>
                    </a:cubicBezTo>
                    <a:cubicBezTo>
                      <a:pt x="1" y="227"/>
                      <a:pt x="1" y="394"/>
                      <a:pt x="167" y="560"/>
                    </a:cubicBezTo>
                    <a:cubicBezTo>
                      <a:pt x="209" y="602"/>
                      <a:pt x="260" y="621"/>
                      <a:pt x="312" y="621"/>
                    </a:cubicBezTo>
                    <a:cubicBezTo>
                      <a:pt x="397" y="621"/>
                      <a:pt x="487" y="573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13"/>
              <p:cNvSpPr/>
              <p:nvPr/>
            </p:nvSpPr>
            <p:spPr>
              <a:xfrm>
                <a:off x="2384900" y="1903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6"/>
                      <a:pt x="167" y="527"/>
                    </a:cubicBezTo>
                    <a:cubicBezTo>
                      <a:pt x="222" y="583"/>
                      <a:pt x="291" y="611"/>
                      <a:pt x="361" y="611"/>
                    </a:cubicBezTo>
                    <a:cubicBezTo>
                      <a:pt x="430" y="611"/>
                      <a:pt x="499" y="583"/>
                      <a:pt x="555" y="527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13"/>
              <p:cNvSpPr/>
              <p:nvPr/>
            </p:nvSpPr>
            <p:spPr>
              <a:xfrm>
                <a:off x="2408450" y="1924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0"/>
                    </a:moveTo>
                    <a:cubicBezTo>
                      <a:pt x="237" y="0"/>
                      <a:pt x="167" y="28"/>
                      <a:pt x="112" y="84"/>
                    </a:cubicBezTo>
                    <a:cubicBezTo>
                      <a:pt x="1" y="194"/>
                      <a:pt x="1" y="416"/>
                      <a:pt x="167" y="527"/>
                    </a:cubicBezTo>
                    <a:cubicBezTo>
                      <a:pt x="217" y="577"/>
                      <a:pt x="278" y="604"/>
                      <a:pt x="340" y="604"/>
                    </a:cubicBezTo>
                    <a:cubicBezTo>
                      <a:pt x="416" y="604"/>
                      <a:pt x="494" y="563"/>
                      <a:pt x="555" y="472"/>
                    </a:cubicBezTo>
                    <a:cubicBezTo>
                      <a:pt x="666" y="361"/>
                      <a:pt x="666" y="194"/>
                      <a:pt x="555" y="84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13"/>
              <p:cNvSpPr/>
              <p:nvPr/>
            </p:nvSpPr>
            <p:spPr>
              <a:xfrm>
                <a:off x="2082675" y="1871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34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1" y="194"/>
                      <a:pt x="56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361"/>
                      <a:pt x="666" y="194"/>
                      <a:pt x="555" y="83"/>
                    </a:cubicBezTo>
                    <a:cubicBezTo>
                      <a:pt x="500" y="28"/>
                      <a:pt x="417" y="0"/>
                      <a:pt x="33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13"/>
              <p:cNvSpPr/>
              <p:nvPr/>
            </p:nvSpPr>
            <p:spPr>
              <a:xfrm>
                <a:off x="2106250" y="1892625"/>
                <a:ext cx="18050" cy="15150"/>
              </a:xfrm>
              <a:custGeom>
                <a:rect b="b" l="l" r="r" t="t"/>
                <a:pathLst>
                  <a:path extrusionOk="0" h="606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8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0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13"/>
              <p:cNvSpPr/>
              <p:nvPr/>
            </p:nvSpPr>
            <p:spPr>
              <a:xfrm>
                <a:off x="2129825" y="1912200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58" y="0"/>
                    </a:moveTo>
                    <a:cubicBezTo>
                      <a:pt x="267" y="0"/>
                      <a:pt x="172" y="41"/>
                      <a:pt x="111" y="133"/>
                    </a:cubicBezTo>
                    <a:cubicBezTo>
                      <a:pt x="0" y="244"/>
                      <a:pt x="56" y="410"/>
                      <a:pt x="167" y="521"/>
                    </a:cubicBezTo>
                    <a:cubicBezTo>
                      <a:pt x="222" y="577"/>
                      <a:pt x="305" y="604"/>
                      <a:pt x="388" y="604"/>
                    </a:cubicBezTo>
                    <a:cubicBezTo>
                      <a:pt x="472" y="604"/>
                      <a:pt x="555" y="577"/>
                      <a:pt x="610" y="521"/>
                    </a:cubicBezTo>
                    <a:cubicBezTo>
                      <a:pt x="721" y="410"/>
                      <a:pt x="666" y="188"/>
                      <a:pt x="555" y="77"/>
                    </a:cubicBezTo>
                    <a:cubicBezTo>
                      <a:pt x="505" y="28"/>
                      <a:pt x="433" y="0"/>
                      <a:pt x="358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13"/>
              <p:cNvSpPr/>
              <p:nvPr/>
            </p:nvSpPr>
            <p:spPr>
              <a:xfrm>
                <a:off x="2153375" y="1932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3" y="0"/>
                    </a:moveTo>
                    <a:cubicBezTo>
                      <a:pt x="237" y="0"/>
                      <a:pt x="167" y="28"/>
                      <a:pt x="112" y="83"/>
                    </a:cubicBezTo>
                    <a:cubicBezTo>
                      <a:pt x="1" y="250"/>
                      <a:pt x="1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416"/>
                      <a:pt x="666" y="194"/>
                      <a:pt x="555" y="83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13"/>
              <p:cNvSpPr/>
              <p:nvPr/>
            </p:nvSpPr>
            <p:spPr>
              <a:xfrm>
                <a:off x="2176950" y="1953625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7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1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13"/>
              <p:cNvSpPr/>
              <p:nvPr/>
            </p:nvSpPr>
            <p:spPr>
              <a:xfrm>
                <a:off x="2200525" y="19732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5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0" y="244"/>
                      <a:pt x="0" y="410"/>
                      <a:pt x="167" y="521"/>
                    </a:cubicBezTo>
                    <a:cubicBezTo>
                      <a:pt x="222" y="576"/>
                      <a:pt x="305" y="604"/>
                      <a:pt x="388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5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13"/>
              <p:cNvSpPr/>
              <p:nvPr/>
            </p:nvSpPr>
            <p:spPr>
              <a:xfrm>
                <a:off x="2224075" y="1993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4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9" y="605"/>
                    </a:cubicBezTo>
                    <a:cubicBezTo>
                      <a:pt x="472" y="605"/>
                      <a:pt x="555" y="577"/>
                      <a:pt x="611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13"/>
              <p:cNvSpPr/>
              <p:nvPr/>
            </p:nvSpPr>
            <p:spPr>
              <a:xfrm>
                <a:off x="2247650" y="2014625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527"/>
                    </a:cubicBezTo>
                    <a:cubicBezTo>
                      <a:pt x="222" y="583"/>
                      <a:pt x="306" y="611"/>
                      <a:pt x="389" y="611"/>
                    </a:cubicBezTo>
                    <a:cubicBezTo>
                      <a:pt x="472" y="611"/>
                      <a:pt x="555" y="583"/>
                      <a:pt x="611" y="527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13"/>
              <p:cNvSpPr/>
              <p:nvPr/>
            </p:nvSpPr>
            <p:spPr>
              <a:xfrm>
                <a:off x="2271225" y="20346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7" y="1"/>
                    </a:moveTo>
                    <a:cubicBezTo>
                      <a:pt x="269" y="1"/>
                      <a:pt x="180" y="48"/>
                      <a:pt x="111" y="117"/>
                    </a:cubicBezTo>
                    <a:cubicBezTo>
                      <a:pt x="0" y="228"/>
                      <a:pt x="0" y="394"/>
                      <a:pt x="167" y="560"/>
                    </a:cubicBezTo>
                    <a:cubicBezTo>
                      <a:pt x="209" y="603"/>
                      <a:pt x="267" y="621"/>
                      <a:pt x="330" y="621"/>
                    </a:cubicBezTo>
                    <a:cubicBezTo>
                      <a:pt x="431" y="621"/>
                      <a:pt x="542" y="573"/>
                      <a:pt x="610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1" y="19"/>
                      <a:pt x="428" y="1"/>
                      <a:pt x="36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13"/>
              <p:cNvSpPr/>
              <p:nvPr/>
            </p:nvSpPr>
            <p:spPr>
              <a:xfrm>
                <a:off x="2294775" y="2054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3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2" y="605"/>
                    </a:cubicBezTo>
                    <a:cubicBezTo>
                      <a:pt x="458" y="605"/>
                      <a:pt x="528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44" name="Google Shape;1444;p13"/>
          <p:cNvSpPr/>
          <p:nvPr/>
        </p:nvSpPr>
        <p:spPr>
          <a:xfrm flipH="1" rot="5400000">
            <a:off x="8517947" y="4113735"/>
            <a:ext cx="778819" cy="363625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13"/>
          <p:cNvSpPr/>
          <p:nvPr/>
        </p:nvSpPr>
        <p:spPr>
          <a:xfrm flipH="1" rot="5400000">
            <a:off x="8595548" y="3152901"/>
            <a:ext cx="334870" cy="235889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13"/>
          <p:cNvSpPr/>
          <p:nvPr/>
        </p:nvSpPr>
        <p:spPr>
          <a:xfrm flipH="1" rot="5400000">
            <a:off x="8913907" y="3012634"/>
            <a:ext cx="113292" cy="89854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7" name="Google Shape;1447;p13"/>
          <p:cNvGrpSpPr/>
          <p:nvPr/>
        </p:nvGrpSpPr>
        <p:grpSpPr>
          <a:xfrm rot="-659650">
            <a:off x="8017420" y="4238024"/>
            <a:ext cx="586397" cy="598872"/>
            <a:chOff x="2031400" y="1525975"/>
            <a:chExt cx="586425" cy="598900"/>
          </a:xfrm>
        </p:grpSpPr>
        <p:sp>
          <p:nvSpPr>
            <p:cNvPr id="1448" name="Google Shape;1448;p13"/>
            <p:cNvSpPr/>
            <p:nvPr/>
          </p:nvSpPr>
          <p:spPr>
            <a:xfrm>
              <a:off x="2297550" y="1617450"/>
              <a:ext cx="45775" cy="44400"/>
            </a:xfrm>
            <a:custGeom>
              <a:rect b="b" l="l" r="r" t="t"/>
              <a:pathLst>
                <a:path extrusionOk="0" h="1776" w="1831">
                  <a:moveTo>
                    <a:pt x="888" y="1"/>
                  </a:moveTo>
                  <a:cubicBezTo>
                    <a:pt x="389" y="1"/>
                    <a:pt x="1" y="389"/>
                    <a:pt x="1" y="888"/>
                  </a:cubicBezTo>
                  <a:cubicBezTo>
                    <a:pt x="1" y="1387"/>
                    <a:pt x="389" y="1775"/>
                    <a:pt x="888" y="1775"/>
                  </a:cubicBezTo>
                  <a:cubicBezTo>
                    <a:pt x="1387" y="1775"/>
                    <a:pt x="1831" y="1387"/>
                    <a:pt x="1831" y="888"/>
                  </a:cubicBezTo>
                  <a:cubicBezTo>
                    <a:pt x="1831" y="389"/>
                    <a:pt x="1387" y="1"/>
                    <a:pt x="88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9" name="Google Shape;1449;p13"/>
            <p:cNvGrpSpPr/>
            <p:nvPr/>
          </p:nvGrpSpPr>
          <p:grpSpPr>
            <a:xfrm>
              <a:off x="2031400" y="1525975"/>
              <a:ext cx="586425" cy="598900"/>
              <a:chOff x="2031400" y="1525975"/>
              <a:chExt cx="586425" cy="598900"/>
            </a:xfrm>
          </p:grpSpPr>
          <p:sp>
            <p:nvSpPr>
              <p:cNvPr id="1450" name="Google Shape;1450;p13"/>
              <p:cNvSpPr/>
              <p:nvPr/>
            </p:nvSpPr>
            <p:spPr>
              <a:xfrm>
                <a:off x="2041100" y="1707475"/>
                <a:ext cx="425600" cy="399575"/>
              </a:xfrm>
              <a:custGeom>
                <a:rect b="b" l="l" r="r" t="t"/>
                <a:pathLst>
                  <a:path extrusionOk="0" h="15983" w="17024">
                    <a:moveTo>
                      <a:pt x="5379" y="1723"/>
                    </a:moveTo>
                    <a:lnTo>
                      <a:pt x="5934" y="2222"/>
                    </a:lnTo>
                    <a:lnTo>
                      <a:pt x="6710" y="2943"/>
                    </a:lnTo>
                    <a:lnTo>
                      <a:pt x="7486" y="3609"/>
                    </a:lnTo>
                    <a:lnTo>
                      <a:pt x="8263" y="4329"/>
                    </a:lnTo>
                    <a:lnTo>
                      <a:pt x="9039" y="4939"/>
                    </a:lnTo>
                    <a:lnTo>
                      <a:pt x="9815" y="5605"/>
                    </a:lnTo>
                    <a:lnTo>
                      <a:pt x="10591" y="6326"/>
                    </a:lnTo>
                    <a:lnTo>
                      <a:pt x="11368" y="6991"/>
                    </a:lnTo>
                    <a:lnTo>
                      <a:pt x="12200" y="7601"/>
                    </a:lnTo>
                    <a:lnTo>
                      <a:pt x="12976" y="8322"/>
                    </a:lnTo>
                    <a:lnTo>
                      <a:pt x="13752" y="8987"/>
                    </a:lnTo>
                    <a:lnTo>
                      <a:pt x="14529" y="9708"/>
                    </a:lnTo>
                    <a:lnTo>
                      <a:pt x="15083" y="10207"/>
                    </a:lnTo>
                    <a:lnTo>
                      <a:pt x="11590" y="14144"/>
                    </a:lnTo>
                    <a:lnTo>
                      <a:pt x="11035" y="13812"/>
                    </a:lnTo>
                    <a:lnTo>
                      <a:pt x="10259" y="13146"/>
                    </a:lnTo>
                    <a:lnTo>
                      <a:pt x="9482" y="12425"/>
                    </a:lnTo>
                    <a:lnTo>
                      <a:pt x="8706" y="11760"/>
                    </a:lnTo>
                    <a:lnTo>
                      <a:pt x="7874" y="11039"/>
                    </a:lnTo>
                    <a:lnTo>
                      <a:pt x="7098" y="10374"/>
                    </a:lnTo>
                    <a:lnTo>
                      <a:pt x="6322" y="9653"/>
                    </a:lnTo>
                    <a:lnTo>
                      <a:pt x="5545" y="8987"/>
                    </a:lnTo>
                    <a:lnTo>
                      <a:pt x="4769" y="8266"/>
                    </a:lnTo>
                    <a:lnTo>
                      <a:pt x="3993" y="7601"/>
                    </a:lnTo>
                    <a:lnTo>
                      <a:pt x="3216" y="6880"/>
                    </a:lnTo>
                    <a:lnTo>
                      <a:pt x="2440" y="6215"/>
                    </a:lnTo>
                    <a:lnTo>
                      <a:pt x="1886" y="5716"/>
                    </a:lnTo>
                    <a:lnTo>
                      <a:pt x="5379" y="1723"/>
                    </a:lnTo>
                    <a:close/>
                    <a:moveTo>
                      <a:pt x="5335" y="0"/>
                    </a:moveTo>
                    <a:cubicBezTo>
                      <a:pt x="4936" y="0"/>
                      <a:pt x="4545" y="168"/>
                      <a:pt x="4270" y="503"/>
                    </a:cubicBezTo>
                    <a:lnTo>
                      <a:pt x="444" y="4884"/>
                    </a:lnTo>
                    <a:cubicBezTo>
                      <a:pt x="111" y="5328"/>
                      <a:pt x="0" y="5882"/>
                      <a:pt x="222" y="6437"/>
                    </a:cubicBezTo>
                    <a:cubicBezTo>
                      <a:pt x="333" y="6603"/>
                      <a:pt x="444" y="6769"/>
                      <a:pt x="610" y="6880"/>
                    </a:cubicBezTo>
                    <a:lnTo>
                      <a:pt x="10702" y="15641"/>
                    </a:lnTo>
                    <a:cubicBezTo>
                      <a:pt x="10813" y="15752"/>
                      <a:pt x="10980" y="15863"/>
                      <a:pt x="11201" y="15919"/>
                    </a:cubicBezTo>
                    <a:cubicBezTo>
                      <a:pt x="11343" y="15961"/>
                      <a:pt x="11485" y="15982"/>
                      <a:pt x="11624" y="15982"/>
                    </a:cubicBezTo>
                    <a:cubicBezTo>
                      <a:pt x="12028" y="15982"/>
                      <a:pt x="12410" y="15805"/>
                      <a:pt x="12699" y="15475"/>
                    </a:cubicBezTo>
                    <a:lnTo>
                      <a:pt x="16469" y="11094"/>
                    </a:lnTo>
                    <a:cubicBezTo>
                      <a:pt x="17024" y="10485"/>
                      <a:pt x="16968" y="9597"/>
                      <a:pt x="16358" y="9098"/>
                    </a:cubicBezTo>
                    <a:lnTo>
                      <a:pt x="6266" y="337"/>
                    </a:lnTo>
                    <a:cubicBezTo>
                      <a:pt x="5992" y="112"/>
                      <a:pt x="5661" y="0"/>
                      <a:pt x="5335" y="0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13"/>
              <p:cNvSpPr/>
              <p:nvPr/>
            </p:nvSpPr>
            <p:spPr>
              <a:xfrm>
                <a:off x="2031400" y="1868375"/>
                <a:ext cx="289750" cy="256500"/>
              </a:xfrm>
              <a:custGeom>
                <a:rect b="b" l="l" r="r" t="t"/>
                <a:pathLst>
                  <a:path extrusionOk="0" h="10260" w="11590">
                    <a:moveTo>
                      <a:pt x="666" y="1"/>
                    </a:moveTo>
                    <a:lnTo>
                      <a:pt x="0" y="777"/>
                    </a:lnTo>
                    <a:lnTo>
                      <a:pt x="3882" y="7320"/>
                    </a:lnTo>
                    <a:lnTo>
                      <a:pt x="10924" y="10259"/>
                    </a:lnTo>
                    <a:lnTo>
                      <a:pt x="11589" y="9483"/>
                    </a:lnTo>
                    <a:cubicBezTo>
                      <a:pt x="11368" y="9427"/>
                      <a:pt x="11201" y="9316"/>
                      <a:pt x="11090" y="9205"/>
                    </a:cubicBezTo>
                    <a:lnTo>
                      <a:pt x="1054" y="444"/>
                    </a:lnTo>
                    <a:cubicBezTo>
                      <a:pt x="887" y="333"/>
                      <a:pt x="776" y="167"/>
                      <a:pt x="666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13"/>
              <p:cNvSpPr/>
              <p:nvPr/>
            </p:nvSpPr>
            <p:spPr>
              <a:xfrm>
                <a:off x="2401525" y="1821250"/>
                <a:ext cx="115100" cy="94275"/>
              </a:xfrm>
              <a:custGeom>
                <a:rect b="b" l="l" r="r" t="t"/>
                <a:pathLst>
                  <a:path extrusionOk="0" h="3771" w="4604">
                    <a:moveTo>
                      <a:pt x="1" y="0"/>
                    </a:moveTo>
                    <a:cubicBezTo>
                      <a:pt x="1" y="0"/>
                      <a:pt x="1276" y="2662"/>
                      <a:pt x="3328" y="3771"/>
                    </a:cubicBezTo>
                    <a:lnTo>
                      <a:pt x="4603" y="2329"/>
                    </a:lnTo>
                    <a:cubicBezTo>
                      <a:pt x="4548" y="2329"/>
                      <a:pt x="2496" y="2218"/>
                      <a:pt x="1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13"/>
              <p:cNvSpPr/>
              <p:nvPr/>
            </p:nvSpPr>
            <p:spPr>
              <a:xfrm>
                <a:off x="2463900" y="1735575"/>
                <a:ext cx="153925" cy="60750"/>
              </a:xfrm>
              <a:custGeom>
                <a:rect b="b" l="l" r="r" t="t"/>
                <a:pathLst>
                  <a:path extrusionOk="0" h="2430" w="6157">
                    <a:moveTo>
                      <a:pt x="2563" y="1"/>
                    </a:moveTo>
                    <a:cubicBezTo>
                      <a:pt x="1212" y="1"/>
                      <a:pt x="89" y="293"/>
                      <a:pt x="1" y="322"/>
                    </a:cubicBezTo>
                    <a:cubicBezTo>
                      <a:pt x="1886" y="377"/>
                      <a:pt x="3605" y="1154"/>
                      <a:pt x="4992" y="2429"/>
                    </a:cubicBezTo>
                    <a:lnTo>
                      <a:pt x="6156" y="1098"/>
                    </a:lnTo>
                    <a:cubicBezTo>
                      <a:pt x="5161" y="234"/>
                      <a:pt x="3771" y="1"/>
                      <a:pt x="2563" y="1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13"/>
              <p:cNvSpPr/>
              <p:nvPr/>
            </p:nvSpPr>
            <p:spPr>
              <a:xfrm>
                <a:off x="2437150" y="1760250"/>
                <a:ext cx="127975" cy="88925"/>
              </a:xfrm>
              <a:custGeom>
                <a:rect b="b" l="l" r="r" t="t"/>
                <a:pathLst>
                  <a:path extrusionOk="0" h="3557" w="5119">
                    <a:moveTo>
                      <a:pt x="2809" y="761"/>
                    </a:moveTo>
                    <a:cubicBezTo>
                      <a:pt x="3478" y="761"/>
                      <a:pt x="4084" y="1578"/>
                      <a:pt x="3511" y="2274"/>
                    </a:cubicBezTo>
                    <a:cubicBezTo>
                      <a:pt x="3308" y="2520"/>
                      <a:pt x="3063" y="2623"/>
                      <a:pt x="2826" y="2623"/>
                    </a:cubicBezTo>
                    <a:cubicBezTo>
                      <a:pt x="2157" y="2623"/>
                      <a:pt x="1551" y="1806"/>
                      <a:pt x="2125" y="1109"/>
                    </a:cubicBezTo>
                    <a:cubicBezTo>
                      <a:pt x="2327" y="863"/>
                      <a:pt x="2572" y="761"/>
                      <a:pt x="2809" y="761"/>
                    </a:cubicBezTo>
                    <a:close/>
                    <a:moveTo>
                      <a:pt x="1404" y="0"/>
                    </a:moveTo>
                    <a:cubicBezTo>
                      <a:pt x="1" y="1610"/>
                      <a:pt x="1423" y="3557"/>
                      <a:pt x="2996" y="3557"/>
                    </a:cubicBezTo>
                    <a:cubicBezTo>
                      <a:pt x="3537" y="3557"/>
                      <a:pt x="4096" y="3326"/>
                      <a:pt x="4564" y="2773"/>
                    </a:cubicBezTo>
                    <a:cubicBezTo>
                      <a:pt x="4953" y="2385"/>
                      <a:pt x="5119" y="1830"/>
                      <a:pt x="5063" y="1276"/>
                    </a:cubicBezTo>
                    <a:cubicBezTo>
                      <a:pt x="4675" y="943"/>
                      <a:pt x="4232" y="721"/>
                      <a:pt x="3788" y="499"/>
                    </a:cubicBezTo>
                    <a:cubicBezTo>
                      <a:pt x="3012" y="167"/>
                      <a:pt x="2180" y="0"/>
                      <a:pt x="140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13"/>
              <p:cNvSpPr/>
              <p:nvPr/>
            </p:nvSpPr>
            <p:spPr>
              <a:xfrm>
                <a:off x="2089625" y="1751925"/>
                <a:ext cx="327175" cy="309175"/>
              </a:xfrm>
              <a:custGeom>
                <a:rect b="b" l="l" r="r" t="t"/>
                <a:pathLst>
                  <a:path extrusionOk="0" h="12367" w="13087">
                    <a:moveTo>
                      <a:pt x="3438" y="1"/>
                    </a:moveTo>
                    <a:lnTo>
                      <a:pt x="0" y="3993"/>
                    </a:lnTo>
                    <a:lnTo>
                      <a:pt x="555" y="4437"/>
                    </a:lnTo>
                    <a:lnTo>
                      <a:pt x="1608" y="3217"/>
                    </a:lnTo>
                    <a:cubicBezTo>
                      <a:pt x="1636" y="3189"/>
                      <a:pt x="1691" y="3175"/>
                      <a:pt x="1747" y="3175"/>
                    </a:cubicBezTo>
                    <a:cubicBezTo>
                      <a:pt x="1802" y="3175"/>
                      <a:pt x="1858" y="3189"/>
                      <a:pt x="1885" y="3217"/>
                    </a:cubicBezTo>
                    <a:lnTo>
                      <a:pt x="2385" y="3605"/>
                    </a:lnTo>
                    <a:cubicBezTo>
                      <a:pt x="2440" y="3716"/>
                      <a:pt x="2440" y="3827"/>
                      <a:pt x="2385" y="3938"/>
                    </a:cubicBezTo>
                    <a:lnTo>
                      <a:pt x="1331" y="5158"/>
                    </a:lnTo>
                    <a:lnTo>
                      <a:pt x="2107" y="5823"/>
                    </a:lnTo>
                    <a:lnTo>
                      <a:pt x="3216" y="4603"/>
                    </a:lnTo>
                    <a:cubicBezTo>
                      <a:pt x="3244" y="4575"/>
                      <a:pt x="3286" y="4562"/>
                      <a:pt x="3327" y="4562"/>
                    </a:cubicBezTo>
                    <a:cubicBezTo>
                      <a:pt x="3369" y="4562"/>
                      <a:pt x="3410" y="4575"/>
                      <a:pt x="3438" y="4603"/>
                    </a:cubicBezTo>
                    <a:lnTo>
                      <a:pt x="3937" y="4991"/>
                    </a:lnTo>
                    <a:cubicBezTo>
                      <a:pt x="3993" y="5102"/>
                      <a:pt x="3993" y="5213"/>
                      <a:pt x="3937" y="5324"/>
                    </a:cubicBezTo>
                    <a:lnTo>
                      <a:pt x="2939" y="6378"/>
                    </a:lnTo>
                    <a:lnTo>
                      <a:pt x="3715" y="7098"/>
                    </a:lnTo>
                    <a:lnTo>
                      <a:pt x="4769" y="5823"/>
                    </a:lnTo>
                    <a:cubicBezTo>
                      <a:pt x="4824" y="5795"/>
                      <a:pt x="4880" y="5781"/>
                      <a:pt x="4928" y="5781"/>
                    </a:cubicBezTo>
                    <a:cubicBezTo>
                      <a:pt x="4977" y="5781"/>
                      <a:pt x="5018" y="5795"/>
                      <a:pt x="5046" y="5823"/>
                    </a:cubicBezTo>
                    <a:lnTo>
                      <a:pt x="5545" y="6267"/>
                    </a:lnTo>
                    <a:cubicBezTo>
                      <a:pt x="5601" y="6322"/>
                      <a:pt x="5601" y="6433"/>
                      <a:pt x="5545" y="6544"/>
                    </a:cubicBezTo>
                    <a:lnTo>
                      <a:pt x="4492" y="7764"/>
                    </a:lnTo>
                    <a:lnTo>
                      <a:pt x="5268" y="8429"/>
                    </a:lnTo>
                    <a:lnTo>
                      <a:pt x="6322" y="7209"/>
                    </a:lnTo>
                    <a:cubicBezTo>
                      <a:pt x="6349" y="7182"/>
                      <a:pt x="6405" y="7168"/>
                      <a:pt x="6460" y="7168"/>
                    </a:cubicBezTo>
                    <a:cubicBezTo>
                      <a:pt x="6516" y="7168"/>
                      <a:pt x="6571" y="7182"/>
                      <a:pt x="6599" y="7209"/>
                    </a:cubicBezTo>
                    <a:lnTo>
                      <a:pt x="7042" y="7653"/>
                    </a:lnTo>
                    <a:cubicBezTo>
                      <a:pt x="7153" y="7708"/>
                      <a:pt x="7153" y="7819"/>
                      <a:pt x="7042" y="7930"/>
                    </a:cubicBezTo>
                    <a:lnTo>
                      <a:pt x="5989" y="9150"/>
                    </a:lnTo>
                    <a:lnTo>
                      <a:pt x="6765" y="9816"/>
                    </a:lnTo>
                    <a:lnTo>
                      <a:pt x="7874" y="8596"/>
                    </a:lnTo>
                    <a:cubicBezTo>
                      <a:pt x="7902" y="8568"/>
                      <a:pt x="7943" y="8554"/>
                      <a:pt x="7992" y="8554"/>
                    </a:cubicBezTo>
                    <a:cubicBezTo>
                      <a:pt x="8041" y="8554"/>
                      <a:pt x="8096" y="8568"/>
                      <a:pt x="8151" y="8596"/>
                    </a:cubicBezTo>
                    <a:lnTo>
                      <a:pt x="8595" y="9039"/>
                    </a:lnTo>
                    <a:cubicBezTo>
                      <a:pt x="8650" y="9095"/>
                      <a:pt x="8650" y="9206"/>
                      <a:pt x="8595" y="9316"/>
                    </a:cubicBezTo>
                    <a:lnTo>
                      <a:pt x="7541" y="10536"/>
                    </a:lnTo>
                    <a:lnTo>
                      <a:pt x="8318" y="11202"/>
                    </a:lnTo>
                    <a:lnTo>
                      <a:pt x="9371" y="9982"/>
                    </a:lnTo>
                    <a:cubicBezTo>
                      <a:pt x="9427" y="9954"/>
                      <a:pt x="9482" y="9940"/>
                      <a:pt x="9538" y="9940"/>
                    </a:cubicBezTo>
                    <a:cubicBezTo>
                      <a:pt x="9593" y="9940"/>
                      <a:pt x="9649" y="9954"/>
                      <a:pt x="9704" y="9982"/>
                    </a:cubicBezTo>
                    <a:lnTo>
                      <a:pt x="10148" y="10370"/>
                    </a:lnTo>
                    <a:cubicBezTo>
                      <a:pt x="10203" y="10481"/>
                      <a:pt x="10203" y="10592"/>
                      <a:pt x="10148" y="10703"/>
                    </a:cubicBezTo>
                    <a:lnTo>
                      <a:pt x="9094" y="11923"/>
                    </a:lnTo>
                    <a:lnTo>
                      <a:pt x="9649" y="12366"/>
                    </a:lnTo>
                    <a:lnTo>
                      <a:pt x="13087" y="8429"/>
                    </a:lnTo>
                    <a:lnTo>
                      <a:pt x="12532" y="7930"/>
                    </a:lnTo>
                    <a:lnTo>
                      <a:pt x="11479" y="9150"/>
                    </a:lnTo>
                    <a:cubicBezTo>
                      <a:pt x="11423" y="9206"/>
                      <a:pt x="11368" y="9233"/>
                      <a:pt x="11312" y="9233"/>
                    </a:cubicBezTo>
                    <a:cubicBezTo>
                      <a:pt x="11257" y="9233"/>
                      <a:pt x="11201" y="9206"/>
                      <a:pt x="11146" y="9150"/>
                    </a:cubicBezTo>
                    <a:lnTo>
                      <a:pt x="10702" y="8762"/>
                    </a:lnTo>
                    <a:cubicBezTo>
                      <a:pt x="10647" y="8707"/>
                      <a:pt x="10647" y="8540"/>
                      <a:pt x="10702" y="8485"/>
                    </a:cubicBezTo>
                    <a:lnTo>
                      <a:pt x="11756" y="7320"/>
                    </a:lnTo>
                    <a:lnTo>
                      <a:pt x="10979" y="6599"/>
                    </a:lnTo>
                    <a:lnTo>
                      <a:pt x="9926" y="7819"/>
                    </a:lnTo>
                    <a:cubicBezTo>
                      <a:pt x="9870" y="7847"/>
                      <a:pt x="9815" y="7861"/>
                      <a:pt x="9760" y="7861"/>
                    </a:cubicBezTo>
                    <a:cubicBezTo>
                      <a:pt x="9704" y="7861"/>
                      <a:pt x="9649" y="7847"/>
                      <a:pt x="9593" y="7819"/>
                    </a:cubicBezTo>
                    <a:lnTo>
                      <a:pt x="9150" y="7431"/>
                    </a:lnTo>
                    <a:cubicBezTo>
                      <a:pt x="9094" y="7320"/>
                      <a:pt x="9094" y="7209"/>
                      <a:pt x="9150" y="7154"/>
                    </a:cubicBezTo>
                    <a:lnTo>
                      <a:pt x="10203" y="5934"/>
                    </a:lnTo>
                    <a:lnTo>
                      <a:pt x="9427" y="5213"/>
                    </a:lnTo>
                    <a:lnTo>
                      <a:pt x="8318" y="6488"/>
                    </a:lnTo>
                    <a:cubicBezTo>
                      <a:pt x="8290" y="6516"/>
                      <a:pt x="8248" y="6530"/>
                      <a:pt x="8200" y="6530"/>
                    </a:cubicBezTo>
                    <a:cubicBezTo>
                      <a:pt x="8151" y="6530"/>
                      <a:pt x="8096" y="6516"/>
                      <a:pt x="8041" y="6488"/>
                    </a:cubicBezTo>
                    <a:lnTo>
                      <a:pt x="7597" y="6100"/>
                    </a:lnTo>
                    <a:cubicBezTo>
                      <a:pt x="7486" y="5989"/>
                      <a:pt x="7486" y="5879"/>
                      <a:pt x="7597" y="5768"/>
                    </a:cubicBezTo>
                    <a:lnTo>
                      <a:pt x="8650" y="4603"/>
                    </a:lnTo>
                    <a:lnTo>
                      <a:pt x="7874" y="3938"/>
                    </a:lnTo>
                    <a:lnTo>
                      <a:pt x="6765" y="5102"/>
                    </a:lnTo>
                    <a:cubicBezTo>
                      <a:pt x="6737" y="5158"/>
                      <a:pt x="6696" y="5185"/>
                      <a:pt x="6647" y="5185"/>
                    </a:cubicBezTo>
                    <a:cubicBezTo>
                      <a:pt x="6599" y="5185"/>
                      <a:pt x="6543" y="5158"/>
                      <a:pt x="6488" y="5102"/>
                    </a:cubicBezTo>
                    <a:lnTo>
                      <a:pt x="6044" y="4714"/>
                    </a:lnTo>
                    <a:cubicBezTo>
                      <a:pt x="5933" y="4659"/>
                      <a:pt x="5933" y="4492"/>
                      <a:pt x="6044" y="4437"/>
                    </a:cubicBezTo>
                    <a:lnTo>
                      <a:pt x="7098" y="3217"/>
                    </a:lnTo>
                    <a:lnTo>
                      <a:pt x="6322" y="2551"/>
                    </a:lnTo>
                    <a:lnTo>
                      <a:pt x="5213" y="3827"/>
                    </a:lnTo>
                    <a:cubicBezTo>
                      <a:pt x="5157" y="3855"/>
                      <a:pt x="5102" y="3868"/>
                      <a:pt x="5053" y="3868"/>
                    </a:cubicBezTo>
                    <a:cubicBezTo>
                      <a:pt x="5005" y="3868"/>
                      <a:pt x="4963" y="3855"/>
                      <a:pt x="4935" y="3827"/>
                    </a:cubicBezTo>
                    <a:lnTo>
                      <a:pt x="4436" y="3439"/>
                    </a:lnTo>
                    <a:cubicBezTo>
                      <a:pt x="4381" y="3328"/>
                      <a:pt x="4381" y="3217"/>
                      <a:pt x="4436" y="3106"/>
                    </a:cubicBezTo>
                    <a:lnTo>
                      <a:pt x="5490" y="1886"/>
                    </a:lnTo>
                    <a:lnTo>
                      <a:pt x="4713" y="1221"/>
                    </a:lnTo>
                    <a:lnTo>
                      <a:pt x="3660" y="2441"/>
                    </a:lnTo>
                    <a:cubicBezTo>
                      <a:pt x="3632" y="2468"/>
                      <a:pt x="3577" y="2482"/>
                      <a:pt x="3521" y="2482"/>
                    </a:cubicBezTo>
                    <a:cubicBezTo>
                      <a:pt x="3466" y="2482"/>
                      <a:pt x="3410" y="2468"/>
                      <a:pt x="3383" y="2441"/>
                    </a:cubicBezTo>
                    <a:lnTo>
                      <a:pt x="2939" y="2052"/>
                    </a:lnTo>
                    <a:cubicBezTo>
                      <a:pt x="2828" y="1941"/>
                      <a:pt x="2828" y="1831"/>
                      <a:pt x="2939" y="1720"/>
                    </a:cubicBezTo>
                    <a:lnTo>
                      <a:pt x="3993" y="500"/>
                    </a:lnTo>
                    <a:lnTo>
                      <a:pt x="3438" y="1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13"/>
              <p:cNvSpPr/>
              <p:nvPr/>
            </p:nvSpPr>
            <p:spPr>
              <a:xfrm>
                <a:off x="2486100" y="1779650"/>
                <a:ext cx="44375" cy="45775"/>
              </a:xfrm>
              <a:custGeom>
                <a:rect b="b" l="l" r="r" t="t"/>
                <a:pathLst>
                  <a:path extrusionOk="0" h="1831" w="1775">
                    <a:moveTo>
                      <a:pt x="887" y="1"/>
                    </a:moveTo>
                    <a:cubicBezTo>
                      <a:pt x="388" y="1"/>
                      <a:pt x="0" y="444"/>
                      <a:pt x="0" y="888"/>
                    </a:cubicBezTo>
                    <a:cubicBezTo>
                      <a:pt x="0" y="1387"/>
                      <a:pt x="388" y="1831"/>
                      <a:pt x="887" y="1831"/>
                    </a:cubicBezTo>
                    <a:cubicBezTo>
                      <a:pt x="1386" y="1831"/>
                      <a:pt x="1775" y="1387"/>
                      <a:pt x="1775" y="888"/>
                    </a:cubicBezTo>
                    <a:cubicBezTo>
                      <a:pt x="1775" y="444"/>
                      <a:pt x="1386" y="1"/>
                      <a:pt x="887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2297550" y="2000425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1" y="0"/>
                    </a:moveTo>
                    <a:cubicBezTo>
                      <a:pt x="1165" y="0"/>
                      <a:pt x="1110" y="14"/>
                      <a:pt x="1054" y="42"/>
                    </a:cubicBezTo>
                    <a:lnTo>
                      <a:pt x="1" y="1262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942" y="652"/>
                      <a:pt x="1886" y="486"/>
                      <a:pt x="1831" y="430"/>
                    </a:cubicBezTo>
                    <a:lnTo>
                      <a:pt x="1387" y="42"/>
                    </a:lnTo>
                    <a:cubicBezTo>
                      <a:pt x="1332" y="14"/>
                      <a:pt x="1276" y="0"/>
                      <a:pt x="1221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2357175" y="1933525"/>
                <a:ext cx="45775" cy="48200"/>
              </a:xfrm>
              <a:custGeom>
                <a:rect b="b" l="l" r="r" t="t"/>
                <a:pathLst>
                  <a:path extrusionOk="0" h="1928" w="1831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276"/>
                      <a:pt x="0" y="1387"/>
                      <a:pt x="56" y="1498"/>
                    </a:cubicBezTo>
                    <a:lnTo>
                      <a:pt x="499" y="1886"/>
                    </a:lnTo>
                    <a:cubicBezTo>
                      <a:pt x="555" y="1914"/>
                      <a:pt x="610" y="1928"/>
                      <a:pt x="666" y="1928"/>
                    </a:cubicBezTo>
                    <a:cubicBezTo>
                      <a:pt x="721" y="1928"/>
                      <a:pt x="777" y="1914"/>
                      <a:pt x="832" y="1886"/>
                    </a:cubicBezTo>
                    <a:lnTo>
                      <a:pt x="1830" y="6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2418175" y="1761625"/>
                <a:ext cx="187150" cy="111650"/>
              </a:xfrm>
              <a:custGeom>
                <a:rect b="b" l="l" r="r" t="t"/>
                <a:pathLst>
                  <a:path extrusionOk="0" h="4466" w="7486">
                    <a:moveTo>
                      <a:pt x="2163" y="1"/>
                    </a:moveTo>
                    <a:cubicBezTo>
                      <a:pt x="1275" y="1"/>
                      <a:pt x="610" y="278"/>
                      <a:pt x="388" y="833"/>
                    </a:cubicBezTo>
                    <a:cubicBezTo>
                      <a:pt x="0" y="1775"/>
                      <a:pt x="1220" y="3162"/>
                      <a:pt x="3105" y="3938"/>
                    </a:cubicBezTo>
                    <a:cubicBezTo>
                      <a:pt x="3493" y="4104"/>
                      <a:pt x="3882" y="4271"/>
                      <a:pt x="4270" y="4326"/>
                    </a:cubicBezTo>
                    <a:cubicBezTo>
                      <a:pt x="4679" y="4420"/>
                      <a:pt x="5070" y="4466"/>
                      <a:pt x="5428" y="4466"/>
                    </a:cubicBezTo>
                    <a:cubicBezTo>
                      <a:pt x="6332" y="4466"/>
                      <a:pt x="7026" y="4177"/>
                      <a:pt x="7264" y="3661"/>
                    </a:cubicBezTo>
                    <a:cubicBezTo>
                      <a:pt x="7486" y="3106"/>
                      <a:pt x="7209" y="2385"/>
                      <a:pt x="6543" y="1720"/>
                    </a:cubicBezTo>
                    <a:cubicBezTo>
                      <a:pt x="6321" y="1553"/>
                      <a:pt x="6100" y="1332"/>
                      <a:pt x="5822" y="1221"/>
                    </a:cubicBezTo>
                    <a:lnTo>
                      <a:pt x="5822" y="1221"/>
                    </a:lnTo>
                    <a:cubicBezTo>
                      <a:pt x="5878" y="1775"/>
                      <a:pt x="5712" y="2330"/>
                      <a:pt x="5323" y="2718"/>
                    </a:cubicBezTo>
                    <a:cubicBezTo>
                      <a:pt x="4897" y="3206"/>
                      <a:pt x="4302" y="3459"/>
                      <a:pt x="3706" y="3459"/>
                    </a:cubicBezTo>
                    <a:cubicBezTo>
                      <a:pt x="3218" y="3459"/>
                      <a:pt x="2728" y="3289"/>
                      <a:pt x="2329" y="2940"/>
                    </a:cubicBezTo>
                    <a:cubicBezTo>
                      <a:pt x="1442" y="2163"/>
                      <a:pt x="1386" y="833"/>
                      <a:pt x="2163" y="1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2258750" y="19661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213" y="1"/>
                    </a:moveTo>
                    <a:cubicBezTo>
                      <a:pt x="1165" y="1"/>
                      <a:pt x="1109" y="29"/>
                      <a:pt x="1054" y="84"/>
                    </a:cubicBezTo>
                    <a:lnTo>
                      <a:pt x="0" y="1304"/>
                    </a:lnTo>
                    <a:lnTo>
                      <a:pt x="776" y="1969"/>
                    </a:lnTo>
                    <a:lnTo>
                      <a:pt x="1830" y="749"/>
                    </a:lnTo>
                    <a:cubicBezTo>
                      <a:pt x="1885" y="694"/>
                      <a:pt x="1885" y="528"/>
                      <a:pt x="1830" y="472"/>
                    </a:cubicBezTo>
                    <a:lnTo>
                      <a:pt x="1331" y="84"/>
                    </a:lnTo>
                    <a:cubicBezTo>
                      <a:pt x="1303" y="29"/>
                      <a:pt x="1262" y="1"/>
                      <a:pt x="12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2316975" y="18988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65" y="1"/>
                    </a:moveTo>
                    <a:lnTo>
                      <a:pt x="56" y="1220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24" y="1983"/>
                      <a:pt x="672" y="1983"/>
                    </a:cubicBezTo>
                    <a:cubicBezTo>
                      <a:pt x="721" y="1983"/>
                      <a:pt x="776" y="1969"/>
                      <a:pt x="832" y="1941"/>
                    </a:cubicBezTo>
                    <a:lnTo>
                      <a:pt x="1885" y="721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2219925" y="19325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72" y="0"/>
                    </a:moveTo>
                    <a:cubicBezTo>
                      <a:pt x="1123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276" y="14"/>
                      <a:pt x="1220" y="0"/>
                      <a:pt x="117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13"/>
              <p:cNvSpPr/>
              <p:nvPr/>
            </p:nvSpPr>
            <p:spPr>
              <a:xfrm>
                <a:off x="2278150" y="18656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65" y="1"/>
                    </a:moveTo>
                    <a:lnTo>
                      <a:pt x="56" y="1221"/>
                    </a:lnTo>
                    <a:cubicBezTo>
                      <a:pt x="0" y="1276"/>
                      <a:pt x="0" y="1442"/>
                      <a:pt x="56" y="1498"/>
                    </a:cubicBezTo>
                    <a:lnTo>
                      <a:pt x="555" y="1886"/>
                    </a:lnTo>
                    <a:cubicBezTo>
                      <a:pt x="583" y="1941"/>
                      <a:pt x="624" y="1969"/>
                      <a:pt x="673" y="1969"/>
                    </a:cubicBezTo>
                    <a:cubicBezTo>
                      <a:pt x="721" y="1969"/>
                      <a:pt x="777" y="1941"/>
                      <a:pt x="832" y="1886"/>
                    </a:cubicBezTo>
                    <a:lnTo>
                      <a:pt x="1886" y="666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13"/>
              <p:cNvSpPr/>
              <p:nvPr/>
            </p:nvSpPr>
            <p:spPr>
              <a:xfrm>
                <a:off x="2311425" y="1664925"/>
                <a:ext cx="162225" cy="155675"/>
              </a:xfrm>
              <a:custGeom>
                <a:rect b="b" l="l" r="r" t="t"/>
                <a:pathLst>
                  <a:path extrusionOk="0" h="6227" w="6489">
                    <a:moveTo>
                      <a:pt x="5844" y="1"/>
                    </a:moveTo>
                    <a:cubicBezTo>
                      <a:pt x="5090" y="1"/>
                      <a:pt x="2620" y="2153"/>
                      <a:pt x="1387" y="3592"/>
                    </a:cubicBezTo>
                    <a:cubicBezTo>
                      <a:pt x="0" y="5200"/>
                      <a:pt x="555" y="5366"/>
                      <a:pt x="1054" y="5810"/>
                    </a:cubicBezTo>
                    <a:cubicBezTo>
                      <a:pt x="1296" y="5998"/>
                      <a:pt x="1473" y="6226"/>
                      <a:pt x="1750" y="6226"/>
                    </a:cubicBezTo>
                    <a:cubicBezTo>
                      <a:pt x="2043" y="6226"/>
                      <a:pt x="2448" y="5971"/>
                      <a:pt x="3161" y="5144"/>
                    </a:cubicBezTo>
                    <a:cubicBezTo>
                      <a:pt x="4547" y="3536"/>
                      <a:pt x="6488" y="486"/>
                      <a:pt x="5989" y="43"/>
                    </a:cubicBezTo>
                    <a:cubicBezTo>
                      <a:pt x="5952" y="14"/>
                      <a:pt x="5903" y="1"/>
                      <a:pt x="5844" y="1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13"/>
              <p:cNvSpPr/>
              <p:nvPr/>
            </p:nvSpPr>
            <p:spPr>
              <a:xfrm>
                <a:off x="2181100" y="1900600"/>
                <a:ext cx="47175" cy="48200"/>
              </a:xfrm>
              <a:custGeom>
                <a:rect b="b" l="l" r="r" t="t"/>
                <a:pathLst>
                  <a:path extrusionOk="0" h="1928" w="1887">
                    <a:moveTo>
                      <a:pt x="1193" y="1"/>
                    </a:moveTo>
                    <a:cubicBezTo>
                      <a:pt x="1138" y="1"/>
                      <a:pt x="1082" y="15"/>
                      <a:pt x="1054" y="42"/>
                    </a:cubicBezTo>
                    <a:lnTo>
                      <a:pt x="1" y="1207"/>
                    </a:lnTo>
                    <a:lnTo>
                      <a:pt x="777" y="1928"/>
                    </a:lnTo>
                    <a:lnTo>
                      <a:pt x="1831" y="708"/>
                    </a:lnTo>
                    <a:cubicBezTo>
                      <a:pt x="1886" y="597"/>
                      <a:pt x="1886" y="486"/>
                      <a:pt x="1831" y="431"/>
                    </a:cubicBezTo>
                    <a:lnTo>
                      <a:pt x="1332" y="42"/>
                    </a:lnTo>
                    <a:cubicBezTo>
                      <a:pt x="1304" y="15"/>
                      <a:pt x="1249" y="1"/>
                      <a:pt x="119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13"/>
              <p:cNvSpPr/>
              <p:nvPr/>
            </p:nvSpPr>
            <p:spPr>
              <a:xfrm>
                <a:off x="2239325" y="1832325"/>
                <a:ext cx="47175" cy="49600"/>
              </a:xfrm>
              <a:custGeom>
                <a:rect b="b" l="l" r="r" t="t"/>
                <a:pathLst>
                  <a:path extrusionOk="0" h="1984" w="1887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332"/>
                      <a:pt x="1" y="1443"/>
                      <a:pt x="56" y="1553"/>
                    </a:cubicBezTo>
                    <a:lnTo>
                      <a:pt x="555" y="1942"/>
                    </a:lnTo>
                    <a:cubicBezTo>
                      <a:pt x="583" y="1969"/>
                      <a:pt x="625" y="1983"/>
                      <a:pt x="673" y="1983"/>
                    </a:cubicBezTo>
                    <a:cubicBezTo>
                      <a:pt x="722" y="1983"/>
                      <a:pt x="777" y="1969"/>
                      <a:pt x="833" y="1942"/>
                    </a:cubicBezTo>
                    <a:lnTo>
                      <a:pt x="1886" y="722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13"/>
              <p:cNvSpPr/>
              <p:nvPr/>
            </p:nvSpPr>
            <p:spPr>
              <a:xfrm>
                <a:off x="2211600" y="1642425"/>
                <a:ext cx="105400" cy="105375"/>
              </a:xfrm>
              <a:custGeom>
                <a:rect b="b" l="l" r="r" t="t"/>
                <a:pathLst>
                  <a:path extrusionOk="0" h="4215" w="4216">
                    <a:moveTo>
                      <a:pt x="1276" y="0"/>
                    </a:moveTo>
                    <a:lnTo>
                      <a:pt x="1" y="1442"/>
                    </a:lnTo>
                    <a:cubicBezTo>
                      <a:pt x="1387" y="3327"/>
                      <a:pt x="4215" y="4214"/>
                      <a:pt x="4215" y="4214"/>
                    </a:cubicBezTo>
                    <a:cubicBezTo>
                      <a:pt x="1609" y="2052"/>
                      <a:pt x="1276" y="0"/>
                      <a:pt x="1276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13"/>
              <p:cNvSpPr/>
              <p:nvPr/>
            </p:nvSpPr>
            <p:spPr>
              <a:xfrm>
                <a:off x="2142300" y="1865950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7" y="1"/>
                    </a:moveTo>
                    <a:cubicBezTo>
                      <a:pt x="1179" y="1"/>
                      <a:pt x="1137" y="14"/>
                      <a:pt x="1109" y="42"/>
                    </a:cubicBezTo>
                    <a:lnTo>
                      <a:pt x="0" y="1262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941" y="541"/>
                      <a:pt x="1830" y="430"/>
                    </a:cubicBezTo>
                    <a:lnTo>
                      <a:pt x="1387" y="42"/>
                    </a:lnTo>
                    <a:cubicBezTo>
                      <a:pt x="1331" y="14"/>
                      <a:pt x="1276" y="1"/>
                      <a:pt x="122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13"/>
              <p:cNvSpPr/>
              <p:nvPr/>
            </p:nvSpPr>
            <p:spPr>
              <a:xfrm>
                <a:off x="2200525" y="17976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38" y="1983"/>
                      <a:pt x="693" y="1983"/>
                    </a:cubicBezTo>
                    <a:cubicBezTo>
                      <a:pt x="749" y="1983"/>
                      <a:pt x="804" y="1969"/>
                      <a:pt x="832" y="1941"/>
                    </a:cubicBezTo>
                    <a:lnTo>
                      <a:pt x="1886" y="721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3"/>
              <p:cNvSpPr/>
              <p:nvPr/>
            </p:nvSpPr>
            <p:spPr>
              <a:xfrm>
                <a:off x="2264275" y="1582800"/>
                <a:ext cx="102625" cy="104000"/>
              </a:xfrm>
              <a:custGeom>
                <a:rect b="b" l="l" r="r" t="t"/>
                <a:pathLst>
                  <a:path extrusionOk="0" h="4160" w="4105">
                    <a:moveTo>
                      <a:pt x="2210" y="1348"/>
                    </a:moveTo>
                    <a:cubicBezTo>
                      <a:pt x="2890" y="1348"/>
                      <a:pt x="3521" y="2178"/>
                      <a:pt x="2940" y="2884"/>
                    </a:cubicBezTo>
                    <a:cubicBezTo>
                      <a:pt x="2731" y="3107"/>
                      <a:pt x="2487" y="3200"/>
                      <a:pt x="2252" y="3200"/>
                    </a:cubicBezTo>
                    <a:cubicBezTo>
                      <a:pt x="1552" y="3200"/>
                      <a:pt x="931" y="2370"/>
                      <a:pt x="1554" y="1664"/>
                    </a:cubicBezTo>
                    <a:cubicBezTo>
                      <a:pt x="1749" y="1441"/>
                      <a:pt x="1982" y="1348"/>
                      <a:pt x="2210" y="1348"/>
                    </a:cubicBezTo>
                    <a:close/>
                    <a:moveTo>
                      <a:pt x="2330" y="1"/>
                    </a:moveTo>
                    <a:cubicBezTo>
                      <a:pt x="888" y="167"/>
                      <a:pt x="1" y="1720"/>
                      <a:pt x="666" y="2995"/>
                    </a:cubicBezTo>
                    <a:cubicBezTo>
                      <a:pt x="1049" y="3760"/>
                      <a:pt x="1799" y="4159"/>
                      <a:pt x="2557" y="4159"/>
                    </a:cubicBezTo>
                    <a:cubicBezTo>
                      <a:pt x="3116" y="4159"/>
                      <a:pt x="3680" y="3942"/>
                      <a:pt x="4104" y="3494"/>
                    </a:cubicBezTo>
                    <a:cubicBezTo>
                      <a:pt x="3938" y="2662"/>
                      <a:pt x="3661" y="1886"/>
                      <a:pt x="3217" y="1221"/>
                    </a:cubicBezTo>
                    <a:cubicBezTo>
                      <a:pt x="2995" y="777"/>
                      <a:pt x="2663" y="389"/>
                      <a:pt x="233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13"/>
              <p:cNvSpPr/>
              <p:nvPr/>
            </p:nvSpPr>
            <p:spPr>
              <a:xfrm>
                <a:off x="2314200" y="1525975"/>
                <a:ext cx="81800" cy="148350"/>
              </a:xfrm>
              <a:custGeom>
                <a:rect b="b" l="l" r="r" t="t"/>
                <a:pathLst>
                  <a:path extrusionOk="0" h="5934" w="3272">
                    <a:moveTo>
                      <a:pt x="1165" y="0"/>
                    </a:moveTo>
                    <a:lnTo>
                      <a:pt x="0" y="1331"/>
                    </a:lnTo>
                    <a:cubicBezTo>
                      <a:pt x="1442" y="2495"/>
                      <a:pt x="2440" y="4104"/>
                      <a:pt x="2773" y="5933"/>
                    </a:cubicBezTo>
                    <a:cubicBezTo>
                      <a:pt x="2828" y="5823"/>
                      <a:pt x="3272" y="1830"/>
                      <a:pt x="1165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13"/>
              <p:cNvSpPr/>
              <p:nvPr/>
            </p:nvSpPr>
            <p:spPr>
              <a:xfrm>
                <a:off x="2103475" y="18313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93" y="0"/>
                    </a:moveTo>
                    <a:cubicBezTo>
                      <a:pt x="1137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304" y="14"/>
                      <a:pt x="1248" y="0"/>
                      <a:pt x="119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13"/>
              <p:cNvSpPr/>
              <p:nvPr/>
            </p:nvSpPr>
            <p:spPr>
              <a:xfrm>
                <a:off x="2161700" y="17644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276"/>
                      <a:pt x="1" y="1442"/>
                      <a:pt x="56" y="1498"/>
                    </a:cubicBezTo>
                    <a:lnTo>
                      <a:pt x="500" y="1886"/>
                    </a:lnTo>
                    <a:cubicBezTo>
                      <a:pt x="555" y="1942"/>
                      <a:pt x="611" y="1969"/>
                      <a:pt x="666" y="1969"/>
                    </a:cubicBezTo>
                    <a:cubicBezTo>
                      <a:pt x="721" y="1969"/>
                      <a:pt x="777" y="1942"/>
                      <a:pt x="832" y="1886"/>
                    </a:cubicBezTo>
                    <a:lnTo>
                      <a:pt x="1886" y="666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3"/>
              <p:cNvSpPr/>
              <p:nvPr/>
            </p:nvSpPr>
            <p:spPr>
              <a:xfrm>
                <a:off x="2237950" y="1553175"/>
                <a:ext cx="131725" cy="166575"/>
              </a:xfrm>
              <a:custGeom>
                <a:rect b="b" l="l" r="r" t="t"/>
                <a:pathLst>
                  <a:path extrusionOk="0" h="6663" w="5269">
                    <a:moveTo>
                      <a:pt x="1328" y="0"/>
                    </a:moveTo>
                    <a:cubicBezTo>
                      <a:pt x="1123" y="0"/>
                      <a:pt x="936" y="44"/>
                      <a:pt x="777" y="132"/>
                    </a:cubicBezTo>
                    <a:cubicBezTo>
                      <a:pt x="56" y="520"/>
                      <a:pt x="0" y="1796"/>
                      <a:pt x="555" y="3182"/>
                    </a:cubicBezTo>
                    <a:cubicBezTo>
                      <a:pt x="666" y="3570"/>
                      <a:pt x="832" y="3903"/>
                      <a:pt x="1054" y="4291"/>
                    </a:cubicBezTo>
                    <a:cubicBezTo>
                      <a:pt x="1910" y="5733"/>
                      <a:pt x="3133" y="6662"/>
                      <a:pt x="4037" y="6662"/>
                    </a:cubicBezTo>
                    <a:cubicBezTo>
                      <a:pt x="4245" y="6662"/>
                      <a:pt x="4437" y="6613"/>
                      <a:pt x="4603" y="6509"/>
                    </a:cubicBezTo>
                    <a:cubicBezTo>
                      <a:pt x="5102" y="6232"/>
                      <a:pt x="5268" y="5511"/>
                      <a:pt x="5157" y="4679"/>
                    </a:cubicBezTo>
                    <a:lnTo>
                      <a:pt x="5157" y="4679"/>
                    </a:lnTo>
                    <a:cubicBezTo>
                      <a:pt x="4682" y="5210"/>
                      <a:pt x="4126" y="5431"/>
                      <a:pt x="3589" y="5431"/>
                    </a:cubicBezTo>
                    <a:cubicBezTo>
                      <a:pt x="1996" y="5431"/>
                      <a:pt x="572" y="3483"/>
                      <a:pt x="1941" y="1907"/>
                    </a:cubicBezTo>
                    <a:cubicBezTo>
                      <a:pt x="2329" y="1463"/>
                      <a:pt x="2828" y="1186"/>
                      <a:pt x="3383" y="1186"/>
                    </a:cubicBezTo>
                    <a:cubicBezTo>
                      <a:pt x="3217" y="964"/>
                      <a:pt x="2995" y="742"/>
                      <a:pt x="2773" y="576"/>
                    </a:cubicBezTo>
                    <a:cubicBezTo>
                      <a:pt x="2282" y="198"/>
                      <a:pt x="1765" y="0"/>
                      <a:pt x="1328" y="0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13"/>
              <p:cNvSpPr/>
              <p:nvPr/>
            </p:nvSpPr>
            <p:spPr>
              <a:xfrm>
                <a:off x="2185275" y="1525975"/>
                <a:ext cx="432550" cy="421450"/>
              </a:xfrm>
              <a:custGeom>
                <a:rect b="b" l="l" r="r" t="t"/>
                <a:pathLst>
                  <a:path extrusionOk="0" h="16858" w="17302">
                    <a:moveTo>
                      <a:pt x="17298" y="9480"/>
                    </a:moveTo>
                    <a:lnTo>
                      <a:pt x="17301" y="9482"/>
                    </a:lnTo>
                    <a:cubicBezTo>
                      <a:pt x="17300" y="9481"/>
                      <a:pt x="17299" y="9481"/>
                      <a:pt x="17298" y="9480"/>
                    </a:cubicBezTo>
                    <a:close/>
                    <a:moveTo>
                      <a:pt x="10890" y="5559"/>
                    </a:moveTo>
                    <a:cubicBezTo>
                      <a:pt x="10949" y="5559"/>
                      <a:pt x="10998" y="5572"/>
                      <a:pt x="11035" y="5601"/>
                    </a:cubicBezTo>
                    <a:cubicBezTo>
                      <a:pt x="11534" y="6044"/>
                      <a:pt x="9593" y="9094"/>
                      <a:pt x="8207" y="10702"/>
                    </a:cubicBezTo>
                    <a:cubicBezTo>
                      <a:pt x="7483" y="11513"/>
                      <a:pt x="7077" y="11764"/>
                      <a:pt x="6783" y="11764"/>
                    </a:cubicBezTo>
                    <a:cubicBezTo>
                      <a:pt x="6514" y="11764"/>
                      <a:pt x="6338" y="11553"/>
                      <a:pt x="6100" y="11368"/>
                    </a:cubicBezTo>
                    <a:cubicBezTo>
                      <a:pt x="5601" y="10924"/>
                      <a:pt x="5046" y="10758"/>
                      <a:pt x="6377" y="9150"/>
                    </a:cubicBezTo>
                    <a:cubicBezTo>
                      <a:pt x="7662" y="7711"/>
                      <a:pt x="10136" y="5559"/>
                      <a:pt x="10890" y="5559"/>
                    </a:cubicBezTo>
                    <a:close/>
                    <a:moveTo>
                      <a:pt x="6322" y="0"/>
                    </a:moveTo>
                    <a:lnTo>
                      <a:pt x="6322" y="0"/>
                    </a:lnTo>
                    <a:cubicBezTo>
                      <a:pt x="8429" y="1830"/>
                      <a:pt x="7985" y="5823"/>
                      <a:pt x="7985" y="5933"/>
                    </a:cubicBezTo>
                    <a:cubicBezTo>
                      <a:pt x="7653" y="4104"/>
                      <a:pt x="6654" y="2440"/>
                      <a:pt x="5157" y="1331"/>
                    </a:cubicBezTo>
                    <a:lnTo>
                      <a:pt x="4880" y="1664"/>
                    </a:lnTo>
                    <a:cubicBezTo>
                      <a:pt x="5102" y="1830"/>
                      <a:pt x="5324" y="2052"/>
                      <a:pt x="5490" y="2274"/>
                    </a:cubicBezTo>
                    <a:cubicBezTo>
                      <a:pt x="5823" y="2606"/>
                      <a:pt x="6155" y="2995"/>
                      <a:pt x="6377" y="3438"/>
                    </a:cubicBezTo>
                    <a:cubicBezTo>
                      <a:pt x="6821" y="4159"/>
                      <a:pt x="7098" y="4935"/>
                      <a:pt x="7264" y="5767"/>
                    </a:cubicBezTo>
                    <a:cubicBezTo>
                      <a:pt x="7375" y="6599"/>
                      <a:pt x="7209" y="7320"/>
                      <a:pt x="6710" y="7597"/>
                    </a:cubicBezTo>
                    <a:cubicBezTo>
                      <a:pt x="6544" y="7701"/>
                      <a:pt x="6352" y="7750"/>
                      <a:pt x="6144" y="7750"/>
                    </a:cubicBezTo>
                    <a:cubicBezTo>
                      <a:pt x="5240" y="7750"/>
                      <a:pt x="4017" y="6821"/>
                      <a:pt x="3161" y="5379"/>
                    </a:cubicBezTo>
                    <a:cubicBezTo>
                      <a:pt x="2939" y="4991"/>
                      <a:pt x="2773" y="4603"/>
                      <a:pt x="2662" y="4270"/>
                    </a:cubicBezTo>
                    <a:lnTo>
                      <a:pt x="2329" y="4658"/>
                    </a:lnTo>
                    <a:cubicBezTo>
                      <a:pt x="2329" y="4658"/>
                      <a:pt x="2662" y="6710"/>
                      <a:pt x="5268" y="8872"/>
                    </a:cubicBezTo>
                    <a:cubicBezTo>
                      <a:pt x="5268" y="8872"/>
                      <a:pt x="2385" y="7985"/>
                      <a:pt x="998" y="6100"/>
                    </a:cubicBezTo>
                    <a:lnTo>
                      <a:pt x="0" y="7320"/>
                    </a:lnTo>
                    <a:cubicBezTo>
                      <a:pt x="167" y="7375"/>
                      <a:pt x="333" y="7486"/>
                      <a:pt x="499" y="7597"/>
                    </a:cubicBezTo>
                    <a:lnTo>
                      <a:pt x="10536" y="16358"/>
                    </a:lnTo>
                    <a:cubicBezTo>
                      <a:pt x="10702" y="16469"/>
                      <a:pt x="10813" y="16636"/>
                      <a:pt x="10924" y="16857"/>
                    </a:cubicBezTo>
                    <a:lnTo>
                      <a:pt x="11922" y="15637"/>
                    </a:lnTo>
                    <a:cubicBezTo>
                      <a:pt x="9871" y="14528"/>
                      <a:pt x="8595" y="11811"/>
                      <a:pt x="8595" y="11811"/>
                    </a:cubicBezTo>
                    <a:lnTo>
                      <a:pt x="8595" y="11811"/>
                    </a:lnTo>
                    <a:cubicBezTo>
                      <a:pt x="11090" y="14029"/>
                      <a:pt x="13142" y="14140"/>
                      <a:pt x="13198" y="14140"/>
                    </a:cubicBezTo>
                    <a:lnTo>
                      <a:pt x="13530" y="13752"/>
                    </a:lnTo>
                    <a:cubicBezTo>
                      <a:pt x="13142" y="13697"/>
                      <a:pt x="12754" y="13530"/>
                      <a:pt x="12366" y="13364"/>
                    </a:cubicBezTo>
                    <a:cubicBezTo>
                      <a:pt x="10481" y="12588"/>
                      <a:pt x="9261" y="11201"/>
                      <a:pt x="9649" y="10259"/>
                    </a:cubicBezTo>
                    <a:cubicBezTo>
                      <a:pt x="9871" y="9704"/>
                      <a:pt x="10536" y="9427"/>
                      <a:pt x="11423" y="9427"/>
                    </a:cubicBezTo>
                    <a:cubicBezTo>
                      <a:pt x="12255" y="9427"/>
                      <a:pt x="13031" y="9593"/>
                      <a:pt x="13808" y="9926"/>
                    </a:cubicBezTo>
                    <a:cubicBezTo>
                      <a:pt x="14251" y="10092"/>
                      <a:pt x="14695" y="10314"/>
                      <a:pt x="15138" y="10591"/>
                    </a:cubicBezTo>
                    <a:cubicBezTo>
                      <a:pt x="15360" y="10758"/>
                      <a:pt x="15582" y="10979"/>
                      <a:pt x="15804" y="11146"/>
                    </a:cubicBezTo>
                    <a:lnTo>
                      <a:pt x="16081" y="10813"/>
                    </a:lnTo>
                    <a:cubicBezTo>
                      <a:pt x="14750" y="9538"/>
                      <a:pt x="12976" y="8817"/>
                      <a:pt x="11146" y="8706"/>
                    </a:cubicBezTo>
                    <a:cubicBezTo>
                      <a:pt x="11234" y="8677"/>
                      <a:pt x="12357" y="8385"/>
                      <a:pt x="13708" y="8385"/>
                    </a:cubicBezTo>
                    <a:cubicBezTo>
                      <a:pt x="14915" y="8385"/>
                      <a:pt x="16303" y="8618"/>
                      <a:pt x="17298" y="9480"/>
                    </a:cubicBezTo>
                    <a:lnTo>
                      <a:pt x="17298" y="9480"/>
                    </a:lnTo>
                    <a:lnTo>
                      <a:pt x="11867" y="4769"/>
                    </a:ln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13"/>
              <p:cNvSpPr/>
              <p:nvPr/>
            </p:nvSpPr>
            <p:spPr>
              <a:xfrm>
                <a:off x="2434800" y="1679725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67" y="0"/>
                    </a:moveTo>
                    <a:cubicBezTo>
                      <a:pt x="270" y="0"/>
                      <a:pt x="180" y="48"/>
                      <a:pt x="111" y="116"/>
                    </a:cubicBezTo>
                    <a:cubicBezTo>
                      <a:pt x="0" y="227"/>
                      <a:pt x="56" y="393"/>
                      <a:pt x="167" y="504"/>
                    </a:cubicBezTo>
                    <a:cubicBezTo>
                      <a:pt x="222" y="560"/>
                      <a:pt x="305" y="587"/>
                      <a:pt x="382" y="587"/>
                    </a:cubicBezTo>
                    <a:cubicBezTo>
                      <a:pt x="458" y="587"/>
                      <a:pt x="527" y="560"/>
                      <a:pt x="555" y="504"/>
                    </a:cubicBezTo>
                    <a:cubicBezTo>
                      <a:pt x="666" y="393"/>
                      <a:pt x="666" y="172"/>
                      <a:pt x="555" y="61"/>
                    </a:cubicBezTo>
                    <a:cubicBezTo>
                      <a:pt x="491" y="18"/>
                      <a:pt x="428" y="0"/>
                      <a:pt x="367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3"/>
              <p:cNvSpPr/>
              <p:nvPr/>
            </p:nvSpPr>
            <p:spPr>
              <a:xfrm>
                <a:off x="2416775" y="1701325"/>
                <a:ext cx="16650" cy="13900"/>
              </a:xfrm>
              <a:custGeom>
                <a:rect b="b" l="l" r="r" t="t"/>
                <a:pathLst>
                  <a:path extrusionOk="0" h="556" w="666">
                    <a:moveTo>
                      <a:pt x="306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472"/>
                    </a:cubicBezTo>
                    <a:cubicBezTo>
                      <a:pt x="222" y="528"/>
                      <a:pt x="292" y="555"/>
                      <a:pt x="361" y="555"/>
                    </a:cubicBezTo>
                    <a:cubicBezTo>
                      <a:pt x="430" y="555"/>
                      <a:pt x="500" y="528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1"/>
                      <a:pt x="30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13"/>
              <p:cNvSpPr/>
              <p:nvPr/>
            </p:nvSpPr>
            <p:spPr>
              <a:xfrm>
                <a:off x="2398750" y="17221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06" y="0"/>
                    </a:moveTo>
                    <a:cubicBezTo>
                      <a:pt x="236" y="0"/>
                      <a:pt x="167" y="28"/>
                      <a:pt x="112" y="84"/>
                    </a:cubicBezTo>
                    <a:cubicBezTo>
                      <a:pt x="1" y="250"/>
                      <a:pt x="1" y="416"/>
                      <a:pt x="112" y="527"/>
                    </a:cubicBezTo>
                    <a:cubicBezTo>
                      <a:pt x="186" y="577"/>
                      <a:pt x="261" y="605"/>
                      <a:pt x="331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11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13"/>
              <p:cNvSpPr/>
              <p:nvPr/>
            </p:nvSpPr>
            <p:spPr>
              <a:xfrm>
                <a:off x="2379350" y="1744100"/>
                <a:ext cx="16650" cy="14100"/>
              </a:xfrm>
              <a:custGeom>
                <a:rect b="b" l="l" r="r" t="t"/>
                <a:pathLst>
                  <a:path extrusionOk="0" h="564" w="666">
                    <a:moveTo>
                      <a:pt x="352" y="0"/>
                    </a:moveTo>
                    <a:cubicBezTo>
                      <a:pt x="260" y="0"/>
                      <a:pt x="176" y="27"/>
                      <a:pt x="111" y="92"/>
                    </a:cubicBezTo>
                    <a:cubicBezTo>
                      <a:pt x="0" y="203"/>
                      <a:pt x="56" y="369"/>
                      <a:pt x="167" y="480"/>
                    </a:cubicBezTo>
                    <a:cubicBezTo>
                      <a:pt x="222" y="535"/>
                      <a:pt x="305" y="563"/>
                      <a:pt x="382" y="563"/>
                    </a:cubicBezTo>
                    <a:cubicBezTo>
                      <a:pt x="458" y="563"/>
                      <a:pt x="527" y="535"/>
                      <a:pt x="555" y="480"/>
                    </a:cubicBezTo>
                    <a:cubicBezTo>
                      <a:pt x="666" y="369"/>
                      <a:pt x="666" y="147"/>
                      <a:pt x="555" y="36"/>
                    </a:cubicBezTo>
                    <a:cubicBezTo>
                      <a:pt x="486" y="13"/>
                      <a:pt x="417" y="0"/>
                      <a:pt x="35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3"/>
              <p:cNvSpPr/>
              <p:nvPr/>
            </p:nvSpPr>
            <p:spPr>
              <a:xfrm>
                <a:off x="2361325" y="1765100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06" y="0"/>
                    </a:moveTo>
                    <a:cubicBezTo>
                      <a:pt x="236" y="0"/>
                      <a:pt x="167" y="28"/>
                      <a:pt x="111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09" y="570"/>
                      <a:pt x="260" y="588"/>
                      <a:pt x="312" y="588"/>
                    </a:cubicBezTo>
                    <a:cubicBezTo>
                      <a:pt x="397" y="588"/>
                      <a:pt x="487" y="540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13"/>
              <p:cNvSpPr/>
              <p:nvPr/>
            </p:nvSpPr>
            <p:spPr>
              <a:xfrm>
                <a:off x="2343300" y="1786450"/>
                <a:ext cx="15275" cy="14725"/>
              </a:xfrm>
              <a:custGeom>
                <a:rect b="b" l="l" r="r" t="t"/>
                <a:pathLst>
                  <a:path extrusionOk="0" h="589" w="611">
                    <a:moveTo>
                      <a:pt x="340" y="1"/>
                    </a:moveTo>
                    <a:cubicBezTo>
                      <a:pt x="244" y="1"/>
                      <a:pt x="146" y="48"/>
                      <a:pt x="112" y="117"/>
                    </a:cubicBezTo>
                    <a:cubicBezTo>
                      <a:pt x="1" y="228"/>
                      <a:pt x="1" y="394"/>
                      <a:pt x="112" y="505"/>
                    </a:cubicBezTo>
                    <a:cubicBezTo>
                      <a:pt x="167" y="560"/>
                      <a:pt x="250" y="588"/>
                      <a:pt x="333" y="588"/>
                    </a:cubicBezTo>
                    <a:cubicBezTo>
                      <a:pt x="417" y="588"/>
                      <a:pt x="500" y="560"/>
                      <a:pt x="555" y="505"/>
                    </a:cubicBezTo>
                    <a:cubicBezTo>
                      <a:pt x="611" y="394"/>
                      <a:pt x="611" y="172"/>
                      <a:pt x="500" y="61"/>
                    </a:cubicBezTo>
                    <a:cubicBezTo>
                      <a:pt x="457" y="19"/>
                      <a:pt x="399" y="1"/>
                      <a:pt x="34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13"/>
              <p:cNvSpPr/>
              <p:nvPr/>
            </p:nvSpPr>
            <p:spPr>
              <a:xfrm>
                <a:off x="2196350" y="1740300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0"/>
                    </a:moveTo>
                    <a:cubicBezTo>
                      <a:pt x="251" y="0"/>
                      <a:pt x="173" y="41"/>
                      <a:pt x="112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3" y="577"/>
                      <a:pt x="306" y="604"/>
                      <a:pt x="382" y="604"/>
                    </a:cubicBezTo>
                    <a:cubicBezTo>
                      <a:pt x="458" y="604"/>
                      <a:pt x="528" y="577"/>
                      <a:pt x="555" y="521"/>
                    </a:cubicBezTo>
                    <a:cubicBezTo>
                      <a:pt x="666" y="410"/>
                      <a:pt x="666" y="188"/>
                      <a:pt x="555" y="78"/>
                    </a:cubicBezTo>
                    <a:cubicBezTo>
                      <a:pt x="481" y="28"/>
                      <a:pt x="406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3"/>
              <p:cNvSpPr/>
              <p:nvPr/>
            </p:nvSpPr>
            <p:spPr>
              <a:xfrm>
                <a:off x="2219925" y="17611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2" y="576"/>
                      <a:pt x="306" y="604"/>
                      <a:pt x="389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13"/>
              <p:cNvSpPr/>
              <p:nvPr/>
            </p:nvSpPr>
            <p:spPr>
              <a:xfrm>
                <a:off x="2243500" y="1781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9"/>
                      <a:pt x="111" y="84"/>
                    </a:cubicBezTo>
                    <a:cubicBezTo>
                      <a:pt x="0" y="195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9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13"/>
              <p:cNvSpPr/>
              <p:nvPr/>
            </p:nvSpPr>
            <p:spPr>
              <a:xfrm>
                <a:off x="2267050" y="1801700"/>
                <a:ext cx="16675" cy="15525"/>
              </a:xfrm>
              <a:custGeom>
                <a:rect b="b" l="l" r="r" t="t"/>
                <a:pathLst>
                  <a:path extrusionOk="0" h="621" w="667">
                    <a:moveTo>
                      <a:pt x="368" y="1"/>
                    </a:moveTo>
                    <a:cubicBezTo>
                      <a:pt x="270" y="1"/>
                      <a:pt x="180" y="48"/>
                      <a:pt x="112" y="117"/>
                    </a:cubicBezTo>
                    <a:cubicBezTo>
                      <a:pt x="1" y="228"/>
                      <a:pt x="1" y="450"/>
                      <a:pt x="167" y="560"/>
                    </a:cubicBezTo>
                    <a:cubicBezTo>
                      <a:pt x="210" y="603"/>
                      <a:pt x="268" y="621"/>
                      <a:pt x="327" y="621"/>
                    </a:cubicBezTo>
                    <a:cubicBezTo>
                      <a:pt x="423" y="621"/>
                      <a:pt x="521" y="574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3"/>
              <p:cNvSpPr/>
              <p:nvPr/>
            </p:nvSpPr>
            <p:spPr>
              <a:xfrm>
                <a:off x="2290625" y="1822075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1"/>
                    </a:moveTo>
                    <a:cubicBezTo>
                      <a:pt x="250" y="1"/>
                      <a:pt x="172" y="42"/>
                      <a:pt x="111" y="134"/>
                    </a:cubicBezTo>
                    <a:cubicBezTo>
                      <a:pt x="1" y="245"/>
                      <a:pt x="1" y="411"/>
                      <a:pt x="167" y="522"/>
                    </a:cubicBezTo>
                    <a:cubicBezTo>
                      <a:pt x="222" y="577"/>
                      <a:pt x="306" y="605"/>
                      <a:pt x="382" y="605"/>
                    </a:cubicBezTo>
                    <a:cubicBezTo>
                      <a:pt x="458" y="605"/>
                      <a:pt x="527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0" y="28"/>
                      <a:pt x="405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13"/>
              <p:cNvSpPr/>
              <p:nvPr/>
            </p:nvSpPr>
            <p:spPr>
              <a:xfrm>
                <a:off x="2314200" y="1842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13"/>
              <p:cNvSpPr/>
              <p:nvPr/>
            </p:nvSpPr>
            <p:spPr>
              <a:xfrm>
                <a:off x="2337750" y="1863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1"/>
                    </a:moveTo>
                    <a:cubicBezTo>
                      <a:pt x="237" y="1"/>
                      <a:pt x="167" y="28"/>
                      <a:pt x="112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17" y="577"/>
                      <a:pt x="278" y="605"/>
                      <a:pt x="340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13"/>
              <p:cNvSpPr/>
              <p:nvPr/>
            </p:nvSpPr>
            <p:spPr>
              <a:xfrm>
                <a:off x="2361325" y="18835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8" y="1"/>
                    </a:moveTo>
                    <a:cubicBezTo>
                      <a:pt x="270" y="1"/>
                      <a:pt x="180" y="48"/>
                      <a:pt x="111" y="116"/>
                    </a:cubicBezTo>
                    <a:cubicBezTo>
                      <a:pt x="1" y="227"/>
                      <a:pt x="1" y="394"/>
                      <a:pt x="167" y="560"/>
                    </a:cubicBezTo>
                    <a:cubicBezTo>
                      <a:pt x="209" y="602"/>
                      <a:pt x="260" y="621"/>
                      <a:pt x="312" y="621"/>
                    </a:cubicBezTo>
                    <a:cubicBezTo>
                      <a:pt x="397" y="621"/>
                      <a:pt x="487" y="573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13"/>
              <p:cNvSpPr/>
              <p:nvPr/>
            </p:nvSpPr>
            <p:spPr>
              <a:xfrm>
                <a:off x="2384900" y="1903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6"/>
                      <a:pt x="167" y="527"/>
                    </a:cubicBezTo>
                    <a:cubicBezTo>
                      <a:pt x="222" y="583"/>
                      <a:pt x="291" y="611"/>
                      <a:pt x="361" y="611"/>
                    </a:cubicBezTo>
                    <a:cubicBezTo>
                      <a:pt x="430" y="611"/>
                      <a:pt x="499" y="583"/>
                      <a:pt x="555" y="527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13"/>
              <p:cNvSpPr/>
              <p:nvPr/>
            </p:nvSpPr>
            <p:spPr>
              <a:xfrm>
                <a:off x="2408450" y="1924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0"/>
                    </a:moveTo>
                    <a:cubicBezTo>
                      <a:pt x="237" y="0"/>
                      <a:pt x="167" y="28"/>
                      <a:pt x="112" y="84"/>
                    </a:cubicBezTo>
                    <a:cubicBezTo>
                      <a:pt x="1" y="194"/>
                      <a:pt x="1" y="416"/>
                      <a:pt x="167" y="527"/>
                    </a:cubicBezTo>
                    <a:cubicBezTo>
                      <a:pt x="217" y="577"/>
                      <a:pt x="278" y="604"/>
                      <a:pt x="340" y="604"/>
                    </a:cubicBezTo>
                    <a:cubicBezTo>
                      <a:pt x="416" y="604"/>
                      <a:pt x="494" y="563"/>
                      <a:pt x="555" y="472"/>
                    </a:cubicBezTo>
                    <a:cubicBezTo>
                      <a:pt x="666" y="361"/>
                      <a:pt x="666" y="194"/>
                      <a:pt x="555" y="84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13"/>
              <p:cNvSpPr/>
              <p:nvPr/>
            </p:nvSpPr>
            <p:spPr>
              <a:xfrm>
                <a:off x="2082675" y="1871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34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1" y="194"/>
                      <a:pt x="56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361"/>
                      <a:pt x="666" y="194"/>
                      <a:pt x="555" y="83"/>
                    </a:cubicBezTo>
                    <a:cubicBezTo>
                      <a:pt x="500" y="28"/>
                      <a:pt x="417" y="0"/>
                      <a:pt x="33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13"/>
              <p:cNvSpPr/>
              <p:nvPr/>
            </p:nvSpPr>
            <p:spPr>
              <a:xfrm>
                <a:off x="2106250" y="1892625"/>
                <a:ext cx="18050" cy="15150"/>
              </a:xfrm>
              <a:custGeom>
                <a:rect b="b" l="l" r="r" t="t"/>
                <a:pathLst>
                  <a:path extrusionOk="0" h="606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8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0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13"/>
              <p:cNvSpPr/>
              <p:nvPr/>
            </p:nvSpPr>
            <p:spPr>
              <a:xfrm>
                <a:off x="2129825" y="1912200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58" y="0"/>
                    </a:moveTo>
                    <a:cubicBezTo>
                      <a:pt x="267" y="0"/>
                      <a:pt x="172" y="41"/>
                      <a:pt x="111" y="133"/>
                    </a:cubicBezTo>
                    <a:cubicBezTo>
                      <a:pt x="0" y="244"/>
                      <a:pt x="56" y="410"/>
                      <a:pt x="167" y="521"/>
                    </a:cubicBezTo>
                    <a:cubicBezTo>
                      <a:pt x="222" y="577"/>
                      <a:pt x="305" y="604"/>
                      <a:pt x="388" y="604"/>
                    </a:cubicBezTo>
                    <a:cubicBezTo>
                      <a:pt x="472" y="604"/>
                      <a:pt x="555" y="577"/>
                      <a:pt x="610" y="521"/>
                    </a:cubicBezTo>
                    <a:cubicBezTo>
                      <a:pt x="721" y="410"/>
                      <a:pt x="666" y="188"/>
                      <a:pt x="555" y="77"/>
                    </a:cubicBezTo>
                    <a:cubicBezTo>
                      <a:pt x="505" y="28"/>
                      <a:pt x="433" y="0"/>
                      <a:pt x="358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13"/>
              <p:cNvSpPr/>
              <p:nvPr/>
            </p:nvSpPr>
            <p:spPr>
              <a:xfrm>
                <a:off x="2153375" y="1932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3" y="0"/>
                    </a:moveTo>
                    <a:cubicBezTo>
                      <a:pt x="237" y="0"/>
                      <a:pt x="167" y="28"/>
                      <a:pt x="112" y="83"/>
                    </a:cubicBezTo>
                    <a:cubicBezTo>
                      <a:pt x="1" y="250"/>
                      <a:pt x="1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416"/>
                      <a:pt x="666" y="194"/>
                      <a:pt x="555" y="83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13"/>
              <p:cNvSpPr/>
              <p:nvPr/>
            </p:nvSpPr>
            <p:spPr>
              <a:xfrm>
                <a:off x="2176950" y="1953625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7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1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13"/>
              <p:cNvSpPr/>
              <p:nvPr/>
            </p:nvSpPr>
            <p:spPr>
              <a:xfrm>
                <a:off x="2200525" y="19732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5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0" y="244"/>
                      <a:pt x="0" y="410"/>
                      <a:pt x="167" y="521"/>
                    </a:cubicBezTo>
                    <a:cubicBezTo>
                      <a:pt x="222" y="576"/>
                      <a:pt x="305" y="604"/>
                      <a:pt x="388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5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13"/>
              <p:cNvSpPr/>
              <p:nvPr/>
            </p:nvSpPr>
            <p:spPr>
              <a:xfrm>
                <a:off x="2224075" y="1993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4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9" y="605"/>
                    </a:cubicBezTo>
                    <a:cubicBezTo>
                      <a:pt x="472" y="605"/>
                      <a:pt x="555" y="577"/>
                      <a:pt x="611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13"/>
              <p:cNvSpPr/>
              <p:nvPr/>
            </p:nvSpPr>
            <p:spPr>
              <a:xfrm>
                <a:off x="2247650" y="2014625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527"/>
                    </a:cubicBezTo>
                    <a:cubicBezTo>
                      <a:pt x="222" y="583"/>
                      <a:pt x="306" y="611"/>
                      <a:pt x="389" y="611"/>
                    </a:cubicBezTo>
                    <a:cubicBezTo>
                      <a:pt x="472" y="611"/>
                      <a:pt x="555" y="583"/>
                      <a:pt x="611" y="527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13"/>
              <p:cNvSpPr/>
              <p:nvPr/>
            </p:nvSpPr>
            <p:spPr>
              <a:xfrm>
                <a:off x="2271225" y="20346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7" y="1"/>
                    </a:moveTo>
                    <a:cubicBezTo>
                      <a:pt x="269" y="1"/>
                      <a:pt x="180" y="48"/>
                      <a:pt x="111" y="117"/>
                    </a:cubicBezTo>
                    <a:cubicBezTo>
                      <a:pt x="0" y="228"/>
                      <a:pt x="0" y="394"/>
                      <a:pt x="167" y="560"/>
                    </a:cubicBezTo>
                    <a:cubicBezTo>
                      <a:pt x="209" y="603"/>
                      <a:pt x="267" y="621"/>
                      <a:pt x="330" y="621"/>
                    </a:cubicBezTo>
                    <a:cubicBezTo>
                      <a:pt x="431" y="621"/>
                      <a:pt x="542" y="573"/>
                      <a:pt x="610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1" y="19"/>
                      <a:pt x="428" y="1"/>
                      <a:pt x="36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13"/>
              <p:cNvSpPr/>
              <p:nvPr/>
            </p:nvSpPr>
            <p:spPr>
              <a:xfrm>
                <a:off x="2294775" y="2054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3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2" y="605"/>
                    </a:cubicBezTo>
                    <a:cubicBezTo>
                      <a:pt x="458" y="605"/>
                      <a:pt x="528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02" name="Google Shape;1502;p13"/>
          <p:cNvSpPr/>
          <p:nvPr/>
        </p:nvSpPr>
        <p:spPr>
          <a:xfrm flipH="1" rot="5400000">
            <a:off x="7583149" y="414776"/>
            <a:ext cx="528317" cy="927089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13"/>
          <p:cNvSpPr/>
          <p:nvPr/>
        </p:nvSpPr>
        <p:spPr>
          <a:xfrm flipH="1" rot="5400000">
            <a:off x="7180516" y="357173"/>
            <a:ext cx="190175" cy="155220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13"/>
          <p:cNvSpPr/>
          <p:nvPr/>
        </p:nvSpPr>
        <p:spPr>
          <a:xfrm flipH="1" rot="5400000">
            <a:off x="7473795" y="-34696"/>
            <a:ext cx="664734" cy="719030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13"/>
          <p:cNvSpPr/>
          <p:nvPr/>
        </p:nvSpPr>
        <p:spPr>
          <a:xfrm flipH="1" rot="5400000">
            <a:off x="8499096" y="734864"/>
            <a:ext cx="727588" cy="562201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13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01">
  <p:cSld name="CUSTOM_4_1">
    <p:bg>
      <p:bgPr>
        <a:solidFill>
          <a:schemeClr val="lt1"/>
        </a:solidFill>
      </p:bgPr>
    </p:bg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4"/>
          <p:cNvSpPr txBox="1"/>
          <p:nvPr>
            <p:ph idx="1" type="subTitle"/>
          </p:nvPr>
        </p:nvSpPr>
        <p:spPr>
          <a:xfrm>
            <a:off x="1598945" y="2403475"/>
            <a:ext cx="15534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/>
        </p:txBody>
      </p:sp>
      <p:sp>
        <p:nvSpPr>
          <p:cNvPr id="1509" name="Google Shape;1509;p14"/>
          <p:cNvSpPr txBox="1"/>
          <p:nvPr>
            <p:ph idx="2" type="subTitle"/>
          </p:nvPr>
        </p:nvSpPr>
        <p:spPr>
          <a:xfrm>
            <a:off x="3795297" y="2403862"/>
            <a:ext cx="15534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/>
        </p:txBody>
      </p:sp>
      <p:sp>
        <p:nvSpPr>
          <p:cNvPr id="1510" name="Google Shape;1510;p14"/>
          <p:cNvSpPr txBox="1"/>
          <p:nvPr>
            <p:ph idx="3" type="subTitle"/>
          </p:nvPr>
        </p:nvSpPr>
        <p:spPr>
          <a:xfrm>
            <a:off x="5991645" y="2403475"/>
            <a:ext cx="15534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Changa One"/>
                <a:ea typeface="Changa One"/>
                <a:cs typeface="Changa One"/>
                <a:sym typeface="Changa One"/>
              </a:defRPr>
            </a:lvl9pPr>
          </a:lstStyle>
          <a:p/>
        </p:txBody>
      </p:sp>
      <p:sp>
        <p:nvSpPr>
          <p:cNvPr id="1511" name="Google Shape;1511;p14"/>
          <p:cNvSpPr txBox="1"/>
          <p:nvPr>
            <p:ph idx="4" type="subTitle"/>
          </p:nvPr>
        </p:nvSpPr>
        <p:spPr>
          <a:xfrm>
            <a:off x="3795302" y="3041245"/>
            <a:ext cx="15534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2" name="Google Shape;1512;p14"/>
          <p:cNvSpPr txBox="1"/>
          <p:nvPr>
            <p:ph idx="5" type="subTitle"/>
          </p:nvPr>
        </p:nvSpPr>
        <p:spPr>
          <a:xfrm>
            <a:off x="5991650" y="3041245"/>
            <a:ext cx="15534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3" name="Google Shape;1513;p14"/>
          <p:cNvSpPr txBox="1"/>
          <p:nvPr>
            <p:ph idx="6" type="subTitle"/>
          </p:nvPr>
        </p:nvSpPr>
        <p:spPr>
          <a:xfrm>
            <a:off x="1598950" y="3041245"/>
            <a:ext cx="15534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14" name="Google Shape;1514;p14"/>
          <p:cNvGrpSpPr/>
          <p:nvPr/>
        </p:nvGrpSpPr>
        <p:grpSpPr>
          <a:xfrm>
            <a:off x="494400" y="531100"/>
            <a:ext cx="547600" cy="598575"/>
            <a:chOff x="1519850" y="2520550"/>
            <a:chExt cx="547600" cy="598575"/>
          </a:xfrm>
        </p:grpSpPr>
        <p:sp>
          <p:nvSpPr>
            <p:cNvPr id="1515" name="Google Shape;1515;p14"/>
            <p:cNvSpPr/>
            <p:nvPr/>
          </p:nvSpPr>
          <p:spPr>
            <a:xfrm>
              <a:off x="1962075" y="2845700"/>
              <a:ext cx="30525" cy="23600"/>
            </a:xfrm>
            <a:custGeom>
              <a:rect b="b" l="l" r="r" t="t"/>
              <a:pathLst>
                <a:path extrusionOk="0" h="944" w="1221">
                  <a:moveTo>
                    <a:pt x="1" y="1"/>
                  </a:moveTo>
                  <a:lnTo>
                    <a:pt x="444" y="943"/>
                  </a:lnTo>
                  <a:lnTo>
                    <a:pt x="1221" y="555"/>
                  </a:lnTo>
                  <a:cubicBezTo>
                    <a:pt x="832" y="333"/>
                    <a:pt x="444" y="167"/>
                    <a:pt x="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1829000" y="2737575"/>
              <a:ext cx="149750" cy="40300"/>
            </a:xfrm>
            <a:custGeom>
              <a:rect b="b" l="l" r="r" t="t"/>
              <a:pathLst>
                <a:path extrusionOk="0" h="1612" w="5990">
                  <a:moveTo>
                    <a:pt x="5435" y="0"/>
                  </a:moveTo>
                  <a:cubicBezTo>
                    <a:pt x="4104" y="710"/>
                    <a:pt x="2631" y="1065"/>
                    <a:pt x="1130" y="1065"/>
                  </a:cubicBezTo>
                  <a:cubicBezTo>
                    <a:pt x="754" y="1065"/>
                    <a:pt x="377" y="1043"/>
                    <a:pt x="0" y="999"/>
                  </a:cubicBezTo>
                  <a:lnTo>
                    <a:pt x="0" y="999"/>
                  </a:lnTo>
                  <a:cubicBezTo>
                    <a:pt x="76" y="1036"/>
                    <a:pt x="1533" y="1611"/>
                    <a:pt x="3328" y="1611"/>
                  </a:cubicBezTo>
                  <a:cubicBezTo>
                    <a:pt x="4176" y="1611"/>
                    <a:pt x="5100" y="1483"/>
                    <a:pt x="5989" y="1110"/>
                  </a:cubicBezTo>
                  <a:lnTo>
                    <a:pt x="5435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4"/>
            <p:cNvSpPr/>
            <p:nvPr/>
          </p:nvSpPr>
          <p:spPr>
            <a:xfrm>
              <a:off x="1912175" y="2833225"/>
              <a:ext cx="44375" cy="41625"/>
            </a:xfrm>
            <a:custGeom>
              <a:rect b="b" l="l" r="r" t="t"/>
              <a:pathLst>
                <a:path extrusionOk="0" h="1665" w="1775">
                  <a:moveTo>
                    <a:pt x="0" y="1"/>
                  </a:moveTo>
                  <a:lnTo>
                    <a:pt x="777" y="1664"/>
                  </a:lnTo>
                  <a:lnTo>
                    <a:pt x="1775" y="1165"/>
                  </a:lnTo>
                  <a:lnTo>
                    <a:pt x="1387" y="333"/>
                  </a:lnTo>
                  <a:cubicBezTo>
                    <a:pt x="943" y="167"/>
                    <a:pt x="499" y="112"/>
                    <a:pt x="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4"/>
            <p:cNvSpPr/>
            <p:nvPr/>
          </p:nvSpPr>
          <p:spPr>
            <a:xfrm>
              <a:off x="1869200" y="2830800"/>
              <a:ext cx="48550" cy="50975"/>
            </a:xfrm>
            <a:custGeom>
              <a:rect b="b" l="l" r="r" t="t"/>
              <a:pathLst>
                <a:path extrusionOk="0" h="2039" w="1942">
                  <a:moveTo>
                    <a:pt x="610" y="1"/>
                  </a:moveTo>
                  <a:cubicBezTo>
                    <a:pt x="402" y="1"/>
                    <a:pt x="194" y="14"/>
                    <a:pt x="0" y="42"/>
                  </a:cubicBezTo>
                  <a:lnTo>
                    <a:pt x="943" y="2038"/>
                  </a:lnTo>
                  <a:lnTo>
                    <a:pt x="1941" y="1539"/>
                  </a:lnTo>
                  <a:lnTo>
                    <a:pt x="1220" y="42"/>
                  </a:lnTo>
                  <a:cubicBezTo>
                    <a:pt x="1026" y="14"/>
                    <a:pt x="818" y="1"/>
                    <a:pt x="61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1830375" y="2831850"/>
              <a:ext cx="48550" cy="56850"/>
            </a:xfrm>
            <a:custGeom>
              <a:rect b="b" l="l" r="r" t="t"/>
              <a:pathLst>
                <a:path extrusionOk="0" h="2274" w="1942">
                  <a:moveTo>
                    <a:pt x="1110" y="0"/>
                  </a:moveTo>
                  <a:cubicBezTo>
                    <a:pt x="722" y="56"/>
                    <a:pt x="333" y="111"/>
                    <a:pt x="1" y="222"/>
                  </a:cubicBezTo>
                  <a:lnTo>
                    <a:pt x="943" y="2274"/>
                  </a:lnTo>
                  <a:lnTo>
                    <a:pt x="1942" y="183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1830375" y="2647350"/>
              <a:ext cx="102625" cy="60125"/>
            </a:xfrm>
            <a:custGeom>
              <a:rect b="b" l="l" r="r" t="t"/>
              <a:pathLst>
                <a:path extrusionOk="0" h="2405" w="4105">
                  <a:moveTo>
                    <a:pt x="3117" y="0"/>
                  </a:moveTo>
                  <a:cubicBezTo>
                    <a:pt x="2726" y="0"/>
                    <a:pt x="2228" y="99"/>
                    <a:pt x="1664" y="393"/>
                  </a:cubicBezTo>
                  <a:cubicBezTo>
                    <a:pt x="389" y="1003"/>
                    <a:pt x="1" y="1946"/>
                    <a:pt x="112" y="2112"/>
                  </a:cubicBezTo>
                  <a:cubicBezTo>
                    <a:pt x="176" y="2240"/>
                    <a:pt x="534" y="2405"/>
                    <a:pt x="1059" y="2405"/>
                  </a:cubicBezTo>
                  <a:cubicBezTo>
                    <a:pt x="1446" y="2405"/>
                    <a:pt x="1923" y="2315"/>
                    <a:pt x="2441" y="2057"/>
                  </a:cubicBezTo>
                  <a:cubicBezTo>
                    <a:pt x="3716" y="1447"/>
                    <a:pt x="4104" y="504"/>
                    <a:pt x="3993" y="282"/>
                  </a:cubicBezTo>
                  <a:cubicBezTo>
                    <a:pt x="3931" y="159"/>
                    <a:pt x="3610" y="0"/>
                    <a:pt x="311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1529550" y="2541125"/>
              <a:ext cx="352150" cy="184000"/>
            </a:xfrm>
            <a:custGeom>
              <a:rect b="b" l="l" r="r" t="t"/>
              <a:pathLst>
                <a:path extrusionOk="0" h="7360" w="14086">
                  <a:moveTo>
                    <a:pt x="12602" y="0"/>
                  </a:moveTo>
                  <a:cubicBezTo>
                    <a:pt x="7619" y="0"/>
                    <a:pt x="2895" y="2449"/>
                    <a:pt x="1" y="6583"/>
                  </a:cubicBezTo>
                  <a:lnTo>
                    <a:pt x="389" y="7359"/>
                  </a:lnTo>
                  <a:cubicBezTo>
                    <a:pt x="3306" y="3192"/>
                    <a:pt x="8084" y="786"/>
                    <a:pt x="13111" y="786"/>
                  </a:cubicBezTo>
                  <a:cubicBezTo>
                    <a:pt x="13435" y="786"/>
                    <a:pt x="13760" y="796"/>
                    <a:pt x="14085" y="816"/>
                  </a:cubicBezTo>
                  <a:lnTo>
                    <a:pt x="13697" y="40"/>
                  </a:lnTo>
                  <a:cubicBezTo>
                    <a:pt x="13331" y="13"/>
                    <a:pt x="12966" y="0"/>
                    <a:pt x="12602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1808200" y="2629000"/>
              <a:ext cx="146975" cy="96950"/>
            </a:xfrm>
            <a:custGeom>
              <a:rect b="b" l="l" r="r" t="t"/>
              <a:pathLst>
                <a:path extrusionOk="0" h="3878" w="5879">
                  <a:moveTo>
                    <a:pt x="4032" y="757"/>
                  </a:moveTo>
                  <a:cubicBezTo>
                    <a:pt x="4510" y="757"/>
                    <a:pt x="4820" y="895"/>
                    <a:pt x="4880" y="1016"/>
                  </a:cubicBezTo>
                  <a:cubicBezTo>
                    <a:pt x="4991" y="1238"/>
                    <a:pt x="4603" y="2181"/>
                    <a:pt x="3383" y="2791"/>
                  </a:cubicBezTo>
                  <a:cubicBezTo>
                    <a:pt x="2829" y="3056"/>
                    <a:pt x="2327" y="3143"/>
                    <a:pt x="1927" y="3143"/>
                  </a:cubicBezTo>
                  <a:cubicBezTo>
                    <a:pt x="1408" y="3143"/>
                    <a:pt x="1061" y="2996"/>
                    <a:pt x="999" y="2902"/>
                  </a:cubicBezTo>
                  <a:cubicBezTo>
                    <a:pt x="888" y="2680"/>
                    <a:pt x="1276" y="1737"/>
                    <a:pt x="2551" y="1127"/>
                  </a:cubicBezTo>
                  <a:cubicBezTo>
                    <a:pt x="3128" y="851"/>
                    <a:pt x="3637" y="757"/>
                    <a:pt x="4032" y="757"/>
                  </a:cubicBezTo>
                  <a:close/>
                  <a:moveTo>
                    <a:pt x="3948" y="1"/>
                  </a:moveTo>
                  <a:cubicBezTo>
                    <a:pt x="3430" y="1"/>
                    <a:pt x="2833" y="121"/>
                    <a:pt x="2219" y="406"/>
                  </a:cubicBezTo>
                  <a:cubicBezTo>
                    <a:pt x="666" y="1127"/>
                    <a:pt x="1" y="2458"/>
                    <a:pt x="333" y="3179"/>
                  </a:cubicBezTo>
                  <a:cubicBezTo>
                    <a:pt x="530" y="3606"/>
                    <a:pt x="1137" y="3878"/>
                    <a:pt x="1910" y="3878"/>
                  </a:cubicBezTo>
                  <a:cubicBezTo>
                    <a:pt x="2441" y="3878"/>
                    <a:pt x="3051" y="3750"/>
                    <a:pt x="3660" y="3456"/>
                  </a:cubicBezTo>
                  <a:cubicBezTo>
                    <a:pt x="5213" y="2735"/>
                    <a:pt x="5878" y="1405"/>
                    <a:pt x="5546" y="684"/>
                  </a:cubicBezTo>
                  <a:cubicBezTo>
                    <a:pt x="5345" y="282"/>
                    <a:pt x="4738" y="1"/>
                    <a:pt x="394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1519850" y="2520550"/>
              <a:ext cx="352150" cy="185175"/>
            </a:xfrm>
            <a:custGeom>
              <a:rect b="b" l="l" r="r" t="t"/>
              <a:pathLst>
                <a:path extrusionOk="0" h="7407" w="14086">
                  <a:moveTo>
                    <a:pt x="12723" y="1"/>
                  </a:moveTo>
                  <a:cubicBezTo>
                    <a:pt x="7695" y="1"/>
                    <a:pt x="2918" y="2407"/>
                    <a:pt x="1" y="6574"/>
                  </a:cubicBezTo>
                  <a:lnTo>
                    <a:pt x="389" y="7406"/>
                  </a:lnTo>
                  <a:cubicBezTo>
                    <a:pt x="3283" y="3272"/>
                    <a:pt x="8007" y="823"/>
                    <a:pt x="12990" y="823"/>
                  </a:cubicBezTo>
                  <a:cubicBezTo>
                    <a:pt x="13354" y="823"/>
                    <a:pt x="13719" y="836"/>
                    <a:pt x="14085" y="863"/>
                  </a:cubicBezTo>
                  <a:lnTo>
                    <a:pt x="13697" y="31"/>
                  </a:lnTo>
                  <a:cubicBezTo>
                    <a:pt x="13372" y="11"/>
                    <a:pt x="13047" y="1"/>
                    <a:pt x="1272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1795725" y="2841550"/>
              <a:ext cx="45775" cy="56850"/>
            </a:xfrm>
            <a:custGeom>
              <a:rect b="b" l="l" r="r" t="t"/>
              <a:pathLst>
                <a:path extrusionOk="0" h="2274" w="1831">
                  <a:moveTo>
                    <a:pt x="999" y="0"/>
                  </a:moveTo>
                  <a:cubicBezTo>
                    <a:pt x="832" y="56"/>
                    <a:pt x="666" y="111"/>
                    <a:pt x="500" y="222"/>
                  </a:cubicBezTo>
                  <a:cubicBezTo>
                    <a:pt x="278" y="278"/>
                    <a:pt x="167" y="388"/>
                    <a:pt x="0" y="499"/>
                  </a:cubicBezTo>
                  <a:lnTo>
                    <a:pt x="832" y="2274"/>
                  </a:lnTo>
                  <a:lnTo>
                    <a:pt x="1830" y="177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1786025" y="2610950"/>
              <a:ext cx="185775" cy="134425"/>
            </a:xfrm>
            <a:custGeom>
              <a:rect b="b" l="l" r="r" t="t"/>
              <a:pathLst>
                <a:path extrusionOk="0" h="5377" w="7431">
                  <a:moveTo>
                    <a:pt x="4862" y="738"/>
                  </a:moveTo>
                  <a:cubicBezTo>
                    <a:pt x="5640" y="738"/>
                    <a:pt x="6234" y="1031"/>
                    <a:pt x="6433" y="1461"/>
                  </a:cubicBezTo>
                  <a:cubicBezTo>
                    <a:pt x="6765" y="2182"/>
                    <a:pt x="6100" y="3457"/>
                    <a:pt x="4547" y="4234"/>
                  </a:cubicBezTo>
                  <a:cubicBezTo>
                    <a:pt x="3907" y="4508"/>
                    <a:pt x="3286" y="4632"/>
                    <a:pt x="2754" y="4632"/>
                  </a:cubicBezTo>
                  <a:cubicBezTo>
                    <a:pt x="1995" y="4632"/>
                    <a:pt x="1416" y="4380"/>
                    <a:pt x="1220" y="3956"/>
                  </a:cubicBezTo>
                  <a:cubicBezTo>
                    <a:pt x="888" y="3236"/>
                    <a:pt x="1553" y="1905"/>
                    <a:pt x="3106" y="1184"/>
                  </a:cubicBezTo>
                  <a:cubicBezTo>
                    <a:pt x="3731" y="871"/>
                    <a:pt x="4338" y="738"/>
                    <a:pt x="4862" y="738"/>
                  </a:cubicBezTo>
                  <a:close/>
                  <a:moveTo>
                    <a:pt x="5083" y="1"/>
                  </a:moveTo>
                  <a:cubicBezTo>
                    <a:pt x="4979" y="1"/>
                    <a:pt x="4875" y="7"/>
                    <a:pt x="4769" y="19"/>
                  </a:cubicBezTo>
                  <a:cubicBezTo>
                    <a:pt x="4048" y="19"/>
                    <a:pt x="3383" y="186"/>
                    <a:pt x="2773" y="518"/>
                  </a:cubicBezTo>
                  <a:cubicBezTo>
                    <a:pt x="998" y="1350"/>
                    <a:pt x="0" y="3069"/>
                    <a:pt x="555" y="4234"/>
                  </a:cubicBezTo>
                  <a:cubicBezTo>
                    <a:pt x="895" y="4983"/>
                    <a:pt x="1758" y="5376"/>
                    <a:pt x="2797" y="5376"/>
                  </a:cubicBezTo>
                  <a:cubicBezTo>
                    <a:pt x="3450" y="5376"/>
                    <a:pt x="4173" y="5220"/>
                    <a:pt x="4880" y="4899"/>
                  </a:cubicBezTo>
                  <a:cubicBezTo>
                    <a:pt x="5490" y="4566"/>
                    <a:pt x="6044" y="4178"/>
                    <a:pt x="6488" y="3624"/>
                  </a:cubicBezTo>
                  <a:cubicBezTo>
                    <a:pt x="7209" y="3014"/>
                    <a:pt x="7431" y="2016"/>
                    <a:pt x="7098" y="1128"/>
                  </a:cubicBezTo>
                  <a:cubicBezTo>
                    <a:pt x="6655" y="390"/>
                    <a:pt x="5905" y="1"/>
                    <a:pt x="508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1763850" y="2859575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887" y="0"/>
                  </a:moveTo>
                  <a:cubicBezTo>
                    <a:pt x="610" y="222"/>
                    <a:pt x="277" y="444"/>
                    <a:pt x="0" y="721"/>
                  </a:cubicBezTo>
                  <a:lnTo>
                    <a:pt x="887" y="2495"/>
                  </a:lnTo>
                  <a:lnTo>
                    <a:pt x="1885" y="1996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1737500" y="2884525"/>
              <a:ext cx="43000" cy="62400"/>
            </a:xfrm>
            <a:custGeom>
              <a:rect b="b" l="l" r="r" t="t"/>
              <a:pathLst>
                <a:path extrusionOk="0" h="2496" w="1720">
                  <a:moveTo>
                    <a:pt x="777" y="0"/>
                  </a:moveTo>
                  <a:cubicBezTo>
                    <a:pt x="500" y="333"/>
                    <a:pt x="222" y="666"/>
                    <a:pt x="1" y="998"/>
                  </a:cubicBezTo>
                  <a:lnTo>
                    <a:pt x="721" y="2496"/>
                  </a:lnTo>
                  <a:lnTo>
                    <a:pt x="1720" y="1997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1715325" y="29205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666" y="0"/>
                  </a:moveTo>
                  <a:cubicBezTo>
                    <a:pt x="388" y="388"/>
                    <a:pt x="167" y="832"/>
                    <a:pt x="0" y="1220"/>
                  </a:cubicBezTo>
                  <a:lnTo>
                    <a:pt x="388" y="2107"/>
                  </a:lnTo>
                  <a:lnTo>
                    <a:pt x="1442" y="1608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1693150" y="2643225"/>
              <a:ext cx="108150" cy="156800"/>
            </a:xfrm>
            <a:custGeom>
              <a:rect b="b" l="l" r="r" t="t"/>
              <a:pathLst>
                <a:path extrusionOk="0" h="6272" w="4326">
                  <a:moveTo>
                    <a:pt x="982" y="0"/>
                  </a:moveTo>
                  <a:cubicBezTo>
                    <a:pt x="888" y="0"/>
                    <a:pt x="801" y="19"/>
                    <a:pt x="721" y="59"/>
                  </a:cubicBezTo>
                  <a:cubicBezTo>
                    <a:pt x="0" y="392"/>
                    <a:pt x="111" y="2000"/>
                    <a:pt x="943" y="3719"/>
                  </a:cubicBezTo>
                  <a:cubicBezTo>
                    <a:pt x="1629" y="5190"/>
                    <a:pt x="2663" y="6271"/>
                    <a:pt x="3391" y="6271"/>
                  </a:cubicBezTo>
                  <a:cubicBezTo>
                    <a:pt x="3487" y="6271"/>
                    <a:pt x="3577" y="6253"/>
                    <a:pt x="3660" y="6214"/>
                  </a:cubicBezTo>
                  <a:cubicBezTo>
                    <a:pt x="4325" y="5826"/>
                    <a:pt x="4214" y="4218"/>
                    <a:pt x="3438" y="2499"/>
                  </a:cubicBezTo>
                  <a:cubicBezTo>
                    <a:pt x="2706" y="1035"/>
                    <a:pt x="1673" y="0"/>
                    <a:pt x="98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1698675" y="2878975"/>
              <a:ext cx="321650" cy="153325"/>
            </a:xfrm>
            <a:custGeom>
              <a:rect b="b" l="l" r="r" t="t"/>
              <a:pathLst>
                <a:path extrusionOk="0" h="6133" w="12866">
                  <a:moveTo>
                    <a:pt x="12866" y="0"/>
                  </a:moveTo>
                  <a:cubicBezTo>
                    <a:pt x="8097" y="777"/>
                    <a:pt x="3605" y="2884"/>
                    <a:pt x="1" y="6100"/>
                  </a:cubicBezTo>
                  <a:cubicBezTo>
                    <a:pt x="74" y="6118"/>
                    <a:pt x="179" y="6132"/>
                    <a:pt x="325" y="6132"/>
                  </a:cubicBezTo>
                  <a:cubicBezTo>
                    <a:pt x="1062" y="6132"/>
                    <a:pt x="2840" y="5780"/>
                    <a:pt x="6821" y="3882"/>
                  </a:cubicBezTo>
                  <a:cubicBezTo>
                    <a:pt x="11590" y="1609"/>
                    <a:pt x="12644" y="389"/>
                    <a:pt x="128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1702850" y="2905325"/>
              <a:ext cx="364600" cy="213800"/>
            </a:xfrm>
            <a:custGeom>
              <a:rect b="b" l="l" r="r" t="t"/>
              <a:pathLst>
                <a:path extrusionOk="0" h="8552" w="14584">
                  <a:moveTo>
                    <a:pt x="13752" y="0"/>
                  </a:moveTo>
                  <a:lnTo>
                    <a:pt x="13752" y="0"/>
                  </a:lnTo>
                  <a:cubicBezTo>
                    <a:pt x="12754" y="1275"/>
                    <a:pt x="10259" y="2773"/>
                    <a:pt x="7264" y="4159"/>
                  </a:cubicBezTo>
                  <a:cubicBezTo>
                    <a:pt x="4403" y="5562"/>
                    <a:pt x="1805" y="6546"/>
                    <a:pt x="135" y="6546"/>
                  </a:cubicBezTo>
                  <a:cubicBezTo>
                    <a:pt x="89" y="6546"/>
                    <a:pt x="44" y="6545"/>
                    <a:pt x="0" y="6543"/>
                  </a:cubicBezTo>
                  <a:lnTo>
                    <a:pt x="0" y="6543"/>
                  </a:lnTo>
                  <a:cubicBezTo>
                    <a:pt x="599" y="7820"/>
                    <a:pt x="1857" y="8551"/>
                    <a:pt x="3157" y="8551"/>
                  </a:cubicBezTo>
                  <a:cubicBezTo>
                    <a:pt x="3663" y="8551"/>
                    <a:pt x="4176" y="8440"/>
                    <a:pt x="4658" y="8207"/>
                  </a:cubicBezTo>
                  <a:lnTo>
                    <a:pt x="12089" y="4658"/>
                  </a:lnTo>
                  <a:cubicBezTo>
                    <a:pt x="13863" y="3882"/>
                    <a:pt x="14584" y="1775"/>
                    <a:pt x="1375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1698675" y="2831850"/>
              <a:ext cx="321650" cy="199650"/>
            </a:xfrm>
            <a:custGeom>
              <a:rect b="b" l="l" r="r" t="t"/>
              <a:pathLst>
                <a:path extrusionOk="0" h="7986" w="12866">
                  <a:moveTo>
                    <a:pt x="6378" y="0"/>
                  </a:moveTo>
                  <a:lnTo>
                    <a:pt x="7210" y="1830"/>
                  </a:lnTo>
                  <a:lnTo>
                    <a:pt x="6211" y="2274"/>
                  </a:lnTo>
                  <a:lnTo>
                    <a:pt x="5269" y="277"/>
                  </a:lnTo>
                  <a:cubicBezTo>
                    <a:pt x="5102" y="277"/>
                    <a:pt x="4991" y="333"/>
                    <a:pt x="4881" y="388"/>
                  </a:cubicBezTo>
                  <a:lnTo>
                    <a:pt x="5712" y="2163"/>
                  </a:lnTo>
                  <a:lnTo>
                    <a:pt x="4714" y="2662"/>
                  </a:lnTo>
                  <a:lnTo>
                    <a:pt x="3882" y="887"/>
                  </a:lnTo>
                  <a:cubicBezTo>
                    <a:pt x="3716" y="943"/>
                    <a:pt x="3605" y="998"/>
                    <a:pt x="3494" y="1109"/>
                  </a:cubicBezTo>
                  <a:lnTo>
                    <a:pt x="4492" y="3105"/>
                  </a:lnTo>
                  <a:lnTo>
                    <a:pt x="3494" y="3604"/>
                  </a:lnTo>
                  <a:lnTo>
                    <a:pt x="2607" y="1830"/>
                  </a:lnTo>
                  <a:cubicBezTo>
                    <a:pt x="2496" y="1941"/>
                    <a:pt x="2441" y="2052"/>
                    <a:pt x="2330" y="2107"/>
                  </a:cubicBezTo>
                  <a:lnTo>
                    <a:pt x="3273" y="4104"/>
                  </a:lnTo>
                  <a:lnTo>
                    <a:pt x="2274" y="4603"/>
                  </a:lnTo>
                  <a:lnTo>
                    <a:pt x="1554" y="3105"/>
                  </a:lnTo>
                  <a:cubicBezTo>
                    <a:pt x="1498" y="3272"/>
                    <a:pt x="1387" y="3383"/>
                    <a:pt x="1332" y="3549"/>
                  </a:cubicBezTo>
                  <a:lnTo>
                    <a:pt x="2108" y="5157"/>
                  </a:lnTo>
                  <a:lnTo>
                    <a:pt x="1054" y="5656"/>
                  </a:lnTo>
                  <a:lnTo>
                    <a:pt x="666" y="4769"/>
                  </a:lnTo>
                  <a:cubicBezTo>
                    <a:pt x="445" y="5379"/>
                    <a:pt x="223" y="6044"/>
                    <a:pt x="112" y="6654"/>
                  </a:cubicBezTo>
                  <a:cubicBezTo>
                    <a:pt x="1" y="7098"/>
                    <a:pt x="1" y="7542"/>
                    <a:pt x="1" y="7985"/>
                  </a:cubicBezTo>
                  <a:cubicBezTo>
                    <a:pt x="3605" y="4769"/>
                    <a:pt x="8097" y="2662"/>
                    <a:pt x="12866" y="1885"/>
                  </a:cubicBezTo>
                  <a:cubicBezTo>
                    <a:pt x="12533" y="1553"/>
                    <a:pt x="12145" y="1331"/>
                    <a:pt x="11757" y="1109"/>
                  </a:cubicBezTo>
                  <a:lnTo>
                    <a:pt x="10980" y="1497"/>
                  </a:lnTo>
                  <a:lnTo>
                    <a:pt x="10537" y="610"/>
                  </a:lnTo>
                  <a:cubicBezTo>
                    <a:pt x="10370" y="499"/>
                    <a:pt x="10148" y="444"/>
                    <a:pt x="9927" y="388"/>
                  </a:cubicBezTo>
                  <a:lnTo>
                    <a:pt x="9927" y="388"/>
                  </a:lnTo>
                  <a:lnTo>
                    <a:pt x="10315" y="1220"/>
                  </a:lnTo>
                  <a:lnTo>
                    <a:pt x="9317" y="1719"/>
                  </a:lnTo>
                  <a:lnTo>
                    <a:pt x="8540" y="56"/>
                  </a:lnTo>
                  <a:cubicBezTo>
                    <a:pt x="8374" y="56"/>
                    <a:pt x="8208" y="56"/>
                    <a:pt x="8041" y="0"/>
                  </a:cubicBezTo>
                  <a:lnTo>
                    <a:pt x="8041" y="0"/>
                  </a:lnTo>
                  <a:lnTo>
                    <a:pt x="8762" y="1497"/>
                  </a:lnTo>
                  <a:lnTo>
                    <a:pt x="7764" y="1996"/>
                  </a:lnTo>
                  <a:lnTo>
                    <a:pt x="6821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1659875" y="2794225"/>
              <a:ext cx="400650" cy="275300"/>
            </a:xfrm>
            <a:custGeom>
              <a:rect b="b" l="l" r="r" t="t"/>
              <a:pathLst>
                <a:path extrusionOk="0" h="11012" w="16026">
                  <a:moveTo>
                    <a:pt x="9011" y="1464"/>
                  </a:moveTo>
                  <a:cubicBezTo>
                    <a:pt x="9219" y="1464"/>
                    <a:pt x="9427" y="1477"/>
                    <a:pt x="9649" y="1505"/>
                  </a:cubicBezTo>
                  <a:cubicBezTo>
                    <a:pt x="9815" y="1505"/>
                    <a:pt x="9926" y="1505"/>
                    <a:pt x="10092" y="1561"/>
                  </a:cubicBezTo>
                  <a:cubicBezTo>
                    <a:pt x="10591" y="1616"/>
                    <a:pt x="11035" y="1727"/>
                    <a:pt x="11479" y="1838"/>
                  </a:cubicBezTo>
                  <a:cubicBezTo>
                    <a:pt x="11700" y="1893"/>
                    <a:pt x="11922" y="2004"/>
                    <a:pt x="12144" y="2060"/>
                  </a:cubicBezTo>
                  <a:cubicBezTo>
                    <a:pt x="12532" y="2226"/>
                    <a:pt x="12920" y="2392"/>
                    <a:pt x="13309" y="2614"/>
                  </a:cubicBezTo>
                  <a:cubicBezTo>
                    <a:pt x="13697" y="2781"/>
                    <a:pt x="14085" y="3058"/>
                    <a:pt x="14418" y="3390"/>
                  </a:cubicBezTo>
                  <a:cubicBezTo>
                    <a:pt x="14196" y="3723"/>
                    <a:pt x="13142" y="4943"/>
                    <a:pt x="8373" y="7272"/>
                  </a:cubicBezTo>
                  <a:cubicBezTo>
                    <a:pt x="4392" y="9170"/>
                    <a:pt x="2614" y="9522"/>
                    <a:pt x="1877" y="9522"/>
                  </a:cubicBezTo>
                  <a:cubicBezTo>
                    <a:pt x="1731" y="9522"/>
                    <a:pt x="1626" y="9508"/>
                    <a:pt x="1553" y="9490"/>
                  </a:cubicBezTo>
                  <a:cubicBezTo>
                    <a:pt x="1553" y="9047"/>
                    <a:pt x="1553" y="8603"/>
                    <a:pt x="1664" y="8159"/>
                  </a:cubicBezTo>
                  <a:cubicBezTo>
                    <a:pt x="1775" y="7549"/>
                    <a:pt x="1997" y="6884"/>
                    <a:pt x="2218" y="6274"/>
                  </a:cubicBezTo>
                  <a:cubicBezTo>
                    <a:pt x="2440" y="5886"/>
                    <a:pt x="2606" y="5442"/>
                    <a:pt x="2884" y="5054"/>
                  </a:cubicBezTo>
                  <a:cubicBezTo>
                    <a:pt x="2939" y="4888"/>
                    <a:pt x="3050" y="4777"/>
                    <a:pt x="3106" y="4610"/>
                  </a:cubicBezTo>
                  <a:cubicBezTo>
                    <a:pt x="3327" y="4278"/>
                    <a:pt x="3605" y="3945"/>
                    <a:pt x="3882" y="3612"/>
                  </a:cubicBezTo>
                  <a:cubicBezTo>
                    <a:pt x="3993" y="3557"/>
                    <a:pt x="4104" y="3446"/>
                    <a:pt x="4215" y="3335"/>
                  </a:cubicBezTo>
                  <a:cubicBezTo>
                    <a:pt x="4436" y="3058"/>
                    <a:pt x="4769" y="2836"/>
                    <a:pt x="5046" y="2614"/>
                  </a:cubicBezTo>
                  <a:cubicBezTo>
                    <a:pt x="5157" y="2503"/>
                    <a:pt x="5324" y="2448"/>
                    <a:pt x="5434" y="2392"/>
                  </a:cubicBezTo>
                  <a:cubicBezTo>
                    <a:pt x="5601" y="2281"/>
                    <a:pt x="5767" y="2171"/>
                    <a:pt x="5934" y="2115"/>
                  </a:cubicBezTo>
                  <a:cubicBezTo>
                    <a:pt x="6100" y="2004"/>
                    <a:pt x="6266" y="1949"/>
                    <a:pt x="6433" y="1893"/>
                  </a:cubicBezTo>
                  <a:cubicBezTo>
                    <a:pt x="6599" y="1838"/>
                    <a:pt x="6710" y="1782"/>
                    <a:pt x="6821" y="1782"/>
                  </a:cubicBezTo>
                  <a:cubicBezTo>
                    <a:pt x="7209" y="1672"/>
                    <a:pt x="7542" y="1561"/>
                    <a:pt x="7930" y="1505"/>
                  </a:cubicBezTo>
                  <a:lnTo>
                    <a:pt x="8373" y="1505"/>
                  </a:lnTo>
                  <a:cubicBezTo>
                    <a:pt x="8595" y="1477"/>
                    <a:pt x="8803" y="1464"/>
                    <a:pt x="9011" y="1464"/>
                  </a:cubicBezTo>
                  <a:close/>
                  <a:moveTo>
                    <a:pt x="8836" y="1"/>
                  </a:moveTo>
                  <a:cubicBezTo>
                    <a:pt x="7632" y="1"/>
                    <a:pt x="6405" y="227"/>
                    <a:pt x="5268" y="784"/>
                  </a:cubicBezTo>
                  <a:cubicBezTo>
                    <a:pt x="2274" y="2171"/>
                    <a:pt x="666" y="5442"/>
                    <a:pt x="222" y="7827"/>
                  </a:cubicBezTo>
                  <a:cubicBezTo>
                    <a:pt x="0" y="8658"/>
                    <a:pt x="0" y="9490"/>
                    <a:pt x="278" y="10266"/>
                  </a:cubicBezTo>
                  <a:cubicBezTo>
                    <a:pt x="514" y="10740"/>
                    <a:pt x="994" y="11011"/>
                    <a:pt x="1474" y="11011"/>
                  </a:cubicBezTo>
                  <a:cubicBezTo>
                    <a:pt x="1556" y="11011"/>
                    <a:pt x="1638" y="11003"/>
                    <a:pt x="1719" y="10987"/>
                  </a:cubicBezTo>
                  <a:cubicBezTo>
                    <a:pt x="1761" y="10989"/>
                    <a:pt x="1804" y="10989"/>
                    <a:pt x="1847" y="10989"/>
                  </a:cubicBezTo>
                  <a:cubicBezTo>
                    <a:pt x="3517" y="10989"/>
                    <a:pt x="6119" y="9954"/>
                    <a:pt x="8983" y="8603"/>
                  </a:cubicBezTo>
                  <a:cubicBezTo>
                    <a:pt x="11978" y="7217"/>
                    <a:pt x="14473" y="5719"/>
                    <a:pt x="15471" y="4444"/>
                  </a:cubicBezTo>
                  <a:cubicBezTo>
                    <a:pt x="15859" y="4056"/>
                    <a:pt x="16026" y="3390"/>
                    <a:pt x="15804" y="2836"/>
                  </a:cubicBezTo>
                  <a:cubicBezTo>
                    <a:pt x="15360" y="2171"/>
                    <a:pt x="14695" y="1616"/>
                    <a:pt x="13918" y="1283"/>
                  </a:cubicBezTo>
                  <a:cubicBezTo>
                    <a:pt x="12592" y="569"/>
                    <a:pt x="10744" y="1"/>
                    <a:pt x="8836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1578075" y="2767700"/>
              <a:ext cx="102625" cy="60375"/>
            </a:xfrm>
            <a:custGeom>
              <a:rect b="b" l="l" r="r" t="t"/>
              <a:pathLst>
                <a:path extrusionOk="0" h="2415" w="4105">
                  <a:moveTo>
                    <a:pt x="3046" y="0"/>
                  </a:moveTo>
                  <a:cubicBezTo>
                    <a:pt x="2659" y="0"/>
                    <a:pt x="2181" y="89"/>
                    <a:pt x="1664" y="348"/>
                  </a:cubicBezTo>
                  <a:cubicBezTo>
                    <a:pt x="389" y="958"/>
                    <a:pt x="1" y="1901"/>
                    <a:pt x="112" y="2123"/>
                  </a:cubicBezTo>
                  <a:cubicBezTo>
                    <a:pt x="175" y="2250"/>
                    <a:pt x="515" y="2415"/>
                    <a:pt x="1036" y="2415"/>
                  </a:cubicBezTo>
                  <a:cubicBezTo>
                    <a:pt x="1419" y="2415"/>
                    <a:pt x="1900" y="2326"/>
                    <a:pt x="2440" y="2067"/>
                  </a:cubicBezTo>
                  <a:cubicBezTo>
                    <a:pt x="3716" y="1457"/>
                    <a:pt x="4104" y="514"/>
                    <a:pt x="3993" y="293"/>
                  </a:cubicBezTo>
                  <a:cubicBezTo>
                    <a:pt x="3929" y="165"/>
                    <a:pt x="3571" y="0"/>
                    <a:pt x="304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1623825" y="2811050"/>
              <a:ext cx="104000" cy="117850"/>
            </a:xfrm>
            <a:custGeom>
              <a:rect b="b" l="l" r="r" t="t"/>
              <a:pathLst>
                <a:path extrusionOk="0" h="4714" w="4160">
                  <a:moveTo>
                    <a:pt x="4159" y="0"/>
                  </a:moveTo>
                  <a:cubicBezTo>
                    <a:pt x="3161" y="1608"/>
                    <a:pt x="1720" y="2884"/>
                    <a:pt x="1" y="3605"/>
                  </a:cubicBezTo>
                  <a:lnTo>
                    <a:pt x="500" y="4714"/>
                  </a:lnTo>
                  <a:cubicBezTo>
                    <a:pt x="3161" y="3327"/>
                    <a:pt x="4159" y="111"/>
                    <a:pt x="41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1539275" y="2560775"/>
              <a:ext cx="352125" cy="185150"/>
            </a:xfrm>
            <a:custGeom>
              <a:rect b="b" l="l" r="r" t="t"/>
              <a:pathLst>
                <a:path extrusionOk="0" h="7406" w="14085">
                  <a:moveTo>
                    <a:pt x="12722" y="0"/>
                  </a:moveTo>
                  <a:cubicBezTo>
                    <a:pt x="7695" y="0"/>
                    <a:pt x="2917" y="2406"/>
                    <a:pt x="0" y="6573"/>
                  </a:cubicBezTo>
                  <a:lnTo>
                    <a:pt x="388" y="7405"/>
                  </a:lnTo>
                  <a:cubicBezTo>
                    <a:pt x="3282" y="3271"/>
                    <a:pt x="8006" y="822"/>
                    <a:pt x="12989" y="822"/>
                  </a:cubicBezTo>
                  <a:cubicBezTo>
                    <a:pt x="13353" y="822"/>
                    <a:pt x="13718" y="836"/>
                    <a:pt x="14085" y="862"/>
                  </a:cubicBezTo>
                  <a:lnTo>
                    <a:pt x="13696" y="30"/>
                  </a:lnTo>
                  <a:cubicBezTo>
                    <a:pt x="13371" y="10"/>
                    <a:pt x="13046" y="0"/>
                    <a:pt x="1272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1554500" y="2749225"/>
              <a:ext cx="146975" cy="98350"/>
            </a:xfrm>
            <a:custGeom>
              <a:rect b="b" l="l" r="r" t="t"/>
              <a:pathLst>
                <a:path extrusionOk="0" h="3934" w="5879">
                  <a:moveTo>
                    <a:pt x="3956" y="739"/>
                  </a:moveTo>
                  <a:cubicBezTo>
                    <a:pt x="4477" y="739"/>
                    <a:pt x="4817" y="904"/>
                    <a:pt x="4881" y="1032"/>
                  </a:cubicBezTo>
                  <a:cubicBezTo>
                    <a:pt x="4992" y="1253"/>
                    <a:pt x="4659" y="2196"/>
                    <a:pt x="3383" y="2806"/>
                  </a:cubicBezTo>
                  <a:cubicBezTo>
                    <a:pt x="2843" y="3065"/>
                    <a:pt x="2362" y="3154"/>
                    <a:pt x="1979" y="3154"/>
                  </a:cubicBezTo>
                  <a:cubicBezTo>
                    <a:pt x="1458" y="3154"/>
                    <a:pt x="1118" y="2989"/>
                    <a:pt x="1055" y="2862"/>
                  </a:cubicBezTo>
                  <a:cubicBezTo>
                    <a:pt x="944" y="2640"/>
                    <a:pt x="1276" y="1697"/>
                    <a:pt x="2552" y="1087"/>
                  </a:cubicBezTo>
                  <a:cubicBezTo>
                    <a:pt x="3092" y="828"/>
                    <a:pt x="3573" y="739"/>
                    <a:pt x="3956" y="739"/>
                  </a:cubicBezTo>
                  <a:close/>
                  <a:moveTo>
                    <a:pt x="4028" y="0"/>
                  </a:moveTo>
                  <a:cubicBezTo>
                    <a:pt x="3511" y="0"/>
                    <a:pt x="2907" y="128"/>
                    <a:pt x="2274" y="422"/>
                  </a:cubicBezTo>
                  <a:lnTo>
                    <a:pt x="2219" y="422"/>
                  </a:lnTo>
                  <a:cubicBezTo>
                    <a:pt x="722" y="1198"/>
                    <a:pt x="1" y="2473"/>
                    <a:pt x="334" y="3194"/>
                  </a:cubicBezTo>
                  <a:cubicBezTo>
                    <a:pt x="561" y="3650"/>
                    <a:pt x="1152" y="3933"/>
                    <a:pt x="1903" y="3933"/>
                  </a:cubicBezTo>
                  <a:cubicBezTo>
                    <a:pt x="2432" y="3933"/>
                    <a:pt x="3042" y="3792"/>
                    <a:pt x="3661" y="3472"/>
                  </a:cubicBezTo>
                  <a:cubicBezTo>
                    <a:pt x="5213" y="2751"/>
                    <a:pt x="5879" y="1475"/>
                    <a:pt x="5546" y="699"/>
                  </a:cubicBezTo>
                  <a:cubicBezTo>
                    <a:pt x="5349" y="272"/>
                    <a:pt x="4781" y="0"/>
                    <a:pt x="402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1548975" y="2581325"/>
              <a:ext cx="460250" cy="408575"/>
            </a:xfrm>
            <a:custGeom>
              <a:rect b="b" l="l" r="r" t="t"/>
              <a:pathLst>
                <a:path extrusionOk="0" h="16343" w="18410">
                  <a:moveTo>
                    <a:pt x="6749" y="2476"/>
                  </a:moveTo>
                  <a:cubicBezTo>
                    <a:pt x="7440" y="2476"/>
                    <a:pt x="8473" y="3511"/>
                    <a:pt x="9205" y="4975"/>
                  </a:cubicBezTo>
                  <a:cubicBezTo>
                    <a:pt x="9981" y="6694"/>
                    <a:pt x="10092" y="8302"/>
                    <a:pt x="9427" y="8690"/>
                  </a:cubicBezTo>
                  <a:cubicBezTo>
                    <a:pt x="9344" y="8729"/>
                    <a:pt x="9254" y="8747"/>
                    <a:pt x="9158" y="8747"/>
                  </a:cubicBezTo>
                  <a:cubicBezTo>
                    <a:pt x="8430" y="8747"/>
                    <a:pt x="7396" y="7666"/>
                    <a:pt x="6710" y="6195"/>
                  </a:cubicBezTo>
                  <a:cubicBezTo>
                    <a:pt x="5878" y="4476"/>
                    <a:pt x="5767" y="2868"/>
                    <a:pt x="6488" y="2535"/>
                  </a:cubicBezTo>
                  <a:cubicBezTo>
                    <a:pt x="6568" y="2495"/>
                    <a:pt x="6655" y="2476"/>
                    <a:pt x="6749" y="2476"/>
                  </a:cubicBezTo>
                  <a:close/>
                  <a:moveTo>
                    <a:pt x="12646" y="0"/>
                  </a:moveTo>
                  <a:cubicBezTo>
                    <a:pt x="7618" y="0"/>
                    <a:pt x="2894" y="2449"/>
                    <a:pt x="0" y="6583"/>
                  </a:cubicBezTo>
                  <a:lnTo>
                    <a:pt x="555" y="7692"/>
                  </a:lnTo>
                  <a:cubicBezTo>
                    <a:pt x="998" y="7193"/>
                    <a:pt x="1553" y="6750"/>
                    <a:pt x="2163" y="6472"/>
                  </a:cubicBezTo>
                  <a:cubicBezTo>
                    <a:pt x="2877" y="6148"/>
                    <a:pt x="3608" y="5992"/>
                    <a:pt x="4267" y="5992"/>
                  </a:cubicBezTo>
                  <a:cubicBezTo>
                    <a:pt x="5296" y="5992"/>
                    <a:pt x="6150" y="6372"/>
                    <a:pt x="6488" y="7082"/>
                  </a:cubicBezTo>
                  <a:cubicBezTo>
                    <a:pt x="7098" y="8302"/>
                    <a:pt x="6100" y="9966"/>
                    <a:pt x="4270" y="10853"/>
                  </a:cubicBezTo>
                  <a:cubicBezTo>
                    <a:pt x="3660" y="11130"/>
                    <a:pt x="2995" y="11352"/>
                    <a:pt x="2274" y="11352"/>
                  </a:cubicBezTo>
                  <a:lnTo>
                    <a:pt x="2995" y="12794"/>
                  </a:lnTo>
                  <a:cubicBezTo>
                    <a:pt x="4714" y="12073"/>
                    <a:pt x="6155" y="10797"/>
                    <a:pt x="7209" y="9189"/>
                  </a:cubicBezTo>
                  <a:lnTo>
                    <a:pt x="7209" y="9189"/>
                  </a:lnTo>
                  <a:cubicBezTo>
                    <a:pt x="7209" y="9300"/>
                    <a:pt x="6155" y="12516"/>
                    <a:pt x="3494" y="13903"/>
                  </a:cubicBezTo>
                  <a:lnTo>
                    <a:pt x="4658" y="16343"/>
                  </a:lnTo>
                  <a:cubicBezTo>
                    <a:pt x="5157" y="13958"/>
                    <a:pt x="6765" y="10687"/>
                    <a:pt x="9704" y="9300"/>
                  </a:cubicBezTo>
                  <a:cubicBezTo>
                    <a:pt x="10862" y="8743"/>
                    <a:pt x="12103" y="8517"/>
                    <a:pt x="13314" y="8517"/>
                  </a:cubicBezTo>
                  <a:cubicBezTo>
                    <a:pt x="15236" y="8517"/>
                    <a:pt x="17084" y="9085"/>
                    <a:pt x="18410" y="9799"/>
                  </a:cubicBezTo>
                  <a:lnTo>
                    <a:pt x="17190" y="7360"/>
                  </a:lnTo>
                  <a:cubicBezTo>
                    <a:pt x="16301" y="7733"/>
                    <a:pt x="15377" y="7861"/>
                    <a:pt x="14529" y="7861"/>
                  </a:cubicBezTo>
                  <a:cubicBezTo>
                    <a:pt x="12734" y="7861"/>
                    <a:pt x="11277" y="7286"/>
                    <a:pt x="11201" y="7249"/>
                  </a:cubicBezTo>
                  <a:lnTo>
                    <a:pt x="11201" y="7249"/>
                  </a:lnTo>
                  <a:cubicBezTo>
                    <a:pt x="11578" y="7293"/>
                    <a:pt x="11955" y="7315"/>
                    <a:pt x="12331" y="7315"/>
                  </a:cubicBezTo>
                  <a:cubicBezTo>
                    <a:pt x="13834" y="7315"/>
                    <a:pt x="15316" y="6960"/>
                    <a:pt x="16691" y="6250"/>
                  </a:cubicBezTo>
                  <a:lnTo>
                    <a:pt x="15970" y="4809"/>
                  </a:lnTo>
                  <a:cubicBezTo>
                    <a:pt x="15526" y="5308"/>
                    <a:pt x="14972" y="5751"/>
                    <a:pt x="14362" y="6029"/>
                  </a:cubicBezTo>
                  <a:cubicBezTo>
                    <a:pt x="13638" y="6380"/>
                    <a:pt x="12896" y="6549"/>
                    <a:pt x="12230" y="6549"/>
                  </a:cubicBezTo>
                  <a:cubicBezTo>
                    <a:pt x="11213" y="6549"/>
                    <a:pt x="10372" y="6156"/>
                    <a:pt x="10037" y="5419"/>
                  </a:cubicBezTo>
                  <a:cubicBezTo>
                    <a:pt x="9427" y="4199"/>
                    <a:pt x="10425" y="2535"/>
                    <a:pt x="12255" y="1648"/>
                  </a:cubicBezTo>
                  <a:cubicBezTo>
                    <a:pt x="12865" y="1371"/>
                    <a:pt x="13530" y="1204"/>
                    <a:pt x="14251" y="1149"/>
                  </a:cubicBezTo>
                  <a:lnTo>
                    <a:pt x="13752" y="40"/>
                  </a:lnTo>
                  <a:cubicBezTo>
                    <a:pt x="13382" y="14"/>
                    <a:pt x="13013" y="0"/>
                    <a:pt x="12646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1539275" y="2731125"/>
              <a:ext cx="187150" cy="134425"/>
            </a:xfrm>
            <a:custGeom>
              <a:rect b="b" l="l" r="r" t="t"/>
              <a:pathLst>
                <a:path extrusionOk="0" h="5377" w="7486">
                  <a:moveTo>
                    <a:pt x="4640" y="700"/>
                  </a:moveTo>
                  <a:cubicBezTo>
                    <a:pt x="5417" y="700"/>
                    <a:pt x="6012" y="992"/>
                    <a:pt x="6211" y="1423"/>
                  </a:cubicBezTo>
                  <a:cubicBezTo>
                    <a:pt x="6543" y="2144"/>
                    <a:pt x="5878" y="3419"/>
                    <a:pt x="4325" y="4196"/>
                  </a:cubicBezTo>
                  <a:cubicBezTo>
                    <a:pt x="3693" y="4489"/>
                    <a:pt x="3079" y="4617"/>
                    <a:pt x="2551" y="4617"/>
                  </a:cubicBezTo>
                  <a:cubicBezTo>
                    <a:pt x="1782" y="4617"/>
                    <a:pt x="1195" y="4346"/>
                    <a:pt x="998" y="3918"/>
                  </a:cubicBezTo>
                  <a:cubicBezTo>
                    <a:pt x="665" y="3253"/>
                    <a:pt x="1331" y="1922"/>
                    <a:pt x="2883" y="1146"/>
                  </a:cubicBezTo>
                  <a:cubicBezTo>
                    <a:pt x="3509" y="833"/>
                    <a:pt x="4116" y="700"/>
                    <a:pt x="4640" y="700"/>
                  </a:cubicBezTo>
                  <a:close/>
                  <a:moveTo>
                    <a:pt x="4655" y="0"/>
                  </a:moveTo>
                  <a:cubicBezTo>
                    <a:pt x="3996" y="0"/>
                    <a:pt x="3265" y="156"/>
                    <a:pt x="2551" y="480"/>
                  </a:cubicBezTo>
                  <a:cubicBezTo>
                    <a:pt x="1941" y="758"/>
                    <a:pt x="1386" y="1201"/>
                    <a:pt x="943" y="1700"/>
                  </a:cubicBezTo>
                  <a:cubicBezTo>
                    <a:pt x="277" y="2366"/>
                    <a:pt x="0" y="3364"/>
                    <a:pt x="333" y="4251"/>
                  </a:cubicBezTo>
                  <a:cubicBezTo>
                    <a:pt x="781" y="4948"/>
                    <a:pt x="1587" y="5377"/>
                    <a:pt x="2389" y="5377"/>
                  </a:cubicBezTo>
                  <a:cubicBezTo>
                    <a:pt x="2480" y="5377"/>
                    <a:pt x="2571" y="5371"/>
                    <a:pt x="2662" y="5360"/>
                  </a:cubicBezTo>
                  <a:cubicBezTo>
                    <a:pt x="3383" y="5360"/>
                    <a:pt x="4048" y="5138"/>
                    <a:pt x="4658" y="4861"/>
                  </a:cubicBezTo>
                  <a:cubicBezTo>
                    <a:pt x="6488" y="3974"/>
                    <a:pt x="7486" y="2310"/>
                    <a:pt x="6876" y="1090"/>
                  </a:cubicBezTo>
                  <a:cubicBezTo>
                    <a:pt x="6538" y="380"/>
                    <a:pt x="5684" y="0"/>
                    <a:pt x="4655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0" name="Google Shape;1540;p14"/>
          <p:cNvGrpSpPr/>
          <p:nvPr/>
        </p:nvGrpSpPr>
        <p:grpSpPr>
          <a:xfrm>
            <a:off x="713225" y="4340700"/>
            <a:ext cx="554525" cy="600700"/>
            <a:chOff x="3297075" y="2450525"/>
            <a:chExt cx="554525" cy="600700"/>
          </a:xfrm>
        </p:grpSpPr>
        <p:sp>
          <p:nvSpPr>
            <p:cNvPr id="1541" name="Google Shape;1541;p14"/>
            <p:cNvSpPr/>
            <p:nvPr/>
          </p:nvSpPr>
          <p:spPr>
            <a:xfrm>
              <a:off x="3374700" y="2707075"/>
              <a:ext cx="30525" cy="22200"/>
            </a:xfrm>
            <a:custGeom>
              <a:rect b="b" l="l" r="r" t="t"/>
              <a:pathLst>
                <a:path extrusionOk="0" h="888" w="1221">
                  <a:moveTo>
                    <a:pt x="777" y="1"/>
                  </a:moveTo>
                  <a:lnTo>
                    <a:pt x="0" y="389"/>
                  </a:lnTo>
                  <a:cubicBezTo>
                    <a:pt x="389" y="555"/>
                    <a:pt x="777" y="721"/>
                    <a:pt x="1220" y="888"/>
                  </a:cubicBez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3389950" y="2796125"/>
              <a:ext cx="149750" cy="41275"/>
            </a:xfrm>
            <a:custGeom>
              <a:rect b="b" l="l" r="r" t="t"/>
              <a:pathLst>
                <a:path extrusionOk="0" h="1651" w="5990">
                  <a:moveTo>
                    <a:pt x="5986" y="486"/>
                  </a:moveTo>
                  <a:cubicBezTo>
                    <a:pt x="5987" y="486"/>
                    <a:pt x="5988" y="486"/>
                    <a:pt x="5989" y="486"/>
                  </a:cubicBezTo>
                  <a:cubicBezTo>
                    <a:pt x="5988" y="486"/>
                    <a:pt x="5987" y="486"/>
                    <a:pt x="5986" y="486"/>
                  </a:cubicBezTo>
                  <a:close/>
                  <a:moveTo>
                    <a:pt x="2896" y="0"/>
                  </a:moveTo>
                  <a:cubicBezTo>
                    <a:pt x="1979" y="0"/>
                    <a:pt x="962" y="146"/>
                    <a:pt x="0" y="597"/>
                  </a:cubicBezTo>
                  <a:lnTo>
                    <a:pt x="555" y="1651"/>
                  </a:lnTo>
                  <a:cubicBezTo>
                    <a:pt x="2034" y="862"/>
                    <a:pt x="3687" y="468"/>
                    <a:pt x="5361" y="468"/>
                  </a:cubicBezTo>
                  <a:cubicBezTo>
                    <a:pt x="5569" y="468"/>
                    <a:pt x="5778" y="474"/>
                    <a:pt x="5986" y="486"/>
                  </a:cubicBezTo>
                  <a:lnTo>
                    <a:pt x="5986" y="486"/>
                  </a:lnTo>
                  <a:cubicBezTo>
                    <a:pt x="5890" y="477"/>
                    <a:pt x="4555" y="0"/>
                    <a:pt x="289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3409350" y="2700150"/>
              <a:ext cx="45775" cy="40225"/>
            </a:xfrm>
            <a:custGeom>
              <a:rect b="b" l="l" r="r" t="t"/>
              <a:pathLst>
                <a:path extrusionOk="0" h="1609" w="1831">
                  <a:moveTo>
                    <a:pt x="999" y="0"/>
                  </a:moveTo>
                  <a:lnTo>
                    <a:pt x="1" y="555"/>
                  </a:lnTo>
                  <a:lnTo>
                    <a:pt x="444" y="1331"/>
                  </a:lnTo>
                  <a:cubicBezTo>
                    <a:pt x="888" y="1442"/>
                    <a:pt x="1331" y="1553"/>
                    <a:pt x="1831" y="1608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3448175" y="2693225"/>
              <a:ext cx="49925" cy="48525"/>
            </a:xfrm>
            <a:custGeom>
              <a:rect b="b" l="l" r="r" t="t"/>
              <a:pathLst>
                <a:path extrusionOk="0" h="1941" w="1997">
                  <a:moveTo>
                    <a:pt x="998" y="0"/>
                  </a:moveTo>
                  <a:lnTo>
                    <a:pt x="0" y="499"/>
                  </a:lnTo>
                  <a:lnTo>
                    <a:pt x="777" y="1941"/>
                  </a:lnTo>
                  <a:lnTo>
                    <a:pt x="1996" y="1941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3486975" y="2683500"/>
              <a:ext cx="49950" cy="56875"/>
            </a:xfrm>
            <a:custGeom>
              <a:rect b="b" l="l" r="r" t="t"/>
              <a:pathLst>
                <a:path extrusionOk="0" h="2275" w="1998">
                  <a:moveTo>
                    <a:pt x="944" y="1"/>
                  </a:moveTo>
                  <a:lnTo>
                    <a:pt x="1" y="500"/>
                  </a:lnTo>
                  <a:lnTo>
                    <a:pt x="888" y="2274"/>
                  </a:lnTo>
                  <a:cubicBezTo>
                    <a:pt x="1276" y="2219"/>
                    <a:pt x="1609" y="2108"/>
                    <a:pt x="1997" y="1997"/>
                  </a:cubicBezTo>
                  <a:lnTo>
                    <a:pt x="944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3439850" y="2864875"/>
              <a:ext cx="101225" cy="61975"/>
            </a:xfrm>
            <a:custGeom>
              <a:rect b="b" l="l" r="r" t="t"/>
              <a:pathLst>
                <a:path extrusionOk="0" h="2479" w="4049">
                  <a:moveTo>
                    <a:pt x="3068" y="0"/>
                  </a:moveTo>
                  <a:cubicBezTo>
                    <a:pt x="2669" y="0"/>
                    <a:pt x="2161" y="97"/>
                    <a:pt x="1609" y="398"/>
                  </a:cubicBezTo>
                  <a:cubicBezTo>
                    <a:pt x="333" y="1064"/>
                    <a:pt x="1" y="2006"/>
                    <a:pt x="111" y="2228"/>
                  </a:cubicBezTo>
                  <a:cubicBezTo>
                    <a:pt x="170" y="2346"/>
                    <a:pt x="478" y="2479"/>
                    <a:pt x="937" y="2479"/>
                  </a:cubicBezTo>
                  <a:cubicBezTo>
                    <a:pt x="1343" y="2479"/>
                    <a:pt x="1867" y="2374"/>
                    <a:pt x="2440" y="2062"/>
                  </a:cubicBezTo>
                  <a:cubicBezTo>
                    <a:pt x="3716" y="1396"/>
                    <a:pt x="4048" y="454"/>
                    <a:pt x="3938" y="232"/>
                  </a:cubicBezTo>
                  <a:cubicBezTo>
                    <a:pt x="3877" y="141"/>
                    <a:pt x="3551" y="0"/>
                    <a:pt x="306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3493925" y="2837375"/>
              <a:ext cx="347975" cy="194425"/>
            </a:xfrm>
            <a:custGeom>
              <a:rect b="b" l="l" r="r" t="t"/>
              <a:pathLst>
                <a:path extrusionOk="0" h="7777" w="13919">
                  <a:moveTo>
                    <a:pt x="13530" y="1"/>
                  </a:moveTo>
                  <a:cubicBezTo>
                    <a:pt x="10654" y="4369"/>
                    <a:pt x="5783" y="6945"/>
                    <a:pt x="636" y="6945"/>
                  </a:cubicBezTo>
                  <a:cubicBezTo>
                    <a:pt x="424" y="6945"/>
                    <a:pt x="212" y="6941"/>
                    <a:pt x="0" y="6932"/>
                  </a:cubicBezTo>
                  <a:lnTo>
                    <a:pt x="0" y="6932"/>
                  </a:lnTo>
                  <a:lnTo>
                    <a:pt x="388" y="7764"/>
                  </a:lnTo>
                  <a:cubicBezTo>
                    <a:pt x="597" y="7773"/>
                    <a:pt x="805" y="7777"/>
                    <a:pt x="1012" y="7777"/>
                  </a:cubicBezTo>
                  <a:cubicBezTo>
                    <a:pt x="6163" y="7777"/>
                    <a:pt x="11040" y="5150"/>
                    <a:pt x="13918" y="833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3417675" y="2846425"/>
              <a:ext cx="145575" cy="97450"/>
            </a:xfrm>
            <a:custGeom>
              <a:rect b="b" l="l" r="r" t="t"/>
              <a:pathLst>
                <a:path extrusionOk="0" h="3898" w="5823">
                  <a:moveTo>
                    <a:pt x="3989" y="760"/>
                  </a:moveTo>
                  <a:cubicBezTo>
                    <a:pt x="4453" y="760"/>
                    <a:pt x="4765" y="881"/>
                    <a:pt x="4825" y="970"/>
                  </a:cubicBezTo>
                  <a:cubicBezTo>
                    <a:pt x="4935" y="1192"/>
                    <a:pt x="4603" y="2134"/>
                    <a:pt x="3327" y="2800"/>
                  </a:cubicBezTo>
                  <a:cubicBezTo>
                    <a:pt x="2754" y="3112"/>
                    <a:pt x="2230" y="3217"/>
                    <a:pt x="1824" y="3217"/>
                  </a:cubicBezTo>
                  <a:cubicBezTo>
                    <a:pt x="1365" y="3217"/>
                    <a:pt x="1057" y="3084"/>
                    <a:pt x="998" y="2966"/>
                  </a:cubicBezTo>
                  <a:cubicBezTo>
                    <a:pt x="888" y="2744"/>
                    <a:pt x="1220" y="1802"/>
                    <a:pt x="2496" y="1136"/>
                  </a:cubicBezTo>
                  <a:cubicBezTo>
                    <a:pt x="3064" y="852"/>
                    <a:pt x="3584" y="760"/>
                    <a:pt x="3989" y="760"/>
                  </a:cubicBezTo>
                  <a:close/>
                  <a:moveTo>
                    <a:pt x="3968" y="1"/>
                  </a:moveTo>
                  <a:cubicBezTo>
                    <a:pt x="3427" y="1"/>
                    <a:pt x="2800" y="140"/>
                    <a:pt x="2163" y="471"/>
                  </a:cubicBezTo>
                  <a:cubicBezTo>
                    <a:pt x="610" y="1247"/>
                    <a:pt x="0" y="2578"/>
                    <a:pt x="333" y="3243"/>
                  </a:cubicBezTo>
                  <a:cubicBezTo>
                    <a:pt x="521" y="3649"/>
                    <a:pt x="1078" y="3897"/>
                    <a:pt x="1796" y="3897"/>
                  </a:cubicBezTo>
                  <a:cubicBezTo>
                    <a:pt x="2353" y="3897"/>
                    <a:pt x="3007" y="3749"/>
                    <a:pt x="3660" y="3410"/>
                  </a:cubicBezTo>
                  <a:cubicBezTo>
                    <a:pt x="5213" y="2633"/>
                    <a:pt x="5823" y="1358"/>
                    <a:pt x="5490" y="637"/>
                  </a:cubicBezTo>
                  <a:cubicBezTo>
                    <a:pt x="5267" y="255"/>
                    <a:pt x="4697" y="1"/>
                    <a:pt x="396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3503625" y="2858175"/>
              <a:ext cx="347975" cy="193050"/>
            </a:xfrm>
            <a:custGeom>
              <a:rect b="b" l="l" r="r" t="t"/>
              <a:pathLst>
                <a:path extrusionOk="0" h="7722" w="13919">
                  <a:moveTo>
                    <a:pt x="13530" y="1"/>
                  </a:moveTo>
                  <a:cubicBezTo>
                    <a:pt x="10652" y="4318"/>
                    <a:pt x="5775" y="6945"/>
                    <a:pt x="624" y="6945"/>
                  </a:cubicBezTo>
                  <a:cubicBezTo>
                    <a:pt x="417" y="6945"/>
                    <a:pt x="209" y="6941"/>
                    <a:pt x="0" y="6932"/>
                  </a:cubicBezTo>
                  <a:lnTo>
                    <a:pt x="0" y="6932"/>
                  </a:lnTo>
                  <a:lnTo>
                    <a:pt x="388" y="7708"/>
                  </a:lnTo>
                  <a:cubicBezTo>
                    <a:pt x="603" y="7717"/>
                    <a:pt x="817" y="7722"/>
                    <a:pt x="1030" y="7722"/>
                  </a:cubicBezTo>
                  <a:cubicBezTo>
                    <a:pt x="6222" y="7722"/>
                    <a:pt x="11042" y="5145"/>
                    <a:pt x="13919" y="777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3524425" y="2673800"/>
              <a:ext cx="47150" cy="56875"/>
            </a:xfrm>
            <a:custGeom>
              <a:rect b="b" l="l" r="r" t="t"/>
              <a:pathLst>
                <a:path extrusionOk="0" h="2275" w="1886">
                  <a:moveTo>
                    <a:pt x="998" y="1"/>
                  </a:moveTo>
                  <a:lnTo>
                    <a:pt x="0" y="500"/>
                  </a:lnTo>
                  <a:lnTo>
                    <a:pt x="887" y="2274"/>
                  </a:lnTo>
                  <a:cubicBezTo>
                    <a:pt x="1054" y="2219"/>
                    <a:pt x="1275" y="2108"/>
                    <a:pt x="1442" y="2052"/>
                  </a:cubicBezTo>
                  <a:cubicBezTo>
                    <a:pt x="1608" y="1942"/>
                    <a:pt x="1719" y="1831"/>
                    <a:pt x="1885" y="1775"/>
                  </a:cubicBezTo>
                  <a:lnTo>
                    <a:pt x="99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3401025" y="2827950"/>
              <a:ext cx="185800" cy="136475"/>
            </a:xfrm>
            <a:custGeom>
              <a:rect b="b" l="l" r="r" t="t"/>
              <a:pathLst>
                <a:path extrusionOk="0" h="5459" w="7432">
                  <a:moveTo>
                    <a:pt x="4634" y="740"/>
                  </a:moveTo>
                  <a:cubicBezTo>
                    <a:pt x="5363" y="740"/>
                    <a:pt x="5933" y="994"/>
                    <a:pt x="6156" y="1376"/>
                  </a:cubicBezTo>
                  <a:cubicBezTo>
                    <a:pt x="6489" y="2097"/>
                    <a:pt x="5879" y="3428"/>
                    <a:pt x="4326" y="4204"/>
                  </a:cubicBezTo>
                  <a:cubicBezTo>
                    <a:pt x="3673" y="4543"/>
                    <a:pt x="3030" y="4692"/>
                    <a:pt x="2480" y="4692"/>
                  </a:cubicBezTo>
                  <a:cubicBezTo>
                    <a:pt x="1771" y="4692"/>
                    <a:pt x="1218" y="4444"/>
                    <a:pt x="999" y="4038"/>
                  </a:cubicBezTo>
                  <a:cubicBezTo>
                    <a:pt x="611" y="3317"/>
                    <a:pt x="1276" y="1986"/>
                    <a:pt x="2829" y="1210"/>
                  </a:cubicBezTo>
                  <a:cubicBezTo>
                    <a:pt x="3466" y="879"/>
                    <a:pt x="4093" y="740"/>
                    <a:pt x="4634" y="740"/>
                  </a:cubicBezTo>
                  <a:close/>
                  <a:moveTo>
                    <a:pt x="4645" y="1"/>
                  </a:moveTo>
                  <a:cubicBezTo>
                    <a:pt x="3961" y="1"/>
                    <a:pt x="3196" y="178"/>
                    <a:pt x="2441" y="544"/>
                  </a:cubicBezTo>
                  <a:cubicBezTo>
                    <a:pt x="1831" y="877"/>
                    <a:pt x="1332" y="1321"/>
                    <a:pt x="888" y="1820"/>
                  </a:cubicBezTo>
                  <a:cubicBezTo>
                    <a:pt x="223" y="2485"/>
                    <a:pt x="1" y="3483"/>
                    <a:pt x="334" y="4370"/>
                  </a:cubicBezTo>
                  <a:cubicBezTo>
                    <a:pt x="762" y="5037"/>
                    <a:pt x="1519" y="5459"/>
                    <a:pt x="2321" y="5459"/>
                  </a:cubicBezTo>
                  <a:cubicBezTo>
                    <a:pt x="2452" y="5459"/>
                    <a:pt x="2585" y="5447"/>
                    <a:pt x="2718" y="5424"/>
                  </a:cubicBezTo>
                  <a:cubicBezTo>
                    <a:pt x="3383" y="5369"/>
                    <a:pt x="4049" y="5202"/>
                    <a:pt x="4659" y="4870"/>
                  </a:cubicBezTo>
                  <a:cubicBezTo>
                    <a:pt x="6489" y="3927"/>
                    <a:pt x="7431" y="2263"/>
                    <a:pt x="6821" y="1043"/>
                  </a:cubicBezTo>
                  <a:cubicBezTo>
                    <a:pt x="6431" y="360"/>
                    <a:pt x="5619" y="1"/>
                    <a:pt x="464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3556300" y="2648850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943" y="1"/>
                  </a:moveTo>
                  <a:lnTo>
                    <a:pt x="0" y="500"/>
                  </a:lnTo>
                  <a:lnTo>
                    <a:pt x="943" y="2496"/>
                  </a:lnTo>
                  <a:cubicBezTo>
                    <a:pt x="1276" y="2274"/>
                    <a:pt x="1609" y="2052"/>
                    <a:pt x="1886" y="1775"/>
                  </a:cubicBezTo>
                  <a:lnTo>
                    <a:pt x="943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3584025" y="2622525"/>
              <a:ext cx="44375" cy="62400"/>
            </a:xfrm>
            <a:custGeom>
              <a:rect b="b" l="l" r="r" t="t"/>
              <a:pathLst>
                <a:path extrusionOk="0" h="2496" w="1775">
                  <a:moveTo>
                    <a:pt x="999" y="0"/>
                  </a:moveTo>
                  <a:lnTo>
                    <a:pt x="0" y="499"/>
                  </a:lnTo>
                  <a:lnTo>
                    <a:pt x="999" y="2495"/>
                  </a:lnTo>
                  <a:cubicBezTo>
                    <a:pt x="1276" y="2163"/>
                    <a:pt x="1553" y="1830"/>
                    <a:pt x="1775" y="1497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3613125" y="25961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999" y="0"/>
                  </a:moveTo>
                  <a:lnTo>
                    <a:pt x="1" y="500"/>
                  </a:lnTo>
                  <a:lnTo>
                    <a:pt x="833" y="2108"/>
                  </a:lnTo>
                  <a:cubicBezTo>
                    <a:pt x="1055" y="1719"/>
                    <a:pt x="1276" y="1276"/>
                    <a:pt x="1443" y="832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3567400" y="2770700"/>
              <a:ext cx="112300" cy="155575"/>
            </a:xfrm>
            <a:custGeom>
              <a:rect b="b" l="l" r="r" t="t"/>
              <a:pathLst>
                <a:path extrusionOk="0" h="6223" w="4492">
                  <a:moveTo>
                    <a:pt x="955" y="1"/>
                  </a:moveTo>
                  <a:cubicBezTo>
                    <a:pt x="852" y="1"/>
                    <a:pt x="755" y="21"/>
                    <a:pt x="665" y="62"/>
                  </a:cubicBezTo>
                  <a:cubicBezTo>
                    <a:pt x="0" y="450"/>
                    <a:pt x="166" y="2003"/>
                    <a:pt x="998" y="3722"/>
                  </a:cubicBezTo>
                  <a:cubicBezTo>
                    <a:pt x="1775" y="5227"/>
                    <a:pt x="2808" y="6223"/>
                    <a:pt x="3499" y="6223"/>
                  </a:cubicBezTo>
                  <a:cubicBezTo>
                    <a:pt x="3597" y="6223"/>
                    <a:pt x="3688" y="6203"/>
                    <a:pt x="3771" y="6161"/>
                  </a:cubicBezTo>
                  <a:cubicBezTo>
                    <a:pt x="4492" y="5773"/>
                    <a:pt x="4325" y="4165"/>
                    <a:pt x="3438" y="2502"/>
                  </a:cubicBezTo>
                  <a:cubicBezTo>
                    <a:pt x="2709" y="996"/>
                    <a:pt x="1683" y="1"/>
                    <a:pt x="95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3348350" y="2536325"/>
              <a:ext cx="316100" cy="162450"/>
            </a:xfrm>
            <a:custGeom>
              <a:rect b="b" l="l" r="r" t="t"/>
              <a:pathLst>
                <a:path extrusionOk="0" h="6498" w="12644">
                  <a:moveTo>
                    <a:pt x="12471" y="1"/>
                  </a:moveTo>
                  <a:cubicBezTo>
                    <a:pt x="11842" y="1"/>
                    <a:pt x="10114" y="307"/>
                    <a:pt x="5879" y="2450"/>
                  </a:cubicBezTo>
                  <a:cubicBezTo>
                    <a:pt x="1221" y="4834"/>
                    <a:pt x="167" y="6110"/>
                    <a:pt x="1" y="6498"/>
                  </a:cubicBezTo>
                  <a:cubicBezTo>
                    <a:pt x="4714" y="5555"/>
                    <a:pt x="9095" y="3337"/>
                    <a:pt x="12644" y="10"/>
                  </a:cubicBezTo>
                  <a:cubicBezTo>
                    <a:pt x="12599" y="4"/>
                    <a:pt x="12542" y="1"/>
                    <a:pt x="1247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3297075" y="2450525"/>
              <a:ext cx="360450" cy="221925"/>
            </a:xfrm>
            <a:custGeom>
              <a:rect b="b" l="l" r="r" t="t"/>
              <a:pathLst>
                <a:path extrusionOk="0" h="8877" w="14418">
                  <a:moveTo>
                    <a:pt x="11304" y="1"/>
                  </a:moveTo>
                  <a:cubicBezTo>
                    <a:pt x="10765" y="1"/>
                    <a:pt x="10217" y="127"/>
                    <a:pt x="9704" y="392"/>
                  </a:cubicBezTo>
                  <a:lnTo>
                    <a:pt x="2440" y="4163"/>
                  </a:lnTo>
                  <a:cubicBezTo>
                    <a:pt x="665" y="4995"/>
                    <a:pt x="0" y="7157"/>
                    <a:pt x="887" y="8876"/>
                  </a:cubicBezTo>
                  <a:cubicBezTo>
                    <a:pt x="1885" y="7545"/>
                    <a:pt x="4325" y="6048"/>
                    <a:pt x="7209" y="4551"/>
                  </a:cubicBezTo>
                  <a:cubicBezTo>
                    <a:pt x="10148" y="3054"/>
                    <a:pt x="12809" y="1945"/>
                    <a:pt x="14417" y="1945"/>
                  </a:cubicBezTo>
                  <a:cubicBezTo>
                    <a:pt x="13795" y="700"/>
                    <a:pt x="12572" y="1"/>
                    <a:pt x="11304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3348350" y="2536575"/>
              <a:ext cx="316100" cy="205175"/>
            </a:xfrm>
            <a:custGeom>
              <a:rect b="b" l="l" r="r" t="t"/>
              <a:pathLst>
                <a:path extrusionOk="0" h="8207" w="12644">
                  <a:moveTo>
                    <a:pt x="12644" y="0"/>
                  </a:moveTo>
                  <a:lnTo>
                    <a:pt x="12644" y="0"/>
                  </a:lnTo>
                  <a:cubicBezTo>
                    <a:pt x="9095" y="3327"/>
                    <a:pt x="4714" y="5545"/>
                    <a:pt x="1" y="6488"/>
                  </a:cubicBezTo>
                  <a:cubicBezTo>
                    <a:pt x="278" y="6765"/>
                    <a:pt x="666" y="7042"/>
                    <a:pt x="1054" y="7209"/>
                  </a:cubicBezTo>
                  <a:lnTo>
                    <a:pt x="1775" y="6821"/>
                  </a:lnTo>
                  <a:lnTo>
                    <a:pt x="2219" y="7708"/>
                  </a:lnTo>
                  <a:cubicBezTo>
                    <a:pt x="2441" y="7763"/>
                    <a:pt x="2662" y="7819"/>
                    <a:pt x="2884" y="7874"/>
                  </a:cubicBezTo>
                  <a:lnTo>
                    <a:pt x="2441" y="7098"/>
                  </a:lnTo>
                  <a:lnTo>
                    <a:pt x="3439" y="6543"/>
                  </a:lnTo>
                  <a:lnTo>
                    <a:pt x="4271" y="8151"/>
                  </a:lnTo>
                  <a:cubicBezTo>
                    <a:pt x="4437" y="8207"/>
                    <a:pt x="4603" y="8207"/>
                    <a:pt x="4770" y="8207"/>
                  </a:cubicBezTo>
                  <a:lnTo>
                    <a:pt x="4049" y="6765"/>
                  </a:lnTo>
                  <a:lnTo>
                    <a:pt x="5047" y="6266"/>
                  </a:lnTo>
                  <a:lnTo>
                    <a:pt x="6045" y="8207"/>
                  </a:lnTo>
                  <a:lnTo>
                    <a:pt x="6489" y="8151"/>
                  </a:lnTo>
                  <a:lnTo>
                    <a:pt x="5601" y="6432"/>
                  </a:lnTo>
                  <a:lnTo>
                    <a:pt x="6544" y="5878"/>
                  </a:lnTo>
                  <a:lnTo>
                    <a:pt x="7598" y="7930"/>
                  </a:lnTo>
                  <a:lnTo>
                    <a:pt x="7986" y="7763"/>
                  </a:lnTo>
                  <a:lnTo>
                    <a:pt x="7099" y="5989"/>
                  </a:lnTo>
                  <a:lnTo>
                    <a:pt x="8041" y="5490"/>
                  </a:lnTo>
                  <a:lnTo>
                    <a:pt x="8984" y="7264"/>
                  </a:lnTo>
                  <a:cubicBezTo>
                    <a:pt x="9095" y="7209"/>
                    <a:pt x="9206" y="7098"/>
                    <a:pt x="9317" y="7042"/>
                  </a:cubicBezTo>
                  <a:lnTo>
                    <a:pt x="8263" y="5046"/>
                  </a:lnTo>
                  <a:lnTo>
                    <a:pt x="9261" y="4492"/>
                  </a:lnTo>
                  <a:lnTo>
                    <a:pt x="10204" y="6266"/>
                  </a:lnTo>
                  <a:lnTo>
                    <a:pt x="10481" y="5933"/>
                  </a:lnTo>
                  <a:lnTo>
                    <a:pt x="9483" y="3993"/>
                  </a:lnTo>
                  <a:lnTo>
                    <a:pt x="10481" y="3493"/>
                  </a:lnTo>
                  <a:lnTo>
                    <a:pt x="11202" y="4935"/>
                  </a:lnTo>
                  <a:cubicBezTo>
                    <a:pt x="11313" y="4824"/>
                    <a:pt x="11368" y="4658"/>
                    <a:pt x="11479" y="4547"/>
                  </a:cubicBezTo>
                  <a:lnTo>
                    <a:pt x="10647" y="2939"/>
                  </a:lnTo>
                  <a:lnTo>
                    <a:pt x="11646" y="2440"/>
                  </a:lnTo>
                  <a:lnTo>
                    <a:pt x="12034" y="3216"/>
                  </a:lnTo>
                  <a:cubicBezTo>
                    <a:pt x="12311" y="2606"/>
                    <a:pt x="12477" y="1996"/>
                    <a:pt x="12588" y="1331"/>
                  </a:cubicBezTo>
                  <a:cubicBezTo>
                    <a:pt x="12644" y="887"/>
                    <a:pt x="12644" y="444"/>
                    <a:pt x="12644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3305375" y="2498525"/>
              <a:ext cx="397900" cy="280600"/>
            </a:xfrm>
            <a:custGeom>
              <a:rect b="b" l="l" r="r" t="t"/>
              <a:pathLst>
                <a:path extrusionOk="0" h="11224" w="15916">
                  <a:moveTo>
                    <a:pt x="14136" y="1513"/>
                  </a:moveTo>
                  <a:cubicBezTo>
                    <a:pt x="14206" y="1513"/>
                    <a:pt x="14262" y="1516"/>
                    <a:pt x="14307" y="1522"/>
                  </a:cubicBezTo>
                  <a:cubicBezTo>
                    <a:pt x="14363" y="1966"/>
                    <a:pt x="14363" y="2409"/>
                    <a:pt x="14252" y="2853"/>
                  </a:cubicBezTo>
                  <a:cubicBezTo>
                    <a:pt x="14141" y="3518"/>
                    <a:pt x="13974" y="4128"/>
                    <a:pt x="13753" y="4738"/>
                  </a:cubicBezTo>
                  <a:cubicBezTo>
                    <a:pt x="13586" y="5182"/>
                    <a:pt x="13365" y="5625"/>
                    <a:pt x="13143" y="6014"/>
                  </a:cubicBezTo>
                  <a:cubicBezTo>
                    <a:pt x="13087" y="6180"/>
                    <a:pt x="12976" y="6291"/>
                    <a:pt x="12865" y="6457"/>
                  </a:cubicBezTo>
                  <a:cubicBezTo>
                    <a:pt x="12699" y="6790"/>
                    <a:pt x="12422" y="7123"/>
                    <a:pt x="12145" y="7455"/>
                  </a:cubicBezTo>
                  <a:lnTo>
                    <a:pt x="11867" y="7788"/>
                  </a:lnTo>
                  <a:cubicBezTo>
                    <a:pt x="11590" y="8065"/>
                    <a:pt x="11313" y="8287"/>
                    <a:pt x="10980" y="8509"/>
                  </a:cubicBezTo>
                  <a:cubicBezTo>
                    <a:pt x="10869" y="8620"/>
                    <a:pt x="10758" y="8675"/>
                    <a:pt x="10647" y="8786"/>
                  </a:cubicBezTo>
                  <a:cubicBezTo>
                    <a:pt x="10537" y="8842"/>
                    <a:pt x="10315" y="8953"/>
                    <a:pt x="10148" y="9063"/>
                  </a:cubicBezTo>
                  <a:cubicBezTo>
                    <a:pt x="10037" y="9119"/>
                    <a:pt x="9816" y="9230"/>
                    <a:pt x="9649" y="9285"/>
                  </a:cubicBezTo>
                  <a:lnTo>
                    <a:pt x="9261" y="9396"/>
                  </a:lnTo>
                  <a:cubicBezTo>
                    <a:pt x="8928" y="9507"/>
                    <a:pt x="8540" y="9618"/>
                    <a:pt x="8152" y="9673"/>
                  </a:cubicBezTo>
                  <a:lnTo>
                    <a:pt x="7708" y="9729"/>
                  </a:lnTo>
                  <a:lnTo>
                    <a:pt x="6489" y="9729"/>
                  </a:lnTo>
                  <a:cubicBezTo>
                    <a:pt x="6322" y="9729"/>
                    <a:pt x="6156" y="9729"/>
                    <a:pt x="5990" y="9673"/>
                  </a:cubicBezTo>
                  <a:cubicBezTo>
                    <a:pt x="5546" y="9618"/>
                    <a:pt x="5047" y="9507"/>
                    <a:pt x="4603" y="9396"/>
                  </a:cubicBezTo>
                  <a:cubicBezTo>
                    <a:pt x="4381" y="9341"/>
                    <a:pt x="4215" y="9285"/>
                    <a:pt x="3993" y="9230"/>
                  </a:cubicBezTo>
                  <a:cubicBezTo>
                    <a:pt x="3550" y="9063"/>
                    <a:pt x="3162" y="8897"/>
                    <a:pt x="2773" y="8731"/>
                  </a:cubicBezTo>
                  <a:cubicBezTo>
                    <a:pt x="2385" y="8564"/>
                    <a:pt x="1997" y="8287"/>
                    <a:pt x="1720" y="8010"/>
                  </a:cubicBezTo>
                  <a:cubicBezTo>
                    <a:pt x="1886" y="7622"/>
                    <a:pt x="2940" y="6346"/>
                    <a:pt x="7598" y="3962"/>
                  </a:cubicBezTo>
                  <a:cubicBezTo>
                    <a:pt x="11833" y="1819"/>
                    <a:pt x="13516" y="1513"/>
                    <a:pt x="14136" y="1513"/>
                  </a:cubicBezTo>
                  <a:close/>
                  <a:moveTo>
                    <a:pt x="14354" y="1"/>
                  </a:moveTo>
                  <a:cubicBezTo>
                    <a:pt x="14265" y="1"/>
                    <a:pt x="14175" y="9"/>
                    <a:pt x="14085" y="25"/>
                  </a:cubicBezTo>
                  <a:cubicBezTo>
                    <a:pt x="12477" y="25"/>
                    <a:pt x="9816" y="1078"/>
                    <a:pt x="6877" y="2576"/>
                  </a:cubicBezTo>
                  <a:cubicBezTo>
                    <a:pt x="3993" y="4073"/>
                    <a:pt x="1553" y="5625"/>
                    <a:pt x="555" y="6901"/>
                  </a:cubicBezTo>
                  <a:cubicBezTo>
                    <a:pt x="112" y="7344"/>
                    <a:pt x="1" y="8010"/>
                    <a:pt x="223" y="8564"/>
                  </a:cubicBezTo>
                  <a:cubicBezTo>
                    <a:pt x="722" y="9230"/>
                    <a:pt x="1387" y="9784"/>
                    <a:pt x="2163" y="10117"/>
                  </a:cubicBezTo>
                  <a:cubicBezTo>
                    <a:pt x="3470" y="10738"/>
                    <a:pt x="5238" y="11223"/>
                    <a:pt x="7071" y="11223"/>
                  </a:cubicBezTo>
                  <a:cubicBezTo>
                    <a:pt x="8350" y="11223"/>
                    <a:pt x="9661" y="10987"/>
                    <a:pt x="10869" y="10394"/>
                  </a:cubicBezTo>
                  <a:cubicBezTo>
                    <a:pt x="13808" y="8897"/>
                    <a:pt x="15305" y="5570"/>
                    <a:pt x="15693" y="3186"/>
                  </a:cubicBezTo>
                  <a:cubicBezTo>
                    <a:pt x="15915" y="2354"/>
                    <a:pt x="15860" y="1467"/>
                    <a:pt x="15583" y="690"/>
                  </a:cubicBezTo>
                  <a:cubicBezTo>
                    <a:pt x="15346" y="265"/>
                    <a:pt x="14868" y="1"/>
                    <a:pt x="14354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3689375" y="2738025"/>
              <a:ext cx="99850" cy="60750"/>
            </a:xfrm>
            <a:custGeom>
              <a:rect b="b" l="l" r="r" t="t"/>
              <a:pathLst>
                <a:path extrusionOk="0" h="2430" w="3994">
                  <a:moveTo>
                    <a:pt x="3034" y="0"/>
                  </a:moveTo>
                  <a:cubicBezTo>
                    <a:pt x="2640" y="0"/>
                    <a:pt x="2131" y="95"/>
                    <a:pt x="1553" y="371"/>
                  </a:cubicBezTo>
                  <a:cubicBezTo>
                    <a:pt x="333" y="1036"/>
                    <a:pt x="1" y="1979"/>
                    <a:pt x="112" y="2201"/>
                  </a:cubicBezTo>
                  <a:cubicBezTo>
                    <a:pt x="169" y="2315"/>
                    <a:pt x="448" y="2430"/>
                    <a:pt x="880" y="2430"/>
                  </a:cubicBezTo>
                  <a:cubicBezTo>
                    <a:pt x="1285" y="2430"/>
                    <a:pt x="1824" y="2329"/>
                    <a:pt x="2441" y="2034"/>
                  </a:cubicBezTo>
                  <a:cubicBezTo>
                    <a:pt x="3661" y="1424"/>
                    <a:pt x="3993" y="426"/>
                    <a:pt x="3882" y="260"/>
                  </a:cubicBezTo>
                  <a:cubicBezTo>
                    <a:pt x="3822" y="138"/>
                    <a:pt x="3512" y="0"/>
                    <a:pt x="30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3639475" y="2636375"/>
              <a:ext cx="102600" cy="120625"/>
            </a:xfrm>
            <a:custGeom>
              <a:rect b="b" l="l" r="r" t="t"/>
              <a:pathLst>
                <a:path extrusionOk="0" h="4825" w="4104">
                  <a:moveTo>
                    <a:pt x="3549" y="1"/>
                  </a:moveTo>
                  <a:cubicBezTo>
                    <a:pt x="943" y="1498"/>
                    <a:pt x="1" y="4714"/>
                    <a:pt x="1" y="4825"/>
                  </a:cubicBezTo>
                  <a:cubicBezTo>
                    <a:pt x="999" y="3217"/>
                    <a:pt x="2440" y="1941"/>
                    <a:pt x="4104" y="1110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3482825" y="2817975"/>
              <a:ext cx="347975" cy="193050"/>
            </a:xfrm>
            <a:custGeom>
              <a:rect b="b" l="l" r="r" t="t"/>
              <a:pathLst>
                <a:path extrusionOk="0" h="7722" w="13919">
                  <a:moveTo>
                    <a:pt x="13531" y="1"/>
                  </a:moveTo>
                  <a:cubicBezTo>
                    <a:pt x="10652" y="4318"/>
                    <a:pt x="5827" y="6945"/>
                    <a:pt x="630" y="6945"/>
                  </a:cubicBezTo>
                  <a:cubicBezTo>
                    <a:pt x="421" y="6945"/>
                    <a:pt x="211" y="6941"/>
                    <a:pt x="1" y="6932"/>
                  </a:cubicBezTo>
                  <a:lnTo>
                    <a:pt x="1" y="6932"/>
                  </a:lnTo>
                  <a:lnTo>
                    <a:pt x="444" y="7708"/>
                  </a:lnTo>
                  <a:cubicBezTo>
                    <a:pt x="656" y="7717"/>
                    <a:pt x="868" y="7721"/>
                    <a:pt x="1080" y="7721"/>
                  </a:cubicBezTo>
                  <a:cubicBezTo>
                    <a:pt x="6226" y="7721"/>
                    <a:pt x="11096" y="5145"/>
                    <a:pt x="13919" y="777"/>
                  </a:cubicBezTo>
                  <a:lnTo>
                    <a:pt x="135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3665825" y="2718450"/>
              <a:ext cx="146950" cy="99275"/>
            </a:xfrm>
            <a:custGeom>
              <a:rect b="b" l="l" r="r" t="t"/>
              <a:pathLst>
                <a:path extrusionOk="0" h="3971" w="5878">
                  <a:moveTo>
                    <a:pt x="3981" y="783"/>
                  </a:moveTo>
                  <a:cubicBezTo>
                    <a:pt x="4465" y="783"/>
                    <a:pt x="4789" y="921"/>
                    <a:pt x="4880" y="1043"/>
                  </a:cubicBezTo>
                  <a:cubicBezTo>
                    <a:pt x="4935" y="1209"/>
                    <a:pt x="4603" y="2207"/>
                    <a:pt x="3383" y="2817"/>
                  </a:cubicBezTo>
                  <a:cubicBezTo>
                    <a:pt x="2766" y="3112"/>
                    <a:pt x="2227" y="3213"/>
                    <a:pt x="1822" y="3213"/>
                  </a:cubicBezTo>
                  <a:cubicBezTo>
                    <a:pt x="1390" y="3213"/>
                    <a:pt x="1111" y="3098"/>
                    <a:pt x="1054" y="2984"/>
                  </a:cubicBezTo>
                  <a:cubicBezTo>
                    <a:pt x="943" y="2762"/>
                    <a:pt x="1275" y="1819"/>
                    <a:pt x="2495" y="1154"/>
                  </a:cubicBezTo>
                  <a:cubicBezTo>
                    <a:pt x="3073" y="878"/>
                    <a:pt x="3582" y="783"/>
                    <a:pt x="3981" y="783"/>
                  </a:cubicBezTo>
                  <a:close/>
                  <a:moveTo>
                    <a:pt x="4050" y="1"/>
                  </a:moveTo>
                  <a:cubicBezTo>
                    <a:pt x="3497" y="1"/>
                    <a:pt x="2840" y="149"/>
                    <a:pt x="2163" y="488"/>
                  </a:cubicBezTo>
                  <a:cubicBezTo>
                    <a:pt x="666" y="1265"/>
                    <a:pt x="0" y="2595"/>
                    <a:pt x="388" y="3316"/>
                  </a:cubicBezTo>
                  <a:cubicBezTo>
                    <a:pt x="576" y="3722"/>
                    <a:pt x="1133" y="3970"/>
                    <a:pt x="1851" y="3970"/>
                  </a:cubicBezTo>
                  <a:cubicBezTo>
                    <a:pt x="2408" y="3970"/>
                    <a:pt x="3062" y="3821"/>
                    <a:pt x="3715" y="3483"/>
                  </a:cubicBezTo>
                  <a:cubicBezTo>
                    <a:pt x="5212" y="2706"/>
                    <a:pt x="5878" y="1375"/>
                    <a:pt x="5490" y="655"/>
                  </a:cubicBezTo>
                  <a:cubicBezTo>
                    <a:pt x="5302" y="248"/>
                    <a:pt x="4763" y="1"/>
                    <a:pt x="405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3359450" y="2578150"/>
              <a:ext cx="461650" cy="413450"/>
            </a:xfrm>
            <a:custGeom>
              <a:rect b="b" l="l" r="r" t="t"/>
              <a:pathLst>
                <a:path extrusionOk="0" h="16538" w="18466">
                  <a:moveTo>
                    <a:pt x="9273" y="7703"/>
                  </a:moveTo>
                  <a:cubicBezTo>
                    <a:pt x="10001" y="7703"/>
                    <a:pt x="11027" y="8698"/>
                    <a:pt x="11756" y="10204"/>
                  </a:cubicBezTo>
                  <a:cubicBezTo>
                    <a:pt x="12643" y="11867"/>
                    <a:pt x="12810" y="13475"/>
                    <a:pt x="12089" y="13863"/>
                  </a:cubicBezTo>
                  <a:cubicBezTo>
                    <a:pt x="12006" y="13905"/>
                    <a:pt x="11915" y="13925"/>
                    <a:pt x="11817" y="13925"/>
                  </a:cubicBezTo>
                  <a:cubicBezTo>
                    <a:pt x="11126" y="13925"/>
                    <a:pt x="10093" y="12929"/>
                    <a:pt x="9316" y="11424"/>
                  </a:cubicBezTo>
                  <a:cubicBezTo>
                    <a:pt x="8484" y="9705"/>
                    <a:pt x="8318" y="8152"/>
                    <a:pt x="8983" y="7764"/>
                  </a:cubicBezTo>
                  <a:cubicBezTo>
                    <a:pt x="9073" y="7723"/>
                    <a:pt x="9170" y="7703"/>
                    <a:pt x="9273" y="7703"/>
                  </a:cubicBezTo>
                  <a:close/>
                  <a:moveTo>
                    <a:pt x="13530" y="1"/>
                  </a:moveTo>
                  <a:cubicBezTo>
                    <a:pt x="13142" y="2385"/>
                    <a:pt x="11590" y="5657"/>
                    <a:pt x="8706" y="7209"/>
                  </a:cubicBezTo>
                  <a:cubicBezTo>
                    <a:pt x="7506" y="7821"/>
                    <a:pt x="6204" y="8062"/>
                    <a:pt x="4933" y="8062"/>
                  </a:cubicBezTo>
                  <a:cubicBezTo>
                    <a:pt x="3091" y="8062"/>
                    <a:pt x="1313" y="7555"/>
                    <a:pt x="0" y="6932"/>
                  </a:cubicBezTo>
                  <a:lnTo>
                    <a:pt x="0" y="6932"/>
                  </a:lnTo>
                  <a:lnTo>
                    <a:pt x="1220" y="9316"/>
                  </a:lnTo>
                  <a:cubicBezTo>
                    <a:pt x="2182" y="8865"/>
                    <a:pt x="3199" y="8719"/>
                    <a:pt x="4116" y="8719"/>
                  </a:cubicBezTo>
                  <a:cubicBezTo>
                    <a:pt x="5764" y="8719"/>
                    <a:pt x="7091" y="9189"/>
                    <a:pt x="7204" y="9205"/>
                  </a:cubicBezTo>
                  <a:lnTo>
                    <a:pt x="7204" y="9205"/>
                  </a:lnTo>
                  <a:cubicBezTo>
                    <a:pt x="6944" y="9182"/>
                    <a:pt x="6683" y="9171"/>
                    <a:pt x="6423" y="9171"/>
                  </a:cubicBezTo>
                  <a:cubicBezTo>
                    <a:pt x="4804" y="9171"/>
                    <a:pt x="3207" y="9606"/>
                    <a:pt x="1775" y="10370"/>
                  </a:cubicBezTo>
                  <a:lnTo>
                    <a:pt x="2551" y="11812"/>
                  </a:lnTo>
                  <a:cubicBezTo>
                    <a:pt x="2995" y="11257"/>
                    <a:pt x="3494" y="10814"/>
                    <a:pt x="4104" y="10536"/>
                  </a:cubicBezTo>
                  <a:cubicBezTo>
                    <a:pt x="4867" y="10143"/>
                    <a:pt x="5650" y="9952"/>
                    <a:pt x="6347" y="9952"/>
                  </a:cubicBezTo>
                  <a:cubicBezTo>
                    <a:pt x="7321" y="9952"/>
                    <a:pt x="8129" y="10324"/>
                    <a:pt x="8484" y="11035"/>
                  </a:cubicBezTo>
                  <a:cubicBezTo>
                    <a:pt x="9094" y="12200"/>
                    <a:pt x="8152" y="13919"/>
                    <a:pt x="6322" y="14862"/>
                  </a:cubicBezTo>
                  <a:cubicBezTo>
                    <a:pt x="5712" y="15139"/>
                    <a:pt x="5046" y="15361"/>
                    <a:pt x="4381" y="15416"/>
                  </a:cubicBezTo>
                  <a:lnTo>
                    <a:pt x="4936" y="16525"/>
                  </a:lnTo>
                  <a:cubicBezTo>
                    <a:pt x="5146" y="16534"/>
                    <a:pt x="5356" y="16538"/>
                    <a:pt x="5565" y="16538"/>
                  </a:cubicBezTo>
                  <a:cubicBezTo>
                    <a:pt x="10762" y="16538"/>
                    <a:pt x="15587" y="13911"/>
                    <a:pt x="18466" y="9594"/>
                  </a:cubicBezTo>
                  <a:lnTo>
                    <a:pt x="17911" y="8485"/>
                  </a:lnTo>
                  <a:cubicBezTo>
                    <a:pt x="17467" y="8984"/>
                    <a:pt x="16913" y="9427"/>
                    <a:pt x="16303" y="9760"/>
                  </a:cubicBezTo>
                  <a:cubicBezTo>
                    <a:pt x="15571" y="10126"/>
                    <a:pt x="14810" y="10303"/>
                    <a:pt x="14126" y="10303"/>
                  </a:cubicBezTo>
                  <a:cubicBezTo>
                    <a:pt x="13153" y="10303"/>
                    <a:pt x="12336" y="9945"/>
                    <a:pt x="11978" y="9261"/>
                  </a:cubicBezTo>
                  <a:cubicBezTo>
                    <a:pt x="11368" y="8041"/>
                    <a:pt x="12311" y="6377"/>
                    <a:pt x="14085" y="5435"/>
                  </a:cubicBezTo>
                  <a:cubicBezTo>
                    <a:pt x="14695" y="5102"/>
                    <a:pt x="15360" y="4936"/>
                    <a:pt x="16026" y="4880"/>
                  </a:cubicBezTo>
                  <a:lnTo>
                    <a:pt x="15305" y="3439"/>
                  </a:lnTo>
                  <a:cubicBezTo>
                    <a:pt x="13641" y="4270"/>
                    <a:pt x="12200" y="5546"/>
                    <a:pt x="11202" y="7154"/>
                  </a:cubicBezTo>
                  <a:cubicBezTo>
                    <a:pt x="11202" y="7043"/>
                    <a:pt x="12144" y="3827"/>
                    <a:pt x="14750" y="2330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3643625" y="2699275"/>
              <a:ext cx="185800" cy="137075"/>
            </a:xfrm>
            <a:custGeom>
              <a:rect b="b" l="l" r="r" t="t"/>
              <a:pathLst>
                <a:path extrusionOk="0" h="5483" w="7432">
                  <a:moveTo>
                    <a:pt x="4896" y="785"/>
                  </a:moveTo>
                  <a:cubicBezTo>
                    <a:pt x="5630" y="785"/>
                    <a:pt x="6187" y="1039"/>
                    <a:pt x="6378" y="1422"/>
                  </a:cubicBezTo>
                  <a:cubicBezTo>
                    <a:pt x="6766" y="2142"/>
                    <a:pt x="6100" y="3473"/>
                    <a:pt x="4603" y="4250"/>
                  </a:cubicBezTo>
                  <a:cubicBezTo>
                    <a:pt x="3926" y="4588"/>
                    <a:pt x="3269" y="4737"/>
                    <a:pt x="2716" y="4737"/>
                  </a:cubicBezTo>
                  <a:cubicBezTo>
                    <a:pt x="2003" y="4737"/>
                    <a:pt x="1464" y="4489"/>
                    <a:pt x="1276" y="4083"/>
                  </a:cubicBezTo>
                  <a:cubicBezTo>
                    <a:pt x="888" y="3362"/>
                    <a:pt x="1554" y="2032"/>
                    <a:pt x="3051" y="1255"/>
                  </a:cubicBezTo>
                  <a:cubicBezTo>
                    <a:pt x="3712" y="925"/>
                    <a:pt x="4352" y="785"/>
                    <a:pt x="4896" y="785"/>
                  </a:cubicBezTo>
                  <a:close/>
                  <a:moveTo>
                    <a:pt x="5091" y="1"/>
                  </a:moveTo>
                  <a:cubicBezTo>
                    <a:pt x="4965" y="1"/>
                    <a:pt x="4839" y="12"/>
                    <a:pt x="4714" y="35"/>
                  </a:cubicBezTo>
                  <a:cubicBezTo>
                    <a:pt x="3993" y="91"/>
                    <a:pt x="3328" y="257"/>
                    <a:pt x="2718" y="590"/>
                  </a:cubicBezTo>
                  <a:cubicBezTo>
                    <a:pt x="944" y="1477"/>
                    <a:pt x="1" y="3196"/>
                    <a:pt x="611" y="4416"/>
                  </a:cubicBezTo>
                  <a:cubicBezTo>
                    <a:pt x="971" y="5104"/>
                    <a:pt x="1796" y="5482"/>
                    <a:pt x="2777" y="5482"/>
                  </a:cubicBezTo>
                  <a:cubicBezTo>
                    <a:pt x="3456" y="5482"/>
                    <a:pt x="4210" y="5301"/>
                    <a:pt x="4936" y="4915"/>
                  </a:cubicBezTo>
                  <a:cubicBezTo>
                    <a:pt x="5546" y="4582"/>
                    <a:pt x="6100" y="4139"/>
                    <a:pt x="6544" y="3640"/>
                  </a:cubicBezTo>
                  <a:cubicBezTo>
                    <a:pt x="7210" y="2974"/>
                    <a:pt x="7431" y="1976"/>
                    <a:pt x="7043" y="1089"/>
                  </a:cubicBezTo>
                  <a:cubicBezTo>
                    <a:pt x="6614" y="422"/>
                    <a:pt x="5858" y="1"/>
                    <a:pt x="50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6" name="Google Shape;1566;p14"/>
          <p:cNvGrpSpPr/>
          <p:nvPr/>
        </p:nvGrpSpPr>
        <p:grpSpPr>
          <a:xfrm>
            <a:off x="7986450" y="233025"/>
            <a:ext cx="578100" cy="596125"/>
            <a:chOff x="3943075" y="1574475"/>
            <a:chExt cx="578100" cy="596125"/>
          </a:xfrm>
        </p:grpSpPr>
        <p:sp>
          <p:nvSpPr>
            <p:cNvPr id="1567" name="Google Shape;1567;p14"/>
            <p:cNvSpPr/>
            <p:nvPr/>
          </p:nvSpPr>
          <p:spPr>
            <a:xfrm>
              <a:off x="4307650" y="1914125"/>
              <a:ext cx="81825" cy="101225"/>
            </a:xfrm>
            <a:custGeom>
              <a:rect b="b" l="l" r="r" t="t"/>
              <a:pathLst>
                <a:path extrusionOk="0" h="4049" w="3273">
                  <a:moveTo>
                    <a:pt x="1" y="0"/>
                  </a:moveTo>
                  <a:cubicBezTo>
                    <a:pt x="1" y="1"/>
                    <a:pt x="611" y="2718"/>
                    <a:pt x="2552" y="4048"/>
                  </a:cubicBezTo>
                  <a:lnTo>
                    <a:pt x="3273" y="2995"/>
                  </a:lnTo>
                  <a:cubicBezTo>
                    <a:pt x="1886" y="2385"/>
                    <a:pt x="777" y="1331"/>
                    <a:pt x="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4296575" y="2034725"/>
              <a:ext cx="34675" cy="47175"/>
            </a:xfrm>
            <a:custGeom>
              <a:rect b="b" l="l" r="r" t="t"/>
              <a:pathLst>
                <a:path extrusionOk="0" h="1887" w="1387">
                  <a:moveTo>
                    <a:pt x="721" y="1"/>
                  </a:moveTo>
                  <a:lnTo>
                    <a:pt x="0" y="999"/>
                  </a:lnTo>
                  <a:lnTo>
                    <a:pt x="1220" y="1886"/>
                  </a:lnTo>
                  <a:cubicBezTo>
                    <a:pt x="1276" y="1831"/>
                    <a:pt x="1276" y="1831"/>
                    <a:pt x="1276" y="1831"/>
                  </a:cubicBezTo>
                  <a:cubicBezTo>
                    <a:pt x="1331" y="1720"/>
                    <a:pt x="1387" y="1165"/>
                    <a:pt x="72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4376975" y="1849150"/>
              <a:ext cx="76125" cy="59575"/>
            </a:xfrm>
            <a:custGeom>
              <a:rect b="b" l="l" r="r" t="t"/>
              <a:pathLst>
                <a:path extrusionOk="0" h="2383" w="3045">
                  <a:moveTo>
                    <a:pt x="1325" y="1"/>
                  </a:moveTo>
                  <a:cubicBezTo>
                    <a:pt x="952" y="1"/>
                    <a:pt x="595" y="182"/>
                    <a:pt x="389" y="492"/>
                  </a:cubicBezTo>
                  <a:cubicBezTo>
                    <a:pt x="1" y="1047"/>
                    <a:pt x="111" y="1768"/>
                    <a:pt x="666" y="2156"/>
                  </a:cubicBezTo>
                  <a:cubicBezTo>
                    <a:pt x="894" y="2315"/>
                    <a:pt x="1124" y="2383"/>
                    <a:pt x="1340" y="2383"/>
                  </a:cubicBezTo>
                  <a:cubicBezTo>
                    <a:pt x="2334" y="2383"/>
                    <a:pt x="3044" y="944"/>
                    <a:pt x="1997" y="215"/>
                  </a:cubicBezTo>
                  <a:cubicBezTo>
                    <a:pt x="1787" y="68"/>
                    <a:pt x="1553" y="1"/>
                    <a:pt x="132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4249450" y="1983450"/>
              <a:ext cx="54075" cy="59625"/>
            </a:xfrm>
            <a:custGeom>
              <a:rect b="b" l="l" r="r" t="t"/>
              <a:pathLst>
                <a:path extrusionOk="0" h="2385" w="2163">
                  <a:moveTo>
                    <a:pt x="943" y="0"/>
                  </a:moveTo>
                  <a:lnTo>
                    <a:pt x="0" y="1386"/>
                  </a:lnTo>
                  <a:lnTo>
                    <a:pt x="1442" y="2384"/>
                  </a:lnTo>
                  <a:lnTo>
                    <a:pt x="2163" y="1386"/>
                  </a:lnTo>
                  <a:cubicBezTo>
                    <a:pt x="1774" y="887"/>
                    <a:pt x="1386" y="444"/>
                    <a:pt x="94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4354800" y="1830650"/>
              <a:ext cx="129525" cy="99650"/>
            </a:xfrm>
            <a:custGeom>
              <a:rect b="b" l="l" r="r" t="t"/>
              <a:pathLst>
                <a:path extrusionOk="0" h="3986" w="5181">
                  <a:moveTo>
                    <a:pt x="2212" y="741"/>
                  </a:moveTo>
                  <a:cubicBezTo>
                    <a:pt x="2440" y="741"/>
                    <a:pt x="2674" y="808"/>
                    <a:pt x="2884" y="955"/>
                  </a:cubicBezTo>
                  <a:cubicBezTo>
                    <a:pt x="3771" y="1510"/>
                    <a:pt x="3494" y="2896"/>
                    <a:pt x="2440" y="3062"/>
                  </a:cubicBezTo>
                  <a:cubicBezTo>
                    <a:pt x="2351" y="3081"/>
                    <a:pt x="2265" y="3090"/>
                    <a:pt x="2182" y="3090"/>
                  </a:cubicBezTo>
                  <a:cubicBezTo>
                    <a:pt x="1275" y="3090"/>
                    <a:pt x="717" y="2045"/>
                    <a:pt x="1276" y="1232"/>
                  </a:cubicBezTo>
                  <a:cubicBezTo>
                    <a:pt x="1482" y="922"/>
                    <a:pt x="1839" y="741"/>
                    <a:pt x="2212" y="741"/>
                  </a:cubicBezTo>
                  <a:close/>
                  <a:moveTo>
                    <a:pt x="2220" y="1"/>
                  </a:moveTo>
                  <a:cubicBezTo>
                    <a:pt x="1599" y="1"/>
                    <a:pt x="988" y="295"/>
                    <a:pt x="610" y="844"/>
                  </a:cubicBezTo>
                  <a:cubicBezTo>
                    <a:pt x="0" y="1731"/>
                    <a:pt x="222" y="2896"/>
                    <a:pt x="1109" y="3561"/>
                  </a:cubicBezTo>
                  <a:cubicBezTo>
                    <a:pt x="1509" y="3859"/>
                    <a:pt x="1914" y="3985"/>
                    <a:pt x="2295" y="3985"/>
                  </a:cubicBezTo>
                  <a:cubicBezTo>
                    <a:pt x="3976" y="3985"/>
                    <a:pt x="5181" y="1520"/>
                    <a:pt x="3327" y="345"/>
                  </a:cubicBezTo>
                  <a:cubicBezTo>
                    <a:pt x="2989" y="113"/>
                    <a:pt x="2603" y="1"/>
                    <a:pt x="222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4297375" y="1798575"/>
              <a:ext cx="223800" cy="159925"/>
            </a:xfrm>
            <a:custGeom>
              <a:rect b="b" l="l" r="r" t="t"/>
              <a:pathLst>
                <a:path extrusionOk="0" h="6397" w="8952">
                  <a:moveTo>
                    <a:pt x="4448" y="1221"/>
                  </a:moveTo>
                  <a:cubicBezTo>
                    <a:pt x="5829" y="1221"/>
                    <a:pt x="7138" y="2784"/>
                    <a:pt x="6068" y="4290"/>
                  </a:cubicBezTo>
                  <a:lnTo>
                    <a:pt x="6123" y="4290"/>
                  </a:lnTo>
                  <a:cubicBezTo>
                    <a:pt x="5690" y="4915"/>
                    <a:pt x="5114" y="5174"/>
                    <a:pt x="4549" y="5174"/>
                  </a:cubicBezTo>
                  <a:cubicBezTo>
                    <a:pt x="3160" y="5174"/>
                    <a:pt x="1843" y="3609"/>
                    <a:pt x="2907" y="2072"/>
                  </a:cubicBezTo>
                  <a:cubicBezTo>
                    <a:pt x="3334" y="1470"/>
                    <a:pt x="3897" y="1221"/>
                    <a:pt x="4448" y="1221"/>
                  </a:cubicBezTo>
                  <a:close/>
                  <a:moveTo>
                    <a:pt x="4591" y="1"/>
                  </a:moveTo>
                  <a:cubicBezTo>
                    <a:pt x="1888" y="1"/>
                    <a:pt x="0" y="3787"/>
                    <a:pt x="2741" y="5842"/>
                  </a:cubicBezTo>
                  <a:cubicBezTo>
                    <a:pt x="3240" y="6175"/>
                    <a:pt x="3905" y="6397"/>
                    <a:pt x="4571" y="6397"/>
                  </a:cubicBezTo>
                  <a:cubicBezTo>
                    <a:pt x="7676" y="6397"/>
                    <a:pt x="8951" y="2349"/>
                    <a:pt x="6401" y="575"/>
                  </a:cubicBezTo>
                  <a:cubicBezTo>
                    <a:pt x="5785" y="174"/>
                    <a:pt x="5169" y="1"/>
                    <a:pt x="45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4200925" y="1939075"/>
              <a:ext cx="58250" cy="62400"/>
            </a:xfrm>
            <a:custGeom>
              <a:rect b="b" l="l" r="r" t="t"/>
              <a:pathLst>
                <a:path extrusionOk="0" h="2496" w="2330">
                  <a:moveTo>
                    <a:pt x="998" y="1"/>
                  </a:moveTo>
                  <a:lnTo>
                    <a:pt x="0" y="1442"/>
                  </a:lnTo>
                  <a:lnTo>
                    <a:pt x="1442" y="2496"/>
                  </a:lnTo>
                  <a:lnTo>
                    <a:pt x="2329" y="1165"/>
                  </a:lnTo>
                  <a:cubicBezTo>
                    <a:pt x="1941" y="777"/>
                    <a:pt x="1497" y="389"/>
                    <a:pt x="99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4390850" y="1728000"/>
              <a:ext cx="113700" cy="96050"/>
            </a:xfrm>
            <a:custGeom>
              <a:rect b="b" l="l" r="r" t="t"/>
              <a:pathLst>
                <a:path extrusionOk="0" h="3842" w="4548">
                  <a:moveTo>
                    <a:pt x="3123" y="0"/>
                  </a:moveTo>
                  <a:cubicBezTo>
                    <a:pt x="1894" y="0"/>
                    <a:pt x="737" y="555"/>
                    <a:pt x="0" y="1568"/>
                  </a:cubicBezTo>
                  <a:cubicBezTo>
                    <a:pt x="100" y="1561"/>
                    <a:pt x="199" y="1558"/>
                    <a:pt x="299" y="1558"/>
                  </a:cubicBezTo>
                  <a:cubicBezTo>
                    <a:pt x="1971" y="1558"/>
                    <a:pt x="3605" y="2428"/>
                    <a:pt x="4547" y="3841"/>
                  </a:cubicBezTo>
                  <a:cubicBezTo>
                    <a:pt x="4270" y="2399"/>
                    <a:pt x="4103" y="1568"/>
                    <a:pt x="3882" y="70"/>
                  </a:cubicBezTo>
                  <a:cubicBezTo>
                    <a:pt x="3628" y="23"/>
                    <a:pt x="3374" y="0"/>
                    <a:pt x="31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4207850" y="1671975"/>
              <a:ext cx="182600" cy="194000"/>
            </a:xfrm>
            <a:custGeom>
              <a:rect b="b" l="l" r="r" t="t"/>
              <a:pathLst>
                <a:path extrusionOk="0" h="7760" w="7304">
                  <a:moveTo>
                    <a:pt x="4867" y="0"/>
                  </a:moveTo>
                  <a:cubicBezTo>
                    <a:pt x="4745" y="0"/>
                    <a:pt x="4620" y="12"/>
                    <a:pt x="4492" y="38"/>
                  </a:cubicBezTo>
                  <a:cubicBezTo>
                    <a:pt x="3938" y="93"/>
                    <a:pt x="3494" y="426"/>
                    <a:pt x="3217" y="814"/>
                  </a:cubicBezTo>
                  <a:lnTo>
                    <a:pt x="0" y="5528"/>
                  </a:lnTo>
                  <a:cubicBezTo>
                    <a:pt x="389" y="5749"/>
                    <a:pt x="555" y="6193"/>
                    <a:pt x="500" y="6692"/>
                  </a:cubicBezTo>
                  <a:cubicBezTo>
                    <a:pt x="444" y="7025"/>
                    <a:pt x="555" y="7358"/>
                    <a:pt x="832" y="7524"/>
                  </a:cubicBezTo>
                  <a:lnTo>
                    <a:pt x="943" y="7635"/>
                  </a:lnTo>
                  <a:cubicBezTo>
                    <a:pt x="1082" y="7718"/>
                    <a:pt x="1248" y="7760"/>
                    <a:pt x="1414" y="7760"/>
                  </a:cubicBezTo>
                  <a:cubicBezTo>
                    <a:pt x="1581" y="7760"/>
                    <a:pt x="1747" y="7718"/>
                    <a:pt x="1886" y="7635"/>
                  </a:cubicBezTo>
                  <a:cubicBezTo>
                    <a:pt x="2069" y="7530"/>
                    <a:pt x="2277" y="7475"/>
                    <a:pt x="2486" y="7475"/>
                  </a:cubicBezTo>
                  <a:cubicBezTo>
                    <a:pt x="2721" y="7475"/>
                    <a:pt x="2956" y="7544"/>
                    <a:pt x="3161" y="7690"/>
                  </a:cubicBezTo>
                  <a:lnTo>
                    <a:pt x="6433" y="3032"/>
                  </a:lnTo>
                  <a:cubicBezTo>
                    <a:pt x="7303" y="1753"/>
                    <a:pt x="6330" y="0"/>
                    <a:pt x="486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4152400" y="1901650"/>
              <a:ext cx="58250" cy="56850"/>
            </a:xfrm>
            <a:custGeom>
              <a:rect b="b" l="l" r="r" t="t"/>
              <a:pathLst>
                <a:path extrusionOk="0" h="2274" w="2330">
                  <a:moveTo>
                    <a:pt x="888" y="0"/>
                  </a:moveTo>
                  <a:lnTo>
                    <a:pt x="0" y="1276"/>
                  </a:lnTo>
                  <a:lnTo>
                    <a:pt x="1498" y="2274"/>
                  </a:lnTo>
                  <a:lnTo>
                    <a:pt x="2329" y="999"/>
                  </a:lnTo>
                  <a:lnTo>
                    <a:pt x="1609" y="499"/>
                  </a:lnTo>
                  <a:cubicBezTo>
                    <a:pt x="1387" y="333"/>
                    <a:pt x="1165" y="167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3943075" y="1883625"/>
              <a:ext cx="357675" cy="286975"/>
            </a:xfrm>
            <a:custGeom>
              <a:rect b="b" l="l" r="r" t="t"/>
              <a:pathLst>
                <a:path extrusionOk="0" h="11479" w="14307">
                  <a:moveTo>
                    <a:pt x="943" y="1"/>
                  </a:moveTo>
                  <a:lnTo>
                    <a:pt x="0" y="1331"/>
                  </a:lnTo>
                  <a:cubicBezTo>
                    <a:pt x="333" y="3106"/>
                    <a:pt x="499" y="4104"/>
                    <a:pt x="832" y="5934"/>
                  </a:cubicBezTo>
                  <a:lnTo>
                    <a:pt x="8817" y="11479"/>
                  </a:lnTo>
                  <a:lnTo>
                    <a:pt x="13419" y="10647"/>
                  </a:lnTo>
                  <a:lnTo>
                    <a:pt x="14307" y="9316"/>
                  </a:lnTo>
                  <a:cubicBezTo>
                    <a:pt x="12366" y="9205"/>
                    <a:pt x="9482" y="8041"/>
                    <a:pt x="6654" y="6045"/>
                  </a:cubicBezTo>
                  <a:cubicBezTo>
                    <a:pt x="3771" y="4104"/>
                    <a:pt x="1719" y="1775"/>
                    <a:pt x="94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4096950" y="1871150"/>
              <a:ext cx="61025" cy="56850"/>
            </a:xfrm>
            <a:custGeom>
              <a:rect b="b" l="l" r="r" t="t"/>
              <a:pathLst>
                <a:path extrusionOk="0" h="2274" w="2441">
                  <a:moveTo>
                    <a:pt x="888" y="0"/>
                  </a:moveTo>
                  <a:lnTo>
                    <a:pt x="0" y="1276"/>
                  </a:lnTo>
                  <a:lnTo>
                    <a:pt x="1442" y="2274"/>
                  </a:lnTo>
                  <a:lnTo>
                    <a:pt x="2440" y="832"/>
                  </a:lnTo>
                  <a:cubicBezTo>
                    <a:pt x="1941" y="500"/>
                    <a:pt x="1387" y="222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4169025" y="1574475"/>
              <a:ext cx="113700" cy="104000"/>
            </a:xfrm>
            <a:custGeom>
              <a:rect b="b" l="l" r="r" t="t"/>
              <a:pathLst>
                <a:path extrusionOk="0" h="4160" w="4548">
                  <a:moveTo>
                    <a:pt x="3827" y="1"/>
                  </a:moveTo>
                  <a:lnTo>
                    <a:pt x="1" y="666"/>
                  </a:lnTo>
                  <a:cubicBezTo>
                    <a:pt x="1775" y="1110"/>
                    <a:pt x="3217" y="2441"/>
                    <a:pt x="3772" y="4160"/>
                  </a:cubicBezTo>
                  <a:cubicBezTo>
                    <a:pt x="4548" y="2884"/>
                    <a:pt x="4548" y="1276"/>
                    <a:pt x="382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4033175" y="1927675"/>
              <a:ext cx="203800" cy="141750"/>
            </a:xfrm>
            <a:custGeom>
              <a:rect b="b" l="l" r="r" t="t"/>
              <a:pathLst>
                <a:path extrusionOk="0" h="5670" w="8152">
                  <a:moveTo>
                    <a:pt x="283" y="0"/>
                  </a:moveTo>
                  <a:cubicBezTo>
                    <a:pt x="185" y="0"/>
                    <a:pt x="90" y="4"/>
                    <a:pt x="1" y="13"/>
                  </a:cubicBezTo>
                  <a:lnTo>
                    <a:pt x="167" y="235"/>
                  </a:lnTo>
                  <a:cubicBezTo>
                    <a:pt x="278" y="290"/>
                    <a:pt x="333" y="346"/>
                    <a:pt x="389" y="401"/>
                  </a:cubicBezTo>
                  <a:cubicBezTo>
                    <a:pt x="444" y="512"/>
                    <a:pt x="500" y="568"/>
                    <a:pt x="555" y="623"/>
                  </a:cubicBezTo>
                  <a:lnTo>
                    <a:pt x="777" y="789"/>
                  </a:lnTo>
                  <a:lnTo>
                    <a:pt x="1387" y="1399"/>
                  </a:lnTo>
                  <a:lnTo>
                    <a:pt x="1720" y="1677"/>
                  </a:lnTo>
                  <a:cubicBezTo>
                    <a:pt x="1831" y="1787"/>
                    <a:pt x="1997" y="1898"/>
                    <a:pt x="2108" y="2009"/>
                  </a:cubicBezTo>
                  <a:cubicBezTo>
                    <a:pt x="2163" y="2065"/>
                    <a:pt x="2219" y="2120"/>
                    <a:pt x="2330" y="2176"/>
                  </a:cubicBezTo>
                  <a:cubicBezTo>
                    <a:pt x="2330" y="2231"/>
                    <a:pt x="2385" y="2286"/>
                    <a:pt x="2440" y="2286"/>
                  </a:cubicBezTo>
                  <a:cubicBezTo>
                    <a:pt x="2607" y="2397"/>
                    <a:pt x="2773" y="2508"/>
                    <a:pt x="2884" y="2619"/>
                  </a:cubicBezTo>
                  <a:lnTo>
                    <a:pt x="2995" y="2730"/>
                  </a:lnTo>
                  <a:lnTo>
                    <a:pt x="3161" y="2841"/>
                  </a:lnTo>
                  <a:lnTo>
                    <a:pt x="3439" y="3063"/>
                  </a:lnTo>
                  <a:cubicBezTo>
                    <a:pt x="3550" y="3118"/>
                    <a:pt x="3660" y="3229"/>
                    <a:pt x="3771" y="3285"/>
                  </a:cubicBezTo>
                  <a:lnTo>
                    <a:pt x="4159" y="3562"/>
                  </a:lnTo>
                  <a:lnTo>
                    <a:pt x="4437" y="3728"/>
                  </a:lnTo>
                  <a:lnTo>
                    <a:pt x="4548" y="3839"/>
                  </a:lnTo>
                  <a:lnTo>
                    <a:pt x="4659" y="3895"/>
                  </a:lnTo>
                  <a:cubicBezTo>
                    <a:pt x="4825" y="4005"/>
                    <a:pt x="4991" y="4116"/>
                    <a:pt x="5158" y="4172"/>
                  </a:cubicBezTo>
                  <a:cubicBezTo>
                    <a:pt x="5213" y="4227"/>
                    <a:pt x="5269" y="4227"/>
                    <a:pt x="5324" y="4283"/>
                  </a:cubicBezTo>
                  <a:lnTo>
                    <a:pt x="5601" y="4449"/>
                  </a:lnTo>
                  <a:lnTo>
                    <a:pt x="5989" y="4671"/>
                  </a:lnTo>
                  <a:cubicBezTo>
                    <a:pt x="6100" y="4726"/>
                    <a:pt x="6211" y="4782"/>
                    <a:pt x="6378" y="4837"/>
                  </a:cubicBezTo>
                  <a:lnTo>
                    <a:pt x="7154" y="5225"/>
                  </a:lnTo>
                  <a:lnTo>
                    <a:pt x="7376" y="5336"/>
                  </a:lnTo>
                  <a:lnTo>
                    <a:pt x="7653" y="5447"/>
                  </a:lnTo>
                  <a:lnTo>
                    <a:pt x="7875" y="5558"/>
                  </a:lnTo>
                  <a:lnTo>
                    <a:pt x="8152" y="5669"/>
                  </a:lnTo>
                  <a:cubicBezTo>
                    <a:pt x="7819" y="4560"/>
                    <a:pt x="6599" y="3007"/>
                    <a:pt x="4825" y="1787"/>
                  </a:cubicBezTo>
                  <a:cubicBezTo>
                    <a:pt x="3187" y="610"/>
                    <a:pt x="1455" y="0"/>
                    <a:pt x="2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4041500" y="1846200"/>
              <a:ext cx="59625" cy="51325"/>
            </a:xfrm>
            <a:custGeom>
              <a:rect b="b" l="l" r="r" t="t"/>
              <a:pathLst>
                <a:path extrusionOk="0" h="2053" w="2385">
                  <a:moveTo>
                    <a:pt x="666" y="0"/>
                  </a:moveTo>
                  <a:lnTo>
                    <a:pt x="0" y="1054"/>
                  </a:lnTo>
                  <a:lnTo>
                    <a:pt x="1387" y="2052"/>
                  </a:lnTo>
                  <a:lnTo>
                    <a:pt x="2385" y="666"/>
                  </a:lnTo>
                  <a:cubicBezTo>
                    <a:pt x="1830" y="389"/>
                    <a:pt x="1276" y="222"/>
                    <a:pt x="6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3988825" y="1842050"/>
              <a:ext cx="338275" cy="241975"/>
            </a:xfrm>
            <a:custGeom>
              <a:rect b="b" l="l" r="r" t="t"/>
              <a:pathLst>
                <a:path extrusionOk="0" h="9679" w="13531">
                  <a:moveTo>
                    <a:pt x="1941" y="0"/>
                  </a:moveTo>
                  <a:lnTo>
                    <a:pt x="1276" y="998"/>
                  </a:lnTo>
                  <a:lnTo>
                    <a:pt x="56" y="166"/>
                  </a:lnTo>
                  <a:lnTo>
                    <a:pt x="56" y="166"/>
                  </a:lnTo>
                  <a:cubicBezTo>
                    <a:pt x="0" y="388"/>
                    <a:pt x="111" y="1054"/>
                    <a:pt x="943" y="2329"/>
                  </a:cubicBezTo>
                  <a:cubicBezTo>
                    <a:pt x="1165" y="2662"/>
                    <a:pt x="1442" y="2994"/>
                    <a:pt x="1775" y="3383"/>
                  </a:cubicBezTo>
                  <a:cubicBezTo>
                    <a:pt x="1859" y="3375"/>
                    <a:pt x="1946" y="3371"/>
                    <a:pt x="2038" y="3371"/>
                  </a:cubicBezTo>
                  <a:cubicBezTo>
                    <a:pt x="3211" y="3371"/>
                    <a:pt x="4953" y="4025"/>
                    <a:pt x="6599" y="5157"/>
                  </a:cubicBezTo>
                  <a:cubicBezTo>
                    <a:pt x="8373" y="6377"/>
                    <a:pt x="9593" y="7874"/>
                    <a:pt x="9926" y="9039"/>
                  </a:cubicBezTo>
                  <a:cubicBezTo>
                    <a:pt x="10370" y="9205"/>
                    <a:pt x="10758" y="9371"/>
                    <a:pt x="11257" y="9482"/>
                  </a:cubicBezTo>
                  <a:cubicBezTo>
                    <a:pt x="11894" y="9629"/>
                    <a:pt x="12368" y="9679"/>
                    <a:pt x="12719" y="9679"/>
                  </a:cubicBezTo>
                  <a:cubicBezTo>
                    <a:pt x="13162" y="9679"/>
                    <a:pt x="13406" y="9600"/>
                    <a:pt x="13530" y="9538"/>
                  </a:cubicBezTo>
                  <a:lnTo>
                    <a:pt x="12310" y="8706"/>
                  </a:lnTo>
                  <a:lnTo>
                    <a:pt x="13031" y="7652"/>
                  </a:lnTo>
                  <a:cubicBezTo>
                    <a:pt x="12920" y="7541"/>
                    <a:pt x="12865" y="7375"/>
                    <a:pt x="12754" y="7264"/>
                  </a:cubicBezTo>
                  <a:cubicBezTo>
                    <a:pt x="12699" y="7153"/>
                    <a:pt x="12643" y="7098"/>
                    <a:pt x="12588" y="6987"/>
                  </a:cubicBezTo>
                  <a:lnTo>
                    <a:pt x="11867" y="8040"/>
                  </a:lnTo>
                  <a:lnTo>
                    <a:pt x="10425" y="6987"/>
                  </a:lnTo>
                  <a:lnTo>
                    <a:pt x="11423" y="5601"/>
                  </a:lnTo>
                  <a:lnTo>
                    <a:pt x="10869" y="5046"/>
                  </a:lnTo>
                  <a:lnTo>
                    <a:pt x="9981" y="6377"/>
                  </a:lnTo>
                  <a:lnTo>
                    <a:pt x="8484" y="5323"/>
                  </a:lnTo>
                  <a:lnTo>
                    <a:pt x="9482" y="3882"/>
                  </a:lnTo>
                  <a:lnTo>
                    <a:pt x="8872" y="3438"/>
                  </a:lnTo>
                  <a:lnTo>
                    <a:pt x="8041" y="4658"/>
                  </a:lnTo>
                  <a:lnTo>
                    <a:pt x="6599" y="3660"/>
                  </a:lnTo>
                  <a:lnTo>
                    <a:pt x="7431" y="2440"/>
                  </a:lnTo>
                  <a:lnTo>
                    <a:pt x="6765" y="1996"/>
                  </a:lnTo>
                  <a:lnTo>
                    <a:pt x="5767" y="3438"/>
                  </a:lnTo>
                  <a:lnTo>
                    <a:pt x="4270" y="2440"/>
                  </a:lnTo>
                  <a:lnTo>
                    <a:pt x="5213" y="1164"/>
                  </a:lnTo>
                  <a:cubicBezTo>
                    <a:pt x="4991" y="1054"/>
                    <a:pt x="4769" y="943"/>
                    <a:pt x="4492" y="832"/>
                  </a:cubicBezTo>
                  <a:lnTo>
                    <a:pt x="3494" y="2218"/>
                  </a:lnTo>
                  <a:lnTo>
                    <a:pt x="2052" y="1220"/>
                  </a:lnTo>
                  <a:lnTo>
                    <a:pt x="2773" y="166"/>
                  </a:lnTo>
                  <a:cubicBezTo>
                    <a:pt x="2662" y="166"/>
                    <a:pt x="2551" y="111"/>
                    <a:pt x="2440" y="111"/>
                  </a:cubicBezTo>
                  <a:cubicBezTo>
                    <a:pt x="2274" y="55"/>
                    <a:pt x="2107" y="0"/>
                    <a:pt x="194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4019325" y="1574475"/>
              <a:ext cx="485225" cy="467200"/>
            </a:xfrm>
            <a:custGeom>
              <a:rect b="b" l="l" r="r" t="t"/>
              <a:pathLst>
                <a:path extrusionOk="0" h="18688" w="19409">
                  <a:moveTo>
                    <a:pt x="12408" y="3900"/>
                  </a:moveTo>
                  <a:cubicBezTo>
                    <a:pt x="13871" y="3900"/>
                    <a:pt x="14844" y="5653"/>
                    <a:pt x="13974" y="6932"/>
                  </a:cubicBezTo>
                  <a:lnTo>
                    <a:pt x="10702" y="11590"/>
                  </a:lnTo>
                  <a:cubicBezTo>
                    <a:pt x="10497" y="11444"/>
                    <a:pt x="10262" y="11375"/>
                    <a:pt x="10027" y="11375"/>
                  </a:cubicBezTo>
                  <a:cubicBezTo>
                    <a:pt x="9818" y="11375"/>
                    <a:pt x="9610" y="11430"/>
                    <a:pt x="9427" y="11535"/>
                  </a:cubicBezTo>
                  <a:cubicBezTo>
                    <a:pt x="9288" y="11618"/>
                    <a:pt x="9122" y="11660"/>
                    <a:pt x="8955" y="11660"/>
                  </a:cubicBezTo>
                  <a:cubicBezTo>
                    <a:pt x="8789" y="11660"/>
                    <a:pt x="8623" y="11618"/>
                    <a:pt x="8484" y="11535"/>
                  </a:cubicBezTo>
                  <a:lnTo>
                    <a:pt x="8373" y="11424"/>
                  </a:lnTo>
                  <a:cubicBezTo>
                    <a:pt x="8096" y="11258"/>
                    <a:pt x="7985" y="10925"/>
                    <a:pt x="8041" y="10592"/>
                  </a:cubicBezTo>
                  <a:cubicBezTo>
                    <a:pt x="8096" y="10093"/>
                    <a:pt x="7930" y="9649"/>
                    <a:pt x="7541" y="9428"/>
                  </a:cubicBezTo>
                  <a:lnTo>
                    <a:pt x="10758" y="4714"/>
                  </a:lnTo>
                  <a:cubicBezTo>
                    <a:pt x="11035" y="4326"/>
                    <a:pt x="11479" y="3993"/>
                    <a:pt x="12033" y="3938"/>
                  </a:cubicBezTo>
                  <a:cubicBezTo>
                    <a:pt x="12161" y="3912"/>
                    <a:pt x="12286" y="3900"/>
                    <a:pt x="12408" y="3900"/>
                  </a:cubicBezTo>
                  <a:close/>
                  <a:moveTo>
                    <a:pt x="9815" y="1"/>
                  </a:moveTo>
                  <a:cubicBezTo>
                    <a:pt x="10591" y="1276"/>
                    <a:pt x="10591" y="2884"/>
                    <a:pt x="9760" y="4160"/>
                  </a:cubicBezTo>
                  <a:cubicBezTo>
                    <a:pt x="9205" y="2441"/>
                    <a:pt x="7819" y="1110"/>
                    <a:pt x="6044" y="666"/>
                  </a:cubicBezTo>
                  <a:lnTo>
                    <a:pt x="5323" y="1775"/>
                  </a:lnTo>
                  <a:cubicBezTo>
                    <a:pt x="5989" y="1775"/>
                    <a:pt x="6599" y="1942"/>
                    <a:pt x="7153" y="2330"/>
                  </a:cubicBezTo>
                  <a:cubicBezTo>
                    <a:pt x="10000" y="4364"/>
                    <a:pt x="8060" y="8202"/>
                    <a:pt x="5353" y="8202"/>
                  </a:cubicBezTo>
                  <a:cubicBezTo>
                    <a:pt x="4738" y="8202"/>
                    <a:pt x="4084" y="8004"/>
                    <a:pt x="3438" y="7542"/>
                  </a:cubicBezTo>
                  <a:cubicBezTo>
                    <a:pt x="2884" y="7154"/>
                    <a:pt x="2495" y="6655"/>
                    <a:pt x="2274" y="5990"/>
                  </a:cubicBezTo>
                  <a:lnTo>
                    <a:pt x="1442" y="7210"/>
                  </a:lnTo>
                  <a:cubicBezTo>
                    <a:pt x="2495" y="8319"/>
                    <a:pt x="3882" y="9039"/>
                    <a:pt x="5379" y="9317"/>
                  </a:cubicBezTo>
                  <a:cubicBezTo>
                    <a:pt x="5379" y="9317"/>
                    <a:pt x="5022" y="9367"/>
                    <a:pt x="4474" y="9367"/>
                  </a:cubicBezTo>
                  <a:cubicBezTo>
                    <a:pt x="3496" y="9367"/>
                    <a:pt x="1910" y="9207"/>
                    <a:pt x="666" y="8319"/>
                  </a:cubicBezTo>
                  <a:lnTo>
                    <a:pt x="0" y="9317"/>
                  </a:lnTo>
                  <a:cubicBezTo>
                    <a:pt x="1941" y="9428"/>
                    <a:pt x="4824" y="10592"/>
                    <a:pt x="7652" y="12588"/>
                  </a:cubicBezTo>
                  <a:cubicBezTo>
                    <a:pt x="10536" y="14529"/>
                    <a:pt x="12588" y="16858"/>
                    <a:pt x="13364" y="18688"/>
                  </a:cubicBezTo>
                  <a:lnTo>
                    <a:pt x="14085" y="17634"/>
                  </a:lnTo>
                  <a:cubicBezTo>
                    <a:pt x="12144" y="16304"/>
                    <a:pt x="11534" y="13587"/>
                    <a:pt x="11534" y="13586"/>
                  </a:cubicBezTo>
                  <a:lnTo>
                    <a:pt x="11534" y="13586"/>
                  </a:lnTo>
                  <a:cubicBezTo>
                    <a:pt x="12310" y="14917"/>
                    <a:pt x="13419" y="15971"/>
                    <a:pt x="14806" y="16581"/>
                  </a:cubicBezTo>
                  <a:lnTo>
                    <a:pt x="15693" y="15361"/>
                  </a:lnTo>
                  <a:cubicBezTo>
                    <a:pt x="15027" y="15361"/>
                    <a:pt x="14362" y="15139"/>
                    <a:pt x="13807" y="14806"/>
                  </a:cubicBezTo>
                  <a:cubicBezTo>
                    <a:pt x="10949" y="12765"/>
                    <a:pt x="12917" y="8904"/>
                    <a:pt x="15640" y="8904"/>
                  </a:cubicBezTo>
                  <a:cubicBezTo>
                    <a:pt x="16245" y="8904"/>
                    <a:pt x="16888" y="9095"/>
                    <a:pt x="17523" y="9539"/>
                  </a:cubicBezTo>
                  <a:cubicBezTo>
                    <a:pt x="18022" y="9927"/>
                    <a:pt x="18465" y="10426"/>
                    <a:pt x="18687" y="11091"/>
                  </a:cubicBezTo>
                  <a:lnTo>
                    <a:pt x="19408" y="10038"/>
                  </a:lnTo>
                  <a:cubicBezTo>
                    <a:pt x="18439" y="8585"/>
                    <a:pt x="16792" y="7706"/>
                    <a:pt x="15023" y="7706"/>
                  </a:cubicBezTo>
                  <a:cubicBezTo>
                    <a:pt x="14969" y="7706"/>
                    <a:pt x="14915" y="7707"/>
                    <a:pt x="14861" y="7709"/>
                  </a:cubicBezTo>
                  <a:cubicBezTo>
                    <a:pt x="15652" y="6732"/>
                    <a:pt x="16833" y="6145"/>
                    <a:pt x="18044" y="6145"/>
                  </a:cubicBezTo>
                  <a:cubicBezTo>
                    <a:pt x="18277" y="6145"/>
                    <a:pt x="18510" y="6167"/>
                    <a:pt x="18743" y="6211"/>
                  </a:cubicBezTo>
                  <a:lnTo>
                    <a:pt x="9815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3990200" y="1839050"/>
              <a:ext cx="48550" cy="27975"/>
            </a:xfrm>
            <a:custGeom>
              <a:rect b="b" l="l" r="r" t="t"/>
              <a:pathLst>
                <a:path extrusionOk="0" h="1119" w="1942">
                  <a:moveTo>
                    <a:pt x="908" y="1"/>
                  </a:moveTo>
                  <a:cubicBezTo>
                    <a:pt x="311" y="1"/>
                    <a:pt x="39" y="155"/>
                    <a:pt x="1" y="231"/>
                  </a:cubicBezTo>
                  <a:cubicBezTo>
                    <a:pt x="1" y="231"/>
                    <a:pt x="1" y="286"/>
                    <a:pt x="1" y="286"/>
                  </a:cubicBezTo>
                  <a:lnTo>
                    <a:pt x="1221" y="1118"/>
                  </a:lnTo>
                  <a:lnTo>
                    <a:pt x="1941" y="120"/>
                  </a:lnTo>
                  <a:cubicBezTo>
                    <a:pt x="1523" y="33"/>
                    <a:pt x="1182" y="1"/>
                    <a:pt x="90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4117750" y="1669050"/>
              <a:ext cx="65550" cy="58600"/>
            </a:xfrm>
            <a:custGeom>
              <a:rect b="b" l="l" r="r" t="t"/>
              <a:pathLst>
                <a:path extrusionOk="0" h="2344" w="2622">
                  <a:moveTo>
                    <a:pt x="1343" y="1"/>
                  </a:moveTo>
                  <a:cubicBezTo>
                    <a:pt x="990" y="1"/>
                    <a:pt x="632" y="156"/>
                    <a:pt x="388" y="488"/>
                  </a:cubicBezTo>
                  <a:cubicBezTo>
                    <a:pt x="0" y="1042"/>
                    <a:pt x="167" y="1763"/>
                    <a:pt x="666" y="2151"/>
                  </a:cubicBezTo>
                  <a:cubicBezTo>
                    <a:pt x="878" y="2284"/>
                    <a:pt x="1104" y="2344"/>
                    <a:pt x="1322" y="2344"/>
                  </a:cubicBezTo>
                  <a:cubicBezTo>
                    <a:pt x="2012" y="2344"/>
                    <a:pt x="2622" y="1745"/>
                    <a:pt x="2495" y="987"/>
                  </a:cubicBezTo>
                  <a:cubicBezTo>
                    <a:pt x="2395" y="353"/>
                    <a:pt x="1875" y="1"/>
                    <a:pt x="134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4088625" y="1649800"/>
              <a:ext cx="125650" cy="96900"/>
            </a:xfrm>
            <a:custGeom>
              <a:rect b="b" l="l" r="r" t="t"/>
              <a:pathLst>
                <a:path extrusionOk="0" h="3876" w="5026">
                  <a:moveTo>
                    <a:pt x="2424" y="692"/>
                  </a:moveTo>
                  <a:cubicBezTo>
                    <a:pt x="2663" y="692"/>
                    <a:pt x="2916" y="778"/>
                    <a:pt x="3161" y="980"/>
                  </a:cubicBezTo>
                  <a:cubicBezTo>
                    <a:pt x="4137" y="1724"/>
                    <a:pt x="3439" y="3089"/>
                    <a:pt x="2437" y="3089"/>
                  </a:cubicBezTo>
                  <a:cubicBezTo>
                    <a:pt x="2243" y="3089"/>
                    <a:pt x="2038" y="3038"/>
                    <a:pt x="1831" y="2921"/>
                  </a:cubicBezTo>
                  <a:cubicBezTo>
                    <a:pt x="666" y="2205"/>
                    <a:pt x="1419" y="692"/>
                    <a:pt x="2424" y="692"/>
                  </a:cubicBezTo>
                  <a:close/>
                  <a:moveTo>
                    <a:pt x="2550" y="0"/>
                  </a:moveTo>
                  <a:cubicBezTo>
                    <a:pt x="2425" y="0"/>
                    <a:pt x="2295" y="12"/>
                    <a:pt x="2163" y="38"/>
                  </a:cubicBezTo>
                  <a:cubicBezTo>
                    <a:pt x="444" y="315"/>
                    <a:pt x="1" y="2533"/>
                    <a:pt x="1387" y="3531"/>
                  </a:cubicBezTo>
                  <a:cubicBezTo>
                    <a:pt x="1725" y="3764"/>
                    <a:pt x="2112" y="3875"/>
                    <a:pt x="2494" y="3875"/>
                  </a:cubicBezTo>
                  <a:cubicBezTo>
                    <a:pt x="3116" y="3875"/>
                    <a:pt x="3727" y="3581"/>
                    <a:pt x="4104" y="3032"/>
                  </a:cubicBezTo>
                  <a:cubicBezTo>
                    <a:pt x="5025" y="1752"/>
                    <a:pt x="4057" y="0"/>
                    <a:pt x="255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4035950" y="1756100"/>
              <a:ext cx="117850" cy="52625"/>
            </a:xfrm>
            <a:custGeom>
              <a:rect b="b" l="l" r="r" t="t"/>
              <a:pathLst>
                <a:path extrusionOk="0" h="2105" w="4714">
                  <a:moveTo>
                    <a:pt x="777" y="0"/>
                  </a:moveTo>
                  <a:lnTo>
                    <a:pt x="1" y="1109"/>
                  </a:lnTo>
                  <a:cubicBezTo>
                    <a:pt x="1226" y="1950"/>
                    <a:pt x="2784" y="2104"/>
                    <a:pt x="3765" y="2104"/>
                  </a:cubicBezTo>
                  <a:cubicBezTo>
                    <a:pt x="4338" y="2104"/>
                    <a:pt x="4714" y="2052"/>
                    <a:pt x="4714" y="2052"/>
                  </a:cubicBezTo>
                  <a:cubicBezTo>
                    <a:pt x="3217" y="1830"/>
                    <a:pt x="1830" y="1054"/>
                    <a:pt x="77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3955550" y="1806775"/>
              <a:ext cx="408975" cy="309950"/>
            </a:xfrm>
            <a:custGeom>
              <a:rect b="b" l="l" r="r" t="t"/>
              <a:pathLst>
                <a:path extrusionOk="0" h="12398" w="16359">
                  <a:moveTo>
                    <a:pt x="2252" y="1292"/>
                  </a:moveTo>
                  <a:cubicBezTo>
                    <a:pt x="2518" y="1292"/>
                    <a:pt x="2854" y="1324"/>
                    <a:pt x="3272" y="1411"/>
                  </a:cubicBezTo>
                  <a:cubicBezTo>
                    <a:pt x="3438" y="1411"/>
                    <a:pt x="3605" y="1466"/>
                    <a:pt x="3771" y="1522"/>
                  </a:cubicBezTo>
                  <a:cubicBezTo>
                    <a:pt x="3882" y="1522"/>
                    <a:pt x="3993" y="1577"/>
                    <a:pt x="4104" y="1577"/>
                  </a:cubicBezTo>
                  <a:cubicBezTo>
                    <a:pt x="4714" y="1799"/>
                    <a:pt x="5268" y="1966"/>
                    <a:pt x="5823" y="2243"/>
                  </a:cubicBezTo>
                  <a:cubicBezTo>
                    <a:pt x="6045" y="2354"/>
                    <a:pt x="6322" y="2465"/>
                    <a:pt x="6544" y="2575"/>
                  </a:cubicBezTo>
                  <a:cubicBezTo>
                    <a:pt x="7043" y="2797"/>
                    <a:pt x="7542" y="3075"/>
                    <a:pt x="8096" y="3407"/>
                  </a:cubicBezTo>
                  <a:lnTo>
                    <a:pt x="8762" y="3851"/>
                  </a:lnTo>
                  <a:cubicBezTo>
                    <a:pt x="9039" y="3962"/>
                    <a:pt x="9261" y="4128"/>
                    <a:pt x="9483" y="4294"/>
                  </a:cubicBezTo>
                  <a:lnTo>
                    <a:pt x="10203" y="4849"/>
                  </a:lnTo>
                  <a:lnTo>
                    <a:pt x="10813" y="5293"/>
                  </a:lnTo>
                  <a:cubicBezTo>
                    <a:pt x="11257" y="5681"/>
                    <a:pt x="11756" y="6069"/>
                    <a:pt x="12144" y="6457"/>
                  </a:cubicBezTo>
                  <a:lnTo>
                    <a:pt x="12699" y="7012"/>
                  </a:lnTo>
                  <a:cubicBezTo>
                    <a:pt x="13142" y="7455"/>
                    <a:pt x="13530" y="7899"/>
                    <a:pt x="13919" y="8398"/>
                  </a:cubicBezTo>
                  <a:cubicBezTo>
                    <a:pt x="13974" y="8509"/>
                    <a:pt x="14030" y="8620"/>
                    <a:pt x="14085" y="8675"/>
                  </a:cubicBezTo>
                  <a:cubicBezTo>
                    <a:pt x="14196" y="8786"/>
                    <a:pt x="14251" y="8952"/>
                    <a:pt x="14362" y="9119"/>
                  </a:cubicBezTo>
                  <a:cubicBezTo>
                    <a:pt x="15028" y="10228"/>
                    <a:pt x="14972" y="10838"/>
                    <a:pt x="14917" y="10893"/>
                  </a:cubicBezTo>
                  <a:cubicBezTo>
                    <a:pt x="14917" y="10949"/>
                    <a:pt x="14861" y="10949"/>
                    <a:pt x="14861" y="10949"/>
                  </a:cubicBezTo>
                  <a:cubicBezTo>
                    <a:pt x="14740" y="11040"/>
                    <a:pt x="14485" y="11131"/>
                    <a:pt x="14043" y="11131"/>
                  </a:cubicBezTo>
                  <a:cubicBezTo>
                    <a:pt x="13678" y="11131"/>
                    <a:pt x="13184" y="11069"/>
                    <a:pt x="12532" y="10893"/>
                  </a:cubicBezTo>
                  <a:cubicBezTo>
                    <a:pt x="12089" y="10782"/>
                    <a:pt x="11645" y="10616"/>
                    <a:pt x="11202" y="10450"/>
                  </a:cubicBezTo>
                  <a:lnTo>
                    <a:pt x="10980" y="10394"/>
                  </a:lnTo>
                  <a:lnTo>
                    <a:pt x="10702" y="10283"/>
                  </a:lnTo>
                  <a:lnTo>
                    <a:pt x="10425" y="10172"/>
                  </a:lnTo>
                  <a:lnTo>
                    <a:pt x="10203" y="10061"/>
                  </a:lnTo>
                  <a:lnTo>
                    <a:pt x="9427" y="9673"/>
                  </a:lnTo>
                  <a:cubicBezTo>
                    <a:pt x="9316" y="9618"/>
                    <a:pt x="9205" y="9507"/>
                    <a:pt x="9094" y="9451"/>
                  </a:cubicBezTo>
                  <a:lnTo>
                    <a:pt x="8651" y="9230"/>
                  </a:lnTo>
                  <a:lnTo>
                    <a:pt x="8429" y="9119"/>
                  </a:lnTo>
                  <a:cubicBezTo>
                    <a:pt x="8374" y="9063"/>
                    <a:pt x="8318" y="9008"/>
                    <a:pt x="8263" y="9008"/>
                  </a:cubicBezTo>
                  <a:cubicBezTo>
                    <a:pt x="8096" y="8897"/>
                    <a:pt x="7930" y="8786"/>
                    <a:pt x="7764" y="8675"/>
                  </a:cubicBezTo>
                  <a:lnTo>
                    <a:pt x="7653" y="8620"/>
                  </a:lnTo>
                  <a:lnTo>
                    <a:pt x="7486" y="8509"/>
                  </a:lnTo>
                  <a:lnTo>
                    <a:pt x="7209" y="8342"/>
                  </a:lnTo>
                  <a:lnTo>
                    <a:pt x="6876" y="8121"/>
                  </a:lnTo>
                  <a:cubicBezTo>
                    <a:pt x="6765" y="8010"/>
                    <a:pt x="6599" y="7954"/>
                    <a:pt x="6488" y="7843"/>
                  </a:cubicBezTo>
                  <a:lnTo>
                    <a:pt x="6211" y="7677"/>
                  </a:lnTo>
                  <a:lnTo>
                    <a:pt x="6100" y="7566"/>
                  </a:lnTo>
                  <a:lnTo>
                    <a:pt x="5989" y="7455"/>
                  </a:lnTo>
                  <a:cubicBezTo>
                    <a:pt x="5823" y="7344"/>
                    <a:pt x="5656" y="7233"/>
                    <a:pt x="5545" y="7122"/>
                  </a:cubicBezTo>
                  <a:cubicBezTo>
                    <a:pt x="5490" y="7067"/>
                    <a:pt x="5435" y="7012"/>
                    <a:pt x="5379" y="6956"/>
                  </a:cubicBezTo>
                  <a:cubicBezTo>
                    <a:pt x="5324" y="6956"/>
                    <a:pt x="5213" y="6901"/>
                    <a:pt x="5157" y="6790"/>
                  </a:cubicBezTo>
                  <a:cubicBezTo>
                    <a:pt x="5046" y="6734"/>
                    <a:pt x="4936" y="6623"/>
                    <a:pt x="4825" y="6513"/>
                  </a:cubicBezTo>
                  <a:lnTo>
                    <a:pt x="4492" y="6235"/>
                  </a:lnTo>
                  <a:lnTo>
                    <a:pt x="3882" y="5625"/>
                  </a:lnTo>
                  <a:lnTo>
                    <a:pt x="3716" y="5459"/>
                  </a:lnTo>
                  <a:cubicBezTo>
                    <a:pt x="3605" y="5404"/>
                    <a:pt x="3549" y="5293"/>
                    <a:pt x="3494" y="5237"/>
                  </a:cubicBezTo>
                  <a:cubicBezTo>
                    <a:pt x="3438" y="5182"/>
                    <a:pt x="3383" y="5126"/>
                    <a:pt x="3327" y="5015"/>
                  </a:cubicBezTo>
                  <a:lnTo>
                    <a:pt x="3106" y="4849"/>
                  </a:lnTo>
                  <a:cubicBezTo>
                    <a:pt x="2773" y="4461"/>
                    <a:pt x="2496" y="4073"/>
                    <a:pt x="2274" y="3740"/>
                  </a:cubicBezTo>
                  <a:cubicBezTo>
                    <a:pt x="1442" y="2520"/>
                    <a:pt x="1331" y="1799"/>
                    <a:pt x="1387" y="1577"/>
                  </a:cubicBezTo>
                  <a:cubicBezTo>
                    <a:pt x="1387" y="1577"/>
                    <a:pt x="1387" y="1522"/>
                    <a:pt x="1387" y="1522"/>
                  </a:cubicBezTo>
                  <a:cubicBezTo>
                    <a:pt x="1425" y="1446"/>
                    <a:pt x="1671" y="1292"/>
                    <a:pt x="2252" y="1292"/>
                  </a:cubicBezTo>
                  <a:close/>
                  <a:moveTo>
                    <a:pt x="2160" y="1"/>
                  </a:moveTo>
                  <a:cubicBezTo>
                    <a:pt x="1500" y="1"/>
                    <a:pt x="863" y="279"/>
                    <a:pt x="389" y="801"/>
                  </a:cubicBezTo>
                  <a:cubicBezTo>
                    <a:pt x="0" y="1356"/>
                    <a:pt x="56" y="2132"/>
                    <a:pt x="444" y="3075"/>
                  </a:cubicBezTo>
                  <a:cubicBezTo>
                    <a:pt x="1165" y="4849"/>
                    <a:pt x="3272" y="7178"/>
                    <a:pt x="6100" y="9119"/>
                  </a:cubicBezTo>
                  <a:cubicBezTo>
                    <a:pt x="8983" y="11115"/>
                    <a:pt x="11867" y="12279"/>
                    <a:pt x="13808" y="12390"/>
                  </a:cubicBezTo>
                  <a:cubicBezTo>
                    <a:pt x="13897" y="12395"/>
                    <a:pt x="13983" y="12397"/>
                    <a:pt x="14068" y="12397"/>
                  </a:cubicBezTo>
                  <a:cubicBezTo>
                    <a:pt x="14981" y="12397"/>
                    <a:pt x="15615" y="12126"/>
                    <a:pt x="15970" y="11669"/>
                  </a:cubicBezTo>
                  <a:cubicBezTo>
                    <a:pt x="16358" y="11115"/>
                    <a:pt x="16303" y="10283"/>
                    <a:pt x="15915" y="9396"/>
                  </a:cubicBezTo>
                  <a:cubicBezTo>
                    <a:pt x="15139" y="7566"/>
                    <a:pt x="13087" y="5237"/>
                    <a:pt x="10203" y="3296"/>
                  </a:cubicBezTo>
                  <a:cubicBezTo>
                    <a:pt x="7375" y="1300"/>
                    <a:pt x="4492" y="136"/>
                    <a:pt x="2496" y="25"/>
                  </a:cubicBezTo>
                  <a:cubicBezTo>
                    <a:pt x="2384" y="9"/>
                    <a:pt x="2272" y="1"/>
                    <a:pt x="21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4052575" y="1618850"/>
              <a:ext cx="189950" cy="158725"/>
            </a:xfrm>
            <a:custGeom>
              <a:rect b="b" l="l" r="r" t="t"/>
              <a:pathLst>
                <a:path extrusionOk="0" h="6349" w="7598">
                  <a:moveTo>
                    <a:pt x="3995" y="1264"/>
                  </a:moveTo>
                  <a:cubicBezTo>
                    <a:pt x="4378" y="1264"/>
                    <a:pt x="4764" y="1376"/>
                    <a:pt x="5102" y="1608"/>
                  </a:cubicBezTo>
                  <a:cubicBezTo>
                    <a:pt x="6489" y="2607"/>
                    <a:pt x="5990" y="4825"/>
                    <a:pt x="4271" y="5102"/>
                  </a:cubicBezTo>
                  <a:cubicBezTo>
                    <a:pt x="4159" y="5120"/>
                    <a:pt x="4050" y="5129"/>
                    <a:pt x="3944" y="5129"/>
                  </a:cubicBezTo>
                  <a:cubicBezTo>
                    <a:pt x="2454" y="5129"/>
                    <a:pt x="1454" y="3401"/>
                    <a:pt x="2385" y="2108"/>
                  </a:cubicBezTo>
                  <a:cubicBezTo>
                    <a:pt x="2763" y="1559"/>
                    <a:pt x="3374" y="1264"/>
                    <a:pt x="3995" y="1264"/>
                  </a:cubicBezTo>
                  <a:close/>
                  <a:moveTo>
                    <a:pt x="3883" y="0"/>
                  </a:moveTo>
                  <a:cubicBezTo>
                    <a:pt x="1498" y="0"/>
                    <a:pt x="1" y="2551"/>
                    <a:pt x="1110" y="4658"/>
                  </a:cubicBezTo>
                  <a:cubicBezTo>
                    <a:pt x="1699" y="5777"/>
                    <a:pt x="2803" y="6348"/>
                    <a:pt x="3917" y="6348"/>
                  </a:cubicBezTo>
                  <a:cubicBezTo>
                    <a:pt x="4901" y="6348"/>
                    <a:pt x="5894" y="5902"/>
                    <a:pt x="6544" y="4991"/>
                  </a:cubicBezTo>
                  <a:lnTo>
                    <a:pt x="6600" y="5046"/>
                  </a:lnTo>
                  <a:cubicBezTo>
                    <a:pt x="7598" y="3549"/>
                    <a:pt x="7210" y="1553"/>
                    <a:pt x="5768" y="555"/>
                  </a:cubicBezTo>
                  <a:cubicBezTo>
                    <a:pt x="5213" y="167"/>
                    <a:pt x="4548" y="0"/>
                    <a:pt x="38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0" name="Google Shape;1590;p14"/>
          <p:cNvGrpSpPr/>
          <p:nvPr/>
        </p:nvGrpSpPr>
        <p:grpSpPr>
          <a:xfrm>
            <a:off x="8139638" y="4175975"/>
            <a:ext cx="582275" cy="505800"/>
            <a:chOff x="4131600" y="4333525"/>
            <a:chExt cx="582275" cy="505800"/>
          </a:xfrm>
        </p:grpSpPr>
        <p:sp>
          <p:nvSpPr>
            <p:cNvPr id="1591" name="Google Shape;1591;p14"/>
            <p:cNvSpPr/>
            <p:nvPr/>
          </p:nvSpPr>
          <p:spPr>
            <a:xfrm>
              <a:off x="4422725" y="4385850"/>
              <a:ext cx="65175" cy="105400"/>
            </a:xfrm>
            <a:custGeom>
              <a:rect b="b" l="l" r="r" t="t"/>
              <a:pathLst>
                <a:path extrusionOk="0" h="4216" w="2607">
                  <a:moveTo>
                    <a:pt x="1331" y="1"/>
                  </a:moveTo>
                  <a:cubicBezTo>
                    <a:pt x="1331" y="1498"/>
                    <a:pt x="832" y="2995"/>
                    <a:pt x="0" y="4215"/>
                  </a:cubicBezTo>
                  <a:cubicBezTo>
                    <a:pt x="0" y="4215"/>
                    <a:pt x="2163" y="2552"/>
                    <a:pt x="2607" y="223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4526700" y="4401100"/>
              <a:ext cx="37450" cy="38850"/>
            </a:xfrm>
            <a:custGeom>
              <a:rect b="b" l="l" r="r" t="t"/>
              <a:pathLst>
                <a:path extrusionOk="0" h="1554" w="1498">
                  <a:moveTo>
                    <a:pt x="1387" y="1"/>
                  </a:moveTo>
                  <a:cubicBezTo>
                    <a:pt x="1331" y="1"/>
                    <a:pt x="777" y="167"/>
                    <a:pt x="0" y="1332"/>
                  </a:cubicBezTo>
                  <a:lnTo>
                    <a:pt x="1276" y="1554"/>
                  </a:lnTo>
                  <a:lnTo>
                    <a:pt x="1497" y="56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4307275" y="4382700"/>
              <a:ext cx="71100" cy="59425"/>
            </a:xfrm>
            <a:custGeom>
              <a:rect b="b" l="l" r="r" t="t"/>
              <a:pathLst>
                <a:path extrusionOk="0" h="2377" w="2844">
                  <a:moveTo>
                    <a:pt x="1534" y="0"/>
                  </a:moveTo>
                  <a:cubicBezTo>
                    <a:pt x="593" y="0"/>
                    <a:pt x="0" y="1068"/>
                    <a:pt x="570" y="1846"/>
                  </a:cubicBezTo>
                  <a:cubicBezTo>
                    <a:pt x="820" y="2209"/>
                    <a:pt x="1190" y="2377"/>
                    <a:pt x="1551" y="2377"/>
                  </a:cubicBezTo>
                  <a:cubicBezTo>
                    <a:pt x="2074" y="2377"/>
                    <a:pt x="2579" y="2025"/>
                    <a:pt x="2678" y="1402"/>
                  </a:cubicBezTo>
                  <a:cubicBezTo>
                    <a:pt x="2844" y="737"/>
                    <a:pt x="2400" y="127"/>
                    <a:pt x="1735" y="16"/>
                  </a:cubicBezTo>
                  <a:cubicBezTo>
                    <a:pt x="1666" y="5"/>
                    <a:pt x="1599" y="0"/>
                    <a:pt x="15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4497575" y="4452400"/>
              <a:ext cx="49950" cy="48550"/>
            </a:xfrm>
            <a:custGeom>
              <a:rect b="b" l="l" r="r" t="t"/>
              <a:pathLst>
                <a:path extrusionOk="0" h="1942" w="1998">
                  <a:moveTo>
                    <a:pt x="777" y="1"/>
                  </a:moveTo>
                  <a:cubicBezTo>
                    <a:pt x="444" y="500"/>
                    <a:pt x="223" y="1054"/>
                    <a:pt x="1" y="1664"/>
                  </a:cubicBezTo>
                  <a:lnTo>
                    <a:pt x="1720" y="1941"/>
                  </a:lnTo>
                  <a:lnTo>
                    <a:pt x="1997" y="22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4292425" y="4364125"/>
              <a:ext cx="107525" cy="97250"/>
            </a:xfrm>
            <a:custGeom>
              <a:rect b="b" l="l" r="r" t="t"/>
              <a:pathLst>
                <a:path extrusionOk="0" h="3890" w="4301">
                  <a:moveTo>
                    <a:pt x="2132" y="771"/>
                  </a:moveTo>
                  <a:cubicBezTo>
                    <a:pt x="2495" y="771"/>
                    <a:pt x="2862" y="926"/>
                    <a:pt x="3105" y="1258"/>
                  </a:cubicBezTo>
                  <a:cubicBezTo>
                    <a:pt x="3664" y="2071"/>
                    <a:pt x="3060" y="3116"/>
                    <a:pt x="2188" y="3116"/>
                  </a:cubicBezTo>
                  <a:cubicBezTo>
                    <a:pt x="2107" y="3116"/>
                    <a:pt x="2025" y="3107"/>
                    <a:pt x="1941" y="3088"/>
                  </a:cubicBezTo>
                  <a:cubicBezTo>
                    <a:pt x="1275" y="2977"/>
                    <a:pt x="832" y="2423"/>
                    <a:pt x="943" y="1757"/>
                  </a:cubicBezTo>
                  <a:cubicBezTo>
                    <a:pt x="1043" y="1124"/>
                    <a:pt x="1584" y="771"/>
                    <a:pt x="2132" y="771"/>
                  </a:cubicBezTo>
                  <a:close/>
                  <a:moveTo>
                    <a:pt x="2066" y="0"/>
                  </a:moveTo>
                  <a:cubicBezTo>
                    <a:pt x="1231" y="0"/>
                    <a:pt x="413" y="492"/>
                    <a:pt x="222" y="1591"/>
                  </a:cubicBezTo>
                  <a:cubicBezTo>
                    <a:pt x="0" y="2644"/>
                    <a:pt x="721" y="3642"/>
                    <a:pt x="1774" y="3864"/>
                  </a:cubicBezTo>
                  <a:cubicBezTo>
                    <a:pt x="1883" y="3881"/>
                    <a:pt x="1991" y="3890"/>
                    <a:pt x="2097" y="3890"/>
                  </a:cubicBezTo>
                  <a:cubicBezTo>
                    <a:pt x="3025" y="3890"/>
                    <a:pt x="3849" y="3257"/>
                    <a:pt x="4048" y="2312"/>
                  </a:cubicBezTo>
                  <a:cubicBezTo>
                    <a:pt x="4300" y="860"/>
                    <a:pt x="3169" y="0"/>
                    <a:pt x="206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4258400" y="4333525"/>
              <a:ext cx="183750" cy="159775"/>
            </a:xfrm>
            <a:custGeom>
              <a:rect b="b" l="l" r="r" t="t"/>
              <a:pathLst>
                <a:path extrusionOk="0" h="6391" w="7350">
                  <a:moveTo>
                    <a:pt x="3400" y="1226"/>
                  </a:moveTo>
                  <a:cubicBezTo>
                    <a:pt x="3528" y="1226"/>
                    <a:pt x="3662" y="1238"/>
                    <a:pt x="3801" y="1262"/>
                  </a:cubicBezTo>
                  <a:cubicBezTo>
                    <a:pt x="6212" y="1682"/>
                    <a:pt x="5749" y="5124"/>
                    <a:pt x="3536" y="5124"/>
                  </a:cubicBezTo>
                  <a:cubicBezTo>
                    <a:pt x="3408" y="5124"/>
                    <a:pt x="3275" y="5113"/>
                    <a:pt x="3135" y="5088"/>
                  </a:cubicBezTo>
                  <a:cubicBezTo>
                    <a:pt x="724" y="4669"/>
                    <a:pt x="1187" y="1226"/>
                    <a:pt x="3400" y="1226"/>
                  </a:cubicBezTo>
                  <a:close/>
                  <a:moveTo>
                    <a:pt x="3511" y="0"/>
                  </a:moveTo>
                  <a:cubicBezTo>
                    <a:pt x="2676" y="0"/>
                    <a:pt x="1849" y="331"/>
                    <a:pt x="1250" y="929"/>
                  </a:cubicBezTo>
                  <a:cubicBezTo>
                    <a:pt x="806" y="1373"/>
                    <a:pt x="474" y="1983"/>
                    <a:pt x="363" y="2648"/>
                  </a:cubicBezTo>
                  <a:cubicBezTo>
                    <a:pt x="0" y="4616"/>
                    <a:pt x="1573" y="6391"/>
                    <a:pt x="3544" y="6391"/>
                  </a:cubicBezTo>
                  <a:cubicBezTo>
                    <a:pt x="3683" y="6391"/>
                    <a:pt x="3824" y="6382"/>
                    <a:pt x="3967" y="6364"/>
                  </a:cubicBezTo>
                  <a:cubicBezTo>
                    <a:pt x="6074" y="6031"/>
                    <a:pt x="7350" y="3757"/>
                    <a:pt x="6407" y="1817"/>
                  </a:cubicBezTo>
                  <a:lnTo>
                    <a:pt x="6352" y="1817"/>
                  </a:lnTo>
                  <a:cubicBezTo>
                    <a:pt x="5908" y="874"/>
                    <a:pt x="5076" y="209"/>
                    <a:pt x="4023" y="42"/>
                  </a:cubicBezTo>
                  <a:cubicBezTo>
                    <a:pt x="3853" y="14"/>
                    <a:pt x="3682" y="0"/>
                    <a:pt x="351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4478175" y="4512000"/>
              <a:ext cx="51325" cy="49950"/>
            </a:xfrm>
            <a:custGeom>
              <a:rect b="b" l="l" r="r" t="t"/>
              <a:pathLst>
                <a:path extrusionOk="0" h="1998" w="2053">
                  <a:moveTo>
                    <a:pt x="500" y="1"/>
                  </a:moveTo>
                  <a:cubicBezTo>
                    <a:pt x="333" y="500"/>
                    <a:pt x="167" y="1110"/>
                    <a:pt x="0" y="1720"/>
                  </a:cubicBezTo>
                  <a:lnTo>
                    <a:pt x="1719" y="1997"/>
                  </a:lnTo>
                  <a:lnTo>
                    <a:pt x="2052" y="278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4178750" y="4351200"/>
              <a:ext cx="79025" cy="127575"/>
            </a:xfrm>
            <a:custGeom>
              <a:rect b="b" l="l" r="r" t="t"/>
              <a:pathLst>
                <a:path extrusionOk="0" h="5103" w="3161">
                  <a:moveTo>
                    <a:pt x="3161" y="1"/>
                  </a:moveTo>
                  <a:lnTo>
                    <a:pt x="0" y="2219"/>
                  </a:lnTo>
                  <a:cubicBezTo>
                    <a:pt x="333" y="3660"/>
                    <a:pt x="1497" y="4769"/>
                    <a:pt x="2994" y="5102"/>
                  </a:cubicBezTo>
                  <a:cubicBezTo>
                    <a:pt x="2163" y="3494"/>
                    <a:pt x="2218" y="1553"/>
                    <a:pt x="31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4173475" y="4505775"/>
              <a:ext cx="234025" cy="121325"/>
            </a:xfrm>
            <a:custGeom>
              <a:rect b="b" l="l" r="r" t="t"/>
              <a:pathLst>
                <a:path extrusionOk="0" h="4853" w="9361">
                  <a:moveTo>
                    <a:pt x="2535" y="1"/>
                  </a:moveTo>
                  <a:cubicBezTo>
                    <a:pt x="1001" y="1"/>
                    <a:pt x="0" y="1733"/>
                    <a:pt x="932" y="3078"/>
                  </a:cubicBezTo>
                  <a:cubicBezTo>
                    <a:pt x="1265" y="3466"/>
                    <a:pt x="1708" y="3743"/>
                    <a:pt x="2207" y="3854"/>
                  </a:cubicBezTo>
                  <a:lnTo>
                    <a:pt x="7808" y="4852"/>
                  </a:lnTo>
                  <a:cubicBezTo>
                    <a:pt x="7863" y="4353"/>
                    <a:pt x="8196" y="4021"/>
                    <a:pt x="8640" y="3854"/>
                  </a:cubicBezTo>
                  <a:cubicBezTo>
                    <a:pt x="8972" y="3799"/>
                    <a:pt x="9194" y="3522"/>
                    <a:pt x="9305" y="3189"/>
                  </a:cubicBezTo>
                  <a:lnTo>
                    <a:pt x="9305" y="3078"/>
                  </a:lnTo>
                  <a:cubicBezTo>
                    <a:pt x="9360" y="2745"/>
                    <a:pt x="9194" y="2413"/>
                    <a:pt x="8917" y="2191"/>
                  </a:cubicBezTo>
                  <a:cubicBezTo>
                    <a:pt x="8529" y="1914"/>
                    <a:pt x="8362" y="1470"/>
                    <a:pt x="8473" y="1026"/>
                  </a:cubicBezTo>
                  <a:lnTo>
                    <a:pt x="2873" y="28"/>
                  </a:lnTo>
                  <a:cubicBezTo>
                    <a:pt x="2758" y="10"/>
                    <a:pt x="2645" y="1"/>
                    <a:pt x="253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4467075" y="4573000"/>
              <a:ext cx="44400" cy="49950"/>
            </a:xfrm>
            <a:custGeom>
              <a:rect b="b" l="l" r="r" t="t"/>
              <a:pathLst>
                <a:path extrusionOk="0" h="1998" w="1776">
                  <a:moveTo>
                    <a:pt x="278" y="1"/>
                  </a:moveTo>
                  <a:cubicBezTo>
                    <a:pt x="223" y="278"/>
                    <a:pt x="167" y="611"/>
                    <a:pt x="112" y="888"/>
                  </a:cubicBezTo>
                  <a:cubicBezTo>
                    <a:pt x="56" y="1165"/>
                    <a:pt x="1" y="1443"/>
                    <a:pt x="1" y="1775"/>
                  </a:cubicBezTo>
                  <a:lnTo>
                    <a:pt x="1443" y="1997"/>
                  </a:lnTo>
                  <a:lnTo>
                    <a:pt x="1775" y="278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4536400" y="4412200"/>
              <a:ext cx="177475" cy="408975"/>
            </a:xfrm>
            <a:custGeom>
              <a:rect b="b" l="l" r="r" t="t"/>
              <a:pathLst>
                <a:path extrusionOk="0" h="16359" w="7099">
                  <a:moveTo>
                    <a:pt x="2828" y="1"/>
                  </a:moveTo>
                  <a:lnTo>
                    <a:pt x="2828" y="1"/>
                  </a:lnTo>
                  <a:cubicBezTo>
                    <a:pt x="3549" y="1830"/>
                    <a:pt x="3716" y="4936"/>
                    <a:pt x="3161" y="8318"/>
                  </a:cubicBezTo>
                  <a:cubicBezTo>
                    <a:pt x="2551" y="11756"/>
                    <a:pt x="1331" y="14584"/>
                    <a:pt x="0" y="16081"/>
                  </a:cubicBezTo>
                  <a:lnTo>
                    <a:pt x="1608" y="16359"/>
                  </a:lnTo>
                  <a:cubicBezTo>
                    <a:pt x="3106" y="15305"/>
                    <a:pt x="3937" y="14695"/>
                    <a:pt x="5435" y="13641"/>
                  </a:cubicBezTo>
                  <a:lnTo>
                    <a:pt x="7098" y="4104"/>
                  </a:lnTo>
                  <a:cubicBezTo>
                    <a:pt x="6045" y="2607"/>
                    <a:pt x="5490" y="1775"/>
                    <a:pt x="4437" y="278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4461550" y="4636775"/>
              <a:ext cx="45750" cy="49925"/>
            </a:xfrm>
            <a:custGeom>
              <a:rect b="b" l="l" r="r" t="t"/>
              <a:pathLst>
                <a:path extrusionOk="0" h="1997" w="1830">
                  <a:moveTo>
                    <a:pt x="111" y="1"/>
                  </a:moveTo>
                  <a:cubicBezTo>
                    <a:pt x="56" y="555"/>
                    <a:pt x="0" y="1165"/>
                    <a:pt x="0" y="1775"/>
                  </a:cubicBezTo>
                  <a:lnTo>
                    <a:pt x="1553" y="1997"/>
                  </a:lnTo>
                  <a:lnTo>
                    <a:pt x="1830" y="27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4131600" y="4630600"/>
              <a:ext cx="94300" cy="122650"/>
            </a:xfrm>
            <a:custGeom>
              <a:rect b="b" l="l" r="r" t="t"/>
              <a:pathLst>
                <a:path extrusionOk="0" h="4906" w="3772">
                  <a:moveTo>
                    <a:pt x="3317" y="1"/>
                  </a:moveTo>
                  <a:cubicBezTo>
                    <a:pt x="1987" y="1"/>
                    <a:pt x="748" y="649"/>
                    <a:pt x="1" y="1745"/>
                  </a:cubicBezTo>
                  <a:lnTo>
                    <a:pt x="2219" y="4905"/>
                  </a:lnTo>
                  <a:cubicBezTo>
                    <a:pt x="1831" y="3131"/>
                    <a:pt x="2441" y="1246"/>
                    <a:pt x="3771" y="26"/>
                  </a:cubicBezTo>
                  <a:cubicBezTo>
                    <a:pt x="3619" y="9"/>
                    <a:pt x="3467" y="1"/>
                    <a:pt x="331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4529475" y="4489825"/>
              <a:ext cx="62400" cy="244025"/>
            </a:xfrm>
            <a:custGeom>
              <a:rect b="b" l="l" r="r" t="t"/>
              <a:pathLst>
                <a:path extrusionOk="0" h="9761" w="2496">
                  <a:moveTo>
                    <a:pt x="2495" y="1"/>
                  </a:moveTo>
                  <a:cubicBezTo>
                    <a:pt x="1553" y="777"/>
                    <a:pt x="721" y="2552"/>
                    <a:pt x="388" y="4659"/>
                  </a:cubicBezTo>
                  <a:cubicBezTo>
                    <a:pt x="0" y="6821"/>
                    <a:pt x="167" y="8762"/>
                    <a:pt x="776" y="9760"/>
                  </a:cubicBezTo>
                  <a:cubicBezTo>
                    <a:pt x="832" y="9705"/>
                    <a:pt x="887" y="9594"/>
                    <a:pt x="887" y="9538"/>
                  </a:cubicBezTo>
                  <a:cubicBezTo>
                    <a:pt x="943" y="9427"/>
                    <a:pt x="998" y="9317"/>
                    <a:pt x="998" y="9261"/>
                  </a:cubicBezTo>
                  <a:cubicBezTo>
                    <a:pt x="1054" y="9150"/>
                    <a:pt x="1054" y="9095"/>
                    <a:pt x="1109" y="8984"/>
                  </a:cubicBezTo>
                  <a:lnTo>
                    <a:pt x="1165" y="8762"/>
                  </a:lnTo>
                  <a:cubicBezTo>
                    <a:pt x="1276" y="8485"/>
                    <a:pt x="1386" y="8208"/>
                    <a:pt x="1497" y="7930"/>
                  </a:cubicBezTo>
                  <a:cubicBezTo>
                    <a:pt x="1497" y="7819"/>
                    <a:pt x="1719" y="7653"/>
                    <a:pt x="1775" y="7487"/>
                  </a:cubicBezTo>
                  <a:cubicBezTo>
                    <a:pt x="1830" y="7376"/>
                    <a:pt x="1885" y="7209"/>
                    <a:pt x="1885" y="7043"/>
                  </a:cubicBezTo>
                  <a:cubicBezTo>
                    <a:pt x="1941" y="6988"/>
                    <a:pt x="1941" y="6877"/>
                    <a:pt x="1996" y="6766"/>
                  </a:cubicBezTo>
                  <a:cubicBezTo>
                    <a:pt x="1996" y="6710"/>
                    <a:pt x="1996" y="6655"/>
                    <a:pt x="2052" y="6599"/>
                  </a:cubicBezTo>
                  <a:cubicBezTo>
                    <a:pt x="2107" y="6433"/>
                    <a:pt x="2107" y="6211"/>
                    <a:pt x="2163" y="6045"/>
                  </a:cubicBezTo>
                  <a:lnTo>
                    <a:pt x="2163" y="5934"/>
                  </a:lnTo>
                  <a:lnTo>
                    <a:pt x="2163" y="5712"/>
                  </a:lnTo>
                  <a:lnTo>
                    <a:pt x="2218" y="5435"/>
                  </a:lnTo>
                  <a:cubicBezTo>
                    <a:pt x="2274" y="5269"/>
                    <a:pt x="2274" y="5158"/>
                    <a:pt x="2329" y="4991"/>
                  </a:cubicBezTo>
                  <a:cubicBezTo>
                    <a:pt x="2329" y="4825"/>
                    <a:pt x="2329" y="4659"/>
                    <a:pt x="2385" y="4548"/>
                  </a:cubicBezTo>
                  <a:cubicBezTo>
                    <a:pt x="2440" y="4437"/>
                    <a:pt x="2440" y="4326"/>
                    <a:pt x="2440" y="4215"/>
                  </a:cubicBezTo>
                  <a:cubicBezTo>
                    <a:pt x="2440" y="4160"/>
                    <a:pt x="2440" y="4104"/>
                    <a:pt x="2440" y="4049"/>
                  </a:cubicBezTo>
                  <a:cubicBezTo>
                    <a:pt x="2440" y="3993"/>
                    <a:pt x="2440" y="3938"/>
                    <a:pt x="2440" y="3882"/>
                  </a:cubicBezTo>
                  <a:cubicBezTo>
                    <a:pt x="2495" y="3716"/>
                    <a:pt x="2495" y="3550"/>
                    <a:pt x="2495" y="3328"/>
                  </a:cubicBezTo>
                  <a:cubicBezTo>
                    <a:pt x="2495" y="3272"/>
                    <a:pt x="2495" y="3217"/>
                    <a:pt x="2495" y="3161"/>
                  </a:cubicBezTo>
                  <a:lnTo>
                    <a:pt x="2495" y="2884"/>
                  </a:lnTo>
                  <a:lnTo>
                    <a:pt x="2495" y="2385"/>
                  </a:lnTo>
                  <a:lnTo>
                    <a:pt x="2495" y="1997"/>
                  </a:lnTo>
                  <a:lnTo>
                    <a:pt x="2495" y="1110"/>
                  </a:lnTo>
                  <a:lnTo>
                    <a:pt x="2495" y="833"/>
                  </a:lnTo>
                  <a:lnTo>
                    <a:pt x="2495" y="555"/>
                  </a:lnTo>
                  <a:lnTo>
                    <a:pt x="2495" y="27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4461550" y="4700550"/>
              <a:ext cx="41600" cy="51325"/>
            </a:xfrm>
            <a:custGeom>
              <a:rect b="b" l="l" r="r" t="t"/>
              <a:pathLst>
                <a:path extrusionOk="0" h="2053" w="1664">
                  <a:moveTo>
                    <a:pt x="0" y="0"/>
                  </a:moveTo>
                  <a:cubicBezTo>
                    <a:pt x="0" y="610"/>
                    <a:pt x="56" y="1220"/>
                    <a:pt x="166" y="1830"/>
                  </a:cubicBezTo>
                  <a:lnTo>
                    <a:pt x="1386" y="2052"/>
                  </a:lnTo>
                  <a:lnTo>
                    <a:pt x="1664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4461550" y="4402500"/>
              <a:ext cx="130325" cy="406200"/>
            </a:xfrm>
            <a:custGeom>
              <a:rect b="b" l="l" r="r" t="t"/>
              <a:pathLst>
                <a:path extrusionOk="0" h="16248" w="5213">
                  <a:moveTo>
                    <a:pt x="4103" y="0"/>
                  </a:moveTo>
                  <a:lnTo>
                    <a:pt x="3882" y="1498"/>
                  </a:lnTo>
                  <a:lnTo>
                    <a:pt x="2606" y="1276"/>
                  </a:lnTo>
                  <a:cubicBezTo>
                    <a:pt x="2551" y="1387"/>
                    <a:pt x="2440" y="1553"/>
                    <a:pt x="2384" y="1664"/>
                  </a:cubicBezTo>
                  <a:cubicBezTo>
                    <a:pt x="2329" y="1775"/>
                    <a:pt x="2274" y="1886"/>
                    <a:pt x="2218" y="1941"/>
                  </a:cubicBezTo>
                  <a:lnTo>
                    <a:pt x="3438" y="2163"/>
                  </a:lnTo>
                  <a:lnTo>
                    <a:pt x="3161" y="3937"/>
                  </a:lnTo>
                  <a:lnTo>
                    <a:pt x="1442" y="3605"/>
                  </a:lnTo>
                  <a:cubicBezTo>
                    <a:pt x="1331" y="3882"/>
                    <a:pt x="1275" y="4104"/>
                    <a:pt x="1165" y="4381"/>
                  </a:cubicBezTo>
                  <a:lnTo>
                    <a:pt x="2717" y="4658"/>
                  </a:lnTo>
                  <a:lnTo>
                    <a:pt x="2384" y="6377"/>
                  </a:lnTo>
                  <a:lnTo>
                    <a:pt x="665" y="6100"/>
                  </a:lnTo>
                  <a:cubicBezTo>
                    <a:pt x="610" y="6322"/>
                    <a:pt x="555" y="6599"/>
                    <a:pt x="499" y="6821"/>
                  </a:cubicBezTo>
                  <a:lnTo>
                    <a:pt x="1996" y="7098"/>
                  </a:lnTo>
                  <a:lnTo>
                    <a:pt x="1664" y="8817"/>
                  </a:lnTo>
                  <a:lnTo>
                    <a:pt x="222" y="8540"/>
                  </a:lnTo>
                  <a:lnTo>
                    <a:pt x="111" y="9372"/>
                  </a:lnTo>
                  <a:lnTo>
                    <a:pt x="1830" y="9649"/>
                  </a:lnTo>
                  <a:lnTo>
                    <a:pt x="1553" y="11368"/>
                  </a:lnTo>
                  <a:lnTo>
                    <a:pt x="0" y="11146"/>
                  </a:lnTo>
                  <a:lnTo>
                    <a:pt x="0" y="11922"/>
                  </a:lnTo>
                  <a:lnTo>
                    <a:pt x="1664" y="12200"/>
                  </a:lnTo>
                  <a:lnTo>
                    <a:pt x="1386" y="13974"/>
                  </a:lnTo>
                  <a:lnTo>
                    <a:pt x="166" y="13752"/>
                  </a:lnTo>
                  <a:lnTo>
                    <a:pt x="166" y="13752"/>
                  </a:lnTo>
                  <a:cubicBezTo>
                    <a:pt x="166" y="13863"/>
                    <a:pt x="222" y="13974"/>
                    <a:pt x="222" y="14085"/>
                  </a:cubicBezTo>
                  <a:cubicBezTo>
                    <a:pt x="222" y="14196"/>
                    <a:pt x="277" y="14362"/>
                    <a:pt x="333" y="14529"/>
                  </a:cubicBezTo>
                  <a:lnTo>
                    <a:pt x="1553" y="14750"/>
                  </a:lnTo>
                  <a:lnTo>
                    <a:pt x="1275" y="16248"/>
                  </a:lnTo>
                  <a:cubicBezTo>
                    <a:pt x="1497" y="16137"/>
                    <a:pt x="2107" y="15804"/>
                    <a:pt x="2884" y="14529"/>
                  </a:cubicBezTo>
                  <a:cubicBezTo>
                    <a:pt x="3105" y="14140"/>
                    <a:pt x="3272" y="13752"/>
                    <a:pt x="3493" y="13309"/>
                  </a:cubicBezTo>
                  <a:cubicBezTo>
                    <a:pt x="2884" y="12255"/>
                    <a:pt x="2717" y="10314"/>
                    <a:pt x="3105" y="8207"/>
                  </a:cubicBezTo>
                  <a:cubicBezTo>
                    <a:pt x="3438" y="6045"/>
                    <a:pt x="4270" y="4270"/>
                    <a:pt x="5212" y="3549"/>
                  </a:cubicBezTo>
                  <a:cubicBezTo>
                    <a:pt x="5157" y="3050"/>
                    <a:pt x="5102" y="2607"/>
                    <a:pt x="5046" y="2163"/>
                  </a:cubicBezTo>
                  <a:cubicBezTo>
                    <a:pt x="4769" y="721"/>
                    <a:pt x="4325" y="167"/>
                    <a:pt x="410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4131600" y="4351200"/>
              <a:ext cx="385425" cy="446400"/>
            </a:xfrm>
            <a:custGeom>
              <a:rect b="b" l="l" r="r" t="t"/>
              <a:pathLst>
                <a:path extrusionOk="0" h="17856" w="15417">
                  <a:moveTo>
                    <a:pt x="4210" y="6184"/>
                  </a:moveTo>
                  <a:cubicBezTo>
                    <a:pt x="4320" y="6184"/>
                    <a:pt x="4433" y="6193"/>
                    <a:pt x="4548" y="6211"/>
                  </a:cubicBezTo>
                  <a:lnTo>
                    <a:pt x="10148" y="7209"/>
                  </a:lnTo>
                  <a:cubicBezTo>
                    <a:pt x="10037" y="7653"/>
                    <a:pt x="10204" y="8097"/>
                    <a:pt x="10592" y="8374"/>
                  </a:cubicBezTo>
                  <a:cubicBezTo>
                    <a:pt x="10869" y="8596"/>
                    <a:pt x="11035" y="8928"/>
                    <a:pt x="10980" y="9261"/>
                  </a:cubicBezTo>
                  <a:lnTo>
                    <a:pt x="10980" y="9372"/>
                  </a:lnTo>
                  <a:cubicBezTo>
                    <a:pt x="10869" y="9705"/>
                    <a:pt x="10647" y="9982"/>
                    <a:pt x="10315" y="10037"/>
                  </a:cubicBezTo>
                  <a:cubicBezTo>
                    <a:pt x="9871" y="10204"/>
                    <a:pt x="9538" y="10536"/>
                    <a:pt x="9483" y="11035"/>
                  </a:cubicBezTo>
                  <a:lnTo>
                    <a:pt x="3882" y="10037"/>
                  </a:lnTo>
                  <a:cubicBezTo>
                    <a:pt x="3383" y="9926"/>
                    <a:pt x="2940" y="9649"/>
                    <a:pt x="2607" y="9261"/>
                  </a:cubicBezTo>
                  <a:cubicBezTo>
                    <a:pt x="1675" y="7916"/>
                    <a:pt x="2676" y="6184"/>
                    <a:pt x="4210" y="6184"/>
                  </a:cubicBezTo>
                  <a:close/>
                  <a:moveTo>
                    <a:pt x="5047" y="1"/>
                  </a:moveTo>
                  <a:cubicBezTo>
                    <a:pt x="4104" y="1553"/>
                    <a:pt x="4049" y="3494"/>
                    <a:pt x="4880" y="5102"/>
                  </a:cubicBezTo>
                  <a:cubicBezTo>
                    <a:pt x="3383" y="4769"/>
                    <a:pt x="2274" y="3660"/>
                    <a:pt x="1886" y="2219"/>
                  </a:cubicBezTo>
                  <a:lnTo>
                    <a:pt x="1" y="12921"/>
                  </a:lnTo>
                  <a:cubicBezTo>
                    <a:pt x="748" y="11825"/>
                    <a:pt x="2032" y="11177"/>
                    <a:pt x="3330" y="11177"/>
                  </a:cubicBezTo>
                  <a:cubicBezTo>
                    <a:pt x="3477" y="11177"/>
                    <a:pt x="3625" y="11185"/>
                    <a:pt x="3771" y="11202"/>
                  </a:cubicBezTo>
                  <a:cubicBezTo>
                    <a:pt x="2441" y="12477"/>
                    <a:pt x="1831" y="14307"/>
                    <a:pt x="2219" y="16081"/>
                  </a:cubicBezTo>
                  <a:lnTo>
                    <a:pt x="3494" y="16303"/>
                  </a:lnTo>
                  <a:cubicBezTo>
                    <a:pt x="3217" y="15693"/>
                    <a:pt x="3106" y="15028"/>
                    <a:pt x="3217" y="14363"/>
                  </a:cubicBezTo>
                  <a:cubicBezTo>
                    <a:pt x="3509" y="12778"/>
                    <a:pt x="4898" y="11727"/>
                    <a:pt x="6394" y="11727"/>
                  </a:cubicBezTo>
                  <a:cubicBezTo>
                    <a:pt x="6888" y="11727"/>
                    <a:pt x="7393" y="11841"/>
                    <a:pt x="7875" y="12089"/>
                  </a:cubicBezTo>
                  <a:cubicBezTo>
                    <a:pt x="9760" y="13087"/>
                    <a:pt x="10148" y="15693"/>
                    <a:pt x="8651" y="17191"/>
                  </a:cubicBezTo>
                  <a:lnTo>
                    <a:pt x="10093" y="17468"/>
                  </a:lnTo>
                  <a:cubicBezTo>
                    <a:pt x="10647" y="16026"/>
                    <a:pt x="10703" y="14473"/>
                    <a:pt x="10315" y="12976"/>
                  </a:cubicBezTo>
                  <a:lnTo>
                    <a:pt x="10315" y="12976"/>
                  </a:lnTo>
                  <a:cubicBezTo>
                    <a:pt x="10315" y="12977"/>
                    <a:pt x="11812" y="15361"/>
                    <a:pt x="11424" y="17690"/>
                  </a:cubicBezTo>
                  <a:lnTo>
                    <a:pt x="12588" y="17856"/>
                  </a:lnTo>
                  <a:cubicBezTo>
                    <a:pt x="11867" y="16081"/>
                    <a:pt x="11701" y="12921"/>
                    <a:pt x="12311" y="9538"/>
                  </a:cubicBezTo>
                  <a:cubicBezTo>
                    <a:pt x="12865" y="6156"/>
                    <a:pt x="14085" y="3272"/>
                    <a:pt x="15416" y="1831"/>
                  </a:cubicBezTo>
                  <a:lnTo>
                    <a:pt x="14196" y="1609"/>
                  </a:lnTo>
                  <a:cubicBezTo>
                    <a:pt x="13808" y="3938"/>
                    <a:pt x="11590" y="5601"/>
                    <a:pt x="11590" y="5601"/>
                  </a:cubicBezTo>
                  <a:cubicBezTo>
                    <a:pt x="12477" y="4381"/>
                    <a:pt x="12921" y="2884"/>
                    <a:pt x="12921" y="1387"/>
                  </a:cubicBezTo>
                  <a:lnTo>
                    <a:pt x="11424" y="1165"/>
                  </a:lnTo>
                  <a:lnTo>
                    <a:pt x="11424" y="1165"/>
                  </a:lnTo>
                  <a:cubicBezTo>
                    <a:pt x="12366" y="3106"/>
                    <a:pt x="11146" y="5379"/>
                    <a:pt x="8984" y="5657"/>
                  </a:cubicBezTo>
                  <a:cubicBezTo>
                    <a:pt x="8837" y="5675"/>
                    <a:pt x="8693" y="5685"/>
                    <a:pt x="8550" y="5685"/>
                  </a:cubicBezTo>
                  <a:cubicBezTo>
                    <a:pt x="6591" y="5685"/>
                    <a:pt x="5073" y="3958"/>
                    <a:pt x="5435" y="1941"/>
                  </a:cubicBezTo>
                  <a:cubicBezTo>
                    <a:pt x="5546" y="1276"/>
                    <a:pt x="5823" y="722"/>
                    <a:pt x="6322" y="222"/>
                  </a:cubicBezTo>
                  <a:lnTo>
                    <a:pt x="5047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4469850" y="4765700"/>
              <a:ext cx="30525" cy="43000"/>
            </a:xfrm>
            <a:custGeom>
              <a:rect b="b" l="l" r="r" t="t"/>
              <a:pathLst>
                <a:path extrusionOk="0" h="1720" w="1221">
                  <a:moveTo>
                    <a:pt x="1" y="1"/>
                  </a:moveTo>
                  <a:lnTo>
                    <a:pt x="1" y="1"/>
                  </a:lnTo>
                  <a:cubicBezTo>
                    <a:pt x="333" y="1331"/>
                    <a:pt x="777" y="1720"/>
                    <a:pt x="888" y="1720"/>
                  </a:cubicBezTo>
                  <a:lnTo>
                    <a:pt x="943" y="1720"/>
                  </a:lnTo>
                  <a:lnTo>
                    <a:pt x="122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4259150" y="4694125"/>
              <a:ext cx="74050" cy="59125"/>
            </a:xfrm>
            <a:custGeom>
              <a:rect b="b" l="l" r="r" t="t"/>
              <a:pathLst>
                <a:path extrusionOk="0" h="2365" w="2962">
                  <a:moveTo>
                    <a:pt x="1234" y="0"/>
                  </a:moveTo>
                  <a:cubicBezTo>
                    <a:pt x="709" y="0"/>
                    <a:pt x="206" y="408"/>
                    <a:pt x="111" y="978"/>
                  </a:cubicBezTo>
                  <a:cubicBezTo>
                    <a:pt x="0" y="1588"/>
                    <a:pt x="444" y="2254"/>
                    <a:pt x="1109" y="2364"/>
                  </a:cubicBezTo>
                  <a:lnTo>
                    <a:pt x="1109" y="2309"/>
                  </a:lnTo>
                  <a:cubicBezTo>
                    <a:pt x="1198" y="2325"/>
                    <a:pt x="1283" y="2332"/>
                    <a:pt x="1364" y="2332"/>
                  </a:cubicBezTo>
                  <a:cubicBezTo>
                    <a:pt x="2700" y="2332"/>
                    <a:pt x="2961" y="297"/>
                    <a:pt x="1497" y="36"/>
                  </a:cubicBezTo>
                  <a:cubicBezTo>
                    <a:pt x="1410" y="12"/>
                    <a:pt x="1322" y="0"/>
                    <a:pt x="12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4237650" y="4675975"/>
              <a:ext cx="117175" cy="97350"/>
            </a:xfrm>
            <a:custGeom>
              <a:rect b="b" l="l" r="r" t="t"/>
              <a:pathLst>
                <a:path extrusionOk="0" h="3894" w="4687">
                  <a:moveTo>
                    <a:pt x="2148" y="743"/>
                  </a:moveTo>
                  <a:cubicBezTo>
                    <a:pt x="2218" y="743"/>
                    <a:pt x="2288" y="749"/>
                    <a:pt x="2357" y="762"/>
                  </a:cubicBezTo>
                  <a:cubicBezTo>
                    <a:pt x="3411" y="983"/>
                    <a:pt x="3688" y="2314"/>
                    <a:pt x="2801" y="2869"/>
                  </a:cubicBezTo>
                  <a:cubicBezTo>
                    <a:pt x="2590" y="3023"/>
                    <a:pt x="2358" y="3092"/>
                    <a:pt x="2132" y="3092"/>
                  </a:cubicBezTo>
                  <a:cubicBezTo>
                    <a:pt x="1465" y="3092"/>
                    <a:pt x="847" y="2491"/>
                    <a:pt x="971" y="1704"/>
                  </a:cubicBezTo>
                  <a:cubicBezTo>
                    <a:pt x="1069" y="1115"/>
                    <a:pt x="1603" y="743"/>
                    <a:pt x="2148" y="743"/>
                  </a:cubicBezTo>
                  <a:close/>
                  <a:moveTo>
                    <a:pt x="2085" y="0"/>
                  </a:moveTo>
                  <a:cubicBezTo>
                    <a:pt x="1183" y="0"/>
                    <a:pt x="396" y="669"/>
                    <a:pt x="250" y="1593"/>
                  </a:cubicBezTo>
                  <a:cubicBezTo>
                    <a:pt x="0" y="2884"/>
                    <a:pt x="1033" y="3894"/>
                    <a:pt x="2149" y="3894"/>
                  </a:cubicBezTo>
                  <a:cubicBezTo>
                    <a:pt x="2520" y="3894"/>
                    <a:pt x="2899" y="3783"/>
                    <a:pt x="3245" y="3534"/>
                  </a:cubicBezTo>
                  <a:cubicBezTo>
                    <a:pt x="4686" y="2536"/>
                    <a:pt x="4187" y="318"/>
                    <a:pt x="2468" y="41"/>
                  </a:cubicBezTo>
                  <a:cubicBezTo>
                    <a:pt x="2339" y="14"/>
                    <a:pt x="2211" y="0"/>
                    <a:pt x="2085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4383900" y="4675600"/>
              <a:ext cx="43000" cy="116475"/>
            </a:xfrm>
            <a:custGeom>
              <a:rect b="b" l="l" r="r" t="t"/>
              <a:pathLst>
                <a:path extrusionOk="0" h="4659" w="1720">
                  <a:moveTo>
                    <a:pt x="223" y="0"/>
                  </a:moveTo>
                  <a:cubicBezTo>
                    <a:pt x="611" y="1497"/>
                    <a:pt x="555" y="3050"/>
                    <a:pt x="1" y="4492"/>
                  </a:cubicBezTo>
                  <a:lnTo>
                    <a:pt x="1332" y="4658"/>
                  </a:lnTo>
                  <a:cubicBezTo>
                    <a:pt x="1720" y="2385"/>
                    <a:pt x="223" y="1"/>
                    <a:pt x="2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4422725" y="4371875"/>
              <a:ext cx="206575" cy="467450"/>
            </a:xfrm>
            <a:custGeom>
              <a:rect b="b" l="l" r="r" t="t"/>
              <a:pathLst>
                <a:path extrusionOk="0" h="18698" w="8263">
                  <a:moveTo>
                    <a:pt x="5546" y="1170"/>
                  </a:moveTo>
                  <a:lnTo>
                    <a:pt x="5656" y="1225"/>
                  </a:lnTo>
                  <a:cubicBezTo>
                    <a:pt x="5878" y="1392"/>
                    <a:pt x="6266" y="1946"/>
                    <a:pt x="6544" y="3388"/>
                  </a:cubicBezTo>
                  <a:cubicBezTo>
                    <a:pt x="6655" y="3832"/>
                    <a:pt x="6710" y="4275"/>
                    <a:pt x="6710" y="4774"/>
                  </a:cubicBezTo>
                  <a:lnTo>
                    <a:pt x="6710" y="5051"/>
                  </a:lnTo>
                  <a:lnTo>
                    <a:pt x="6710" y="5329"/>
                  </a:lnTo>
                  <a:lnTo>
                    <a:pt x="6710" y="5606"/>
                  </a:lnTo>
                  <a:lnTo>
                    <a:pt x="6710" y="5828"/>
                  </a:lnTo>
                  <a:lnTo>
                    <a:pt x="6710" y="6715"/>
                  </a:lnTo>
                  <a:lnTo>
                    <a:pt x="6710" y="7159"/>
                  </a:lnTo>
                  <a:lnTo>
                    <a:pt x="6710" y="7602"/>
                  </a:lnTo>
                  <a:lnTo>
                    <a:pt x="6710" y="7879"/>
                  </a:lnTo>
                  <a:cubicBezTo>
                    <a:pt x="6710" y="7935"/>
                    <a:pt x="6710" y="8046"/>
                    <a:pt x="6710" y="8101"/>
                  </a:cubicBezTo>
                  <a:cubicBezTo>
                    <a:pt x="6710" y="8268"/>
                    <a:pt x="6710" y="8489"/>
                    <a:pt x="6655" y="8656"/>
                  </a:cubicBezTo>
                  <a:cubicBezTo>
                    <a:pt x="6655" y="8711"/>
                    <a:pt x="6655" y="8711"/>
                    <a:pt x="6655" y="8767"/>
                  </a:cubicBezTo>
                  <a:cubicBezTo>
                    <a:pt x="6655" y="8822"/>
                    <a:pt x="6655" y="8933"/>
                    <a:pt x="6655" y="8989"/>
                  </a:cubicBezTo>
                  <a:cubicBezTo>
                    <a:pt x="6655" y="9099"/>
                    <a:pt x="6655" y="9155"/>
                    <a:pt x="6655" y="9266"/>
                  </a:cubicBezTo>
                  <a:cubicBezTo>
                    <a:pt x="6599" y="9377"/>
                    <a:pt x="6599" y="9598"/>
                    <a:pt x="6544" y="9709"/>
                  </a:cubicBezTo>
                  <a:cubicBezTo>
                    <a:pt x="6544" y="9876"/>
                    <a:pt x="6488" y="10042"/>
                    <a:pt x="6488" y="10153"/>
                  </a:cubicBezTo>
                  <a:lnTo>
                    <a:pt x="6433" y="10486"/>
                  </a:lnTo>
                  <a:lnTo>
                    <a:pt x="6433" y="10652"/>
                  </a:lnTo>
                  <a:lnTo>
                    <a:pt x="6433" y="10818"/>
                  </a:lnTo>
                  <a:cubicBezTo>
                    <a:pt x="6377" y="10985"/>
                    <a:pt x="6322" y="11151"/>
                    <a:pt x="6266" y="11317"/>
                  </a:cubicBezTo>
                  <a:cubicBezTo>
                    <a:pt x="6266" y="11373"/>
                    <a:pt x="6266" y="11484"/>
                    <a:pt x="6211" y="11539"/>
                  </a:cubicBezTo>
                  <a:cubicBezTo>
                    <a:pt x="6211" y="11595"/>
                    <a:pt x="6211" y="11706"/>
                    <a:pt x="6155" y="11817"/>
                  </a:cubicBezTo>
                  <a:cubicBezTo>
                    <a:pt x="6100" y="11927"/>
                    <a:pt x="6100" y="12094"/>
                    <a:pt x="6045" y="12260"/>
                  </a:cubicBezTo>
                  <a:cubicBezTo>
                    <a:pt x="5989" y="12426"/>
                    <a:pt x="5934" y="12537"/>
                    <a:pt x="5934" y="12648"/>
                  </a:cubicBezTo>
                  <a:cubicBezTo>
                    <a:pt x="5823" y="12926"/>
                    <a:pt x="5712" y="13203"/>
                    <a:pt x="5601" y="13480"/>
                  </a:cubicBezTo>
                  <a:lnTo>
                    <a:pt x="5546" y="13702"/>
                  </a:lnTo>
                  <a:cubicBezTo>
                    <a:pt x="5490" y="13813"/>
                    <a:pt x="5490" y="13868"/>
                    <a:pt x="5435" y="13979"/>
                  </a:cubicBezTo>
                  <a:cubicBezTo>
                    <a:pt x="5435" y="14035"/>
                    <a:pt x="5379" y="14145"/>
                    <a:pt x="5324" y="14256"/>
                  </a:cubicBezTo>
                  <a:cubicBezTo>
                    <a:pt x="5324" y="14312"/>
                    <a:pt x="5268" y="14423"/>
                    <a:pt x="5213" y="14478"/>
                  </a:cubicBezTo>
                  <a:cubicBezTo>
                    <a:pt x="4991" y="14922"/>
                    <a:pt x="4825" y="15365"/>
                    <a:pt x="4603" y="15698"/>
                  </a:cubicBezTo>
                  <a:cubicBezTo>
                    <a:pt x="3827" y="16973"/>
                    <a:pt x="3217" y="17362"/>
                    <a:pt x="2995" y="17417"/>
                  </a:cubicBezTo>
                  <a:lnTo>
                    <a:pt x="2773" y="17417"/>
                  </a:lnTo>
                  <a:cubicBezTo>
                    <a:pt x="2662" y="17417"/>
                    <a:pt x="2218" y="17029"/>
                    <a:pt x="1886" y="15754"/>
                  </a:cubicBezTo>
                  <a:cubicBezTo>
                    <a:pt x="1830" y="15587"/>
                    <a:pt x="1775" y="15421"/>
                    <a:pt x="1775" y="15310"/>
                  </a:cubicBezTo>
                  <a:cubicBezTo>
                    <a:pt x="1775" y="15199"/>
                    <a:pt x="1719" y="15088"/>
                    <a:pt x="1719" y="14977"/>
                  </a:cubicBezTo>
                  <a:cubicBezTo>
                    <a:pt x="1609" y="14367"/>
                    <a:pt x="1553" y="13757"/>
                    <a:pt x="1553" y="13147"/>
                  </a:cubicBezTo>
                  <a:lnTo>
                    <a:pt x="1553" y="12371"/>
                  </a:lnTo>
                  <a:cubicBezTo>
                    <a:pt x="1553" y="11761"/>
                    <a:pt x="1609" y="11151"/>
                    <a:pt x="1664" y="10597"/>
                  </a:cubicBezTo>
                  <a:lnTo>
                    <a:pt x="1775" y="9820"/>
                  </a:lnTo>
                  <a:cubicBezTo>
                    <a:pt x="1775" y="9488"/>
                    <a:pt x="1830" y="9210"/>
                    <a:pt x="1886" y="8933"/>
                  </a:cubicBezTo>
                  <a:cubicBezTo>
                    <a:pt x="1941" y="8656"/>
                    <a:pt x="1997" y="8323"/>
                    <a:pt x="2052" y="8046"/>
                  </a:cubicBezTo>
                  <a:cubicBezTo>
                    <a:pt x="2108" y="7769"/>
                    <a:pt x="2163" y="7547"/>
                    <a:pt x="2218" y="7325"/>
                  </a:cubicBezTo>
                  <a:cubicBezTo>
                    <a:pt x="2385" y="6715"/>
                    <a:pt x="2551" y="6161"/>
                    <a:pt x="2718" y="5606"/>
                  </a:cubicBezTo>
                  <a:cubicBezTo>
                    <a:pt x="2828" y="5329"/>
                    <a:pt x="2884" y="5107"/>
                    <a:pt x="2995" y="4830"/>
                  </a:cubicBezTo>
                  <a:cubicBezTo>
                    <a:pt x="3217" y="4275"/>
                    <a:pt x="3438" y="3721"/>
                    <a:pt x="3771" y="3166"/>
                  </a:cubicBezTo>
                  <a:cubicBezTo>
                    <a:pt x="3827" y="3111"/>
                    <a:pt x="3882" y="3000"/>
                    <a:pt x="3937" y="2889"/>
                  </a:cubicBezTo>
                  <a:cubicBezTo>
                    <a:pt x="3993" y="2778"/>
                    <a:pt x="4104" y="2612"/>
                    <a:pt x="4159" y="2501"/>
                  </a:cubicBezTo>
                  <a:cubicBezTo>
                    <a:pt x="4936" y="1336"/>
                    <a:pt x="5490" y="1170"/>
                    <a:pt x="5546" y="1170"/>
                  </a:cubicBezTo>
                  <a:close/>
                  <a:moveTo>
                    <a:pt x="5620" y="0"/>
                  </a:moveTo>
                  <a:cubicBezTo>
                    <a:pt x="4894" y="0"/>
                    <a:pt x="4187" y="380"/>
                    <a:pt x="3771" y="1004"/>
                  </a:cubicBezTo>
                  <a:cubicBezTo>
                    <a:pt x="2440" y="2445"/>
                    <a:pt x="1220" y="5329"/>
                    <a:pt x="610" y="8711"/>
                  </a:cubicBezTo>
                  <a:cubicBezTo>
                    <a:pt x="0" y="12149"/>
                    <a:pt x="167" y="15254"/>
                    <a:pt x="943" y="17029"/>
                  </a:cubicBezTo>
                  <a:cubicBezTo>
                    <a:pt x="1331" y="17972"/>
                    <a:pt x="1830" y="18582"/>
                    <a:pt x="2496" y="18692"/>
                  </a:cubicBezTo>
                  <a:cubicBezTo>
                    <a:pt x="2548" y="18696"/>
                    <a:pt x="2601" y="18698"/>
                    <a:pt x="2653" y="18698"/>
                  </a:cubicBezTo>
                  <a:cubicBezTo>
                    <a:pt x="3424" y="18698"/>
                    <a:pt x="4132" y="18318"/>
                    <a:pt x="4547" y="17694"/>
                  </a:cubicBezTo>
                  <a:cubicBezTo>
                    <a:pt x="5878" y="16197"/>
                    <a:pt x="7043" y="13369"/>
                    <a:pt x="7653" y="9931"/>
                  </a:cubicBezTo>
                  <a:cubicBezTo>
                    <a:pt x="8263" y="6549"/>
                    <a:pt x="8096" y="3443"/>
                    <a:pt x="7375" y="1614"/>
                  </a:cubicBezTo>
                  <a:cubicBezTo>
                    <a:pt x="6987" y="671"/>
                    <a:pt x="6433" y="116"/>
                    <a:pt x="5767" y="5"/>
                  </a:cubicBezTo>
                  <a:cubicBezTo>
                    <a:pt x="5718" y="2"/>
                    <a:pt x="5669" y="0"/>
                    <a:pt x="5620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4209225" y="4644075"/>
              <a:ext cx="167775" cy="159825"/>
            </a:xfrm>
            <a:custGeom>
              <a:rect b="b" l="l" r="r" t="t"/>
              <a:pathLst>
                <a:path extrusionOk="0" h="6393" w="6711">
                  <a:moveTo>
                    <a:pt x="3261" y="1257"/>
                  </a:moveTo>
                  <a:cubicBezTo>
                    <a:pt x="4355" y="1257"/>
                    <a:pt x="5464" y="2096"/>
                    <a:pt x="5213" y="3535"/>
                  </a:cubicBezTo>
                  <a:cubicBezTo>
                    <a:pt x="4996" y="4646"/>
                    <a:pt x="4146" y="5147"/>
                    <a:pt x="3298" y="5147"/>
                  </a:cubicBezTo>
                  <a:cubicBezTo>
                    <a:pt x="2201" y="5147"/>
                    <a:pt x="1106" y="4308"/>
                    <a:pt x="1387" y="2869"/>
                  </a:cubicBezTo>
                  <a:cubicBezTo>
                    <a:pt x="1581" y="1758"/>
                    <a:pt x="2416" y="1257"/>
                    <a:pt x="3261" y="1257"/>
                  </a:cubicBezTo>
                  <a:close/>
                  <a:moveTo>
                    <a:pt x="3318" y="0"/>
                  </a:moveTo>
                  <a:cubicBezTo>
                    <a:pt x="1791" y="0"/>
                    <a:pt x="412" y="1099"/>
                    <a:pt x="112" y="2648"/>
                  </a:cubicBezTo>
                  <a:cubicBezTo>
                    <a:pt x="1" y="3313"/>
                    <a:pt x="112" y="3978"/>
                    <a:pt x="389" y="4588"/>
                  </a:cubicBezTo>
                  <a:cubicBezTo>
                    <a:pt x="952" y="5748"/>
                    <a:pt x="2110" y="6393"/>
                    <a:pt x="3293" y="6393"/>
                  </a:cubicBezTo>
                  <a:cubicBezTo>
                    <a:pt x="4090" y="6393"/>
                    <a:pt x="4899" y="6100"/>
                    <a:pt x="5546" y="5476"/>
                  </a:cubicBezTo>
                  <a:cubicBezTo>
                    <a:pt x="5990" y="4976"/>
                    <a:pt x="6322" y="4422"/>
                    <a:pt x="6433" y="3757"/>
                  </a:cubicBezTo>
                  <a:cubicBezTo>
                    <a:pt x="6711" y="1982"/>
                    <a:pt x="5602" y="319"/>
                    <a:pt x="3827" y="41"/>
                  </a:cubicBezTo>
                  <a:cubicBezTo>
                    <a:pt x="3657" y="14"/>
                    <a:pt x="3487" y="0"/>
                    <a:pt x="331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4" name="Google Shape;1614;p14"/>
          <p:cNvGrpSpPr/>
          <p:nvPr/>
        </p:nvGrpSpPr>
        <p:grpSpPr>
          <a:xfrm rot="-5400000">
            <a:off x="6129766" y="2132203"/>
            <a:ext cx="5132715" cy="895758"/>
            <a:chOff x="1288600" y="4469450"/>
            <a:chExt cx="5006550" cy="873825"/>
          </a:xfrm>
        </p:grpSpPr>
        <p:sp>
          <p:nvSpPr>
            <p:cNvPr id="1615" name="Google Shape;1615;p14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4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4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14"/>
          <p:cNvGrpSpPr/>
          <p:nvPr/>
        </p:nvGrpSpPr>
        <p:grpSpPr>
          <a:xfrm rot="5400000">
            <a:off x="-2118599" y="2118531"/>
            <a:ext cx="5132715" cy="895758"/>
            <a:chOff x="1288600" y="4469450"/>
            <a:chExt cx="5006550" cy="873825"/>
          </a:xfrm>
        </p:grpSpPr>
        <p:sp>
          <p:nvSpPr>
            <p:cNvPr id="1629" name="Google Shape;1629;p14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4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4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2" name="Google Shape;1642;p14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01">
  <p:cSld name="SECTION_TITLE_AND_DESCRIPTION_1">
    <p:bg>
      <p:bgPr>
        <a:solidFill>
          <a:schemeClr val="dk2"/>
        </a:solidFill>
      </p:bgPr>
    </p:bg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" name="Google Shape;1644;p15"/>
          <p:cNvGrpSpPr/>
          <p:nvPr/>
        </p:nvGrpSpPr>
        <p:grpSpPr>
          <a:xfrm flipH="1" rot="10800000">
            <a:off x="0" y="-236"/>
            <a:ext cx="1999662" cy="1085214"/>
            <a:chOff x="-2" y="3760351"/>
            <a:chExt cx="2548638" cy="1383143"/>
          </a:xfrm>
        </p:grpSpPr>
        <p:sp>
          <p:nvSpPr>
            <p:cNvPr id="1645" name="Google Shape;1645;p15"/>
            <p:cNvSpPr/>
            <p:nvPr/>
          </p:nvSpPr>
          <p:spPr>
            <a:xfrm flipH="1" rot="-5400000">
              <a:off x="1846477" y="4441335"/>
              <a:ext cx="872930" cy="531389"/>
            </a:xfrm>
            <a:custGeom>
              <a:rect b="b" l="l" r="r" t="t"/>
              <a:pathLst>
                <a:path extrusionOk="0" h="21505" w="35327">
                  <a:moveTo>
                    <a:pt x="1334" y="0"/>
                  </a:moveTo>
                  <a:cubicBezTo>
                    <a:pt x="1094" y="0"/>
                    <a:pt x="861" y="60"/>
                    <a:pt x="668" y="188"/>
                  </a:cubicBezTo>
                  <a:cubicBezTo>
                    <a:pt x="435" y="388"/>
                    <a:pt x="301" y="655"/>
                    <a:pt x="268" y="955"/>
                  </a:cubicBezTo>
                  <a:cubicBezTo>
                    <a:pt x="1" y="2423"/>
                    <a:pt x="1135" y="3724"/>
                    <a:pt x="2236" y="4758"/>
                  </a:cubicBezTo>
                  <a:cubicBezTo>
                    <a:pt x="7773" y="9762"/>
                    <a:pt x="14478" y="13231"/>
                    <a:pt x="21750" y="14799"/>
                  </a:cubicBezTo>
                  <a:cubicBezTo>
                    <a:pt x="22450" y="14965"/>
                    <a:pt x="23318" y="15266"/>
                    <a:pt x="23351" y="16000"/>
                  </a:cubicBezTo>
                  <a:cubicBezTo>
                    <a:pt x="23351" y="16604"/>
                    <a:pt x="22605" y="16961"/>
                    <a:pt x="21950" y="16961"/>
                  </a:cubicBezTo>
                  <a:cubicBezTo>
                    <a:pt x="21847" y="16961"/>
                    <a:pt x="21745" y="16952"/>
                    <a:pt x="21650" y="16934"/>
                  </a:cubicBezTo>
                  <a:cubicBezTo>
                    <a:pt x="21117" y="16861"/>
                    <a:pt x="20568" y="16665"/>
                    <a:pt x="20038" y="16665"/>
                  </a:cubicBezTo>
                  <a:cubicBezTo>
                    <a:pt x="19838" y="16665"/>
                    <a:pt x="19641" y="16694"/>
                    <a:pt x="19448" y="16767"/>
                  </a:cubicBezTo>
                  <a:cubicBezTo>
                    <a:pt x="18448" y="17200"/>
                    <a:pt x="18381" y="18768"/>
                    <a:pt x="19081" y="19602"/>
                  </a:cubicBezTo>
                  <a:cubicBezTo>
                    <a:pt x="19815" y="20436"/>
                    <a:pt x="20983" y="20703"/>
                    <a:pt x="22050" y="20903"/>
                  </a:cubicBezTo>
                  <a:cubicBezTo>
                    <a:pt x="24167" y="21304"/>
                    <a:pt x="26307" y="21504"/>
                    <a:pt x="28444" y="21504"/>
                  </a:cubicBezTo>
                  <a:cubicBezTo>
                    <a:pt x="30752" y="21504"/>
                    <a:pt x="33057" y="21271"/>
                    <a:pt x="35326" y="20803"/>
                  </a:cubicBezTo>
                  <a:lnTo>
                    <a:pt x="35326" y="10262"/>
                  </a:lnTo>
                  <a:cubicBezTo>
                    <a:pt x="33498" y="10680"/>
                    <a:pt x="31629" y="10873"/>
                    <a:pt x="29753" y="10873"/>
                  </a:cubicBezTo>
                  <a:cubicBezTo>
                    <a:pt x="26837" y="10873"/>
                    <a:pt x="23904" y="10407"/>
                    <a:pt x="21083" y="9595"/>
                  </a:cubicBezTo>
                  <a:cubicBezTo>
                    <a:pt x="15746" y="8094"/>
                    <a:pt x="10809" y="5359"/>
                    <a:pt x="6172" y="2256"/>
                  </a:cubicBezTo>
                  <a:cubicBezTo>
                    <a:pt x="4771" y="1356"/>
                    <a:pt x="3370" y="388"/>
                    <a:pt x="1736" y="55"/>
                  </a:cubicBezTo>
                  <a:cubicBezTo>
                    <a:pt x="1604" y="19"/>
                    <a:pt x="1468" y="0"/>
                    <a:pt x="1334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5"/>
            <p:cNvSpPr/>
            <p:nvPr/>
          </p:nvSpPr>
          <p:spPr>
            <a:xfrm flipH="1" rot="-5400000">
              <a:off x="2212494" y="4165484"/>
              <a:ext cx="302525" cy="178060"/>
            </a:xfrm>
            <a:custGeom>
              <a:rect b="b" l="l" r="r" t="t"/>
              <a:pathLst>
                <a:path extrusionOk="0" h="7206" w="12243">
                  <a:moveTo>
                    <a:pt x="3516" y="0"/>
                  </a:moveTo>
                  <a:cubicBezTo>
                    <a:pt x="1987" y="0"/>
                    <a:pt x="721" y="472"/>
                    <a:pt x="501" y="1877"/>
                  </a:cubicBezTo>
                  <a:cubicBezTo>
                    <a:pt x="0" y="5046"/>
                    <a:pt x="7106" y="6914"/>
                    <a:pt x="9274" y="7147"/>
                  </a:cubicBezTo>
                  <a:cubicBezTo>
                    <a:pt x="9497" y="7187"/>
                    <a:pt x="9721" y="7206"/>
                    <a:pt x="9943" y="7206"/>
                  </a:cubicBezTo>
                  <a:cubicBezTo>
                    <a:pt x="10283" y="7206"/>
                    <a:pt x="10618" y="7161"/>
                    <a:pt x="10942" y="7081"/>
                  </a:cubicBezTo>
                  <a:cubicBezTo>
                    <a:pt x="11509" y="6914"/>
                    <a:pt x="11976" y="6514"/>
                    <a:pt x="12142" y="5980"/>
                  </a:cubicBezTo>
                  <a:cubicBezTo>
                    <a:pt x="12243" y="5613"/>
                    <a:pt x="12209" y="5279"/>
                    <a:pt x="12109" y="4946"/>
                  </a:cubicBezTo>
                  <a:cubicBezTo>
                    <a:pt x="11675" y="3478"/>
                    <a:pt x="10708" y="2244"/>
                    <a:pt x="9374" y="1543"/>
                  </a:cubicBezTo>
                  <a:cubicBezTo>
                    <a:pt x="8394" y="956"/>
                    <a:pt x="5690" y="0"/>
                    <a:pt x="3516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5"/>
            <p:cNvSpPr/>
            <p:nvPr/>
          </p:nvSpPr>
          <p:spPr>
            <a:xfrm flipH="1" rot="-5400000">
              <a:off x="1851024" y="4036634"/>
              <a:ext cx="162864" cy="135287"/>
            </a:xfrm>
            <a:custGeom>
              <a:rect b="b" l="l" r="r" t="t"/>
              <a:pathLst>
                <a:path extrusionOk="0" h="5475" w="6591">
                  <a:moveTo>
                    <a:pt x="2432" y="0"/>
                  </a:moveTo>
                  <a:cubicBezTo>
                    <a:pt x="1" y="0"/>
                    <a:pt x="1078" y="4882"/>
                    <a:pt x="3755" y="5423"/>
                  </a:cubicBezTo>
                  <a:cubicBezTo>
                    <a:pt x="3928" y="5458"/>
                    <a:pt x="4108" y="5475"/>
                    <a:pt x="4288" y="5475"/>
                  </a:cubicBezTo>
                  <a:cubicBezTo>
                    <a:pt x="5320" y="5475"/>
                    <a:pt x="6377" y="4916"/>
                    <a:pt x="6490" y="3922"/>
                  </a:cubicBezTo>
                  <a:cubicBezTo>
                    <a:pt x="6590" y="3022"/>
                    <a:pt x="5923" y="2254"/>
                    <a:pt x="5289" y="1587"/>
                  </a:cubicBezTo>
                  <a:cubicBezTo>
                    <a:pt x="4756" y="987"/>
                    <a:pt x="4088" y="486"/>
                    <a:pt x="3355" y="186"/>
                  </a:cubicBezTo>
                  <a:cubicBezTo>
                    <a:pt x="3004" y="58"/>
                    <a:pt x="2697" y="0"/>
                    <a:pt x="2432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5"/>
            <p:cNvSpPr/>
            <p:nvPr/>
          </p:nvSpPr>
          <p:spPr>
            <a:xfrm flipH="1" rot="-5400000">
              <a:off x="1030664" y="3797676"/>
              <a:ext cx="526718" cy="925217"/>
            </a:xfrm>
            <a:custGeom>
              <a:rect b="b" l="l" r="r" t="t"/>
              <a:pathLst>
                <a:path extrusionOk="0" h="37443" w="21316">
                  <a:moveTo>
                    <a:pt x="3364" y="0"/>
                  </a:moveTo>
                  <a:cubicBezTo>
                    <a:pt x="823" y="0"/>
                    <a:pt x="198" y="2721"/>
                    <a:pt x="134" y="4881"/>
                  </a:cubicBezTo>
                  <a:cubicBezTo>
                    <a:pt x="0" y="11252"/>
                    <a:pt x="2569" y="18223"/>
                    <a:pt x="5538" y="23727"/>
                  </a:cubicBezTo>
                  <a:cubicBezTo>
                    <a:pt x="7339" y="27096"/>
                    <a:pt x="9574" y="30265"/>
                    <a:pt x="12176" y="33101"/>
                  </a:cubicBezTo>
                  <a:cubicBezTo>
                    <a:pt x="13877" y="34969"/>
                    <a:pt x="15878" y="36737"/>
                    <a:pt x="18347" y="37304"/>
                  </a:cubicBezTo>
                  <a:cubicBezTo>
                    <a:pt x="18612" y="37397"/>
                    <a:pt x="18888" y="37442"/>
                    <a:pt x="19162" y="37442"/>
                  </a:cubicBezTo>
                  <a:cubicBezTo>
                    <a:pt x="19577" y="37442"/>
                    <a:pt x="19987" y="37338"/>
                    <a:pt x="20348" y="37137"/>
                  </a:cubicBezTo>
                  <a:cubicBezTo>
                    <a:pt x="21115" y="36637"/>
                    <a:pt x="21316" y="35536"/>
                    <a:pt x="21015" y="34635"/>
                  </a:cubicBezTo>
                  <a:cubicBezTo>
                    <a:pt x="20749" y="33735"/>
                    <a:pt x="20115" y="33034"/>
                    <a:pt x="19514" y="32334"/>
                  </a:cubicBezTo>
                  <a:cubicBezTo>
                    <a:pt x="13543" y="25128"/>
                    <a:pt x="10908" y="15788"/>
                    <a:pt x="8640" y="6715"/>
                  </a:cubicBezTo>
                  <a:cubicBezTo>
                    <a:pt x="7973" y="4113"/>
                    <a:pt x="6905" y="244"/>
                    <a:pt x="3636" y="10"/>
                  </a:cubicBezTo>
                  <a:cubicBezTo>
                    <a:pt x="3543" y="4"/>
                    <a:pt x="3452" y="0"/>
                    <a:pt x="3364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5"/>
            <p:cNvSpPr/>
            <p:nvPr/>
          </p:nvSpPr>
          <p:spPr>
            <a:xfrm flipH="1" rot="-5400000">
              <a:off x="1769728" y="4625053"/>
              <a:ext cx="189600" cy="154907"/>
            </a:xfrm>
            <a:custGeom>
              <a:rect b="b" l="l" r="r" t="t"/>
              <a:pathLst>
                <a:path extrusionOk="0" h="6269" w="7673">
                  <a:moveTo>
                    <a:pt x="3083" y="1"/>
                  </a:moveTo>
                  <a:cubicBezTo>
                    <a:pt x="1851" y="1"/>
                    <a:pt x="665" y="487"/>
                    <a:pt x="400" y="1831"/>
                  </a:cubicBezTo>
                  <a:cubicBezTo>
                    <a:pt x="0" y="3866"/>
                    <a:pt x="2235" y="5801"/>
                    <a:pt x="3970" y="6168"/>
                  </a:cubicBezTo>
                  <a:cubicBezTo>
                    <a:pt x="4253" y="6236"/>
                    <a:pt x="4536" y="6269"/>
                    <a:pt x="4817" y="6269"/>
                  </a:cubicBezTo>
                  <a:cubicBezTo>
                    <a:pt x="5362" y="6269"/>
                    <a:pt x="5898" y="6143"/>
                    <a:pt x="6405" y="5901"/>
                  </a:cubicBezTo>
                  <a:cubicBezTo>
                    <a:pt x="7172" y="5434"/>
                    <a:pt x="7672" y="4600"/>
                    <a:pt x="7672" y="3699"/>
                  </a:cubicBezTo>
                  <a:cubicBezTo>
                    <a:pt x="7672" y="2298"/>
                    <a:pt x="6538" y="1131"/>
                    <a:pt x="5271" y="497"/>
                  </a:cubicBezTo>
                  <a:cubicBezTo>
                    <a:pt x="4673" y="198"/>
                    <a:pt x="3868" y="1"/>
                    <a:pt x="3083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5"/>
            <p:cNvSpPr/>
            <p:nvPr/>
          </p:nvSpPr>
          <p:spPr>
            <a:xfrm flipH="1" rot="-5400000">
              <a:off x="1003718" y="4453344"/>
              <a:ext cx="662722" cy="717578"/>
            </a:xfrm>
            <a:custGeom>
              <a:rect b="b" l="l" r="r" t="t"/>
              <a:pathLst>
                <a:path extrusionOk="0" h="29040" w="26820">
                  <a:moveTo>
                    <a:pt x="5513" y="1"/>
                  </a:moveTo>
                  <a:cubicBezTo>
                    <a:pt x="5384" y="1"/>
                    <a:pt x="5257" y="46"/>
                    <a:pt x="5137" y="152"/>
                  </a:cubicBezTo>
                  <a:cubicBezTo>
                    <a:pt x="4870" y="485"/>
                    <a:pt x="4737" y="852"/>
                    <a:pt x="4703" y="1286"/>
                  </a:cubicBezTo>
                  <a:cubicBezTo>
                    <a:pt x="4349" y="3188"/>
                    <a:pt x="4524" y="5183"/>
                    <a:pt x="5198" y="7031"/>
                  </a:cubicBezTo>
                  <a:lnTo>
                    <a:pt x="5198" y="7031"/>
                  </a:lnTo>
                  <a:cubicBezTo>
                    <a:pt x="4660" y="5642"/>
                    <a:pt x="3820" y="4409"/>
                    <a:pt x="2735" y="3421"/>
                  </a:cubicBezTo>
                  <a:cubicBezTo>
                    <a:pt x="2322" y="3094"/>
                    <a:pt x="1837" y="2810"/>
                    <a:pt x="1374" y="2810"/>
                  </a:cubicBezTo>
                  <a:cubicBezTo>
                    <a:pt x="1127" y="2810"/>
                    <a:pt x="887" y="2890"/>
                    <a:pt x="667" y="3087"/>
                  </a:cubicBezTo>
                  <a:cubicBezTo>
                    <a:pt x="0" y="3754"/>
                    <a:pt x="33" y="5189"/>
                    <a:pt x="167" y="6323"/>
                  </a:cubicBezTo>
                  <a:cubicBezTo>
                    <a:pt x="600" y="9458"/>
                    <a:pt x="1601" y="12461"/>
                    <a:pt x="3069" y="15263"/>
                  </a:cubicBezTo>
                  <a:lnTo>
                    <a:pt x="2735" y="14462"/>
                  </a:lnTo>
                  <a:lnTo>
                    <a:pt x="2735" y="14462"/>
                  </a:lnTo>
                  <a:cubicBezTo>
                    <a:pt x="4737" y="18698"/>
                    <a:pt x="7906" y="22301"/>
                    <a:pt x="11875" y="24803"/>
                  </a:cubicBezTo>
                  <a:cubicBezTo>
                    <a:pt x="16412" y="27538"/>
                    <a:pt x="21349" y="28505"/>
                    <a:pt x="26252" y="29006"/>
                  </a:cubicBezTo>
                  <a:lnTo>
                    <a:pt x="26819" y="29039"/>
                  </a:lnTo>
                  <a:lnTo>
                    <a:pt x="26819" y="20867"/>
                  </a:lnTo>
                  <a:cubicBezTo>
                    <a:pt x="19481" y="20500"/>
                    <a:pt x="12409" y="14562"/>
                    <a:pt x="8640" y="5622"/>
                  </a:cubicBezTo>
                  <a:cubicBezTo>
                    <a:pt x="8006" y="4121"/>
                    <a:pt x="7472" y="2520"/>
                    <a:pt x="6705" y="1086"/>
                  </a:cubicBezTo>
                  <a:cubicBezTo>
                    <a:pt x="6421" y="543"/>
                    <a:pt x="5956" y="1"/>
                    <a:pt x="5513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5"/>
            <p:cNvSpPr/>
            <p:nvPr/>
          </p:nvSpPr>
          <p:spPr>
            <a:xfrm flipH="1" rot="-5400000">
              <a:off x="-82163" y="3842512"/>
              <a:ext cx="725387" cy="561065"/>
            </a:xfrm>
            <a:custGeom>
              <a:rect b="b" l="l" r="r" t="t"/>
              <a:pathLst>
                <a:path extrusionOk="0" h="22706" w="29356">
                  <a:moveTo>
                    <a:pt x="1" y="0"/>
                  </a:moveTo>
                  <a:cubicBezTo>
                    <a:pt x="2036" y="3369"/>
                    <a:pt x="3136" y="7239"/>
                    <a:pt x="4571" y="10908"/>
                  </a:cubicBezTo>
                  <a:cubicBezTo>
                    <a:pt x="6272" y="15244"/>
                    <a:pt x="8740" y="19614"/>
                    <a:pt x="12910" y="21682"/>
                  </a:cubicBezTo>
                  <a:cubicBezTo>
                    <a:pt x="14332" y="22380"/>
                    <a:pt x="15892" y="22706"/>
                    <a:pt x="17460" y="22706"/>
                  </a:cubicBezTo>
                  <a:cubicBezTo>
                    <a:pt x="21664" y="22706"/>
                    <a:pt x="25923" y="20360"/>
                    <a:pt x="27721" y="16545"/>
                  </a:cubicBezTo>
                  <a:cubicBezTo>
                    <a:pt x="28488" y="14777"/>
                    <a:pt x="28922" y="12876"/>
                    <a:pt x="29055" y="10975"/>
                  </a:cubicBezTo>
                  <a:cubicBezTo>
                    <a:pt x="29355" y="7272"/>
                    <a:pt x="28988" y="3569"/>
                    <a:pt x="27988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2" name="Google Shape;1652;p15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1653" name="Google Shape;1653;p15"/>
          <p:cNvGrpSpPr/>
          <p:nvPr/>
        </p:nvGrpSpPr>
        <p:grpSpPr>
          <a:xfrm>
            <a:off x="7300506" y="3434963"/>
            <a:ext cx="1843034" cy="1708344"/>
            <a:chOff x="6824831" y="2993837"/>
            <a:chExt cx="2319156" cy="2149671"/>
          </a:xfrm>
        </p:grpSpPr>
        <p:sp>
          <p:nvSpPr>
            <p:cNvPr id="1654" name="Google Shape;1654;p15"/>
            <p:cNvSpPr/>
            <p:nvPr/>
          </p:nvSpPr>
          <p:spPr>
            <a:xfrm flipH="1" rot="5400000">
              <a:off x="8574311" y="4103180"/>
              <a:ext cx="776462" cy="362891"/>
            </a:xfrm>
            <a:custGeom>
              <a:rect b="b" l="l" r="r" t="t"/>
              <a:pathLst>
                <a:path extrusionOk="0" h="14686" w="31423">
                  <a:moveTo>
                    <a:pt x="14848" y="0"/>
                  </a:moveTo>
                  <a:cubicBezTo>
                    <a:pt x="7426" y="0"/>
                    <a:pt x="197" y="4268"/>
                    <a:pt x="33" y="12897"/>
                  </a:cubicBezTo>
                  <a:cubicBezTo>
                    <a:pt x="0" y="13264"/>
                    <a:pt x="67" y="13631"/>
                    <a:pt x="200" y="13964"/>
                  </a:cubicBezTo>
                  <a:cubicBezTo>
                    <a:pt x="481" y="14492"/>
                    <a:pt x="1006" y="14686"/>
                    <a:pt x="1595" y="14686"/>
                  </a:cubicBezTo>
                  <a:cubicBezTo>
                    <a:pt x="2196" y="14686"/>
                    <a:pt x="2863" y="14484"/>
                    <a:pt x="3402" y="14231"/>
                  </a:cubicBezTo>
                  <a:cubicBezTo>
                    <a:pt x="6605" y="12663"/>
                    <a:pt x="9640" y="10328"/>
                    <a:pt x="13209" y="10228"/>
                  </a:cubicBezTo>
                  <a:cubicBezTo>
                    <a:pt x="13284" y="10226"/>
                    <a:pt x="13359" y="10225"/>
                    <a:pt x="13434" y="10225"/>
                  </a:cubicBezTo>
                  <a:cubicBezTo>
                    <a:pt x="17794" y="10225"/>
                    <a:pt x="21833" y="13574"/>
                    <a:pt x="26061" y="13574"/>
                  </a:cubicBezTo>
                  <a:cubicBezTo>
                    <a:pt x="26599" y="13574"/>
                    <a:pt x="27141" y="13520"/>
                    <a:pt x="27686" y="13397"/>
                  </a:cubicBezTo>
                  <a:cubicBezTo>
                    <a:pt x="28654" y="13230"/>
                    <a:pt x="29488" y="12730"/>
                    <a:pt x="30122" y="11996"/>
                  </a:cubicBezTo>
                  <a:cubicBezTo>
                    <a:pt x="31422" y="10262"/>
                    <a:pt x="30388" y="7726"/>
                    <a:pt x="28921" y="6125"/>
                  </a:cubicBezTo>
                  <a:cubicBezTo>
                    <a:pt x="27453" y="4591"/>
                    <a:pt x="25785" y="3323"/>
                    <a:pt x="23917" y="2323"/>
                  </a:cubicBezTo>
                  <a:cubicBezTo>
                    <a:pt x="21214" y="777"/>
                    <a:pt x="18013" y="0"/>
                    <a:pt x="14848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5"/>
            <p:cNvSpPr/>
            <p:nvPr/>
          </p:nvSpPr>
          <p:spPr>
            <a:xfrm flipH="1" rot="5400000">
              <a:off x="7241689" y="4431934"/>
              <a:ext cx="1088031" cy="335117"/>
            </a:xfrm>
            <a:custGeom>
              <a:rect b="b" l="l" r="r" t="t"/>
              <a:pathLst>
                <a:path extrusionOk="0" h="13562" w="44032">
                  <a:moveTo>
                    <a:pt x="0" y="1"/>
                  </a:moveTo>
                  <a:lnTo>
                    <a:pt x="0" y="10708"/>
                  </a:lnTo>
                  <a:cubicBezTo>
                    <a:pt x="5577" y="12602"/>
                    <a:pt x="11401" y="13561"/>
                    <a:pt x="17236" y="13561"/>
                  </a:cubicBezTo>
                  <a:cubicBezTo>
                    <a:pt x="20755" y="13561"/>
                    <a:pt x="24278" y="13212"/>
                    <a:pt x="27753" y="12510"/>
                  </a:cubicBezTo>
                  <a:cubicBezTo>
                    <a:pt x="30122" y="12009"/>
                    <a:pt x="36259" y="9708"/>
                    <a:pt x="36226" y="8240"/>
                  </a:cubicBezTo>
                  <a:cubicBezTo>
                    <a:pt x="36200" y="7838"/>
                    <a:pt x="35615" y="7690"/>
                    <a:pt x="34704" y="7690"/>
                  </a:cubicBezTo>
                  <a:cubicBezTo>
                    <a:pt x="32189" y="7690"/>
                    <a:pt x="27187" y="8816"/>
                    <a:pt x="24617" y="8816"/>
                  </a:cubicBezTo>
                  <a:cubicBezTo>
                    <a:pt x="24489" y="8816"/>
                    <a:pt x="24366" y="8813"/>
                    <a:pt x="24251" y="8807"/>
                  </a:cubicBezTo>
                  <a:lnTo>
                    <a:pt x="29288" y="7206"/>
                  </a:lnTo>
                  <a:cubicBezTo>
                    <a:pt x="34058" y="5671"/>
                    <a:pt x="44032" y="1902"/>
                    <a:pt x="42897" y="1035"/>
                  </a:cubicBezTo>
                  <a:cubicBezTo>
                    <a:pt x="42510" y="960"/>
                    <a:pt x="42122" y="927"/>
                    <a:pt x="41734" y="927"/>
                  </a:cubicBezTo>
                  <a:cubicBezTo>
                    <a:pt x="40046" y="927"/>
                    <a:pt x="38353" y="1547"/>
                    <a:pt x="36726" y="2036"/>
                  </a:cubicBezTo>
                  <a:cubicBezTo>
                    <a:pt x="31955" y="3515"/>
                    <a:pt x="26836" y="4015"/>
                    <a:pt x="21992" y="4015"/>
                  </a:cubicBezTo>
                  <a:cubicBezTo>
                    <a:pt x="16677" y="4015"/>
                    <a:pt x="11695" y="3412"/>
                    <a:pt x="7872" y="2836"/>
                  </a:cubicBezTo>
                  <a:cubicBezTo>
                    <a:pt x="5704" y="2536"/>
                    <a:pt x="2802" y="1435"/>
                    <a:pt x="0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5"/>
            <p:cNvSpPr/>
            <p:nvPr/>
          </p:nvSpPr>
          <p:spPr>
            <a:xfrm flipH="1" rot="5400000">
              <a:off x="7055956" y="4314772"/>
              <a:ext cx="897640" cy="339466"/>
            </a:xfrm>
            <a:custGeom>
              <a:rect b="b" l="l" r="r" t="t"/>
              <a:pathLst>
                <a:path extrusionOk="0" h="13738" w="36327">
                  <a:moveTo>
                    <a:pt x="35185" y="1"/>
                  </a:moveTo>
                  <a:cubicBezTo>
                    <a:pt x="34865" y="1"/>
                    <a:pt x="34516" y="87"/>
                    <a:pt x="34225" y="195"/>
                  </a:cubicBezTo>
                  <a:cubicBezTo>
                    <a:pt x="31723" y="1162"/>
                    <a:pt x="29421" y="2630"/>
                    <a:pt x="27053" y="3864"/>
                  </a:cubicBezTo>
                  <a:cubicBezTo>
                    <a:pt x="21482" y="6766"/>
                    <a:pt x="15311" y="8367"/>
                    <a:pt x="9040" y="8567"/>
                  </a:cubicBezTo>
                  <a:cubicBezTo>
                    <a:pt x="8984" y="8569"/>
                    <a:pt x="8926" y="8571"/>
                    <a:pt x="8867" y="8571"/>
                  </a:cubicBezTo>
                  <a:cubicBezTo>
                    <a:pt x="7781" y="8571"/>
                    <a:pt x="6136" y="8223"/>
                    <a:pt x="4721" y="8223"/>
                  </a:cubicBezTo>
                  <a:cubicBezTo>
                    <a:pt x="3859" y="8223"/>
                    <a:pt x="3082" y="8352"/>
                    <a:pt x="2569" y="8767"/>
                  </a:cubicBezTo>
                  <a:cubicBezTo>
                    <a:pt x="0" y="10869"/>
                    <a:pt x="3169" y="13004"/>
                    <a:pt x="5104" y="13371"/>
                  </a:cubicBezTo>
                  <a:cubicBezTo>
                    <a:pt x="6569" y="13619"/>
                    <a:pt x="8048" y="13738"/>
                    <a:pt x="9527" y="13738"/>
                  </a:cubicBezTo>
                  <a:cubicBezTo>
                    <a:pt x="13606" y="13738"/>
                    <a:pt x="17688" y="12836"/>
                    <a:pt x="21482" y="11269"/>
                  </a:cubicBezTo>
                  <a:cubicBezTo>
                    <a:pt x="26619" y="9134"/>
                    <a:pt x="31256" y="5832"/>
                    <a:pt x="35392" y="2063"/>
                  </a:cubicBezTo>
                  <a:cubicBezTo>
                    <a:pt x="35826" y="1629"/>
                    <a:pt x="36326" y="1029"/>
                    <a:pt x="36059" y="461"/>
                  </a:cubicBezTo>
                  <a:cubicBezTo>
                    <a:pt x="35897" y="119"/>
                    <a:pt x="35560" y="1"/>
                    <a:pt x="35185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5"/>
            <p:cNvSpPr/>
            <p:nvPr/>
          </p:nvSpPr>
          <p:spPr>
            <a:xfrm flipH="1" rot="5400000">
              <a:off x="6939399" y="4765161"/>
              <a:ext cx="263779" cy="492915"/>
            </a:xfrm>
            <a:custGeom>
              <a:rect b="b" l="l" r="r" t="t"/>
              <a:pathLst>
                <a:path extrusionOk="0" h="19948" w="10675">
                  <a:moveTo>
                    <a:pt x="0" y="0"/>
                  </a:moveTo>
                  <a:lnTo>
                    <a:pt x="0" y="19948"/>
                  </a:lnTo>
                  <a:cubicBezTo>
                    <a:pt x="2936" y="19147"/>
                    <a:pt x="5571" y="17446"/>
                    <a:pt x="7939" y="15478"/>
                  </a:cubicBezTo>
                  <a:cubicBezTo>
                    <a:pt x="8873" y="14711"/>
                    <a:pt x="9774" y="13877"/>
                    <a:pt x="10241" y="12776"/>
                  </a:cubicBezTo>
                  <a:cubicBezTo>
                    <a:pt x="10608" y="11709"/>
                    <a:pt x="10674" y="10541"/>
                    <a:pt x="10408" y="9407"/>
                  </a:cubicBezTo>
                  <a:cubicBezTo>
                    <a:pt x="9740" y="6171"/>
                    <a:pt x="7739" y="3336"/>
                    <a:pt x="4904" y="1635"/>
                  </a:cubicBezTo>
                  <a:cubicBezTo>
                    <a:pt x="3403" y="767"/>
                    <a:pt x="1735" y="200"/>
                    <a:pt x="0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5"/>
            <p:cNvSpPr/>
            <p:nvPr/>
          </p:nvSpPr>
          <p:spPr>
            <a:xfrm flipH="1" rot="5400000">
              <a:off x="8651542" y="3145260"/>
              <a:ext cx="333857" cy="235412"/>
            </a:xfrm>
            <a:custGeom>
              <a:rect b="b" l="l" r="r" t="t"/>
              <a:pathLst>
                <a:path extrusionOk="0" h="9527" w="13511">
                  <a:moveTo>
                    <a:pt x="9074" y="0"/>
                  </a:moveTo>
                  <a:cubicBezTo>
                    <a:pt x="8111" y="0"/>
                    <a:pt x="7151" y="145"/>
                    <a:pt x="6405" y="317"/>
                  </a:cubicBezTo>
                  <a:cubicBezTo>
                    <a:pt x="3970" y="851"/>
                    <a:pt x="2102" y="3219"/>
                    <a:pt x="935" y="5287"/>
                  </a:cubicBezTo>
                  <a:cubicBezTo>
                    <a:pt x="401" y="6221"/>
                    <a:pt x="1" y="7422"/>
                    <a:pt x="534" y="8356"/>
                  </a:cubicBezTo>
                  <a:cubicBezTo>
                    <a:pt x="1101" y="9290"/>
                    <a:pt x="2202" y="9524"/>
                    <a:pt x="3270" y="9524"/>
                  </a:cubicBezTo>
                  <a:cubicBezTo>
                    <a:pt x="3348" y="9525"/>
                    <a:pt x="3426" y="9526"/>
                    <a:pt x="3504" y="9526"/>
                  </a:cubicBezTo>
                  <a:cubicBezTo>
                    <a:pt x="6623" y="9526"/>
                    <a:pt x="9629" y="8233"/>
                    <a:pt x="11809" y="5988"/>
                  </a:cubicBezTo>
                  <a:cubicBezTo>
                    <a:pt x="12710" y="5021"/>
                    <a:pt x="13510" y="3686"/>
                    <a:pt x="13177" y="2385"/>
                  </a:cubicBezTo>
                  <a:cubicBezTo>
                    <a:pt x="12761" y="526"/>
                    <a:pt x="10910" y="0"/>
                    <a:pt x="9074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5"/>
            <p:cNvSpPr/>
            <p:nvPr/>
          </p:nvSpPr>
          <p:spPr>
            <a:xfrm flipH="1" rot="5400000">
              <a:off x="8969140" y="3005475"/>
              <a:ext cx="112949" cy="89673"/>
            </a:xfrm>
            <a:custGeom>
              <a:rect b="b" l="l" r="r" t="t"/>
              <a:pathLst>
                <a:path extrusionOk="0" h="3629" w="4571">
                  <a:moveTo>
                    <a:pt x="2267" y="0"/>
                  </a:moveTo>
                  <a:cubicBezTo>
                    <a:pt x="1991" y="0"/>
                    <a:pt x="1719" y="63"/>
                    <a:pt x="1468" y="214"/>
                  </a:cubicBezTo>
                  <a:cubicBezTo>
                    <a:pt x="768" y="648"/>
                    <a:pt x="1" y="1948"/>
                    <a:pt x="501" y="2749"/>
                  </a:cubicBezTo>
                  <a:cubicBezTo>
                    <a:pt x="701" y="2983"/>
                    <a:pt x="935" y="3183"/>
                    <a:pt x="1201" y="3283"/>
                  </a:cubicBezTo>
                  <a:cubicBezTo>
                    <a:pt x="1633" y="3510"/>
                    <a:pt x="2096" y="3629"/>
                    <a:pt x="2568" y="3629"/>
                  </a:cubicBezTo>
                  <a:cubicBezTo>
                    <a:pt x="2790" y="3629"/>
                    <a:pt x="3013" y="3603"/>
                    <a:pt x="3236" y="3550"/>
                  </a:cubicBezTo>
                  <a:cubicBezTo>
                    <a:pt x="4037" y="3283"/>
                    <a:pt x="4571" y="2516"/>
                    <a:pt x="4571" y="1682"/>
                  </a:cubicBezTo>
                  <a:cubicBezTo>
                    <a:pt x="4537" y="1481"/>
                    <a:pt x="4504" y="1281"/>
                    <a:pt x="4404" y="1115"/>
                  </a:cubicBezTo>
                  <a:cubicBezTo>
                    <a:pt x="4304" y="948"/>
                    <a:pt x="4170" y="814"/>
                    <a:pt x="4037" y="714"/>
                  </a:cubicBezTo>
                  <a:cubicBezTo>
                    <a:pt x="3570" y="341"/>
                    <a:pt x="2908" y="0"/>
                    <a:pt x="2267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ection and Description 01">
  <p:cSld name="SECTION_TITLE_AND_DESCRIPTION_2">
    <p:bg>
      <p:bgPr>
        <a:solidFill>
          <a:schemeClr val="lt2"/>
        </a:solidFill>
      </p:bgPr>
    </p:bg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16"/>
          <p:cNvSpPr/>
          <p:nvPr/>
        </p:nvSpPr>
        <p:spPr>
          <a:xfrm rot="-5400000">
            <a:off x="89720" y="3005475"/>
            <a:ext cx="112949" cy="89673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16"/>
          <p:cNvSpPr/>
          <p:nvPr/>
        </p:nvSpPr>
        <p:spPr>
          <a:xfrm flipH="1" rot="5400000">
            <a:off x="-1413012" y="1414729"/>
            <a:ext cx="5142233" cy="2316209"/>
          </a:xfrm>
          <a:custGeom>
            <a:rect b="b" l="l" r="r" t="t"/>
            <a:pathLst>
              <a:path extrusionOk="0" h="94002" w="208483">
                <a:moveTo>
                  <a:pt x="208482" y="1"/>
                </a:moveTo>
                <a:cubicBezTo>
                  <a:pt x="158647" y="7006"/>
                  <a:pt x="151141" y="70551"/>
                  <a:pt x="110779" y="76589"/>
                </a:cubicBezTo>
                <a:cubicBezTo>
                  <a:pt x="108391" y="76951"/>
                  <a:pt x="106048" y="77128"/>
                  <a:pt x="103750" y="77128"/>
                </a:cubicBezTo>
                <a:cubicBezTo>
                  <a:pt x="81873" y="77128"/>
                  <a:pt x="64075" y="61034"/>
                  <a:pt x="50703" y="34259"/>
                </a:cubicBezTo>
                <a:cubicBezTo>
                  <a:pt x="43396" y="19645"/>
                  <a:pt x="30243" y="15951"/>
                  <a:pt x="18789" y="15951"/>
                </a:cubicBezTo>
                <a:cubicBezTo>
                  <a:pt x="10896" y="15951"/>
                  <a:pt x="3810" y="17705"/>
                  <a:pt x="0" y="18848"/>
                </a:cubicBezTo>
                <a:lnTo>
                  <a:pt x="0" y="94002"/>
                </a:lnTo>
                <a:lnTo>
                  <a:pt x="208482" y="94002"/>
                </a:lnTo>
                <a:lnTo>
                  <a:pt x="2084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16"/>
          <p:cNvSpPr/>
          <p:nvPr/>
        </p:nvSpPr>
        <p:spPr>
          <a:xfrm flipH="1" rot="5400000">
            <a:off x="-64894" y="275279"/>
            <a:ext cx="763307" cy="245992"/>
          </a:xfrm>
          <a:custGeom>
            <a:rect b="b" l="l" r="r" t="t"/>
            <a:pathLst>
              <a:path extrusionOk="0" h="9626" w="29840">
                <a:moveTo>
                  <a:pt x="19257" y="0"/>
                </a:moveTo>
                <a:cubicBezTo>
                  <a:pt x="17672" y="0"/>
                  <a:pt x="16199" y="167"/>
                  <a:pt x="15111" y="516"/>
                </a:cubicBezTo>
                <a:cubicBezTo>
                  <a:pt x="9241" y="2417"/>
                  <a:pt x="1" y="4318"/>
                  <a:pt x="701" y="7788"/>
                </a:cubicBezTo>
                <a:cubicBezTo>
                  <a:pt x="940" y="9029"/>
                  <a:pt x="4444" y="9626"/>
                  <a:pt x="8917" y="9626"/>
                </a:cubicBezTo>
                <a:cubicBezTo>
                  <a:pt x="16940" y="9626"/>
                  <a:pt x="28081" y="7707"/>
                  <a:pt x="29088" y="4152"/>
                </a:cubicBezTo>
                <a:cubicBezTo>
                  <a:pt x="29840" y="1521"/>
                  <a:pt x="24042" y="0"/>
                  <a:pt x="192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16"/>
          <p:cNvSpPr/>
          <p:nvPr/>
        </p:nvSpPr>
        <p:spPr>
          <a:xfrm flipH="1" rot="5400000">
            <a:off x="16007" y="4330168"/>
            <a:ext cx="233827" cy="210241"/>
          </a:xfrm>
          <a:custGeom>
            <a:rect b="b" l="l" r="r" t="t"/>
            <a:pathLst>
              <a:path extrusionOk="0" h="8227" w="9141">
                <a:moveTo>
                  <a:pt x="4502" y="0"/>
                </a:moveTo>
                <a:cubicBezTo>
                  <a:pt x="2369" y="0"/>
                  <a:pt x="476" y="1589"/>
                  <a:pt x="101" y="3964"/>
                </a:cubicBezTo>
                <a:cubicBezTo>
                  <a:pt x="1" y="4498"/>
                  <a:pt x="34" y="5032"/>
                  <a:pt x="201" y="5565"/>
                </a:cubicBezTo>
                <a:cubicBezTo>
                  <a:pt x="568" y="6666"/>
                  <a:pt x="1568" y="7400"/>
                  <a:pt x="2636" y="7800"/>
                </a:cubicBezTo>
                <a:cubicBezTo>
                  <a:pt x="3314" y="8083"/>
                  <a:pt x="4035" y="8227"/>
                  <a:pt x="4756" y="8227"/>
                </a:cubicBezTo>
                <a:cubicBezTo>
                  <a:pt x="5312" y="8227"/>
                  <a:pt x="5868" y="8141"/>
                  <a:pt x="6405" y="7967"/>
                </a:cubicBezTo>
                <a:cubicBezTo>
                  <a:pt x="7673" y="7567"/>
                  <a:pt x="8640" y="6599"/>
                  <a:pt x="8974" y="5332"/>
                </a:cubicBezTo>
                <a:cubicBezTo>
                  <a:pt x="9141" y="4698"/>
                  <a:pt x="9107" y="4064"/>
                  <a:pt x="8940" y="3430"/>
                </a:cubicBezTo>
                <a:cubicBezTo>
                  <a:pt x="8607" y="2196"/>
                  <a:pt x="7806" y="1162"/>
                  <a:pt x="6672" y="562"/>
                </a:cubicBezTo>
                <a:cubicBezTo>
                  <a:pt x="5954" y="178"/>
                  <a:pt x="5215" y="0"/>
                  <a:pt x="45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16"/>
          <p:cNvSpPr/>
          <p:nvPr/>
        </p:nvSpPr>
        <p:spPr>
          <a:xfrm flipH="1" rot="5400000">
            <a:off x="1945343" y="60960"/>
            <a:ext cx="243215" cy="210062"/>
          </a:xfrm>
          <a:custGeom>
            <a:rect b="b" l="l" r="r" t="t"/>
            <a:pathLst>
              <a:path extrusionOk="0" h="8220" w="9508">
                <a:moveTo>
                  <a:pt x="4469" y="1"/>
                </a:moveTo>
                <a:cubicBezTo>
                  <a:pt x="2338" y="1"/>
                  <a:pt x="441" y="1586"/>
                  <a:pt x="67" y="3951"/>
                </a:cubicBezTo>
                <a:cubicBezTo>
                  <a:pt x="1" y="4484"/>
                  <a:pt x="1" y="5051"/>
                  <a:pt x="168" y="5585"/>
                </a:cubicBezTo>
                <a:cubicBezTo>
                  <a:pt x="534" y="6653"/>
                  <a:pt x="1569" y="7386"/>
                  <a:pt x="2603" y="7787"/>
                </a:cubicBezTo>
                <a:cubicBezTo>
                  <a:pt x="3295" y="8075"/>
                  <a:pt x="4033" y="8220"/>
                  <a:pt x="4776" y="8220"/>
                </a:cubicBezTo>
                <a:cubicBezTo>
                  <a:pt x="5321" y="8220"/>
                  <a:pt x="5869" y="8142"/>
                  <a:pt x="6405" y="7987"/>
                </a:cubicBezTo>
                <a:cubicBezTo>
                  <a:pt x="8340" y="7420"/>
                  <a:pt x="9508" y="5385"/>
                  <a:pt x="8907" y="3450"/>
                </a:cubicBezTo>
                <a:cubicBezTo>
                  <a:pt x="8574" y="2216"/>
                  <a:pt x="7773" y="1182"/>
                  <a:pt x="6672" y="582"/>
                </a:cubicBezTo>
                <a:cubicBezTo>
                  <a:pt x="5944" y="184"/>
                  <a:pt x="5193" y="1"/>
                  <a:pt x="4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16"/>
          <p:cNvSpPr/>
          <p:nvPr/>
        </p:nvSpPr>
        <p:spPr>
          <a:xfrm flipH="1" rot="5400000">
            <a:off x="165285" y="3271326"/>
            <a:ext cx="335354" cy="210982"/>
          </a:xfrm>
          <a:custGeom>
            <a:rect b="b" l="l" r="r" t="t"/>
            <a:pathLst>
              <a:path extrusionOk="0" h="8256" w="13110">
                <a:moveTo>
                  <a:pt x="4359" y="0"/>
                </a:moveTo>
                <a:cubicBezTo>
                  <a:pt x="2647" y="0"/>
                  <a:pt x="1181" y="531"/>
                  <a:pt x="434" y="1599"/>
                </a:cubicBezTo>
                <a:cubicBezTo>
                  <a:pt x="134" y="1999"/>
                  <a:pt x="0" y="2499"/>
                  <a:pt x="101" y="3000"/>
                </a:cubicBezTo>
                <a:cubicBezTo>
                  <a:pt x="267" y="4067"/>
                  <a:pt x="1468" y="5201"/>
                  <a:pt x="2869" y="6069"/>
                </a:cubicBezTo>
                <a:cubicBezTo>
                  <a:pt x="4470" y="7103"/>
                  <a:pt x="6238" y="7803"/>
                  <a:pt x="8140" y="8137"/>
                </a:cubicBezTo>
                <a:cubicBezTo>
                  <a:pt x="8622" y="8216"/>
                  <a:pt x="9099" y="8255"/>
                  <a:pt x="9555" y="8255"/>
                </a:cubicBezTo>
                <a:cubicBezTo>
                  <a:pt x="10836" y="8255"/>
                  <a:pt x="11952" y="7942"/>
                  <a:pt x="12543" y="7303"/>
                </a:cubicBezTo>
                <a:cubicBezTo>
                  <a:pt x="12943" y="6903"/>
                  <a:pt x="13110" y="6302"/>
                  <a:pt x="13043" y="5735"/>
                </a:cubicBezTo>
                <a:cubicBezTo>
                  <a:pt x="12976" y="4601"/>
                  <a:pt x="12109" y="3300"/>
                  <a:pt x="10708" y="2233"/>
                </a:cubicBezTo>
                <a:cubicBezTo>
                  <a:pt x="8771" y="748"/>
                  <a:pt x="6392" y="0"/>
                  <a:pt x="4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16"/>
          <p:cNvSpPr/>
          <p:nvPr/>
        </p:nvSpPr>
        <p:spPr>
          <a:xfrm flipH="1" rot="5400000">
            <a:off x="390925" y="1197355"/>
            <a:ext cx="412171" cy="285449"/>
          </a:xfrm>
          <a:custGeom>
            <a:rect b="b" l="l" r="r" t="t"/>
            <a:pathLst>
              <a:path extrusionOk="0" h="11170" w="16113">
                <a:moveTo>
                  <a:pt x="10360" y="1"/>
                </a:moveTo>
                <a:cubicBezTo>
                  <a:pt x="10210" y="1"/>
                  <a:pt x="10060" y="4"/>
                  <a:pt x="9908" y="12"/>
                </a:cubicBezTo>
                <a:cubicBezTo>
                  <a:pt x="4471" y="345"/>
                  <a:pt x="1" y="4648"/>
                  <a:pt x="735" y="8518"/>
                </a:cubicBezTo>
                <a:cubicBezTo>
                  <a:pt x="835" y="9185"/>
                  <a:pt x="1168" y="9819"/>
                  <a:pt x="1669" y="10252"/>
                </a:cubicBezTo>
                <a:cubicBezTo>
                  <a:pt x="2421" y="10913"/>
                  <a:pt x="3610" y="11169"/>
                  <a:pt x="4915" y="11169"/>
                </a:cubicBezTo>
                <a:cubicBezTo>
                  <a:pt x="5520" y="11169"/>
                  <a:pt x="6149" y="11114"/>
                  <a:pt x="6772" y="11019"/>
                </a:cubicBezTo>
                <a:cubicBezTo>
                  <a:pt x="9041" y="10686"/>
                  <a:pt x="11176" y="9852"/>
                  <a:pt x="13077" y="8518"/>
                </a:cubicBezTo>
                <a:cubicBezTo>
                  <a:pt x="14878" y="7183"/>
                  <a:pt x="16112" y="5315"/>
                  <a:pt x="16012" y="3714"/>
                </a:cubicBezTo>
                <a:cubicBezTo>
                  <a:pt x="15946" y="2914"/>
                  <a:pt x="15579" y="2180"/>
                  <a:pt x="15012" y="1613"/>
                </a:cubicBezTo>
                <a:cubicBezTo>
                  <a:pt x="13990" y="591"/>
                  <a:pt x="12280" y="1"/>
                  <a:pt x="103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16"/>
          <p:cNvSpPr/>
          <p:nvPr/>
        </p:nvSpPr>
        <p:spPr>
          <a:xfrm flipH="1" rot="5400000">
            <a:off x="2491" y="906376"/>
            <a:ext cx="307190" cy="153228"/>
          </a:xfrm>
          <a:custGeom>
            <a:rect b="b" l="l" r="r" t="t"/>
            <a:pathLst>
              <a:path extrusionOk="0" h="5996" w="12009">
                <a:moveTo>
                  <a:pt x="6261" y="1"/>
                </a:moveTo>
                <a:cubicBezTo>
                  <a:pt x="3243" y="1"/>
                  <a:pt x="523" y="1300"/>
                  <a:pt x="100" y="3121"/>
                </a:cubicBezTo>
                <a:cubicBezTo>
                  <a:pt x="0" y="3522"/>
                  <a:pt x="67" y="3955"/>
                  <a:pt x="267" y="4289"/>
                </a:cubicBezTo>
                <a:cubicBezTo>
                  <a:pt x="768" y="5056"/>
                  <a:pt x="2135" y="5556"/>
                  <a:pt x="3570" y="5790"/>
                </a:cubicBezTo>
                <a:cubicBezTo>
                  <a:pt x="4322" y="5928"/>
                  <a:pt x="5089" y="5996"/>
                  <a:pt x="5858" y="5996"/>
                </a:cubicBezTo>
                <a:cubicBezTo>
                  <a:pt x="6757" y="5996"/>
                  <a:pt x="7658" y="5903"/>
                  <a:pt x="8540" y="5723"/>
                </a:cubicBezTo>
                <a:cubicBezTo>
                  <a:pt x="10141" y="5356"/>
                  <a:pt x="11475" y="4556"/>
                  <a:pt x="11842" y="3622"/>
                </a:cubicBezTo>
                <a:cubicBezTo>
                  <a:pt x="12009" y="3155"/>
                  <a:pt x="11976" y="2654"/>
                  <a:pt x="11742" y="2254"/>
                </a:cubicBezTo>
                <a:cubicBezTo>
                  <a:pt x="11275" y="1387"/>
                  <a:pt x="10141" y="653"/>
                  <a:pt x="8673" y="286"/>
                </a:cubicBezTo>
                <a:cubicBezTo>
                  <a:pt x="7873" y="91"/>
                  <a:pt x="7056" y="1"/>
                  <a:pt x="6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16"/>
          <p:cNvSpPr/>
          <p:nvPr/>
        </p:nvSpPr>
        <p:spPr>
          <a:xfrm flipH="1" rot="5400000">
            <a:off x="59571" y="5017630"/>
            <a:ext cx="110940" cy="96445"/>
          </a:xfrm>
          <a:custGeom>
            <a:rect b="b" l="l" r="r" t="t"/>
            <a:pathLst>
              <a:path extrusionOk="0" h="3774" w="4337">
                <a:moveTo>
                  <a:pt x="2324" y="0"/>
                </a:moveTo>
                <a:cubicBezTo>
                  <a:pt x="2283" y="0"/>
                  <a:pt x="2243" y="2"/>
                  <a:pt x="2202" y="4"/>
                </a:cubicBezTo>
                <a:cubicBezTo>
                  <a:pt x="1902" y="37"/>
                  <a:pt x="1602" y="104"/>
                  <a:pt x="1301" y="238"/>
                </a:cubicBezTo>
                <a:cubicBezTo>
                  <a:pt x="568" y="571"/>
                  <a:pt x="67" y="1272"/>
                  <a:pt x="0" y="2106"/>
                </a:cubicBezTo>
                <a:cubicBezTo>
                  <a:pt x="34" y="2573"/>
                  <a:pt x="301" y="3040"/>
                  <a:pt x="701" y="3340"/>
                </a:cubicBezTo>
                <a:cubicBezTo>
                  <a:pt x="1101" y="3607"/>
                  <a:pt x="1602" y="3773"/>
                  <a:pt x="2069" y="3773"/>
                </a:cubicBezTo>
                <a:cubicBezTo>
                  <a:pt x="2469" y="3773"/>
                  <a:pt x="2869" y="3740"/>
                  <a:pt x="3236" y="3640"/>
                </a:cubicBezTo>
                <a:cubicBezTo>
                  <a:pt x="3470" y="3573"/>
                  <a:pt x="3670" y="3473"/>
                  <a:pt x="3837" y="3306"/>
                </a:cubicBezTo>
                <a:cubicBezTo>
                  <a:pt x="4170" y="3006"/>
                  <a:pt x="4337" y="2539"/>
                  <a:pt x="4304" y="2072"/>
                </a:cubicBezTo>
                <a:cubicBezTo>
                  <a:pt x="4304" y="1505"/>
                  <a:pt x="4070" y="971"/>
                  <a:pt x="3703" y="571"/>
                </a:cubicBezTo>
                <a:cubicBezTo>
                  <a:pt x="3332" y="200"/>
                  <a:pt x="2845" y="0"/>
                  <a:pt x="2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16"/>
          <p:cNvSpPr/>
          <p:nvPr/>
        </p:nvSpPr>
        <p:spPr>
          <a:xfrm flipH="1" rot="5400000">
            <a:off x="333099" y="1822892"/>
            <a:ext cx="110966" cy="96675"/>
          </a:xfrm>
          <a:custGeom>
            <a:rect b="b" l="l" r="r" t="t"/>
            <a:pathLst>
              <a:path extrusionOk="0" h="3783" w="4338">
                <a:moveTo>
                  <a:pt x="2318" y="1"/>
                </a:moveTo>
                <a:cubicBezTo>
                  <a:pt x="2279" y="1"/>
                  <a:pt x="2241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68" y="571"/>
                  <a:pt x="67" y="1272"/>
                  <a:pt x="1" y="2073"/>
                </a:cubicBezTo>
                <a:cubicBezTo>
                  <a:pt x="34" y="2573"/>
                  <a:pt x="267" y="3040"/>
                  <a:pt x="701" y="3340"/>
                </a:cubicBezTo>
                <a:cubicBezTo>
                  <a:pt x="1101" y="3607"/>
                  <a:pt x="1568" y="3774"/>
                  <a:pt x="2069" y="3774"/>
                </a:cubicBezTo>
                <a:cubicBezTo>
                  <a:pt x="2140" y="3780"/>
                  <a:pt x="2210" y="3782"/>
                  <a:pt x="2279" y="3782"/>
                </a:cubicBezTo>
                <a:cubicBezTo>
                  <a:pt x="2600" y="3782"/>
                  <a:pt x="2907" y="3723"/>
                  <a:pt x="3236" y="3640"/>
                </a:cubicBezTo>
                <a:cubicBezTo>
                  <a:pt x="3436" y="3574"/>
                  <a:pt x="3637" y="3474"/>
                  <a:pt x="3837" y="3307"/>
                </a:cubicBezTo>
                <a:cubicBezTo>
                  <a:pt x="4170" y="3007"/>
                  <a:pt x="4337" y="2540"/>
                  <a:pt x="4304" y="2073"/>
                </a:cubicBezTo>
                <a:cubicBezTo>
                  <a:pt x="4270" y="1505"/>
                  <a:pt x="4070" y="972"/>
                  <a:pt x="3670" y="571"/>
                </a:cubicBezTo>
                <a:cubicBezTo>
                  <a:pt x="3329" y="200"/>
                  <a:pt x="2816" y="1"/>
                  <a:pt x="23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16"/>
          <p:cNvSpPr/>
          <p:nvPr/>
        </p:nvSpPr>
        <p:spPr>
          <a:xfrm flipH="1" rot="5400000">
            <a:off x="1779337" y="6729"/>
            <a:ext cx="110966" cy="97518"/>
          </a:xfrm>
          <a:custGeom>
            <a:rect b="b" l="l" r="r" t="t"/>
            <a:pathLst>
              <a:path extrusionOk="0" h="3816" w="4338">
                <a:moveTo>
                  <a:pt x="2317" y="1"/>
                </a:moveTo>
                <a:cubicBezTo>
                  <a:pt x="2279" y="1"/>
                  <a:pt x="2240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34" y="571"/>
                  <a:pt x="67" y="1305"/>
                  <a:pt x="1" y="2106"/>
                </a:cubicBezTo>
                <a:cubicBezTo>
                  <a:pt x="34" y="2606"/>
                  <a:pt x="268" y="3073"/>
                  <a:pt x="701" y="3373"/>
                </a:cubicBezTo>
                <a:cubicBezTo>
                  <a:pt x="1101" y="3640"/>
                  <a:pt x="1568" y="3807"/>
                  <a:pt x="2069" y="3807"/>
                </a:cubicBezTo>
                <a:cubicBezTo>
                  <a:pt x="2137" y="3813"/>
                  <a:pt x="2205" y="3815"/>
                  <a:pt x="2272" y="3815"/>
                </a:cubicBezTo>
                <a:cubicBezTo>
                  <a:pt x="2596" y="3815"/>
                  <a:pt x="2905" y="3751"/>
                  <a:pt x="3236" y="3640"/>
                </a:cubicBezTo>
                <a:cubicBezTo>
                  <a:pt x="3436" y="3607"/>
                  <a:pt x="3637" y="3507"/>
                  <a:pt x="3837" y="3340"/>
                </a:cubicBezTo>
                <a:cubicBezTo>
                  <a:pt x="4170" y="3040"/>
                  <a:pt x="4337" y="2573"/>
                  <a:pt x="4304" y="2106"/>
                </a:cubicBezTo>
                <a:cubicBezTo>
                  <a:pt x="4270" y="1539"/>
                  <a:pt x="4070" y="1005"/>
                  <a:pt x="3670" y="605"/>
                </a:cubicBezTo>
                <a:cubicBezTo>
                  <a:pt x="3329" y="202"/>
                  <a:pt x="2816" y="1"/>
                  <a:pt x="23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16"/>
          <p:cNvSpPr/>
          <p:nvPr/>
        </p:nvSpPr>
        <p:spPr>
          <a:xfrm flipH="1" rot="5400000">
            <a:off x="503264" y="3454042"/>
            <a:ext cx="55483" cy="48631"/>
          </a:xfrm>
          <a:custGeom>
            <a:rect b="b" l="l" r="r" t="t"/>
            <a:pathLst>
              <a:path extrusionOk="0" h="1903" w="2169">
                <a:moveTo>
                  <a:pt x="1101" y="1"/>
                </a:moveTo>
                <a:cubicBezTo>
                  <a:pt x="935" y="34"/>
                  <a:pt x="768" y="67"/>
                  <a:pt x="634" y="134"/>
                </a:cubicBezTo>
                <a:cubicBezTo>
                  <a:pt x="267" y="301"/>
                  <a:pt x="34" y="668"/>
                  <a:pt x="1" y="1068"/>
                </a:cubicBezTo>
                <a:cubicBezTo>
                  <a:pt x="1" y="1302"/>
                  <a:pt x="134" y="1535"/>
                  <a:pt x="334" y="1669"/>
                </a:cubicBezTo>
                <a:cubicBezTo>
                  <a:pt x="534" y="1835"/>
                  <a:pt x="768" y="1902"/>
                  <a:pt x="1035" y="1902"/>
                </a:cubicBezTo>
                <a:cubicBezTo>
                  <a:pt x="1235" y="1902"/>
                  <a:pt x="1435" y="1902"/>
                  <a:pt x="1602" y="1835"/>
                </a:cubicBezTo>
                <a:cubicBezTo>
                  <a:pt x="1702" y="1802"/>
                  <a:pt x="1802" y="1735"/>
                  <a:pt x="1902" y="1669"/>
                </a:cubicBezTo>
                <a:cubicBezTo>
                  <a:pt x="2069" y="1502"/>
                  <a:pt x="2169" y="1268"/>
                  <a:pt x="2135" y="1035"/>
                </a:cubicBezTo>
                <a:cubicBezTo>
                  <a:pt x="2135" y="768"/>
                  <a:pt x="2035" y="501"/>
                  <a:pt x="1835" y="301"/>
                </a:cubicBezTo>
                <a:cubicBezTo>
                  <a:pt x="1635" y="101"/>
                  <a:pt x="1368" y="1"/>
                  <a:pt x="11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16"/>
          <p:cNvSpPr/>
          <p:nvPr/>
        </p:nvSpPr>
        <p:spPr>
          <a:xfrm flipH="1" rot="5400000">
            <a:off x="165756" y="1245717"/>
            <a:ext cx="55509" cy="48784"/>
          </a:xfrm>
          <a:custGeom>
            <a:rect b="b" l="l" r="r" t="t"/>
            <a:pathLst>
              <a:path extrusionOk="0" h="1909" w="2170">
                <a:moveTo>
                  <a:pt x="1213" y="1"/>
                </a:moveTo>
                <a:cubicBezTo>
                  <a:pt x="1176" y="1"/>
                  <a:pt x="1139" y="3"/>
                  <a:pt x="1102" y="7"/>
                </a:cubicBezTo>
                <a:cubicBezTo>
                  <a:pt x="935" y="7"/>
                  <a:pt x="801" y="41"/>
                  <a:pt x="668" y="107"/>
                </a:cubicBezTo>
                <a:cubicBezTo>
                  <a:pt x="268" y="274"/>
                  <a:pt x="34" y="641"/>
                  <a:pt x="1" y="1041"/>
                </a:cubicBezTo>
                <a:cubicBezTo>
                  <a:pt x="34" y="1308"/>
                  <a:pt x="168" y="1542"/>
                  <a:pt x="368" y="1675"/>
                </a:cubicBezTo>
                <a:cubicBezTo>
                  <a:pt x="568" y="1808"/>
                  <a:pt x="801" y="1875"/>
                  <a:pt x="1035" y="1909"/>
                </a:cubicBezTo>
                <a:cubicBezTo>
                  <a:pt x="1235" y="1909"/>
                  <a:pt x="1435" y="1875"/>
                  <a:pt x="1635" y="1808"/>
                </a:cubicBezTo>
                <a:cubicBezTo>
                  <a:pt x="1735" y="1775"/>
                  <a:pt x="1835" y="1742"/>
                  <a:pt x="1936" y="1675"/>
                </a:cubicBezTo>
                <a:cubicBezTo>
                  <a:pt x="2102" y="1508"/>
                  <a:pt x="2169" y="1275"/>
                  <a:pt x="2169" y="1041"/>
                </a:cubicBezTo>
                <a:cubicBezTo>
                  <a:pt x="2136" y="741"/>
                  <a:pt x="2036" y="508"/>
                  <a:pt x="1869" y="307"/>
                </a:cubicBezTo>
                <a:cubicBezTo>
                  <a:pt x="1694" y="103"/>
                  <a:pt x="1468" y="1"/>
                  <a:pt x="12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16"/>
          <p:cNvSpPr/>
          <p:nvPr/>
        </p:nvSpPr>
        <p:spPr>
          <a:xfrm flipH="1" rot="5400000">
            <a:off x="1076196" y="1032409"/>
            <a:ext cx="55483" cy="48759"/>
          </a:xfrm>
          <a:custGeom>
            <a:rect b="b" l="l" r="r" t="t"/>
            <a:pathLst>
              <a:path extrusionOk="0" h="1908" w="2169">
                <a:moveTo>
                  <a:pt x="1184" y="1"/>
                </a:moveTo>
                <a:cubicBezTo>
                  <a:pt x="1156" y="1"/>
                  <a:pt x="1128" y="2"/>
                  <a:pt x="1101" y="6"/>
                </a:cubicBezTo>
                <a:cubicBezTo>
                  <a:pt x="934" y="6"/>
                  <a:pt x="801" y="72"/>
                  <a:pt x="634" y="106"/>
                </a:cubicBezTo>
                <a:cubicBezTo>
                  <a:pt x="267" y="306"/>
                  <a:pt x="33" y="639"/>
                  <a:pt x="0" y="1073"/>
                </a:cubicBezTo>
                <a:cubicBezTo>
                  <a:pt x="33" y="1307"/>
                  <a:pt x="167" y="1540"/>
                  <a:pt x="367" y="1674"/>
                </a:cubicBezTo>
                <a:cubicBezTo>
                  <a:pt x="567" y="1807"/>
                  <a:pt x="801" y="1874"/>
                  <a:pt x="1034" y="1907"/>
                </a:cubicBezTo>
                <a:cubicBezTo>
                  <a:pt x="1234" y="1907"/>
                  <a:pt x="1434" y="1874"/>
                  <a:pt x="1635" y="1807"/>
                </a:cubicBezTo>
                <a:cubicBezTo>
                  <a:pt x="1735" y="1774"/>
                  <a:pt x="1835" y="1740"/>
                  <a:pt x="1935" y="1674"/>
                </a:cubicBezTo>
                <a:cubicBezTo>
                  <a:pt x="2102" y="1507"/>
                  <a:pt x="2168" y="1273"/>
                  <a:pt x="2168" y="1040"/>
                </a:cubicBezTo>
                <a:cubicBezTo>
                  <a:pt x="2135" y="773"/>
                  <a:pt x="2035" y="506"/>
                  <a:pt x="1835" y="306"/>
                </a:cubicBezTo>
                <a:cubicBezTo>
                  <a:pt x="1685" y="126"/>
                  <a:pt x="1428" y="1"/>
                  <a:pt x="11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16"/>
          <p:cNvSpPr/>
          <p:nvPr/>
        </p:nvSpPr>
        <p:spPr>
          <a:xfrm flipH="1" rot="5400000">
            <a:off x="636246" y="4799644"/>
            <a:ext cx="55483" cy="48606"/>
          </a:xfrm>
          <a:custGeom>
            <a:rect b="b" l="l" r="r" t="t"/>
            <a:pathLst>
              <a:path extrusionOk="0" h="1902" w="2169">
                <a:moveTo>
                  <a:pt x="1101" y="0"/>
                </a:moveTo>
                <a:cubicBezTo>
                  <a:pt x="934" y="33"/>
                  <a:pt x="768" y="67"/>
                  <a:pt x="634" y="133"/>
                </a:cubicBezTo>
                <a:cubicBezTo>
                  <a:pt x="267" y="300"/>
                  <a:pt x="34" y="667"/>
                  <a:pt x="0" y="1067"/>
                </a:cubicBezTo>
                <a:cubicBezTo>
                  <a:pt x="0" y="1301"/>
                  <a:pt x="134" y="1534"/>
                  <a:pt x="334" y="1668"/>
                </a:cubicBezTo>
                <a:cubicBezTo>
                  <a:pt x="534" y="1801"/>
                  <a:pt x="768" y="1901"/>
                  <a:pt x="1034" y="1901"/>
                </a:cubicBezTo>
                <a:cubicBezTo>
                  <a:pt x="1235" y="1901"/>
                  <a:pt x="1435" y="1868"/>
                  <a:pt x="1601" y="1835"/>
                </a:cubicBezTo>
                <a:cubicBezTo>
                  <a:pt x="1702" y="1801"/>
                  <a:pt x="1802" y="1735"/>
                  <a:pt x="1902" y="1668"/>
                </a:cubicBezTo>
                <a:cubicBezTo>
                  <a:pt x="2068" y="1501"/>
                  <a:pt x="2169" y="1268"/>
                  <a:pt x="2135" y="1034"/>
                </a:cubicBezTo>
                <a:cubicBezTo>
                  <a:pt x="2135" y="767"/>
                  <a:pt x="2035" y="500"/>
                  <a:pt x="1835" y="300"/>
                </a:cubicBezTo>
                <a:cubicBezTo>
                  <a:pt x="1635" y="100"/>
                  <a:pt x="1368" y="0"/>
                  <a:pt x="1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16"/>
          <p:cNvSpPr/>
          <p:nvPr/>
        </p:nvSpPr>
        <p:spPr>
          <a:xfrm flipH="1" rot="5400000">
            <a:off x="504948" y="4910196"/>
            <a:ext cx="235515" cy="231094"/>
          </a:xfrm>
          <a:custGeom>
            <a:rect b="b" l="l" r="r" t="t"/>
            <a:pathLst>
              <a:path extrusionOk="0" h="9043" w="9207">
                <a:moveTo>
                  <a:pt x="4497" y="1"/>
                </a:moveTo>
                <a:cubicBezTo>
                  <a:pt x="4331" y="1"/>
                  <a:pt x="4167" y="7"/>
                  <a:pt x="4003" y="20"/>
                </a:cubicBezTo>
                <a:cubicBezTo>
                  <a:pt x="3236" y="87"/>
                  <a:pt x="2502" y="521"/>
                  <a:pt x="2068" y="1188"/>
                </a:cubicBezTo>
                <a:cubicBezTo>
                  <a:pt x="1668" y="1888"/>
                  <a:pt x="1068" y="2489"/>
                  <a:pt x="567" y="3123"/>
                </a:cubicBezTo>
                <a:cubicBezTo>
                  <a:pt x="400" y="3356"/>
                  <a:pt x="234" y="3590"/>
                  <a:pt x="134" y="3856"/>
                </a:cubicBezTo>
                <a:cubicBezTo>
                  <a:pt x="0" y="4457"/>
                  <a:pt x="100" y="5091"/>
                  <a:pt x="400" y="5658"/>
                </a:cubicBezTo>
                <a:cubicBezTo>
                  <a:pt x="1034" y="7059"/>
                  <a:pt x="2168" y="8159"/>
                  <a:pt x="3569" y="8760"/>
                </a:cubicBezTo>
                <a:cubicBezTo>
                  <a:pt x="4051" y="8950"/>
                  <a:pt x="4558" y="9043"/>
                  <a:pt x="5063" y="9043"/>
                </a:cubicBezTo>
                <a:cubicBezTo>
                  <a:pt x="6063" y="9043"/>
                  <a:pt x="7052" y="8680"/>
                  <a:pt x="7806" y="7993"/>
                </a:cubicBezTo>
                <a:cubicBezTo>
                  <a:pt x="9107" y="6758"/>
                  <a:pt x="9207" y="4657"/>
                  <a:pt x="8873" y="2889"/>
                </a:cubicBezTo>
                <a:cubicBezTo>
                  <a:pt x="8806" y="2255"/>
                  <a:pt x="8540" y="1621"/>
                  <a:pt x="8106" y="1154"/>
                </a:cubicBezTo>
                <a:cubicBezTo>
                  <a:pt x="7639" y="721"/>
                  <a:pt x="7072" y="454"/>
                  <a:pt x="6505" y="354"/>
                </a:cubicBezTo>
                <a:cubicBezTo>
                  <a:pt x="5861" y="113"/>
                  <a:pt x="5175" y="1"/>
                  <a:pt x="44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16"/>
          <p:cNvSpPr/>
          <p:nvPr/>
        </p:nvSpPr>
        <p:spPr>
          <a:xfrm flipH="1" rot="5400000">
            <a:off x="437854" y="961109"/>
            <a:ext cx="139104" cy="109478"/>
          </a:xfrm>
          <a:custGeom>
            <a:rect b="b" l="l" r="r" t="t"/>
            <a:pathLst>
              <a:path extrusionOk="0" h="4284" w="5438">
                <a:moveTo>
                  <a:pt x="2178" y="0"/>
                </a:moveTo>
                <a:cubicBezTo>
                  <a:pt x="1033" y="0"/>
                  <a:pt x="0" y="429"/>
                  <a:pt x="34" y="1535"/>
                </a:cubicBezTo>
                <a:cubicBezTo>
                  <a:pt x="34" y="2269"/>
                  <a:pt x="534" y="2736"/>
                  <a:pt x="1068" y="3170"/>
                </a:cubicBezTo>
                <a:cubicBezTo>
                  <a:pt x="1702" y="3737"/>
                  <a:pt x="2469" y="4137"/>
                  <a:pt x="3336" y="4271"/>
                </a:cubicBezTo>
                <a:cubicBezTo>
                  <a:pt x="3411" y="4280"/>
                  <a:pt x="3487" y="4284"/>
                  <a:pt x="3563" y="4284"/>
                </a:cubicBezTo>
                <a:cubicBezTo>
                  <a:pt x="4338" y="4284"/>
                  <a:pt x="5159" y="3829"/>
                  <a:pt x="5371" y="3070"/>
                </a:cubicBezTo>
                <a:cubicBezTo>
                  <a:pt x="5405" y="2770"/>
                  <a:pt x="5438" y="2503"/>
                  <a:pt x="5371" y="2202"/>
                </a:cubicBezTo>
                <a:cubicBezTo>
                  <a:pt x="5338" y="1735"/>
                  <a:pt x="5171" y="1335"/>
                  <a:pt x="4938" y="968"/>
                </a:cubicBezTo>
                <a:cubicBezTo>
                  <a:pt x="4480" y="396"/>
                  <a:pt x="3278" y="0"/>
                  <a:pt x="21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16"/>
          <p:cNvSpPr/>
          <p:nvPr/>
        </p:nvSpPr>
        <p:spPr>
          <a:xfrm flipH="1" rot="5400000">
            <a:off x="796740" y="5011535"/>
            <a:ext cx="139130" cy="109503"/>
          </a:xfrm>
          <a:custGeom>
            <a:rect b="b" l="l" r="r" t="t"/>
            <a:pathLst>
              <a:path extrusionOk="0" h="4285" w="5439">
                <a:moveTo>
                  <a:pt x="2179" y="1"/>
                </a:moveTo>
                <a:cubicBezTo>
                  <a:pt x="1034" y="1"/>
                  <a:pt x="1" y="430"/>
                  <a:pt x="35" y="1536"/>
                </a:cubicBezTo>
                <a:cubicBezTo>
                  <a:pt x="35" y="2236"/>
                  <a:pt x="568" y="2737"/>
                  <a:pt x="1069" y="3170"/>
                </a:cubicBezTo>
                <a:cubicBezTo>
                  <a:pt x="1703" y="3771"/>
                  <a:pt x="2503" y="4138"/>
                  <a:pt x="3337" y="4271"/>
                </a:cubicBezTo>
                <a:cubicBezTo>
                  <a:pt x="3412" y="4280"/>
                  <a:pt x="3488" y="4285"/>
                  <a:pt x="3564" y="4285"/>
                </a:cubicBezTo>
                <a:cubicBezTo>
                  <a:pt x="4339" y="4285"/>
                  <a:pt x="5159" y="3830"/>
                  <a:pt x="5372" y="3070"/>
                </a:cubicBezTo>
                <a:cubicBezTo>
                  <a:pt x="5439" y="2804"/>
                  <a:pt x="5439" y="2503"/>
                  <a:pt x="5372" y="2203"/>
                </a:cubicBezTo>
                <a:cubicBezTo>
                  <a:pt x="5339" y="1769"/>
                  <a:pt x="5205" y="1336"/>
                  <a:pt x="4938" y="969"/>
                </a:cubicBezTo>
                <a:cubicBezTo>
                  <a:pt x="4481" y="397"/>
                  <a:pt x="3278" y="1"/>
                  <a:pt x="2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16"/>
          <p:cNvSpPr/>
          <p:nvPr/>
        </p:nvSpPr>
        <p:spPr>
          <a:xfrm flipH="1" rot="5400000">
            <a:off x="6736702" y="156104"/>
            <a:ext cx="782316" cy="475744"/>
          </a:xfrm>
          <a:custGeom>
            <a:rect b="b" l="l" r="r" t="t"/>
            <a:pathLst>
              <a:path extrusionOk="0" h="21505" w="35327">
                <a:moveTo>
                  <a:pt x="1334" y="0"/>
                </a:moveTo>
                <a:cubicBezTo>
                  <a:pt x="1094" y="0"/>
                  <a:pt x="861" y="60"/>
                  <a:pt x="668" y="188"/>
                </a:cubicBezTo>
                <a:cubicBezTo>
                  <a:pt x="435" y="388"/>
                  <a:pt x="301" y="655"/>
                  <a:pt x="268" y="955"/>
                </a:cubicBezTo>
                <a:cubicBezTo>
                  <a:pt x="1" y="2423"/>
                  <a:pt x="1135" y="3724"/>
                  <a:pt x="2236" y="4758"/>
                </a:cubicBezTo>
                <a:cubicBezTo>
                  <a:pt x="7773" y="9762"/>
                  <a:pt x="14478" y="13231"/>
                  <a:pt x="21750" y="14799"/>
                </a:cubicBezTo>
                <a:cubicBezTo>
                  <a:pt x="22450" y="14965"/>
                  <a:pt x="23318" y="15266"/>
                  <a:pt x="23351" y="16000"/>
                </a:cubicBezTo>
                <a:cubicBezTo>
                  <a:pt x="23351" y="16604"/>
                  <a:pt x="22605" y="16961"/>
                  <a:pt x="21950" y="16961"/>
                </a:cubicBezTo>
                <a:cubicBezTo>
                  <a:pt x="21847" y="16961"/>
                  <a:pt x="21745" y="16952"/>
                  <a:pt x="21650" y="16934"/>
                </a:cubicBezTo>
                <a:cubicBezTo>
                  <a:pt x="21117" y="16861"/>
                  <a:pt x="20568" y="16665"/>
                  <a:pt x="20038" y="16665"/>
                </a:cubicBezTo>
                <a:cubicBezTo>
                  <a:pt x="19838" y="16665"/>
                  <a:pt x="19641" y="16694"/>
                  <a:pt x="19448" y="16767"/>
                </a:cubicBezTo>
                <a:cubicBezTo>
                  <a:pt x="18448" y="17200"/>
                  <a:pt x="18381" y="18768"/>
                  <a:pt x="19081" y="19602"/>
                </a:cubicBezTo>
                <a:cubicBezTo>
                  <a:pt x="19815" y="20436"/>
                  <a:pt x="20983" y="20703"/>
                  <a:pt x="22050" y="20903"/>
                </a:cubicBezTo>
                <a:cubicBezTo>
                  <a:pt x="24167" y="21304"/>
                  <a:pt x="26307" y="21504"/>
                  <a:pt x="28444" y="21504"/>
                </a:cubicBezTo>
                <a:cubicBezTo>
                  <a:pt x="30752" y="21504"/>
                  <a:pt x="33057" y="21271"/>
                  <a:pt x="35326" y="20803"/>
                </a:cubicBezTo>
                <a:lnTo>
                  <a:pt x="35326" y="10262"/>
                </a:lnTo>
                <a:cubicBezTo>
                  <a:pt x="33498" y="10680"/>
                  <a:pt x="31629" y="10873"/>
                  <a:pt x="29753" y="10873"/>
                </a:cubicBezTo>
                <a:cubicBezTo>
                  <a:pt x="26837" y="10873"/>
                  <a:pt x="23904" y="10407"/>
                  <a:pt x="21083" y="9595"/>
                </a:cubicBezTo>
                <a:cubicBezTo>
                  <a:pt x="15746" y="8094"/>
                  <a:pt x="10809" y="5359"/>
                  <a:pt x="6172" y="2256"/>
                </a:cubicBezTo>
                <a:cubicBezTo>
                  <a:pt x="4771" y="1356"/>
                  <a:pt x="3370" y="388"/>
                  <a:pt x="1736" y="55"/>
                </a:cubicBezTo>
                <a:cubicBezTo>
                  <a:pt x="1604" y="19"/>
                  <a:pt x="1468" y="0"/>
                  <a:pt x="1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16"/>
          <p:cNvSpPr/>
          <p:nvPr/>
        </p:nvSpPr>
        <p:spPr>
          <a:xfrm flipH="1" rot="5400000">
            <a:off x="6919941" y="719799"/>
            <a:ext cx="271121" cy="159415"/>
          </a:xfrm>
          <a:custGeom>
            <a:rect b="b" l="l" r="r" t="t"/>
            <a:pathLst>
              <a:path extrusionOk="0" h="7206" w="12243">
                <a:moveTo>
                  <a:pt x="3516" y="0"/>
                </a:moveTo>
                <a:cubicBezTo>
                  <a:pt x="1987" y="0"/>
                  <a:pt x="721" y="472"/>
                  <a:pt x="501" y="1877"/>
                </a:cubicBezTo>
                <a:cubicBezTo>
                  <a:pt x="0" y="5046"/>
                  <a:pt x="7106" y="6914"/>
                  <a:pt x="9274" y="7147"/>
                </a:cubicBezTo>
                <a:cubicBezTo>
                  <a:pt x="9497" y="7187"/>
                  <a:pt x="9721" y="7206"/>
                  <a:pt x="9943" y="7206"/>
                </a:cubicBezTo>
                <a:cubicBezTo>
                  <a:pt x="10283" y="7206"/>
                  <a:pt x="10618" y="7161"/>
                  <a:pt x="10942" y="7081"/>
                </a:cubicBezTo>
                <a:cubicBezTo>
                  <a:pt x="11509" y="6914"/>
                  <a:pt x="11976" y="6514"/>
                  <a:pt x="12142" y="5980"/>
                </a:cubicBezTo>
                <a:cubicBezTo>
                  <a:pt x="12243" y="5613"/>
                  <a:pt x="12209" y="5279"/>
                  <a:pt x="12109" y="4946"/>
                </a:cubicBezTo>
                <a:cubicBezTo>
                  <a:pt x="11675" y="3478"/>
                  <a:pt x="10708" y="2244"/>
                  <a:pt x="9374" y="1543"/>
                </a:cubicBezTo>
                <a:cubicBezTo>
                  <a:pt x="8394" y="956"/>
                  <a:pt x="5690" y="0"/>
                  <a:pt x="35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16"/>
          <p:cNvSpPr/>
          <p:nvPr/>
        </p:nvSpPr>
        <p:spPr>
          <a:xfrm flipH="1" rot="5400000">
            <a:off x="7368671" y="873582"/>
            <a:ext cx="145958" cy="121121"/>
          </a:xfrm>
          <a:custGeom>
            <a:rect b="b" l="l" r="r" t="t"/>
            <a:pathLst>
              <a:path extrusionOk="0" h="5475" w="6591">
                <a:moveTo>
                  <a:pt x="2432" y="0"/>
                </a:moveTo>
                <a:cubicBezTo>
                  <a:pt x="1" y="0"/>
                  <a:pt x="1078" y="4882"/>
                  <a:pt x="3755" y="5423"/>
                </a:cubicBezTo>
                <a:cubicBezTo>
                  <a:pt x="3928" y="5458"/>
                  <a:pt x="4108" y="5475"/>
                  <a:pt x="4288" y="5475"/>
                </a:cubicBezTo>
                <a:cubicBezTo>
                  <a:pt x="5320" y="5475"/>
                  <a:pt x="6377" y="4916"/>
                  <a:pt x="6490" y="3922"/>
                </a:cubicBezTo>
                <a:cubicBezTo>
                  <a:pt x="6590" y="3022"/>
                  <a:pt x="5923" y="2254"/>
                  <a:pt x="5289" y="1587"/>
                </a:cubicBezTo>
                <a:cubicBezTo>
                  <a:pt x="4756" y="987"/>
                  <a:pt x="4088" y="486"/>
                  <a:pt x="3355" y="186"/>
                </a:cubicBezTo>
                <a:cubicBezTo>
                  <a:pt x="3004" y="58"/>
                  <a:pt x="2697" y="0"/>
                  <a:pt x="24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16"/>
          <p:cNvSpPr/>
          <p:nvPr/>
        </p:nvSpPr>
        <p:spPr>
          <a:xfrm flipH="1" rot="5400000">
            <a:off x="7777235" y="380162"/>
            <a:ext cx="472043" cy="828333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16"/>
          <p:cNvSpPr/>
          <p:nvPr/>
        </p:nvSpPr>
        <p:spPr>
          <a:xfrm flipH="1" rot="5400000">
            <a:off x="7417507" y="328707"/>
            <a:ext cx="169919" cy="138686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6"/>
          <p:cNvSpPr/>
          <p:nvPr/>
        </p:nvSpPr>
        <p:spPr>
          <a:xfrm flipH="1" rot="5400000">
            <a:off x="7679532" y="-21423"/>
            <a:ext cx="593929" cy="642437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16"/>
          <p:cNvSpPr/>
          <p:nvPr/>
        </p:nvSpPr>
        <p:spPr>
          <a:xfrm flipH="1" rot="5400000">
            <a:off x="8595600" y="666150"/>
            <a:ext cx="650089" cy="502313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16"/>
          <p:cNvSpPr/>
          <p:nvPr/>
        </p:nvSpPr>
        <p:spPr>
          <a:xfrm flipH="1" rot="5400000">
            <a:off x="8695725" y="4274115"/>
            <a:ext cx="648885" cy="303266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16"/>
          <p:cNvSpPr/>
          <p:nvPr/>
        </p:nvSpPr>
        <p:spPr>
          <a:xfrm flipH="1" rot="5400000">
            <a:off x="7582088" y="4548843"/>
            <a:ext cx="909261" cy="280055"/>
          </a:xfrm>
          <a:custGeom>
            <a:rect b="b" l="l" r="r" t="t"/>
            <a:pathLst>
              <a:path extrusionOk="0" h="13562" w="44032">
                <a:moveTo>
                  <a:pt x="0" y="1"/>
                </a:moveTo>
                <a:lnTo>
                  <a:pt x="0" y="10708"/>
                </a:lnTo>
                <a:cubicBezTo>
                  <a:pt x="5577" y="12602"/>
                  <a:pt x="11401" y="13561"/>
                  <a:pt x="17236" y="13561"/>
                </a:cubicBezTo>
                <a:cubicBezTo>
                  <a:pt x="20755" y="13561"/>
                  <a:pt x="24278" y="13212"/>
                  <a:pt x="27753" y="12510"/>
                </a:cubicBezTo>
                <a:cubicBezTo>
                  <a:pt x="30122" y="12009"/>
                  <a:pt x="36259" y="9708"/>
                  <a:pt x="36226" y="8240"/>
                </a:cubicBezTo>
                <a:cubicBezTo>
                  <a:pt x="36200" y="7838"/>
                  <a:pt x="35615" y="7690"/>
                  <a:pt x="34704" y="7690"/>
                </a:cubicBezTo>
                <a:cubicBezTo>
                  <a:pt x="32189" y="7690"/>
                  <a:pt x="27187" y="8816"/>
                  <a:pt x="24617" y="8816"/>
                </a:cubicBezTo>
                <a:cubicBezTo>
                  <a:pt x="24489" y="8816"/>
                  <a:pt x="24366" y="8813"/>
                  <a:pt x="24251" y="8807"/>
                </a:cubicBezTo>
                <a:lnTo>
                  <a:pt x="29288" y="7206"/>
                </a:lnTo>
                <a:cubicBezTo>
                  <a:pt x="34058" y="5671"/>
                  <a:pt x="44032" y="1902"/>
                  <a:pt x="42897" y="1035"/>
                </a:cubicBezTo>
                <a:cubicBezTo>
                  <a:pt x="42510" y="960"/>
                  <a:pt x="42122" y="927"/>
                  <a:pt x="41734" y="927"/>
                </a:cubicBezTo>
                <a:cubicBezTo>
                  <a:pt x="40046" y="927"/>
                  <a:pt x="38353" y="1547"/>
                  <a:pt x="36726" y="2036"/>
                </a:cubicBezTo>
                <a:cubicBezTo>
                  <a:pt x="31955" y="3515"/>
                  <a:pt x="26836" y="4015"/>
                  <a:pt x="21992" y="4015"/>
                </a:cubicBezTo>
                <a:cubicBezTo>
                  <a:pt x="16677" y="4015"/>
                  <a:pt x="11695" y="3412"/>
                  <a:pt x="7872" y="2836"/>
                </a:cubicBezTo>
                <a:cubicBezTo>
                  <a:pt x="5704" y="2536"/>
                  <a:pt x="2802" y="1435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16"/>
          <p:cNvSpPr/>
          <p:nvPr/>
        </p:nvSpPr>
        <p:spPr>
          <a:xfrm flipH="1" rot="5400000">
            <a:off x="7426879" y="4450936"/>
            <a:ext cx="750153" cy="283690"/>
          </a:xfrm>
          <a:custGeom>
            <a:rect b="b" l="l" r="r" t="t"/>
            <a:pathLst>
              <a:path extrusionOk="0" h="13738" w="36327">
                <a:moveTo>
                  <a:pt x="35185" y="1"/>
                </a:moveTo>
                <a:cubicBezTo>
                  <a:pt x="34865" y="1"/>
                  <a:pt x="34516" y="87"/>
                  <a:pt x="34225" y="195"/>
                </a:cubicBezTo>
                <a:cubicBezTo>
                  <a:pt x="31723" y="1162"/>
                  <a:pt x="29421" y="2630"/>
                  <a:pt x="27053" y="3864"/>
                </a:cubicBezTo>
                <a:cubicBezTo>
                  <a:pt x="21482" y="6766"/>
                  <a:pt x="15311" y="8367"/>
                  <a:pt x="9040" y="8567"/>
                </a:cubicBezTo>
                <a:cubicBezTo>
                  <a:pt x="8984" y="8569"/>
                  <a:pt x="8926" y="8571"/>
                  <a:pt x="8867" y="8571"/>
                </a:cubicBezTo>
                <a:cubicBezTo>
                  <a:pt x="7781" y="8571"/>
                  <a:pt x="6136" y="8223"/>
                  <a:pt x="4721" y="8223"/>
                </a:cubicBezTo>
                <a:cubicBezTo>
                  <a:pt x="3859" y="8223"/>
                  <a:pt x="3082" y="8352"/>
                  <a:pt x="2569" y="8767"/>
                </a:cubicBezTo>
                <a:cubicBezTo>
                  <a:pt x="0" y="10869"/>
                  <a:pt x="3169" y="13004"/>
                  <a:pt x="5104" y="13371"/>
                </a:cubicBezTo>
                <a:cubicBezTo>
                  <a:pt x="6569" y="13619"/>
                  <a:pt x="8048" y="13738"/>
                  <a:pt x="9527" y="13738"/>
                </a:cubicBezTo>
                <a:cubicBezTo>
                  <a:pt x="13606" y="13738"/>
                  <a:pt x="17688" y="12836"/>
                  <a:pt x="21482" y="11269"/>
                </a:cubicBezTo>
                <a:cubicBezTo>
                  <a:pt x="26619" y="9134"/>
                  <a:pt x="31256" y="5832"/>
                  <a:pt x="35392" y="2063"/>
                </a:cubicBezTo>
                <a:cubicBezTo>
                  <a:pt x="35826" y="1629"/>
                  <a:pt x="36326" y="1029"/>
                  <a:pt x="36059" y="461"/>
                </a:cubicBezTo>
                <a:cubicBezTo>
                  <a:pt x="35897" y="119"/>
                  <a:pt x="35560" y="1"/>
                  <a:pt x="351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16"/>
          <p:cNvSpPr/>
          <p:nvPr/>
        </p:nvSpPr>
        <p:spPr>
          <a:xfrm flipH="1" rot="5400000">
            <a:off x="7329482" y="4827319"/>
            <a:ext cx="220439" cy="411926"/>
          </a:xfrm>
          <a:custGeom>
            <a:rect b="b" l="l" r="r" t="t"/>
            <a:pathLst>
              <a:path extrusionOk="0" h="19948" w="10675">
                <a:moveTo>
                  <a:pt x="0" y="0"/>
                </a:moveTo>
                <a:lnTo>
                  <a:pt x="0" y="19948"/>
                </a:lnTo>
                <a:cubicBezTo>
                  <a:pt x="2936" y="19147"/>
                  <a:pt x="5571" y="17446"/>
                  <a:pt x="7939" y="15478"/>
                </a:cubicBezTo>
                <a:cubicBezTo>
                  <a:pt x="8873" y="14711"/>
                  <a:pt x="9774" y="13877"/>
                  <a:pt x="10241" y="12776"/>
                </a:cubicBezTo>
                <a:cubicBezTo>
                  <a:pt x="10608" y="11709"/>
                  <a:pt x="10674" y="10541"/>
                  <a:pt x="10408" y="9407"/>
                </a:cubicBezTo>
                <a:cubicBezTo>
                  <a:pt x="9740" y="6171"/>
                  <a:pt x="7739" y="3336"/>
                  <a:pt x="4904" y="1635"/>
                </a:cubicBezTo>
                <a:cubicBezTo>
                  <a:pt x="3403" y="767"/>
                  <a:pt x="1735" y="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16"/>
          <p:cNvSpPr/>
          <p:nvPr/>
        </p:nvSpPr>
        <p:spPr>
          <a:xfrm flipH="1" rot="5400000">
            <a:off x="7969858" y="4089838"/>
            <a:ext cx="75104" cy="58130"/>
          </a:xfrm>
          <a:custGeom>
            <a:rect b="b" l="l" r="r" t="t"/>
            <a:pathLst>
              <a:path extrusionOk="0" h="2815" w="3637">
                <a:moveTo>
                  <a:pt x="2336" y="0"/>
                </a:moveTo>
                <a:cubicBezTo>
                  <a:pt x="2269" y="0"/>
                  <a:pt x="2202" y="4"/>
                  <a:pt x="2136" y="13"/>
                </a:cubicBezTo>
                <a:cubicBezTo>
                  <a:pt x="1769" y="46"/>
                  <a:pt x="1402" y="146"/>
                  <a:pt x="1068" y="346"/>
                </a:cubicBezTo>
                <a:lnTo>
                  <a:pt x="835" y="513"/>
                </a:lnTo>
                <a:cubicBezTo>
                  <a:pt x="568" y="713"/>
                  <a:pt x="368" y="980"/>
                  <a:pt x="201" y="1247"/>
                </a:cubicBezTo>
                <a:cubicBezTo>
                  <a:pt x="34" y="1514"/>
                  <a:pt x="1" y="1847"/>
                  <a:pt x="101" y="2114"/>
                </a:cubicBezTo>
                <a:cubicBezTo>
                  <a:pt x="334" y="2548"/>
                  <a:pt x="768" y="2815"/>
                  <a:pt x="1235" y="2815"/>
                </a:cubicBezTo>
                <a:cubicBezTo>
                  <a:pt x="1769" y="2815"/>
                  <a:pt x="2269" y="2681"/>
                  <a:pt x="2736" y="2448"/>
                </a:cubicBezTo>
                <a:cubicBezTo>
                  <a:pt x="3070" y="2281"/>
                  <a:pt x="3337" y="2047"/>
                  <a:pt x="3537" y="1747"/>
                </a:cubicBezTo>
                <a:cubicBezTo>
                  <a:pt x="3637" y="1414"/>
                  <a:pt x="3637" y="1047"/>
                  <a:pt x="3470" y="746"/>
                </a:cubicBezTo>
                <a:cubicBezTo>
                  <a:pt x="3370" y="480"/>
                  <a:pt x="3170" y="246"/>
                  <a:pt x="2936" y="113"/>
                </a:cubicBezTo>
                <a:cubicBezTo>
                  <a:pt x="2736" y="38"/>
                  <a:pt x="2536" y="0"/>
                  <a:pt x="2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16"/>
          <p:cNvSpPr/>
          <p:nvPr/>
        </p:nvSpPr>
        <p:spPr>
          <a:xfrm flipH="1" rot="5400000">
            <a:off x="8760271" y="3473611"/>
            <a:ext cx="279002" cy="196733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16"/>
          <p:cNvSpPr/>
          <p:nvPr/>
        </p:nvSpPr>
        <p:spPr>
          <a:xfrm flipH="1" rot="5400000">
            <a:off x="9025682" y="3356801"/>
            <a:ext cx="94391" cy="74939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6"/>
          <p:cNvSpPr txBox="1"/>
          <p:nvPr>
            <p:ph type="title"/>
          </p:nvPr>
        </p:nvSpPr>
        <p:spPr>
          <a:xfrm>
            <a:off x="3986875" y="2209789"/>
            <a:ext cx="44439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4" name="Google Shape;1694;p16"/>
          <p:cNvSpPr txBox="1"/>
          <p:nvPr>
            <p:ph idx="1" type="subTitle"/>
          </p:nvPr>
        </p:nvSpPr>
        <p:spPr>
          <a:xfrm>
            <a:off x="3986875" y="2703588"/>
            <a:ext cx="44439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95" name="Google Shape;1695;p16"/>
          <p:cNvSpPr txBox="1"/>
          <p:nvPr>
            <p:ph idx="2" type="title"/>
          </p:nvPr>
        </p:nvSpPr>
        <p:spPr>
          <a:xfrm>
            <a:off x="7096975" y="1481988"/>
            <a:ext cx="13338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500"/>
              <a:buNone/>
              <a:defRPr b="1" sz="6100">
                <a:solidFill>
                  <a:schemeClr val="accent4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">
    <p:bg>
      <p:bgPr>
        <a:solidFill>
          <a:schemeClr val="lt1"/>
        </a:solidFill>
      </p:bgPr>
    </p:bg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7"/>
          <p:cNvSpPr/>
          <p:nvPr/>
        </p:nvSpPr>
        <p:spPr>
          <a:xfrm flipH="1" rot="-5400000">
            <a:off x="-153875" y="635075"/>
            <a:ext cx="785575" cy="367150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7"/>
          <p:cNvSpPr/>
          <p:nvPr/>
        </p:nvSpPr>
        <p:spPr>
          <a:xfrm flipH="1" rot="-5400000">
            <a:off x="1790488" y="4634738"/>
            <a:ext cx="191825" cy="156725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7"/>
          <p:cNvSpPr/>
          <p:nvPr/>
        </p:nvSpPr>
        <p:spPr>
          <a:xfrm flipH="1" rot="-5400000">
            <a:off x="1015488" y="4461013"/>
            <a:ext cx="670500" cy="726000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7"/>
          <p:cNvSpPr/>
          <p:nvPr/>
        </p:nvSpPr>
        <p:spPr>
          <a:xfrm flipH="1" rot="-5400000">
            <a:off x="-83137" y="3843013"/>
            <a:ext cx="733900" cy="567650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17"/>
          <p:cNvSpPr/>
          <p:nvPr/>
        </p:nvSpPr>
        <p:spPr>
          <a:xfrm flipH="1" rot="-5400000">
            <a:off x="215788" y="1733213"/>
            <a:ext cx="337775" cy="238175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7"/>
          <p:cNvSpPr/>
          <p:nvPr/>
        </p:nvSpPr>
        <p:spPr>
          <a:xfrm flipH="1" rot="-5400000">
            <a:off x="117963" y="2022088"/>
            <a:ext cx="114275" cy="90725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17"/>
          <p:cNvSpPr/>
          <p:nvPr/>
        </p:nvSpPr>
        <p:spPr>
          <a:xfrm flipH="1" rot="5400000">
            <a:off x="8499096" y="742464"/>
            <a:ext cx="727588" cy="562201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4" name="Google Shape;1704;p17"/>
          <p:cNvGrpSpPr/>
          <p:nvPr/>
        </p:nvGrpSpPr>
        <p:grpSpPr>
          <a:xfrm rot="-659650">
            <a:off x="8017420" y="4238024"/>
            <a:ext cx="586397" cy="598872"/>
            <a:chOff x="2031400" y="1525975"/>
            <a:chExt cx="586425" cy="598900"/>
          </a:xfrm>
        </p:grpSpPr>
        <p:sp>
          <p:nvSpPr>
            <p:cNvPr id="1705" name="Google Shape;1705;p17"/>
            <p:cNvSpPr/>
            <p:nvPr/>
          </p:nvSpPr>
          <p:spPr>
            <a:xfrm>
              <a:off x="2297550" y="1617450"/>
              <a:ext cx="45775" cy="44400"/>
            </a:xfrm>
            <a:custGeom>
              <a:rect b="b" l="l" r="r" t="t"/>
              <a:pathLst>
                <a:path extrusionOk="0" h="1776" w="1831">
                  <a:moveTo>
                    <a:pt x="888" y="1"/>
                  </a:moveTo>
                  <a:cubicBezTo>
                    <a:pt x="389" y="1"/>
                    <a:pt x="1" y="389"/>
                    <a:pt x="1" y="888"/>
                  </a:cubicBezTo>
                  <a:cubicBezTo>
                    <a:pt x="1" y="1387"/>
                    <a:pt x="389" y="1775"/>
                    <a:pt x="888" y="1775"/>
                  </a:cubicBezTo>
                  <a:cubicBezTo>
                    <a:pt x="1387" y="1775"/>
                    <a:pt x="1831" y="1387"/>
                    <a:pt x="1831" y="888"/>
                  </a:cubicBezTo>
                  <a:cubicBezTo>
                    <a:pt x="1831" y="389"/>
                    <a:pt x="1387" y="1"/>
                    <a:pt x="88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6" name="Google Shape;1706;p17"/>
            <p:cNvGrpSpPr/>
            <p:nvPr/>
          </p:nvGrpSpPr>
          <p:grpSpPr>
            <a:xfrm>
              <a:off x="2031400" y="1525975"/>
              <a:ext cx="586425" cy="598900"/>
              <a:chOff x="2031400" y="1525975"/>
              <a:chExt cx="586425" cy="598900"/>
            </a:xfrm>
          </p:grpSpPr>
          <p:sp>
            <p:nvSpPr>
              <p:cNvPr id="1707" name="Google Shape;1707;p17"/>
              <p:cNvSpPr/>
              <p:nvPr/>
            </p:nvSpPr>
            <p:spPr>
              <a:xfrm>
                <a:off x="2041100" y="1707475"/>
                <a:ext cx="425600" cy="399575"/>
              </a:xfrm>
              <a:custGeom>
                <a:rect b="b" l="l" r="r" t="t"/>
                <a:pathLst>
                  <a:path extrusionOk="0" h="15983" w="17024">
                    <a:moveTo>
                      <a:pt x="5379" y="1723"/>
                    </a:moveTo>
                    <a:lnTo>
                      <a:pt x="5934" y="2222"/>
                    </a:lnTo>
                    <a:lnTo>
                      <a:pt x="6710" y="2943"/>
                    </a:lnTo>
                    <a:lnTo>
                      <a:pt x="7486" y="3609"/>
                    </a:lnTo>
                    <a:lnTo>
                      <a:pt x="8263" y="4329"/>
                    </a:lnTo>
                    <a:lnTo>
                      <a:pt x="9039" y="4939"/>
                    </a:lnTo>
                    <a:lnTo>
                      <a:pt x="9815" y="5605"/>
                    </a:lnTo>
                    <a:lnTo>
                      <a:pt x="10591" y="6326"/>
                    </a:lnTo>
                    <a:lnTo>
                      <a:pt x="11368" y="6991"/>
                    </a:lnTo>
                    <a:lnTo>
                      <a:pt x="12200" y="7601"/>
                    </a:lnTo>
                    <a:lnTo>
                      <a:pt x="12976" y="8322"/>
                    </a:lnTo>
                    <a:lnTo>
                      <a:pt x="13752" y="8987"/>
                    </a:lnTo>
                    <a:lnTo>
                      <a:pt x="14529" y="9708"/>
                    </a:lnTo>
                    <a:lnTo>
                      <a:pt x="15083" y="10207"/>
                    </a:lnTo>
                    <a:lnTo>
                      <a:pt x="11590" y="14144"/>
                    </a:lnTo>
                    <a:lnTo>
                      <a:pt x="11035" y="13812"/>
                    </a:lnTo>
                    <a:lnTo>
                      <a:pt x="10259" y="13146"/>
                    </a:lnTo>
                    <a:lnTo>
                      <a:pt x="9482" y="12425"/>
                    </a:lnTo>
                    <a:lnTo>
                      <a:pt x="8706" y="11760"/>
                    </a:lnTo>
                    <a:lnTo>
                      <a:pt x="7874" y="11039"/>
                    </a:lnTo>
                    <a:lnTo>
                      <a:pt x="7098" y="10374"/>
                    </a:lnTo>
                    <a:lnTo>
                      <a:pt x="6322" y="9653"/>
                    </a:lnTo>
                    <a:lnTo>
                      <a:pt x="5545" y="8987"/>
                    </a:lnTo>
                    <a:lnTo>
                      <a:pt x="4769" y="8266"/>
                    </a:lnTo>
                    <a:lnTo>
                      <a:pt x="3993" y="7601"/>
                    </a:lnTo>
                    <a:lnTo>
                      <a:pt x="3216" y="6880"/>
                    </a:lnTo>
                    <a:lnTo>
                      <a:pt x="2440" y="6215"/>
                    </a:lnTo>
                    <a:lnTo>
                      <a:pt x="1886" y="5716"/>
                    </a:lnTo>
                    <a:lnTo>
                      <a:pt x="5379" y="1723"/>
                    </a:lnTo>
                    <a:close/>
                    <a:moveTo>
                      <a:pt x="5335" y="0"/>
                    </a:moveTo>
                    <a:cubicBezTo>
                      <a:pt x="4936" y="0"/>
                      <a:pt x="4545" y="168"/>
                      <a:pt x="4270" y="503"/>
                    </a:cubicBezTo>
                    <a:lnTo>
                      <a:pt x="444" y="4884"/>
                    </a:lnTo>
                    <a:cubicBezTo>
                      <a:pt x="111" y="5328"/>
                      <a:pt x="0" y="5882"/>
                      <a:pt x="222" y="6437"/>
                    </a:cubicBezTo>
                    <a:cubicBezTo>
                      <a:pt x="333" y="6603"/>
                      <a:pt x="444" y="6769"/>
                      <a:pt x="610" y="6880"/>
                    </a:cubicBezTo>
                    <a:lnTo>
                      <a:pt x="10702" y="15641"/>
                    </a:lnTo>
                    <a:cubicBezTo>
                      <a:pt x="10813" y="15752"/>
                      <a:pt x="10980" y="15863"/>
                      <a:pt x="11201" y="15919"/>
                    </a:cubicBezTo>
                    <a:cubicBezTo>
                      <a:pt x="11343" y="15961"/>
                      <a:pt x="11485" y="15982"/>
                      <a:pt x="11624" y="15982"/>
                    </a:cubicBezTo>
                    <a:cubicBezTo>
                      <a:pt x="12028" y="15982"/>
                      <a:pt x="12410" y="15805"/>
                      <a:pt x="12699" y="15475"/>
                    </a:cubicBezTo>
                    <a:lnTo>
                      <a:pt x="16469" y="11094"/>
                    </a:lnTo>
                    <a:cubicBezTo>
                      <a:pt x="17024" y="10485"/>
                      <a:pt x="16968" y="9597"/>
                      <a:pt x="16358" y="9098"/>
                    </a:cubicBezTo>
                    <a:lnTo>
                      <a:pt x="6266" y="337"/>
                    </a:lnTo>
                    <a:cubicBezTo>
                      <a:pt x="5992" y="112"/>
                      <a:pt x="5661" y="0"/>
                      <a:pt x="5335" y="0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17"/>
              <p:cNvSpPr/>
              <p:nvPr/>
            </p:nvSpPr>
            <p:spPr>
              <a:xfrm>
                <a:off x="2031400" y="1868375"/>
                <a:ext cx="289750" cy="256500"/>
              </a:xfrm>
              <a:custGeom>
                <a:rect b="b" l="l" r="r" t="t"/>
                <a:pathLst>
                  <a:path extrusionOk="0" h="10260" w="11590">
                    <a:moveTo>
                      <a:pt x="666" y="1"/>
                    </a:moveTo>
                    <a:lnTo>
                      <a:pt x="0" y="777"/>
                    </a:lnTo>
                    <a:lnTo>
                      <a:pt x="3882" y="7320"/>
                    </a:lnTo>
                    <a:lnTo>
                      <a:pt x="10924" y="10259"/>
                    </a:lnTo>
                    <a:lnTo>
                      <a:pt x="11589" y="9483"/>
                    </a:lnTo>
                    <a:cubicBezTo>
                      <a:pt x="11368" y="9427"/>
                      <a:pt x="11201" y="9316"/>
                      <a:pt x="11090" y="9205"/>
                    </a:cubicBezTo>
                    <a:lnTo>
                      <a:pt x="1054" y="444"/>
                    </a:lnTo>
                    <a:cubicBezTo>
                      <a:pt x="887" y="333"/>
                      <a:pt x="776" y="167"/>
                      <a:pt x="666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17"/>
              <p:cNvSpPr/>
              <p:nvPr/>
            </p:nvSpPr>
            <p:spPr>
              <a:xfrm>
                <a:off x="2401525" y="1821250"/>
                <a:ext cx="115100" cy="94275"/>
              </a:xfrm>
              <a:custGeom>
                <a:rect b="b" l="l" r="r" t="t"/>
                <a:pathLst>
                  <a:path extrusionOk="0" h="3771" w="4604">
                    <a:moveTo>
                      <a:pt x="1" y="0"/>
                    </a:moveTo>
                    <a:cubicBezTo>
                      <a:pt x="1" y="0"/>
                      <a:pt x="1276" y="2662"/>
                      <a:pt x="3328" y="3771"/>
                    </a:cubicBezTo>
                    <a:lnTo>
                      <a:pt x="4603" y="2329"/>
                    </a:lnTo>
                    <a:cubicBezTo>
                      <a:pt x="4548" y="2329"/>
                      <a:pt x="2496" y="2218"/>
                      <a:pt x="1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17"/>
              <p:cNvSpPr/>
              <p:nvPr/>
            </p:nvSpPr>
            <p:spPr>
              <a:xfrm>
                <a:off x="2463900" y="1735575"/>
                <a:ext cx="153925" cy="60750"/>
              </a:xfrm>
              <a:custGeom>
                <a:rect b="b" l="l" r="r" t="t"/>
                <a:pathLst>
                  <a:path extrusionOk="0" h="2430" w="6157">
                    <a:moveTo>
                      <a:pt x="2563" y="1"/>
                    </a:moveTo>
                    <a:cubicBezTo>
                      <a:pt x="1212" y="1"/>
                      <a:pt x="89" y="293"/>
                      <a:pt x="1" y="322"/>
                    </a:cubicBezTo>
                    <a:cubicBezTo>
                      <a:pt x="1886" y="377"/>
                      <a:pt x="3605" y="1154"/>
                      <a:pt x="4992" y="2429"/>
                    </a:cubicBezTo>
                    <a:lnTo>
                      <a:pt x="6156" y="1098"/>
                    </a:lnTo>
                    <a:cubicBezTo>
                      <a:pt x="5161" y="234"/>
                      <a:pt x="3771" y="1"/>
                      <a:pt x="2563" y="1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17"/>
              <p:cNvSpPr/>
              <p:nvPr/>
            </p:nvSpPr>
            <p:spPr>
              <a:xfrm>
                <a:off x="2437150" y="1760250"/>
                <a:ext cx="127975" cy="88925"/>
              </a:xfrm>
              <a:custGeom>
                <a:rect b="b" l="l" r="r" t="t"/>
                <a:pathLst>
                  <a:path extrusionOk="0" h="3557" w="5119">
                    <a:moveTo>
                      <a:pt x="2809" y="761"/>
                    </a:moveTo>
                    <a:cubicBezTo>
                      <a:pt x="3478" y="761"/>
                      <a:pt x="4084" y="1578"/>
                      <a:pt x="3511" y="2274"/>
                    </a:cubicBezTo>
                    <a:cubicBezTo>
                      <a:pt x="3308" y="2520"/>
                      <a:pt x="3063" y="2623"/>
                      <a:pt x="2826" y="2623"/>
                    </a:cubicBezTo>
                    <a:cubicBezTo>
                      <a:pt x="2157" y="2623"/>
                      <a:pt x="1551" y="1806"/>
                      <a:pt x="2125" y="1109"/>
                    </a:cubicBezTo>
                    <a:cubicBezTo>
                      <a:pt x="2327" y="863"/>
                      <a:pt x="2572" y="761"/>
                      <a:pt x="2809" y="761"/>
                    </a:cubicBezTo>
                    <a:close/>
                    <a:moveTo>
                      <a:pt x="1404" y="0"/>
                    </a:moveTo>
                    <a:cubicBezTo>
                      <a:pt x="1" y="1610"/>
                      <a:pt x="1423" y="3557"/>
                      <a:pt x="2996" y="3557"/>
                    </a:cubicBezTo>
                    <a:cubicBezTo>
                      <a:pt x="3537" y="3557"/>
                      <a:pt x="4096" y="3326"/>
                      <a:pt x="4564" y="2773"/>
                    </a:cubicBezTo>
                    <a:cubicBezTo>
                      <a:pt x="4953" y="2385"/>
                      <a:pt x="5119" y="1830"/>
                      <a:pt x="5063" y="1276"/>
                    </a:cubicBezTo>
                    <a:cubicBezTo>
                      <a:pt x="4675" y="943"/>
                      <a:pt x="4232" y="721"/>
                      <a:pt x="3788" y="499"/>
                    </a:cubicBezTo>
                    <a:cubicBezTo>
                      <a:pt x="3012" y="167"/>
                      <a:pt x="2180" y="0"/>
                      <a:pt x="140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17"/>
              <p:cNvSpPr/>
              <p:nvPr/>
            </p:nvSpPr>
            <p:spPr>
              <a:xfrm>
                <a:off x="2089625" y="1751925"/>
                <a:ext cx="327175" cy="309175"/>
              </a:xfrm>
              <a:custGeom>
                <a:rect b="b" l="l" r="r" t="t"/>
                <a:pathLst>
                  <a:path extrusionOk="0" h="12367" w="13087">
                    <a:moveTo>
                      <a:pt x="3438" y="1"/>
                    </a:moveTo>
                    <a:lnTo>
                      <a:pt x="0" y="3993"/>
                    </a:lnTo>
                    <a:lnTo>
                      <a:pt x="555" y="4437"/>
                    </a:lnTo>
                    <a:lnTo>
                      <a:pt x="1608" y="3217"/>
                    </a:lnTo>
                    <a:cubicBezTo>
                      <a:pt x="1636" y="3189"/>
                      <a:pt x="1691" y="3175"/>
                      <a:pt x="1747" y="3175"/>
                    </a:cubicBezTo>
                    <a:cubicBezTo>
                      <a:pt x="1802" y="3175"/>
                      <a:pt x="1858" y="3189"/>
                      <a:pt x="1885" y="3217"/>
                    </a:cubicBezTo>
                    <a:lnTo>
                      <a:pt x="2385" y="3605"/>
                    </a:lnTo>
                    <a:cubicBezTo>
                      <a:pt x="2440" y="3716"/>
                      <a:pt x="2440" y="3827"/>
                      <a:pt x="2385" y="3938"/>
                    </a:cubicBezTo>
                    <a:lnTo>
                      <a:pt x="1331" y="5158"/>
                    </a:lnTo>
                    <a:lnTo>
                      <a:pt x="2107" y="5823"/>
                    </a:lnTo>
                    <a:lnTo>
                      <a:pt x="3216" y="4603"/>
                    </a:lnTo>
                    <a:cubicBezTo>
                      <a:pt x="3244" y="4575"/>
                      <a:pt x="3286" y="4562"/>
                      <a:pt x="3327" y="4562"/>
                    </a:cubicBezTo>
                    <a:cubicBezTo>
                      <a:pt x="3369" y="4562"/>
                      <a:pt x="3410" y="4575"/>
                      <a:pt x="3438" y="4603"/>
                    </a:cubicBezTo>
                    <a:lnTo>
                      <a:pt x="3937" y="4991"/>
                    </a:lnTo>
                    <a:cubicBezTo>
                      <a:pt x="3993" y="5102"/>
                      <a:pt x="3993" y="5213"/>
                      <a:pt x="3937" y="5324"/>
                    </a:cubicBezTo>
                    <a:lnTo>
                      <a:pt x="2939" y="6378"/>
                    </a:lnTo>
                    <a:lnTo>
                      <a:pt x="3715" y="7098"/>
                    </a:lnTo>
                    <a:lnTo>
                      <a:pt x="4769" y="5823"/>
                    </a:lnTo>
                    <a:cubicBezTo>
                      <a:pt x="4824" y="5795"/>
                      <a:pt x="4880" y="5781"/>
                      <a:pt x="4928" y="5781"/>
                    </a:cubicBezTo>
                    <a:cubicBezTo>
                      <a:pt x="4977" y="5781"/>
                      <a:pt x="5018" y="5795"/>
                      <a:pt x="5046" y="5823"/>
                    </a:cubicBezTo>
                    <a:lnTo>
                      <a:pt x="5545" y="6267"/>
                    </a:lnTo>
                    <a:cubicBezTo>
                      <a:pt x="5601" y="6322"/>
                      <a:pt x="5601" y="6433"/>
                      <a:pt x="5545" y="6544"/>
                    </a:cubicBezTo>
                    <a:lnTo>
                      <a:pt x="4492" y="7764"/>
                    </a:lnTo>
                    <a:lnTo>
                      <a:pt x="5268" y="8429"/>
                    </a:lnTo>
                    <a:lnTo>
                      <a:pt x="6322" y="7209"/>
                    </a:lnTo>
                    <a:cubicBezTo>
                      <a:pt x="6349" y="7182"/>
                      <a:pt x="6405" y="7168"/>
                      <a:pt x="6460" y="7168"/>
                    </a:cubicBezTo>
                    <a:cubicBezTo>
                      <a:pt x="6516" y="7168"/>
                      <a:pt x="6571" y="7182"/>
                      <a:pt x="6599" y="7209"/>
                    </a:cubicBezTo>
                    <a:lnTo>
                      <a:pt x="7042" y="7653"/>
                    </a:lnTo>
                    <a:cubicBezTo>
                      <a:pt x="7153" y="7708"/>
                      <a:pt x="7153" y="7819"/>
                      <a:pt x="7042" y="7930"/>
                    </a:cubicBezTo>
                    <a:lnTo>
                      <a:pt x="5989" y="9150"/>
                    </a:lnTo>
                    <a:lnTo>
                      <a:pt x="6765" y="9816"/>
                    </a:lnTo>
                    <a:lnTo>
                      <a:pt x="7874" y="8596"/>
                    </a:lnTo>
                    <a:cubicBezTo>
                      <a:pt x="7902" y="8568"/>
                      <a:pt x="7943" y="8554"/>
                      <a:pt x="7992" y="8554"/>
                    </a:cubicBezTo>
                    <a:cubicBezTo>
                      <a:pt x="8041" y="8554"/>
                      <a:pt x="8096" y="8568"/>
                      <a:pt x="8151" y="8596"/>
                    </a:cubicBezTo>
                    <a:lnTo>
                      <a:pt x="8595" y="9039"/>
                    </a:lnTo>
                    <a:cubicBezTo>
                      <a:pt x="8650" y="9095"/>
                      <a:pt x="8650" y="9206"/>
                      <a:pt x="8595" y="9316"/>
                    </a:cubicBezTo>
                    <a:lnTo>
                      <a:pt x="7541" y="10536"/>
                    </a:lnTo>
                    <a:lnTo>
                      <a:pt x="8318" y="11202"/>
                    </a:lnTo>
                    <a:lnTo>
                      <a:pt x="9371" y="9982"/>
                    </a:lnTo>
                    <a:cubicBezTo>
                      <a:pt x="9427" y="9954"/>
                      <a:pt x="9482" y="9940"/>
                      <a:pt x="9538" y="9940"/>
                    </a:cubicBezTo>
                    <a:cubicBezTo>
                      <a:pt x="9593" y="9940"/>
                      <a:pt x="9649" y="9954"/>
                      <a:pt x="9704" y="9982"/>
                    </a:cubicBezTo>
                    <a:lnTo>
                      <a:pt x="10148" y="10370"/>
                    </a:lnTo>
                    <a:cubicBezTo>
                      <a:pt x="10203" y="10481"/>
                      <a:pt x="10203" y="10592"/>
                      <a:pt x="10148" y="10703"/>
                    </a:cubicBezTo>
                    <a:lnTo>
                      <a:pt x="9094" y="11923"/>
                    </a:lnTo>
                    <a:lnTo>
                      <a:pt x="9649" y="12366"/>
                    </a:lnTo>
                    <a:lnTo>
                      <a:pt x="13087" y="8429"/>
                    </a:lnTo>
                    <a:lnTo>
                      <a:pt x="12532" y="7930"/>
                    </a:lnTo>
                    <a:lnTo>
                      <a:pt x="11479" y="9150"/>
                    </a:lnTo>
                    <a:cubicBezTo>
                      <a:pt x="11423" y="9206"/>
                      <a:pt x="11368" y="9233"/>
                      <a:pt x="11312" y="9233"/>
                    </a:cubicBezTo>
                    <a:cubicBezTo>
                      <a:pt x="11257" y="9233"/>
                      <a:pt x="11201" y="9206"/>
                      <a:pt x="11146" y="9150"/>
                    </a:cubicBezTo>
                    <a:lnTo>
                      <a:pt x="10702" y="8762"/>
                    </a:lnTo>
                    <a:cubicBezTo>
                      <a:pt x="10647" y="8707"/>
                      <a:pt x="10647" y="8540"/>
                      <a:pt x="10702" y="8485"/>
                    </a:cubicBezTo>
                    <a:lnTo>
                      <a:pt x="11756" y="7320"/>
                    </a:lnTo>
                    <a:lnTo>
                      <a:pt x="10979" y="6599"/>
                    </a:lnTo>
                    <a:lnTo>
                      <a:pt x="9926" y="7819"/>
                    </a:lnTo>
                    <a:cubicBezTo>
                      <a:pt x="9870" y="7847"/>
                      <a:pt x="9815" y="7861"/>
                      <a:pt x="9760" y="7861"/>
                    </a:cubicBezTo>
                    <a:cubicBezTo>
                      <a:pt x="9704" y="7861"/>
                      <a:pt x="9649" y="7847"/>
                      <a:pt x="9593" y="7819"/>
                    </a:cubicBezTo>
                    <a:lnTo>
                      <a:pt x="9150" y="7431"/>
                    </a:lnTo>
                    <a:cubicBezTo>
                      <a:pt x="9094" y="7320"/>
                      <a:pt x="9094" y="7209"/>
                      <a:pt x="9150" y="7154"/>
                    </a:cubicBezTo>
                    <a:lnTo>
                      <a:pt x="10203" y="5934"/>
                    </a:lnTo>
                    <a:lnTo>
                      <a:pt x="9427" y="5213"/>
                    </a:lnTo>
                    <a:lnTo>
                      <a:pt x="8318" y="6488"/>
                    </a:lnTo>
                    <a:cubicBezTo>
                      <a:pt x="8290" y="6516"/>
                      <a:pt x="8248" y="6530"/>
                      <a:pt x="8200" y="6530"/>
                    </a:cubicBezTo>
                    <a:cubicBezTo>
                      <a:pt x="8151" y="6530"/>
                      <a:pt x="8096" y="6516"/>
                      <a:pt x="8041" y="6488"/>
                    </a:cubicBezTo>
                    <a:lnTo>
                      <a:pt x="7597" y="6100"/>
                    </a:lnTo>
                    <a:cubicBezTo>
                      <a:pt x="7486" y="5989"/>
                      <a:pt x="7486" y="5879"/>
                      <a:pt x="7597" y="5768"/>
                    </a:cubicBezTo>
                    <a:lnTo>
                      <a:pt x="8650" y="4603"/>
                    </a:lnTo>
                    <a:lnTo>
                      <a:pt x="7874" y="3938"/>
                    </a:lnTo>
                    <a:lnTo>
                      <a:pt x="6765" y="5102"/>
                    </a:lnTo>
                    <a:cubicBezTo>
                      <a:pt x="6737" y="5158"/>
                      <a:pt x="6696" y="5185"/>
                      <a:pt x="6647" y="5185"/>
                    </a:cubicBezTo>
                    <a:cubicBezTo>
                      <a:pt x="6599" y="5185"/>
                      <a:pt x="6543" y="5158"/>
                      <a:pt x="6488" y="5102"/>
                    </a:cubicBezTo>
                    <a:lnTo>
                      <a:pt x="6044" y="4714"/>
                    </a:lnTo>
                    <a:cubicBezTo>
                      <a:pt x="5933" y="4659"/>
                      <a:pt x="5933" y="4492"/>
                      <a:pt x="6044" y="4437"/>
                    </a:cubicBezTo>
                    <a:lnTo>
                      <a:pt x="7098" y="3217"/>
                    </a:lnTo>
                    <a:lnTo>
                      <a:pt x="6322" y="2551"/>
                    </a:lnTo>
                    <a:lnTo>
                      <a:pt x="5213" y="3827"/>
                    </a:lnTo>
                    <a:cubicBezTo>
                      <a:pt x="5157" y="3855"/>
                      <a:pt x="5102" y="3868"/>
                      <a:pt x="5053" y="3868"/>
                    </a:cubicBezTo>
                    <a:cubicBezTo>
                      <a:pt x="5005" y="3868"/>
                      <a:pt x="4963" y="3855"/>
                      <a:pt x="4935" y="3827"/>
                    </a:cubicBezTo>
                    <a:lnTo>
                      <a:pt x="4436" y="3439"/>
                    </a:lnTo>
                    <a:cubicBezTo>
                      <a:pt x="4381" y="3328"/>
                      <a:pt x="4381" y="3217"/>
                      <a:pt x="4436" y="3106"/>
                    </a:cubicBezTo>
                    <a:lnTo>
                      <a:pt x="5490" y="1886"/>
                    </a:lnTo>
                    <a:lnTo>
                      <a:pt x="4713" y="1221"/>
                    </a:lnTo>
                    <a:lnTo>
                      <a:pt x="3660" y="2441"/>
                    </a:lnTo>
                    <a:cubicBezTo>
                      <a:pt x="3632" y="2468"/>
                      <a:pt x="3577" y="2482"/>
                      <a:pt x="3521" y="2482"/>
                    </a:cubicBezTo>
                    <a:cubicBezTo>
                      <a:pt x="3466" y="2482"/>
                      <a:pt x="3410" y="2468"/>
                      <a:pt x="3383" y="2441"/>
                    </a:cubicBezTo>
                    <a:lnTo>
                      <a:pt x="2939" y="2052"/>
                    </a:lnTo>
                    <a:cubicBezTo>
                      <a:pt x="2828" y="1941"/>
                      <a:pt x="2828" y="1831"/>
                      <a:pt x="2939" y="1720"/>
                    </a:cubicBezTo>
                    <a:lnTo>
                      <a:pt x="3993" y="500"/>
                    </a:lnTo>
                    <a:lnTo>
                      <a:pt x="3438" y="1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17"/>
              <p:cNvSpPr/>
              <p:nvPr/>
            </p:nvSpPr>
            <p:spPr>
              <a:xfrm>
                <a:off x="2486100" y="1779650"/>
                <a:ext cx="44375" cy="45775"/>
              </a:xfrm>
              <a:custGeom>
                <a:rect b="b" l="l" r="r" t="t"/>
                <a:pathLst>
                  <a:path extrusionOk="0" h="1831" w="1775">
                    <a:moveTo>
                      <a:pt x="887" y="1"/>
                    </a:moveTo>
                    <a:cubicBezTo>
                      <a:pt x="388" y="1"/>
                      <a:pt x="0" y="444"/>
                      <a:pt x="0" y="888"/>
                    </a:cubicBezTo>
                    <a:cubicBezTo>
                      <a:pt x="0" y="1387"/>
                      <a:pt x="388" y="1831"/>
                      <a:pt x="887" y="1831"/>
                    </a:cubicBezTo>
                    <a:cubicBezTo>
                      <a:pt x="1386" y="1831"/>
                      <a:pt x="1775" y="1387"/>
                      <a:pt x="1775" y="888"/>
                    </a:cubicBezTo>
                    <a:cubicBezTo>
                      <a:pt x="1775" y="444"/>
                      <a:pt x="1386" y="1"/>
                      <a:pt x="887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17"/>
              <p:cNvSpPr/>
              <p:nvPr/>
            </p:nvSpPr>
            <p:spPr>
              <a:xfrm>
                <a:off x="2297550" y="2000425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1" y="0"/>
                    </a:moveTo>
                    <a:cubicBezTo>
                      <a:pt x="1165" y="0"/>
                      <a:pt x="1110" y="14"/>
                      <a:pt x="1054" y="42"/>
                    </a:cubicBezTo>
                    <a:lnTo>
                      <a:pt x="1" y="1262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942" y="652"/>
                      <a:pt x="1886" y="486"/>
                      <a:pt x="1831" y="430"/>
                    </a:cubicBezTo>
                    <a:lnTo>
                      <a:pt x="1387" y="42"/>
                    </a:lnTo>
                    <a:cubicBezTo>
                      <a:pt x="1332" y="14"/>
                      <a:pt x="1276" y="0"/>
                      <a:pt x="1221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17"/>
              <p:cNvSpPr/>
              <p:nvPr/>
            </p:nvSpPr>
            <p:spPr>
              <a:xfrm>
                <a:off x="2357175" y="1933525"/>
                <a:ext cx="45775" cy="48200"/>
              </a:xfrm>
              <a:custGeom>
                <a:rect b="b" l="l" r="r" t="t"/>
                <a:pathLst>
                  <a:path extrusionOk="0" h="1928" w="1831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276"/>
                      <a:pt x="0" y="1387"/>
                      <a:pt x="56" y="1498"/>
                    </a:cubicBezTo>
                    <a:lnTo>
                      <a:pt x="499" y="1886"/>
                    </a:lnTo>
                    <a:cubicBezTo>
                      <a:pt x="555" y="1914"/>
                      <a:pt x="610" y="1928"/>
                      <a:pt x="666" y="1928"/>
                    </a:cubicBezTo>
                    <a:cubicBezTo>
                      <a:pt x="721" y="1928"/>
                      <a:pt x="777" y="1914"/>
                      <a:pt x="832" y="1886"/>
                    </a:cubicBezTo>
                    <a:lnTo>
                      <a:pt x="1830" y="6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17"/>
              <p:cNvSpPr/>
              <p:nvPr/>
            </p:nvSpPr>
            <p:spPr>
              <a:xfrm>
                <a:off x="2418175" y="1761625"/>
                <a:ext cx="187150" cy="111650"/>
              </a:xfrm>
              <a:custGeom>
                <a:rect b="b" l="l" r="r" t="t"/>
                <a:pathLst>
                  <a:path extrusionOk="0" h="4466" w="7486">
                    <a:moveTo>
                      <a:pt x="2163" y="1"/>
                    </a:moveTo>
                    <a:cubicBezTo>
                      <a:pt x="1275" y="1"/>
                      <a:pt x="610" y="278"/>
                      <a:pt x="388" y="833"/>
                    </a:cubicBezTo>
                    <a:cubicBezTo>
                      <a:pt x="0" y="1775"/>
                      <a:pt x="1220" y="3162"/>
                      <a:pt x="3105" y="3938"/>
                    </a:cubicBezTo>
                    <a:cubicBezTo>
                      <a:pt x="3493" y="4104"/>
                      <a:pt x="3882" y="4271"/>
                      <a:pt x="4270" y="4326"/>
                    </a:cubicBezTo>
                    <a:cubicBezTo>
                      <a:pt x="4679" y="4420"/>
                      <a:pt x="5070" y="4466"/>
                      <a:pt x="5428" y="4466"/>
                    </a:cubicBezTo>
                    <a:cubicBezTo>
                      <a:pt x="6332" y="4466"/>
                      <a:pt x="7026" y="4177"/>
                      <a:pt x="7264" y="3661"/>
                    </a:cubicBezTo>
                    <a:cubicBezTo>
                      <a:pt x="7486" y="3106"/>
                      <a:pt x="7209" y="2385"/>
                      <a:pt x="6543" y="1720"/>
                    </a:cubicBezTo>
                    <a:cubicBezTo>
                      <a:pt x="6321" y="1553"/>
                      <a:pt x="6100" y="1332"/>
                      <a:pt x="5822" y="1221"/>
                    </a:cubicBezTo>
                    <a:lnTo>
                      <a:pt x="5822" y="1221"/>
                    </a:lnTo>
                    <a:cubicBezTo>
                      <a:pt x="5878" y="1775"/>
                      <a:pt x="5712" y="2330"/>
                      <a:pt x="5323" y="2718"/>
                    </a:cubicBezTo>
                    <a:cubicBezTo>
                      <a:pt x="4897" y="3206"/>
                      <a:pt x="4302" y="3459"/>
                      <a:pt x="3706" y="3459"/>
                    </a:cubicBezTo>
                    <a:cubicBezTo>
                      <a:pt x="3218" y="3459"/>
                      <a:pt x="2728" y="3289"/>
                      <a:pt x="2329" y="2940"/>
                    </a:cubicBezTo>
                    <a:cubicBezTo>
                      <a:pt x="1442" y="2163"/>
                      <a:pt x="1386" y="833"/>
                      <a:pt x="2163" y="1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17"/>
              <p:cNvSpPr/>
              <p:nvPr/>
            </p:nvSpPr>
            <p:spPr>
              <a:xfrm>
                <a:off x="2258750" y="19661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213" y="1"/>
                    </a:moveTo>
                    <a:cubicBezTo>
                      <a:pt x="1165" y="1"/>
                      <a:pt x="1109" y="29"/>
                      <a:pt x="1054" y="84"/>
                    </a:cubicBezTo>
                    <a:lnTo>
                      <a:pt x="0" y="1304"/>
                    </a:lnTo>
                    <a:lnTo>
                      <a:pt x="776" y="1969"/>
                    </a:lnTo>
                    <a:lnTo>
                      <a:pt x="1830" y="749"/>
                    </a:lnTo>
                    <a:cubicBezTo>
                      <a:pt x="1885" y="694"/>
                      <a:pt x="1885" y="528"/>
                      <a:pt x="1830" y="472"/>
                    </a:cubicBezTo>
                    <a:lnTo>
                      <a:pt x="1331" y="84"/>
                    </a:lnTo>
                    <a:cubicBezTo>
                      <a:pt x="1303" y="29"/>
                      <a:pt x="1262" y="1"/>
                      <a:pt x="12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17"/>
              <p:cNvSpPr/>
              <p:nvPr/>
            </p:nvSpPr>
            <p:spPr>
              <a:xfrm>
                <a:off x="2316975" y="18988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65" y="1"/>
                    </a:moveTo>
                    <a:lnTo>
                      <a:pt x="56" y="1220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24" y="1983"/>
                      <a:pt x="672" y="1983"/>
                    </a:cubicBezTo>
                    <a:cubicBezTo>
                      <a:pt x="721" y="1983"/>
                      <a:pt x="776" y="1969"/>
                      <a:pt x="832" y="1941"/>
                    </a:cubicBezTo>
                    <a:lnTo>
                      <a:pt x="1885" y="721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7"/>
              <p:cNvSpPr/>
              <p:nvPr/>
            </p:nvSpPr>
            <p:spPr>
              <a:xfrm>
                <a:off x="2219925" y="19325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72" y="0"/>
                    </a:moveTo>
                    <a:cubicBezTo>
                      <a:pt x="1123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276" y="14"/>
                      <a:pt x="1220" y="0"/>
                      <a:pt x="117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7"/>
              <p:cNvSpPr/>
              <p:nvPr/>
            </p:nvSpPr>
            <p:spPr>
              <a:xfrm>
                <a:off x="2278150" y="18656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65" y="1"/>
                    </a:moveTo>
                    <a:lnTo>
                      <a:pt x="56" y="1221"/>
                    </a:lnTo>
                    <a:cubicBezTo>
                      <a:pt x="0" y="1276"/>
                      <a:pt x="0" y="1442"/>
                      <a:pt x="56" y="1498"/>
                    </a:cubicBezTo>
                    <a:lnTo>
                      <a:pt x="555" y="1886"/>
                    </a:lnTo>
                    <a:cubicBezTo>
                      <a:pt x="583" y="1941"/>
                      <a:pt x="624" y="1969"/>
                      <a:pt x="673" y="1969"/>
                    </a:cubicBezTo>
                    <a:cubicBezTo>
                      <a:pt x="721" y="1969"/>
                      <a:pt x="777" y="1941"/>
                      <a:pt x="832" y="1886"/>
                    </a:cubicBezTo>
                    <a:lnTo>
                      <a:pt x="1886" y="666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7"/>
              <p:cNvSpPr/>
              <p:nvPr/>
            </p:nvSpPr>
            <p:spPr>
              <a:xfrm>
                <a:off x="2311425" y="1664925"/>
                <a:ext cx="162225" cy="155675"/>
              </a:xfrm>
              <a:custGeom>
                <a:rect b="b" l="l" r="r" t="t"/>
                <a:pathLst>
                  <a:path extrusionOk="0" h="6227" w="6489">
                    <a:moveTo>
                      <a:pt x="5844" y="1"/>
                    </a:moveTo>
                    <a:cubicBezTo>
                      <a:pt x="5090" y="1"/>
                      <a:pt x="2620" y="2153"/>
                      <a:pt x="1387" y="3592"/>
                    </a:cubicBezTo>
                    <a:cubicBezTo>
                      <a:pt x="0" y="5200"/>
                      <a:pt x="555" y="5366"/>
                      <a:pt x="1054" y="5810"/>
                    </a:cubicBezTo>
                    <a:cubicBezTo>
                      <a:pt x="1296" y="5998"/>
                      <a:pt x="1473" y="6226"/>
                      <a:pt x="1750" y="6226"/>
                    </a:cubicBezTo>
                    <a:cubicBezTo>
                      <a:pt x="2043" y="6226"/>
                      <a:pt x="2448" y="5971"/>
                      <a:pt x="3161" y="5144"/>
                    </a:cubicBezTo>
                    <a:cubicBezTo>
                      <a:pt x="4547" y="3536"/>
                      <a:pt x="6488" y="486"/>
                      <a:pt x="5989" y="43"/>
                    </a:cubicBezTo>
                    <a:cubicBezTo>
                      <a:pt x="5952" y="14"/>
                      <a:pt x="5903" y="1"/>
                      <a:pt x="5844" y="1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17"/>
              <p:cNvSpPr/>
              <p:nvPr/>
            </p:nvSpPr>
            <p:spPr>
              <a:xfrm>
                <a:off x="2181100" y="1900600"/>
                <a:ext cx="47175" cy="48200"/>
              </a:xfrm>
              <a:custGeom>
                <a:rect b="b" l="l" r="r" t="t"/>
                <a:pathLst>
                  <a:path extrusionOk="0" h="1928" w="1887">
                    <a:moveTo>
                      <a:pt x="1193" y="1"/>
                    </a:moveTo>
                    <a:cubicBezTo>
                      <a:pt x="1138" y="1"/>
                      <a:pt x="1082" y="15"/>
                      <a:pt x="1054" y="42"/>
                    </a:cubicBezTo>
                    <a:lnTo>
                      <a:pt x="1" y="1207"/>
                    </a:lnTo>
                    <a:lnTo>
                      <a:pt x="777" y="1928"/>
                    </a:lnTo>
                    <a:lnTo>
                      <a:pt x="1831" y="708"/>
                    </a:lnTo>
                    <a:cubicBezTo>
                      <a:pt x="1886" y="597"/>
                      <a:pt x="1886" y="486"/>
                      <a:pt x="1831" y="431"/>
                    </a:cubicBezTo>
                    <a:lnTo>
                      <a:pt x="1332" y="42"/>
                    </a:lnTo>
                    <a:cubicBezTo>
                      <a:pt x="1304" y="15"/>
                      <a:pt x="1249" y="1"/>
                      <a:pt x="119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17"/>
              <p:cNvSpPr/>
              <p:nvPr/>
            </p:nvSpPr>
            <p:spPr>
              <a:xfrm>
                <a:off x="2239325" y="1832325"/>
                <a:ext cx="47175" cy="49600"/>
              </a:xfrm>
              <a:custGeom>
                <a:rect b="b" l="l" r="r" t="t"/>
                <a:pathLst>
                  <a:path extrusionOk="0" h="1984" w="1887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332"/>
                      <a:pt x="1" y="1443"/>
                      <a:pt x="56" y="1553"/>
                    </a:cubicBezTo>
                    <a:lnTo>
                      <a:pt x="555" y="1942"/>
                    </a:lnTo>
                    <a:cubicBezTo>
                      <a:pt x="583" y="1969"/>
                      <a:pt x="625" y="1983"/>
                      <a:pt x="673" y="1983"/>
                    </a:cubicBezTo>
                    <a:cubicBezTo>
                      <a:pt x="722" y="1983"/>
                      <a:pt x="777" y="1969"/>
                      <a:pt x="833" y="1942"/>
                    </a:cubicBezTo>
                    <a:lnTo>
                      <a:pt x="1886" y="722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17"/>
              <p:cNvSpPr/>
              <p:nvPr/>
            </p:nvSpPr>
            <p:spPr>
              <a:xfrm>
                <a:off x="2211600" y="1642425"/>
                <a:ext cx="105400" cy="105375"/>
              </a:xfrm>
              <a:custGeom>
                <a:rect b="b" l="l" r="r" t="t"/>
                <a:pathLst>
                  <a:path extrusionOk="0" h="4215" w="4216">
                    <a:moveTo>
                      <a:pt x="1276" y="0"/>
                    </a:moveTo>
                    <a:lnTo>
                      <a:pt x="1" y="1442"/>
                    </a:lnTo>
                    <a:cubicBezTo>
                      <a:pt x="1387" y="3327"/>
                      <a:pt x="4215" y="4214"/>
                      <a:pt x="4215" y="4214"/>
                    </a:cubicBezTo>
                    <a:cubicBezTo>
                      <a:pt x="1609" y="2052"/>
                      <a:pt x="1276" y="0"/>
                      <a:pt x="1276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17"/>
              <p:cNvSpPr/>
              <p:nvPr/>
            </p:nvSpPr>
            <p:spPr>
              <a:xfrm>
                <a:off x="2142300" y="1865950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7" y="1"/>
                    </a:moveTo>
                    <a:cubicBezTo>
                      <a:pt x="1179" y="1"/>
                      <a:pt x="1137" y="14"/>
                      <a:pt x="1109" y="42"/>
                    </a:cubicBezTo>
                    <a:lnTo>
                      <a:pt x="0" y="1262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941" y="541"/>
                      <a:pt x="1830" y="430"/>
                    </a:cubicBezTo>
                    <a:lnTo>
                      <a:pt x="1387" y="42"/>
                    </a:lnTo>
                    <a:cubicBezTo>
                      <a:pt x="1331" y="14"/>
                      <a:pt x="1276" y="1"/>
                      <a:pt x="122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17"/>
              <p:cNvSpPr/>
              <p:nvPr/>
            </p:nvSpPr>
            <p:spPr>
              <a:xfrm>
                <a:off x="2200525" y="17976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38" y="1983"/>
                      <a:pt x="693" y="1983"/>
                    </a:cubicBezTo>
                    <a:cubicBezTo>
                      <a:pt x="749" y="1983"/>
                      <a:pt x="804" y="1969"/>
                      <a:pt x="832" y="1941"/>
                    </a:cubicBezTo>
                    <a:lnTo>
                      <a:pt x="1886" y="721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17"/>
              <p:cNvSpPr/>
              <p:nvPr/>
            </p:nvSpPr>
            <p:spPr>
              <a:xfrm>
                <a:off x="2264275" y="1582800"/>
                <a:ext cx="102625" cy="104000"/>
              </a:xfrm>
              <a:custGeom>
                <a:rect b="b" l="l" r="r" t="t"/>
                <a:pathLst>
                  <a:path extrusionOk="0" h="4160" w="4105">
                    <a:moveTo>
                      <a:pt x="2210" y="1348"/>
                    </a:moveTo>
                    <a:cubicBezTo>
                      <a:pt x="2890" y="1348"/>
                      <a:pt x="3521" y="2178"/>
                      <a:pt x="2940" y="2884"/>
                    </a:cubicBezTo>
                    <a:cubicBezTo>
                      <a:pt x="2731" y="3107"/>
                      <a:pt x="2487" y="3200"/>
                      <a:pt x="2252" y="3200"/>
                    </a:cubicBezTo>
                    <a:cubicBezTo>
                      <a:pt x="1552" y="3200"/>
                      <a:pt x="931" y="2370"/>
                      <a:pt x="1554" y="1664"/>
                    </a:cubicBezTo>
                    <a:cubicBezTo>
                      <a:pt x="1749" y="1441"/>
                      <a:pt x="1982" y="1348"/>
                      <a:pt x="2210" y="1348"/>
                    </a:cubicBezTo>
                    <a:close/>
                    <a:moveTo>
                      <a:pt x="2330" y="1"/>
                    </a:moveTo>
                    <a:cubicBezTo>
                      <a:pt x="888" y="167"/>
                      <a:pt x="1" y="1720"/>
                      <a:pt x="666" y="2995"/>
                    </a:cubicBezTo>
                    <a:cubicBezTo>
                      <a:pt x="1049" y="3760"/>
                      <a:pt x="1799" y="4159"/>
                      <a:pt x="2557" y="4159"/>
                    </a:cubicBezTo>
                    <a:cubicBezTo>
                      <a:pt x="3116" y="4159"/>
                      <a:pt x="3680" y="3942"/>
                      <a:pt x="4104" y="3494"/>
                    </a:cubicBezTo>
                    <a:cubicBezTo>
                      <a:pt x="3938" y="2662"/>
                      <a:pt x="3661" y="1886"/>
                      <a:pt x="3217" y="1221"/>
                    </a:cubicBezTo>
                    <a:cubicBezTo>
                      <a:pt x="2995" y="777"/>
                      <a:pt x="2663" y="389"/>
                      <a:pt x="233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17"/>
              <p:cNvSpPr/>
              <p:nvPr/>
            </p:nvSpPr>
            <p:spPr>
              <a:xfrm>
                <a:off x="2314200" y="1525975"/>
                <a:ext cx="81800" cy="148350"/>
              </a:xfrm>
              <a:custGeom>
                <a:rect b="b" l="l" r="r" t="t"/>
                <a:pathLst>
                  <a:path extrusionOk="0" h="5934" w="3272">
                    <a:moveTo>
                      <a:pt x="1165" y="0"/>
                    </a:moveTo>
                    <a:lnTo>
                      <a:pt x="0" y="1331"/>
                    </a:lnTo>
                    <a:cubicBezTo>
                      <a:pt x="1442" y="2495"/>
                      <a:pt x="2440" y="4104"/>
                      <a:pt x="2773" y="5933"/>
                    </a:cubicBezTo>
                    <a:cubicBezTo>
                      <a:pt x="2828" y="5823"/>
                      <a:pt x="3272" y="1830"/>
                      <a:pt x="1165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17"/>
              <p:cNvSpPr/>
              <p:nvPr/>
            </p:nvSpPr>
            <p:spPr>
              <a:xfrm>
                <a:off x="2103475" y="18313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93" y="0"/>
                    </a:moveTo>
                    <a:cubicBezTo>
                      <a:pt x="1137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304" y="14"/>
                      <a:pt x="1248" y="0"/>
                      <a:pt x="119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17"/>
              <p:cNvSpPr/>
              <p:nvPr/>
            </p:nvSpPr>
            <p:spPr>
              <a:xfrm>
                <a:off x="2161700" y="17644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276"/>
                      <a:pt x="1" y="1442"/>
                      <a:pt x="56" y="1498"/>
                    </a:cubicBezTo>
                    <a:lnTo>
                      <a:pt x="500" y="1886"/>
                    </a:lnTo>
                    <a:cubicBezTo>
                      <a:pt x="555" y="1942"/>
                      <a:pt x="611" y="1969"/>
                      <a:pt x="666" y="1969"/>
                    </a:cubicBezTo>
                    <a:cubicBezTo>
                      <a:pt x="721" y="1969"/>
                      <a:pt x="777" y="1942"/>
                      <a:pt x="832" y="1886"/>
                    </a:cubicBezTo>
                    <a:lnTo>
                      <a:pt x="1886" y="666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17"/>
              <p:cNvSpPr/>
              <p:nvPr/>
            </p:nvSpPr>
            <p:spPr>
              <a:xfrm>
                <a:off x="2237950" y="1553175"/>
                <a:ext cx="131725" cy="166575"/>
              </a:xfrm>
              <a:custGeom>
                <a:rect b="b" l="l" r="r" t="t"/>
                <a:pathLst>
                  <a:path extrusionOk="0" h="6663" w="5269">
                    <a:moveTo>
                      <a:pt x="1328" y="0"/>
                    </a:moveTo>
                    <a:cubicBezTo>
                      <a:pt x="1123" y="0"/>
                      <a:pt x="936" y="44"/>
                      <a:pt x="777" y="132"/>
                    </a:cubicBezTo>
                    <a:cubicBezTo>
                      <a:pt x="56" y="520"/>
                      <a:pt x="0" y="1796"/>
                      <a:pt x="555" y="3182"/>
                    </a:cubicBezTo>
                    <a:cubicBezTo>
                      <a:pt x="666" y="3570"/>
                      <a:pt x="832" y="3903"/>
                      <a:pt x="1054" y="4291"/>
                    </a:cubicBezTo>
                    <a:cubicBezTo>
                      <a:pt x="1910" y="5733"/>
                      <a:pt x="3133" y="6662"/>
                      <a:pt x="4037" y="6662"/>
                    </a:cubicBezTo>
                    <a:cubicBezTo>
                      <a:pt x="4245" y="6662"/>
                      <a:pt x="4437" y="6613"/>
                      <a:pt x="4603" y="6509"/>
                    </a:cubicBezTo>
                    <a:cubicBezTo>
                      <a:pt x="5102" y="6232"/>
                      <a:pt x="5268" y="5511"/>
                      <a:pt x="5157" y="4679"/>
                    </a:cubicBezTo>
                    <a:lnTo>
                      <a:pt x="5157" y="4679"/>
                    </a:lnTo>
                    <a:cubicBezTo>
                      <a:pt x="4682" y="5210"/>
                      <a:pt x="4126" y="5431"/>
                      <a:pt x="3589" y="5431"/>
                    </a:cubicBezTo>
                    <a:cubicBezTo>
                      <a:pt x="1996" y="5431"/>
                      <a:pt x="572" y="3483"/>
                      <a:pt x="1941" y="1907"/>
                    </a:cubicBezTo>
                    <a:cubicBezTo>
                      <a:pt x="2329" y="1463"/>
                      <a:pt x="2828" y="1186"/>
                      <a:pt x="3383" y="1186"/>
                    </a:cubicBezTo>
                    <a:cubicBezTo>
                      <a:pt x="3217" y="964"/>
                      <a:pt x="2995" y="742"/>
                      <a:pt x="2773" y="576"/>
                    </a:cubicBezTo>
                    <a:cubicBezTo>
                      <a:pt x="2282" y="198"/>
                      <a:pt x="1765" y="0"/>
                      <a:pt x="1328" y="0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17"/>
              <p:cNvSpPr/>
              <p:nvPr/>
            </p:nvSpPr>
            <p:spPr>
              <a:xfrm>
                <a:off x="2185275" y="1525975"/>
                <a:ext cx="432550" cy="421450"/>
              </a:xfrm>
              <a:custGeom>
                <a:rect b="b" l="l" r="r" t="t"/>
                <a:pathLst>
                  <a:path extrusionOk="0" h="16858" w="17302">
                    <a:moveTo>
                      <a:pt x="17298" y="9480"/>
                    </a:moveTo>
                    <a:lnTo>
                      <a:pt x="17301" y="9482"/>
                    </a:lnTo>
                    <a:cubicBezTo>
                      <a:pt x="17300" y="9481"/>
                      <a:pt x="17299" y="9481"/>
                      <a:pt x="17298" y="9480"/>
                    </a:cubicBezTo>
                    <a:close/>
                    <a:moveTo>
                      <a:pt x="10890" y="5559"/>
                    </a:moveTo>
                    <a:cubicBezTo>
                      <a:pt x="10949" y="5559"/>
                      <a:pt x="10998" y="5572"/>
                      <a:pt x="11035" y="5601"/>
                    </a:cubicBezTo>
                    <a:cubicBezTo>
                      <a:pt x="11534" y="6044"/>
                      <a:pt x="9593" y="9094"/>
                      <a:pt x="8207" y="10702"/>
                    </a:cubicBezTo>
                    <a:cubicBezTo>
                      <a:pt x="7483" y="11513"/>
                      <a:pt x="7077" y="11764"/>
                      <a:pt x="6783" y="11764"/>
                    </a:cubicBezTo>
                    <a:cubicBezTo>
                      <a:pt x="6514" y="11764"/>
                      <a:pt x="6338" y="11553"/>
                      <a:pt x="6100" y="11368"/>
                    </a:cubicBezTo>
                    <a:cubicBezTo>
                      <a:pt x="5601" y="10924"/>
                      <a:pt x="5046" y="10758"/>
                      <a:pt x="6377" y="9150"/>
                    </a:cubicBezTo>
                    <a:cubicBezTo>
                      <a:pt x="7662" y="7711"/>
                      <a:pt x="10136" y="5559"/>
                      <a:pt x="10890" y="5559"/>
                    </a:cubicBezTo>
                    <a:close/>
                    <a:moveTo>
                      <a:pt x="6322" y="0"/>
                    </a:moveTo>
                    <a:lnTo>
                      <a:pt x="6322" y="0"/>
                    </a:lnTo>
                    <a:cubicBezTo>
                      <a:pt x="8429" y="1830"/>
                      <a:pt x="7985" y="5823"/>
                      <a:pt x="7985" y="5933"/>
                    </a:cubicBezTo>
                    <a:cubicBezTo>
                      <a:pt x="7653" y="4104"/>
                      <a:pt x="6654" y="2440"/>
                      <a:pt x="5157" y="1331"/>
                    </a:cubicBezTo>
                    <a:lnTo>
                      <a:pt x="4880" y="1664"/>
                    </a:lnTo>
                    <a:cubicBezTo>
                      <a:pt x="5102" y="1830"/>
                      <a:pt x="5324" y="2052"/>
                      <a:pt x="5490" y="2274"/>
                    </a:cubicBezTo>
                    <a:cubicBezTo>
                      <a:pt x="5823" y="2606"/>
                      <a:pt x="6155" y="2995"/>
                      <a:pt x="6377" y="3438"/>
                    </a:cubicBezTo>
                    <a:cubicBezTo>
                      <a:pt x="6821" y="4159"/>
                      <a:pt x="7098" y="4935"/>
                      <a:pt x="7264" y="5767"/>
                    </a:cubicBezTo>
                    <a:cubicBezTo>
                      <a:pt x="7375" y="6599"/>
                      <a:pt x="7209" y="7320"/>
                      <a:pt x="6710" y="7597"/>
                    </a:cubicBezTo>
                    <a:cubicBezTo>
                      <a:pt x="6544" y="7701"/>
                      <a:pt x="6352" y="7750"/>
                      <a:pt x="6144" y="7750"/>
                    </a:cubicBezTo>
                    <a:cubicBezTo>
                      <a:pt x="5240" y="7750"/>
                      <a:pt x="4017" y="6821"/>
                      <a:pt x="3161" y="5379"/>
                    </a:cubicBezTo>
                    <a:cubicBezTo>
                      <a:pt x="2939" y="4991"/>
                      <a:pt x="2773" y="4603"/>
                      <a:pt x="2662" y="4270"/>
                    </a:cubicBezTo>
                    <a:lnTo>
                      <a:pt x="2329" y="4658"/>
                    </a:lnTo>
                    <a:cubicBezTo>
                      <a:pt x="2329" y="4658"/>
                      <a:pt x="2662" y="6710"/>
                      <a:pt x="5268" y="8872"/>
                    </a:cubicBezTo>
                    <a:cubicBezTo>
                      <a:pt x="5268" y="8872"/>
                      <a:pt x="2385" y="7985"/>
                      <a:pt x="998" y="6100"/>
                    </a:cubicBezTo>
                    <a:lnTo>
                      <a:pt x="0" y="7320"/>
                    </a:lnTo>
                    <a:cubicBezTo>
                      <a:pt x="167" y="7375"/>
                      <a:pt x="333" y="7486"/>
                      <a:pt x="499" y="7597"/>
                    </a:cubicBezTo>
                    <a:lnTo>
                      <a:pt x="10536" y="16358"/>
                    </a:lnTo>
                    <a:cubicBezTo>
                      <a:pt x="10702" y="16469"/>
                      <a:pt x="10813" y="16636"/>
                      <a:pt x="10924" y="16857"/>
                    </a:cubicBezTo>
                    <a:lnTo>
                      <a:pt x="11922" y="15637"/>
                    </a:lnTo>
                    <a:cubicBezTo>
                      <a:pt x="9871" y="14528"/>
                      <a:pt x="8595" y="11811"/>
                      <a:pt x="8595" y="11811"/>
                    </a:cubicBezTo>
                    <a:lnTo>
                      <a:pt x="8595" y="11811"/>
                    </a:lnTo>
                    <a:cubicBezTo>
                      <a:pt x="11090" y="14029"/>
                      <a:pt x="13142" y="14140"/>
                      <a:pt x="13198" y="14140"/>
                    </a:cubicBezTo>
                    <a:lnTo>
                      <a:pt x="13530" y="13752"/>
                    </a:lnTo>
                    <a:cubicBezTo>
                      <a:pt x="13142" y="13697"/>
                      <a:pt x="12754" y="13530"/>
                      <a:pt x="12366" y="13364"/>
                    </a:cubicBezTo>
                    <a:cubicBezTo>
                      <a:pt x="10481" y="12588"/>
                      <a:pt x="9261" y="11201"/>
                      <a:pt x="9649" y="10259"/>
                    </a:cubicBezTo>
                    <a:cubicBezTo>
                      <a:pt x="9871" y="9704"/>
                      <a:pt x="10536" y="9427"/>
                      <a:pt x="11423" y="9427"/>
                    </a:cubicBezTo>
                    <a:cubicBezTo>
                      <a:pt x="12255" y="9427"/>
                      <a:pt x="13031" y="9593"/>
                      <a:pt x="13808" y="9926"/>
                    </a:cubicBezTo>
                    <a:cubicBezTo>
                      <a:pt x="14251" y="10092"/>
                      <a:pt x="14695" y="10314"/>
                      <a:pt x="15138" y="10591"/>
                    </a:cubicBezTo>
                    <a:cubicBezTo>
                      <a:pt x="15360" y="10758"/>
                      <a:pt x="15582" y="10979"/>
                      <a:pt x="15804" y="11146"/>
                    </a:cubicBezTo>
                    <a:lnTo>
                      <a:pt x="16081" y="10813"/>
                    </a:lnTo>
                    <a:cubicBezTo>
                      <a:pt x="14750" y="9538"/>
                      <a:pt x="12976" y="8817"/>
                      <a:pt x="11146" y="8706"/>
                    </a:cubicBezTo>
                    <a:cubicBezTo>
                      <a:pt x="11234" y="8677"/>
                      <a:pt x="12357" y="8385"/>
                      <a:pt x="13708" y="8385"/>
                    </a:cubicBezTo>
                    <a:cubicBezTo>
                      <a:pt x="14915" y="8385"/>
                      <a:pt x="16303" y="8618"/>
                      <a:pt x="17298" y="9480"/>
                    </a:cubicBezTo>
                    <a:lnTo>
                      <a:pt x="17298" y="9480"/>
                    </a:lnTo>
                    <a:lnTo>
                      <a:pt x="11867" y="4769"/>
                    </a:ln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17"/>
              <p:cNvSpPr/>
              <p:nvPr/>
            </p:nvSpPr>
            <p:spPr>
              <a:xfrm>
                <a:off x="2434800" y="1679725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67" y="0"/>
                    </a:moveTo>
                    <a:cubicBezTo>
                      <a:pt x="270" y="0"/>
                      <a:pt x="180" y="48"/>
                      <a:pt x="111" y="116"/>
                    </a:cubicBezTo>
                    <a:cubicBezTo>
                      <a:pt x="0" y="227"/>
                      <a:pt x="56" y="393"/>
                      <a:pt x="167" y="504"/>
                    </a:cubicBezTo>
                    <a:cubicBezTo>
                      <a:pt x="222" y="560"/>
                      <a:pt x="305" y="587"/>
                      <a:pt x="382" y="587"/>
                    </a:cubicBezTo>
                    <a:cubicBezTo>
                      <a:pt x="458" y="587"/>
                      <a:pt x="527" y="560"/>
                      <a:pt x="555" y="504"/>
                    </a:cubicBezTo>
                    <a:cubicBezTo>
                      <a:pt x="666" y="393"/>
                      <a:pt x="666" y="172"/>
                      <a:pt x="555" y="61"/>
                    </a:cubicBezTo>
                    <a:cubicBezTo>
                      <a:pt x="491" y="18"/>
                      <a:pt x="428" y="0"/>
                      <a:pt x="367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17"/>
              <p:cNvSpPr/>
              <p:nvPr/>
            </p:nvSpPr>
            <p:spPr>
              <a:xfrm>
                <a:off x="2416775" y="1701325"/>
                <a:ext cx="16650" cy="13900"/>
              </a:xfrm>
              <a:custGeom>
                <a:rect b="b" l="l" r="r" t="t"/>
                <a:pathLst>
                  <a:path extrusionOk="0" h="556" w="666">
                    <a:moveTo>
                      <a:pt x="306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472"/>
                    </a:cubicBezTo>
                    <a:cubicBezTo>
                      <a:pt x="222" y="528"/>
                      <a:pt x="292" y="555"/>
                      <a:pt x="361" y="555"/>
                    </a:cubicBezTo>
                    <a:cubicBezTo>
                      <a:pt x="430" y="555"/>
                      <a:pt x="500" y="528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1"/>
                      <a:pt x="30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17"/>
              <p:cNvSpPr/>
              <p:nvPr/>
            </p:nvSpPr>
            <p:spPr>
              <a:xfrm>
                <a:off x="2398750" y="17221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06" y="0"/>
                    </a:moveTo>
                    <a:cubicBezTo>
                      <a:pt x="236" y="0"/>
                      <a:pt x="167" y="28"/>
                      <a:pt x="112" y="84"/>
                    </a:cubicBezTo>
                    <a:cubicBezTo>
                      <a:pt x="1" y="250"/>
                      <a:pt x="1" y="416"/>
                      <a:pt x="112" y="527"/>
                    </a:cubicBezTo>
                    <a:cubicBezTo>
                      <a:pt x="186" y="577"/>
                      <a:pt x="261" y="605"/>
                      <a:pt x="331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11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17"/>
              <p:cNvSpPr/>
              <p:nvPr/>
            </p:nvSpPr>
            <p:spPr>
              <a:xfrm>
                <a:off x="2379350" y="1744100"/>
                <a:ext cx="16650" cy="14100"/>
              </a:xfrm>
              <a:custGeom>
                <a:rect b="b" l="l" r="r" t="t"/>
                <a:pathLst>
                  <a:path extrusionOk="0" h="564" w="666">
                    <a:moveTo>
                      <a:pt x="352" y="0"/>
                    </a:moveTo>
                    <a:cubicBezTo>
                      <a:pt x="260" y="0"/>
                      <a:pt x="176" y="27"/>
                      <a:pt x="111" y="92"/>
                    </a:cubicBezTo>
                    <a:cubicBezTo>
                      <a:pt x="0" y="203"/>
                      <a:pt x="56" y="369"/>
                      <a:pt x="167" y="480"/>
                    </a:cubicBezTo>
                    <a:cubicBezTo>
                      <a:pt x="222" y="535"/>
                      <a:pt x="305" y="563"/>
                      <a:pt x="382" y="563"/>
                    </a:cubicBezTo>
                    <a:cubicBezTo>
                      <a:pt x="458" y="563"/>
                      <a:pt x="527" y="535"/>
                      <a:pt x="555" y="480"/>
                    </a:cubicBezTo>
                    <a:cubicBezTo>
                      <a:pt x="666" y="369"/>
                      <a:pt x="666" y="147"/>
                      <a:pt x="555" y="36"/>
                    </a:cubicBezTo>
                    <a:cubicBezTo>
                      <a:pt x="486" y="13"/>
                      <a:pt x="417" y="0"/>
                      <a:pt x="35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17"/>
              <p:cNvSpPr/>
              <p:nvPr/>
            </p:nvSpPr>
            <p:spPr>
              <a:xfrm>
                <a:off x="2361325" y="1765100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06" y="0"/>
                    </a:moveTo>
                    <a:cubicBezTo>
                      <a:pt x="236" y="0"/>
                      <a:pt x="167" y="28"/>
                      <a:pt x="111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09" y="570"/>
                      <a:pt x="260" y="588"/>
                      <a:pt x="312" y="588"/>
                    </a:cubicBezTo>
                    <a:cubicBezTo>
                      <a:pt x="397" y="588"/>
                      <a:pt x="487" y="540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17"/>
              <p:cNvSpPr/>
              <p:nvPr/>
            </p:nvSpPr>
            <p:spPr>
              <a:xfrm>
                <a:off x="2343300" y="1786450"/>
                <a:ext cx="15275" cy="14725"/>
              </a:xfrm>
              <a:custGeom>
                <a:rect b="b" l="l" r="r" t="t"/>
                <a:pathLst>
                  <a:path extrusionOk="0" h="589" w="611">
                    <a:moveTo>
                      <a:pt x="340" y="1"/>
                    </a:moveTo>
                    <a:cubicBezTo>
                      <a:pt x="244" y="1"/>
                      <a:pt x="146" y="48"/>
                      <a:pt x="112" y="117"/>
                    </a:cubicBezTo>
                    <a:cubicBezTo>
                      <a:pt x="1" y="228"/>
                      <a:pt x="1" y="394"/>
                      <a:pt x="112" y="505"/>
                    </a:cubicBezTo>
                    <a:cubicBezTo>
                      <a:pt x="167" y="560"/>
                      <a:pt x="250" y="588"/>
                      <a:pt x="333" y="588"/>
                    </a:cubicBezTo>
                    <a:cubicBezTo>
                      <a:pt x="417" y="588"/>
                      <a:pt x="500" y="560"/>
                      <a:pt x="555" y="505"/>
                    </a:cubicBezTo>
                    <a:cubicBezTo>
                      <a:pt x="611" y="394"/>
                      <a:pt x="611" y="172"/>
                      <a:pt x="500" y="61"/>
                    </a:cubicBezTo>
                    <a:cubicBezTo>
                      <a:pt x="457" y="19"/>
                      <a:pt x="399" y="1"/>
                      <a:pt x="34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17"/>
              <p:cNvSpPr/>
              <p:nvPr/>
            </p:nvSpPr>
            <p:spPr>
              <a:xfrm>
                <a:off x="2196350" y="1740300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0"/>
                    </a:moveTo>
                    <a:cubicBezTo>
                      <a:pt x="251" y="0"/>
                      <a:pt x="173" y="41"/>
                      <a:pt x="112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3" y="577"/>
                      <a:pt x="306" y="604"/>
                      <a:pt x="382" y="604"/>
                    </a:cubicBezTo>
                    <a:cubicBezTo>
                      <a:pt x="458" y="604"/>
                      <a:pt x="528" y="577"/>
                      <a:pt x="555" y="521"/>
                    </a:cubicBezTo>
                    <a:cubicBezTo>
                      <a:pt x="666" y="410"/>
                      <a:pt x="666" y="188"/>
                      <a:pt x="555" y="78"/>
                    </a:cubicBezTo>
                    <a:cubicBezTo>
                      <a:pt x="481" y="28"/>
                      <a:pt x="406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17"/>
              <p:cNvSpPr/>
              <p:nvPr/>
            </p:nvSpPr>
            <p:spPr>
              <a:xfrm>
                <a:off x="2219925" y="17611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2" y="576"/>
                      <a:pt x="306" y="604"/>
                      <a:pt x="389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7"/>
              <p:cNvSpPr/>
              <p:nvPr/>
            </p:nvSpPr>
            <p:spPr>
              <a:xfrm>
                <a:off x="2243500" y="1781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9"/>
                      <a:pt x="111" y="84"/>
                    </a:cubicBezTo>
                    <a:cubicBezTo>
                      <a:pt x="0" y="195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9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17"/>
              <p:cNvSpPr/>
              <p:nvPr/>
            </p:nvSpPr>
            <p:spPr>
              <a:xfrm>
                <a:off x="2267050" y="1801700"/>
                <a:ext cx="16675" cy="15525"/>
              </a:xfrm>
              <a:custGeom>
                <a:rect b="b" l="l" r="r" t="t"/>
                <a:pathLst>
                  <a:path extrusionOk="0" h="621" w="667">
                    <a:moveTo>
                      <a:pt x="368" y="1"/>
                    </a:moveTo>
                    <a:cubicBezTo>
                      <a:pt x="270" y="1"/>
                      <a:pt x="180" y="48"/>
                      <a:pt x="112" y="117"/>
                    </a:cubicBezTo>
                    <a:cubicBezTo>
                      <a:pt x="1" y="228"/>
                      <a:pt x="1" y="450"/>
                      <a:pt x="167" y="560"/>
                    </a:cubicBezTo>
                    <a:cubicBezTo>
                      <a:pt x="210" y="603"/>
                      <a:pt x="268" y="621"/>
                      <a:pt x="327" y="621"/>
                    </a:cubicBezTo>
                    <a:cubicBezTo>
                      <a:pt x="423" y="621"/>
                      <a:pt x="521" y="574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17"/>
              <p:cNvSpPr/>
              <p:nvPr/>
            </p:nvSpPr>
            <p:spPr>
              <a:xfrm>
                <a:off x="2290625" y="1822075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1"/>
                    </a:moveTo>
                    <a:cubicBezTo>
                      <a:pt x="250" y="1"/>
                      <a:pt x="172" y="42"/>
                      <a:pt x="111" y="134"/>
                    </a:cubicBezTo>
                    <a:cubicBezTo>
                      <a:pt x="1" y="245"/>
                      <a:pt x="1" y="411"/>
                      <a:pt x="167" y="522"/>
                    </a:cubicBezTo>
                    <a:cubicBezTo>
                      <a:pt x="222" y="577"/>
                      <a:pt x="306" y="605"/>
                      <a:pt x="382" y="605"/>
                    </a:cubicBezTo>
                    <a:cubicBezTo>
                      <a:pt x="458" y="605"/>
                      <a:pt x="527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0" y="28"/>
                      <a:pt x="405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17"/>
              <p:cNvSpPr/>
              <p:nvPr/>
            </p:nvSpPr>
            <p:spPr>
              <a:xfrm>
                <a:off x="2314200" y="1842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17"/>
              <p:cNvSpPr/>
              <p:nvPr/>
            </p:nvSpPr>
            <p:spPr>
              <a:xfrm>
                <a:off x="2337750" y="1863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1"/>
                    </a:moveTo>
                    <a:cubicBezTo>
                      <a:pt x="237" y="1"/>
                      <a:pt x="167" y="28"/>
                      <a:pt x="112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17" y="577"/>
                      <a:pt x="278" y="605"/>
                      <a:pt x="340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17"/>
              <p:cNvSpPr/>
              <p:nvPr/>
            </p:nvSpPr>
            <p:spPr>
              <a:xfrm>
                <a:off x="2361325" y="18835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8" y="1"/>
                    </a:moveTo>
                    <a:cubicBezTo>
                      <a:pt x="270" y="1"/>
                      <a:pt x="180" y="48"/>
                      <a:pt x="111" y="116"/>
                    </a:cubicBezTo>
                    <a:cubicBezTo>
                      <a:pt x="1" y="227"/>
                      <a:pt x="1" y="394"/>
                      <a:pt x="167" y="560"/>
                    </a:cubicBezTo>
                    <a:cubicBezTo>
                      <a:pt x="209" y="602"/>
                      <a:pt x="260" y="621"/>
                      <a:pt x="312" y="621"/>
                    </a:cubicBezTo>
                    <a:cubicBezTo>
                      <a:pt x="397" y="621"/>
                      <a:pt x="487" y="573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17"/>
              <p:cNvSpPr/>
              <p:nvPr/>
            </p:nvSpPr>
            <p:spPr>
              <a:xfrm>
                <a:off x="2384900" y="1903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6"/>
                      <a:pt x="167" y="527"/>
                    </a:cubicBezTo>
                    <a:cubicBezTo>
                      <a:pt x="222" y="583"/>
                      <a:pt x="291" y="611"/>
                      <a:pt x="361" y="611"/>
                    </a:cubicBezTo>
                    <a:cubicBezTo>
                      <a:pt x="430" y="611"/>
                      <a:pt x="499" y="583"/>
                      <a:pt x="555" y="527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17"/>
              <p:cNvSpPr/>
              <p:nvPr/>
            </p:nvSpPr>
            <p:spPr>
              <a:xfrm>
                <a:off x="2408450" y="1924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0"/>
                    </a:moveTo>
                    <a:cubicBezTo>
                      <a:pt x="237" y="0"/>
                      <a:pt x="167" y="28"/>
                      <a:pt x="112" y="84"/>
                    </a:cubicBezTo>
                    <a:cubicBezTo>
                      <a:pt x="1" y="194"/>
                      <a:pt x="1" y="416"/>
                      <a:pt x="167" y="527"/>
                    </a:cubicBezTo>
                    <a:cubicBezTo>
                      <a:pt x="217" y="577"/>
                      <a:pt x="278" y="604"/>
                      <a:pt x="340" y="604"/>
                    </a:cubicBezTo>
                    <a:cubicBezTo>
                      <a:pt x="416" y="604"/>
                      <a:pt x="494" y="563"/>
                      <a:pt x="555" y="472"/>
                    </a:cubicBezTo>
                    <a:cubicBezTo>
                      <a:pt x="666" y="361"/>
                      <a:pt x="666" y="194"/>
                      <a:pt x="555" y="84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17"/>
              <p:cNvSpPr/>
              <p:nvPr/>
            </p:nvSpPr>
            <p:spPr>
              <a:xfrm>
                <a:off x="2082675" y="1871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34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1" y="194"/>
                      <a:pt x="56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361"/>
                      <a:pt x="666" y="194"/>
                      <a:pt x="555" y="83"/>
                    </a:cubicBezTo>
                    <a:cubicBezTo>
                      <a:pt x="500" y="28"/>
                      <a:pt x="417" y="0"/>
                      <a:pt x="33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7"/>
              <p:cNvSpPr/>
              <p:nvPr/>
            </p:nvSpPr>
            <p:spPr>
              <a:xfrm>
                <a:off x="2106250" y="1892625"/>
                <a:ext cx="18050" cy="15150"/>
              </a:xfrm>
              <a:custGeom>
                <a:rect b="b" l="l" r="r" t="t"/>
                <a:pathLst>
                  <a:path extrusionOk="0" h="606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8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0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17"/>
              <p:cNvSpPr/>
              <p:nvPr/>
            </p:nvSpPr>
            <p:spPr>
              <a:xfrm>
                <a:off x="2129825" y="1912200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58" y="0"/>
                    </a:moveTo>
                    <a:cubicBezTo>
                      <a:pt x="267" y="0"/>
                      <a:pt x="172" y="41"/>
                      <a:pt x="111" y="133"/>
                    </a:cubicBezTo>
                    <a:cubicBezTo>
                      <a:pt x="0" y="244"/>
                      <a:pt x="56" y="410"/>
                      <a:pt x="167" y="521"/>
                    </a:cubicBezTo>
                    <a:cubicBezTo>
                      <a:pt x="222" y="577"/>
                      <a:pt x="305" y="604"/>
                      <a:pt x="388" y="604"/>
                    </a:cubicBezTo>
                    <a:cubicBezTo>
                      <a:pt x="472" y="604"/>
                      <a:pt x="555" y="577"/>
                      <a:pt x="610" y="521"/>
                    </a:cubicBezTo>
                    <a:cubicBezTo>
                      <a:pt x="721" y="410"/>
                      <a:pt x="666" y="188"/>
                      <a:pt x="555" y="77"/>
                    </a:cubicBezTo>
                    <a:cubicBezTo>
                      <a:pt x="505" y="28"/>
                      <a:pt x="433" y="0"/>
                      <a:pt x="358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17"/>
              <p:cNvSpPr/>
              <p:nvPr/>
            </p:nvSpPr>
            <p:spPr>
              <a:xfrm>
                <a:off x="2153375" y="1932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3" y="0"/>
                    </a:moveTo>
                    <a:cubicBezTo>
                      <a:pt x="237" y="0"/>
                      <a:pt x="167" y="28"/>
                      <a:pt x="112" y="83"/>
                    </a:cubicBezTo>
                    <a:cubicBezTo>
                      <a:pt x="1" y="250"/>
                      <a:pt x="1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416"/>
                      <a:pt x="666" y="194"/>
                      <a:pt x="555" y="83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17"/>
              <p:cNvSpPr/>
              <p:nvPr/>
            </p:nvSpPr>
            <p:spPr>
              <a:xfrm>
                <a:off x="2176950" y="1953625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7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1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17"/>
              <p:cNvSpPr/>
              <p:nvPr/>
            </p:nvSpPr>
            <p:spPr>
              <a:xfrm>
                <a:off x="2200525" y="19732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5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0" y="244"/>
                      <a:pt x="0" y="410"/>
                      <a:pt x="167" y="521"/>
                    </a:cubicBezTo>
                    <a:cubicBezTo>
                      <a:pt x="222" y="576"/>
                      <a:pt x="305" y="604"/>
                      <a:pt x="388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5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7"/>
              <p:cNvSpPr/>
              <p:nvPr/>
            </p:nvSpPr>
            <p:spPr>
              <a:xfrm>
                <a:off x="2224075" y="1993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4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9" y="605"/>
                    </a:cubicBezTo>
                    <a:cubicBezTo>
                      <a:pt x="472" y="605"/>
                      <a:pt x="555" y="577"/>
                      <a:pt x="611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17"/>
              <p:cNvSpPr/>
              <p:nvPr/>
            </p:nvSpPr>
            <p:spPr>
              <a:xfrm>
                <a:off x="2247650" y="2014625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527"/>
                    </a:cubicBezTo>
                    <a:cubicBezTo>
                      <a:pt x="222" y="583"/>
                      <a:pt x="306" y="611"/>
                      <a:pt x="389" y="611"/>
                    </a:cubicBezTo>
                    <a:cubicBezTo>
                      <a:pt x="472" y="611"/>
                      <a:pt x="555" y="583"/>
                      <a:pt x="611" y="527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17"/>
              <p:cNvSpPr/>
              <p:nvPr/>
            </p:nvSpPr>
            <p:spPr>
              <a:xfrm>
                <a:off x="2271225" y="20346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7" y="1"/>
                    </a:moveTo>
                    <a:cubicBezTo>
                      <a:pt x="269" y="1"/>
                      <a:pt x="180" y="48"/>
                      <a:pt x="111" y="117"/>
                    </a:cubicBezTo>
                    <a:cubicBezTo>
                      <a:pt x="0" y="228"/>
                      <a:pt x="0" y="394"/>
                      <a:pt x="167" y="560"/>
                    </a:cubicBezTo>
                    <a:cubicBezTo>
                      <a:pt x="209" y="603"/>
                      <a:pt x="267" y="621"/>
                      <a:pt x="330" y="621"/>
                    </a:cubicBezTo>
                    <a:cubicBezTo>
                      <a:pt x="431" y="621"/>
                      <a:pt x="542" y="573"/>
                      <a:pt x="610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1" y="19"/>
                      <a:pt x="428" y="1"/>
                      <a:pt x="36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17"/>
              <p:cNvSpPr/>
              <p:nvPr/>
            </p:nvSpPr>
            <p:spPr>
              <a:xfrm>
                <a:off x="2294775" y="2054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3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2" y="605"/>
                    </a:cubicBezTo>
                    <a:cubicBezTo>
                      <a:pt x="458" y="605"/>
                      <a:pt x="528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59" name="Google Shape;1759;p17"/>
          <p:cNvSpPr/>
          <p:nvPr/>
        </p:nvSpPr>
        <p:spPr>
          <a:xfrm flipH="1" rot="5400000">
            <a:off x="8517947" y="4113735"/>
            <a:ext cx="778819" cy="363625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17"/>
          <p:cNvSpPr/>
          <p:nvPr/>
        </p:nvSpPr>
        <p:spPr>
          <a:xfrm flipH="1" rot="5400000">
            <a:off x="7583149" y="422376"/>
            <a:ext cx="528317" cy="927089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17"/>
          <p:cNvSpPr/>
          <p:nvPr/>
        </p:nvSpPr>
        <p:spPr>
          <a:xfrm flipH="1" rot="5400000">
            <a:off x="7180516" y="364773"/>
            <a:ext cx="190175" cy="155220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17"/>
          <p:cNvSpPr/>
          <p:nvPr/>
        </p:nvSpPr>
        <p:spPr>
          <a:xfrm flipH="1" rot="5400000">
            <a:off x="7473795" y="-27096"/>
            <a:ext cx="664734" cy="719030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17"/>
          <p:cNvSpPr/>
          <p:nvPr/>
        </p:nvSpPr>
        <p:spPr>
          <a:xfrm flipH="1" rot="5400000">
            <a:off x="8595548" y="3152901"/>
            <a:ext cx="334870" cy="235889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17"/>
          <p:cNvSpPr/>
          <p:nvPr/>
        </p:nvSpPr>
        <p:spPr>
          <a:xfrm flipH="1" rot="5400000">
            <a:off x="8913907" y="3012634"/>
            <a:ext cx="113292" cy="89854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17"/>
          <p:cNvSpPr txBox="1"/>
          <p:nvPr>
            <p:ph idx="1" type="subTitle"/>
          </p:nvPr>
        </p:nvSpPr>
        <p:spPr>
          <a:xfrm>
            <a:off x="1420156" y="1490700"/>
            <a:ext cx="24690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6" name="Google Shape;1766;p17"/>
          <p:cNvSpPr txBox="1"/>
          <p:nvPr>
            <p:ph idx="2" type="subTitle"/>
          </p:nvPr>
        </p:nvSpPr>
        <p:spPr>
          <a:xfrm>
            <a:off x="1415356" y="2641825"/>
            <a:ext cx="24690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7" name="Google Shape;1767;p17"/>
          <p:cNvSpPr txBox="1"/>
          <p:nvPr>
            <p:ph idx="3" type="subTitle"/>
          </p:nvPr>
        </p:nvSpPr>
        <p:spPr>
          <a:xfrm>
            <a:off x="1421656" y="3817375"/>
            <a:ext cx="24690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8" name="Google Shape;1768;p17"/>
          <p:cNvSpPr txBox="1"/>
          <p:nvPr>
            <p:ph idx="4" type="subTitle"/>
          </p:nvPr>
        </p:nvSpPr>
        <p:spPr>
          <a:xfrm>
            <a:off x="5143994" y="1530900"/>
            <a:ext cx="24690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9" name="Google Shape;1769;p17"/>
          <p:cNvSpPr txBox="1"/>
          <p:nvPr>
            <p:ph idx="5" type="subTitle"/>
          </p:nvPr>
        </p:nvSpPr>
        <p:spPr>
          <a:xfrm>
            <a:off x="5139194" y="2688700"/>
            <a:ext cx="24690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70" name="Google Shape;1770;p17"/>
          <p:cNvSpPr txBox="1"/>
          <p:nvPr>
            <p:ph idx="6" type="subTitle"/>
          </p:nvPr>
        </p:nvSpPr>
        <p:spPr>
          <a:xfrm>
            <a:off x="5145494" y="3870925"/>
            <a:ext cx="24690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p17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BLANK_3">
    <p:bg>
      <p:bgPr>
        <a:noFill/>
      </p:bgPr>
    </p:bg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18"/>
          <p:cNvSpPr/>
          <p:nvPr/>
        </p:nvSpPr>
        <p:spPr>
          <a:xfrm flipH="1" rot="5400000">
            <a:off x="8530036" y="4103180"/>
            <a:ext cx="776462" cy="362891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18"/>
          <p:cNvSpPr/>
          <p:nvPr/>
        </p:nvSpPr>
        <p:spPr>
          <a:xfrm flipH="1" rot="5400000">
            <a:off x="7197414" y="4431934"/>
            <a:ext cx="1088031" cy="335117"/>
          </a:xfrm>
          <a:custGeom>
            <a:rect b="b" l="l" r="r" t="t"/>
            <a:pathLst>
              <a:path extrusionOk="0" h="13562" w="44032">
                <a:moveTo>
                  <a:pt x="0" y="1"/>
                </a:moveTo>
                <a:lnTo>
                  <a:pt x="0" y="10708"/>
                </a:lnTo>
                <a:cubicBezTo>
                  <a:pt x="5577" y="12602"/>
                  <a:pt x="11401" y="13561"/>
                  <a:pt x="17236" y="13561"/>
                </a:cubicBezTo>
                <a:cubicBezTo>
                  <a:pt x="20755" y="13561"/>
                  <a:pt x="24278" y="13212"/>
                  <a:pt x="27753" y="12510"/>
                </a:cubicBezTo>
                <a:cubicBezTo>
                  <a:pt x="30122" y="12009"/>
                  <a:pt x="36259" y="9708"/>
                  <a:pt x="36226" y="8240"/>
                </a:cubicBezTo>
                <a:cubicBezTo>
                  <a:pt x="36200" y="7838"/>
                  <a:pt x="35615" y="7690"/>
                  <a:pt x="34704" y="7690"/>
                </a:cubicBezTo>
                <a:cubicBezTo>
                  <a:pt x="32189" y="7690"/>
                  <a:pt x="27187" y="8816"/>
                  <a:pt x="24617" y="8816"/>
                </a:cubicBezTo>
                <a:cubicBezTo>
                  <a:pt x="24489" y="8816"/>
                  <a:pt x="24366" y="8813"/>
                  <a:pt x="24251" y="8807"/>
                </a:cubicBezTo>
                <a:lnTo>
                  <a:pt x="29288" y="7206"/>
                </a:lnTo>
                <a:cubicBezTo>
                  <a:pt x="34058" y="5671"/>
                  <a:pt x="44032" y="1902"/>
                  <a:pt x="42897" y="1035"/>
                </a:cubicBezTo>
                <a:cubicBezTo>
                  <a:pt x="42510" y="960"/>
                  <a:pt x="42122" y="927"/>
                  <a:pt x="41734" y="927"/>
                </a:cubicBezTo>
                <a:cubicBezTo>
                  <a:pt x="40046" y="927"/>
                  <a:pt x="38353" y="1547"/>
                  <a:pt x="36726" y="2036"/>
                </a:cubicBezTo>
                <a:cubicBezTo>
                  <a:pt x="31955" y="3515"/>
                  <a:pt x="26836" y="4015"/>
                  <a:pt x="21992" y="4015"/>
                </a:cubicBezTo>
                <a:cubicBezTo>
                  <a:pt x="16677" y="4015"/>
                  <a:pt x="11695" y="3412"/>
                  <a:pt x="7872" y="2836"/>
                </a:cubicBezTo>
                <a:cubicBezTo>
                  <a:pt x="5704" y="2536"/>
                  <a:pt x="2802" y="1435"/>
                  <a:pt x="0" y="1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18"/>
          <p:cNvSpPr/>
          <p:nvPr/>
        </p:nvSpPr>
        <p:spPr>
          <a:xfrm rot="-5400000">
            <a:off x="1846477" y="170910"/>
            <a:ext cx="872930" cy="531389"/>
          </a:xfrm>
          <a:custGeom>
            <a:rect b="b" l="l" r="r" t="t"/>
            <a:pathLst>
              <a:path extrusionOk="0" h="21505" w="35327">
                <a:moveTo>
                  <a:pt x="1334" y="0"/>
                </a:moveTo>
                <a:cubicBezTo>
                  <a:pt x="1094" y="0"/>
                  <a:pt x="861" y="60"/>
                  <a:pt x="668" y="188"/>
                </a:cubicBezTo>
                <a:cubicBezTo>
                  <a:pt x="435" y="388"/>
                  <a:pt x="301" y="655"/>
                  <a:pt x="268" y="955"/>
                </a:cubicBezTo>
                <a:cubicBezTo>
                  <a:pt x="1" y="2423"/>
                  <a:pt x="1135" y="3724"/>
                  <a:pt x="2236" y="4758"/>
                </a:cubicBezTo>
                <a:cubicBezTo>
                  <a:pt x="7773" y="9762"/>
                  <a:pt x="14478" y="13231"/>
                  <a:pt x="21750" y="14799"/>
                </a:cubicBezTo>
                <a:cubicBezTo>
                  <a:pt x="22450" y="14965"/>
                  <a:pt x="23318" y="15266"/>
                  <a:pt x="23351" y="16000"/>
                </a:cubicBezTo>
                <a:cubicBezTo>
                  <a:pt x="23351" y="16604"/>
                  <a:pt x="22605" y="16961"/>
                  <a:pt x="21950" y="16961"/>
                </a:cubicBezTo>
                <a:cubicBezTo>
                  <a:pt x="21847" y="16961"/>
                  <a:pt x="21745" y="16952"/>
                  <a:pt x="21650" y="16934"/>
                </a:cubicBezTo>
                <a:cubicBezTo>
                  <a:pt x="21117" y="16861"/>
                  <a:pt x="20568" y="16665"/>
                  <a:pt x="20038" y="16665"/>
                </a:cubicBezTo>
                <a:cubicBezTo>
                  <a:pt x="19838" y="16665"/>
                  <a:pt x="19641" y="16694"/>
                  <a:pt x="19448" y="16767"/>
                </a:cubicBezTo>
                <a:cubicBezTo>
                  <a:pt x="18448" y="17200"/>
                  <a:pt x="18381" y="18768"/>
                  <a:pt x="19081" y="19602"/>
                </a:cubicBezTo>
                <a:cubicBezTo>
                  <a:pt x="19815" y="20436"/>
                  <a:pt x="20983" y="20703"/>
                  <a:pt x="22050" y="20903"/>
                </a:cubicBezTo>
                <a:cubicBezTo>
                  <a:pt x="24167" y="21304"/>
                  <a:pt x="26307" y="21504"/>
                  <a:pt x="28444" y="21504"/>
                </a:cubicBezTo>
                <a:cubicBezTo>
                  <a:pt x="30752" y="21504"/>
                  <a:pt x="33057" y="21271"/>
                  <a:pt x="35326" y="20803"/>
                </a:cubicBezTo>
                <a:lnTo>
                  <a:pt x="35326" y="10262"/>
                </a:lnTo>
                <a:cubicBezTo>
                  <a:pt x="33498" y="10680"/>
                  <a:pt x="31629" y="10873"/>
                  <a:pt x="29753" y="10873"/>
                </a:cubicBezTo>
                <a:cubicBezTo>
                  <a:pt x="26837" y="10873"/>
                  <a:pt x="23904" y="10407"/>
                  <a:pt x="21083" y="9595"/>
                </a:cubicBezTo>
                <a:cubicBezTo>
                  <a:pt x="15746" y="8094"/>
                  <a:pt x="10809" y="5359"/>
                  <a:pt x="6172" y="2256"/>
                </a:cubicBezTo>
                <a:cubicBezTo>
                  <a:pt x="4771" y="1356"/>
                  <a:pt x="3370" y="388"/>
                  <a:pt x="1736" y="55"/>
                </a:cubicBezTo>
                <a:cubicBezTo>
                  <a:pt x="1604" y="19"/>
                  <a:pt x="1468" y="0"/>
                  <a:pt x="1334" y="0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18"/>
          <p:cNvSpPr/>
          <p:nvPr/>
        </p:nvSpPr>
        <p:spPr>
          <a:xfrm flipH="1" rot="5400000">
            <a:off x="7011681" y="4314772"/>
            <a:ext cx="897640" cy="339466"/>
          </a:xfrm>
          <a:custGeom>
            <a:rect b="b" l="l" r="r" t="t"/>
            <a:pathLst>
              <a:path extrusionOk="0" h="13738" w="36327">
                <a:moveTo>
                  <a:pt x="35185" y="1"/>
                </a:moveTo>
                <a:cubicBezTo>
                  <a:pt x="34865" y="1"/>
                  <a:pt x="34516" y="87"/>
                  <a:pt x="34225" y="195"/>
                </a:cubicBezTo>
                <a:cubicBezTo>
                  <a:pt x="31723" y="1162"/>
                  <a:pt x="29421" y="2630"/>
                  <a:pt x="27053" y="3864"/>
                </a:cubicBezTo>
                <a:cubicBezTo>
                  <a:pt x="21482" y="6766"/>
                  <a:pt x="15311" y="8367"/>
                  <a:pt x="9040" y="8567"/>
                </a:cubicBezTo>
                <a:cubicBezTo>
                  <a:pt x="8984" y="8569"/>
                  <a:pt x="8926" y="8571"/>
                  <a:pt x="8867" y="8571"/>
                </a:cubicBezTo>
                <a:cubicBezTo>
                  <a:pt x="7781" y="8571"/>
                  <a:pt x="6136" y="8223"/>
                  <a:pt x="4721" y="8223"/>
                </a:cubicBezTo>
                <a:cubicBezTo>
                  <a:pt x="3859" y="8223"/>
                  <a:pt x="3082" y="8352"/>
                  <a:pt x="2569" y="8767"/>
                </a:cubicBezTo>
                <a:cubicBezTo>
                  <a:pt x="0" y="10869"/>
                  <a:pt x="3169" y="13004"/>
                  <a:pt x="5104" y="13371"/>
                </a:cubicBezTo>
                <a:cubicBezTo>
                  <a:pt x="6569" y="13619"/>
                  <a:pt x="8048" y="13738"/>
                  <a:pt x="9527" y="13738"/>
                </a:cubicBezTo>
                <a:cubicBezTo>
                  <a:pt x="13606" y="13738"/>
                  <a:pt x="17688" y="12836"/>
                  <a:pt x="21482" y="11269"/>
                </a:cubicBezTo>
                <a:cubicBezTo>
                  <a:pt x="26619" y="9134"/>
                  <a:pt x="31256" y="5832"/>
                  <a:pt x="35392" y="2063"/>
                </a:cubicBezTo>
                <a:cubicBezTo>
                  <a:pt x="35826" y="1629"/>
                  <a:pt x="36326" y="1029"/>
                  <a:pt x="36059" y="461"/>
                </a:cubicBezTo>
                <a:cubicBezTo>
                  <a:pt x="35897" y="119"/>
                  <a:pt x="35560" y="1"/>
                  <a:pt x="35185" y="1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18"/>
          <p:cNvSpPr/>
          <p:nvPr/>
        </p:nvSpPr>
        <p:spPr>
          <a:xfrm rot="-5400000">
            <a:off x="2212494" y="800088"/>
            <a:ext cx="302525" cy="178060"/>
          </a:xfrm>
          <a:custGeom>
            <a:rect b="b" l="l" r="r" t="t"/>
            <a:pathLst>
              <a:path extrusionOk="0" h="7206" w="12243">
                <a:moveTo>
                  <a:pt x="3516" y="0"/>
                </a:moveTo>
                <a:cubicBezTo>
                  <a:pt x="1987" y="0"/>
                  <a:pt x="721" y="472"/>
                  <a:pt x="501" y="1877"/>
                </a:cubicBezTo>
                <a:cubicBezTo>
                  <a:pt x="0" y="5046"/>
                  <a:pt x="7106" y="6914"/>
                  <a:pt x="9274" y="7147"/>
                </a:cubicBezTo>
                <a:cubicBezTo>
                  <a:pt x="9497" y="7187"/>
                  <a:pt x="9721" y="7206"/>
                  <a:pt x="9943" y="7206"/>
                </a:cubicBezTo>
                <a:cubicBezTo>
                  <a:pt x="10283" y="7206"/>
                  <a:pt x="10618" y="7161"/>
                  <a:pt x="10942" y="7081"/>
                </a:cubicBezTo>
                <a:cubicBezTo>
                  <a:pt x="11509" y="6914"/>
                  <a:pt x="11976" y="6514"/>
                  <a:pt x="12142" y="5980"/>
                </a:cubicBezTo>
                <a:cubicBezTo>
                  <a:pt x="12243" y="5613"/>
                  <a:pt x="12209" y="5279"/>
                  <a:pt x="12109" y="4946"/>
                </a:cubicBezTo>
                <a:cubicBezTo>
                  <a:pt x="11675" y="3478"/>
                  <a:pt x="10708" y="2244"/>
                  <a:pt x="9374" y="1543"/>
                </a:cubicBezTo>
                <a:cubicBezTo>
                  <a:pt x="8394" y="956"/>
                  <a:pt x="5690" y="0"/>
                  <a:pt x="3516" y="0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18"/>
          <p:cNvSpPr/>
          <p:nvPr/>
        </p:nvSpPr>
        <p:spPr>
          <a:xfrm rot="-5400000">
            <a:off x="1851024" y="971712"/>
            <a:ext cx="162864" cy="135287"/>
          </a:xfrm>
          <a:custGeom>
            <a:rect b="b" l="l" r="r" t="t"/>
            <a:pathLst>
              <a:path extrusionOk="0" h="5475" w="6591">
                <a:moveTo>
                  <a:pt x="2432" y="0"/>
                </a:moveTo>
                <a:cubicBezTo>
                  <a:pt x="1" y="0"/>
                  <a:pt x="1078" y="4882"/>
                  <a:pt x="3755" y="5423"/>
                </a:cubicBezTo>
                <a:cubicBezTo>
                  <a:pt x="3928" y="5458"/>
                  <a:pt x="4108" y="5475"/>
                  <a:pt x="4288" y="5475"/>
                </a:cubicBezTo>
                <a:cubicBezTo>
                  <a:pt x="5320" y="5475"/>
                  <a:pt x="6377" y="4916"/>
                  <a:pt x="6490" y="3922"/>
                </a:cubicBezTo>
                <a:cubicBezTo>
                  <a:pt x="6590" y="3022"/>
                  <a:pt x="5923" y="2254"/>
                  <a:pt x="5289" y="1587"/>
                </a:cubicBezTo>
                <a:cubicBezTo>
                  <a:pt x="4756" y="987"/>
                  <a:pt x="4088" y="486"/>
                  <a:pt x="3355" y="186"/>
                </a:cubicBezTo>
                <a:cubicBezTo>
                  <a:pt x="3004" y="58"/>
                  <a:pt x="2697" y="0"/>
                  <a:pt x="2432" y="0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18"/>
          <p:cNvSpPr/>
          <p:nvPr/>
        </p:nvSpPr>
        <p:spPr>
          <a:xfrm flipH="1" rot="5400000">
            <a:off x="6895124" y="4765161"/>
            <a:ext cx="263779" cy="492915"/>
          </a:xfrm>
          <a:custGeom>
            <a:rect b="b" l="l" r="r" t="t"/>
            <a:pathLst>
              <a:path extrusionOk="0" h="19948" w="10675">
                <a:moveTo>
                  <a:pt x="0" y="0"/>
                </a:moveTo>
                <a:lnTo>
                  <a:pt x="0" y="19948"/>
                </a:lnTo>
                <a:cubicBezTo>
                  <a:pt x="2936" y="19147"/>
                  <a:pt x="5571" y="17446"/>
                  <a:pt x="7939" y="15478"/>
                </a:cubicBezTo>
                <a:cubicBezTo>
                  <a:pt x="8873" y="14711"/>
                  <a:pt x="9774" y="13877"/>
                  <a:pt x="10241" y="12776"/>
                </a:cubicBezTo>
                <a:cubicBezTo>
                  <a:pt x="10608" y="11709"/>
                  <a:pt x="10674" y="10541"/>
                  <a:pt x="10408" y="9407"/>
                </a:cubicBezTo>
                <a:cubicBezTo>
                  <a:pt x="9740" y="6171"/>
                  <a:pt x="7739" y="3336"/>
                  <a:pt x="4904" y="1635"/>
                </a:cubicBezTo>
                <a:cubicBezTo>
                  <a:pt x="3403" y="767"/>
                  <a:pt x="1735" y="200"/>
                  <a:pt x="0" y="0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18"/>
          <p:cNvSpPr/>
          <p:nvPr/>
        </p:nvSpPr>
        <p:spPr>
          <a:xfrm flipH="1" rot="5400000">
            <a:off x="7661418" y="3882656"/>
            <a:ext cx="89870" cy="69559"/>
          </a:xfrm>
          <a:custGeom>
            <a:rect b="b" l="l" r="r" t="t"/>
            <a:pathLst>
              <a:path extrusionOk="0" h="2815" w="3637">
                <a:moveTo>
                  <a:pt x="2336" y="0"/>
                </a:moveTo>
                <a:cubicBezTo>
                  <a:pt x="2269" y="0"/>
                  <a:pt x="2202" y="4"/>
                  <a:pt x="2136" y="13"/>
                </a:cubicBezTo>
                <a:cubicBezTo>
                  <a:pt x="1769" y="46"/>
                  <a:pt x="1402" y="146"/>
                  <a:pt x="1068" y="346"/>
                </a:cubicBezTo>
                <a:lnTo>
                  <a:pt x="835" y="513"/>
                </a:lnTo>
                <a:cubicBezTo>
                  <a:pt x="568" y="713"/>
                  <a:pt x="368" y="980"/>
                  <a:pt x="201" y="1247"/>
                </a:cubicBezTo>
                <a:cubicBezTo>
                  <a:pt x="34" y="1514"/>
                  <a:pt x="1" y="1847"/>
                  <a:pt x="101" y="2114"/>
                </a:cubicBezTo>
                <a:cubicBezTo>
                  <a:pt x="334" y="2548"/>
                  <a:pt x="768" y="2815"/>
                  <a:pt x="1235" y="2815"/>
                </a:cubicBezTo>
                <a:cubicBezTo>
                  <a:pt x="1769" y="2815"/>
                  <a:pt x="2269" y="2681"/>
                  <a:pt x="2736" y="2448"/>
                </a:cubicBezTo>
                <a:cubicBezTo>
                  <a:pt x="3070" y="2281"/>
                  <a:pt x="3337" y="2047"/>
                  <a:pt x="3537" y="1747"/>
                </a:cubicBezTo>
                <a:cubicBezTo>
                  <a:pt x="3637" y="1414"/>
                  <a:pt x="3637" y="1047"/>
                  <a:pt x="3470" y="746"/>
                </a:cubicBezTo>
                <a:cubicBezTo>
                  <a:pt x="3370" y="480"/>
                  <a:pt x="3170" y="246"/>
                  <a:pt x="2936" y="113"/>
                </a:cubicBezTo>
                <a:cubicBezTo>
                  <a:pt x="2736" y="38"/>
                  <a:pt x="2536" y="0"/>
                  <a:pt x="2336" y="0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18"/>
          <p:cNvSpPr/>
          <p:nvPr/>
        </p:nvSpPr>
        <p:spPr>
          <a:xfrm rot="-5400000">
            <a:off x="1030664" y="420740"/>
            <a:ext cx="526718" cy="925217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18"/>
          <p:cNvSpPr/>
          <p:nvPr/>
        </p:nvSpPr>
        <p:spPr>
          <a:xfrm rot="-5400000">
            <a:off x="1769728" y="363673"/>
            <a:ext cx="189600" cy="154907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18"/>
          <p:cNvSpPr/>
          <p:nvPr/>
        </p:nvSpPr>
        <p:spPr>
          <a:xfrm rot="-5400000">
            <a:off x="1003718" y="-27289"/>
            <a:ext cx="662722" cy="717578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18"/>
          <p:cNvSpPr/>
          <p:nvPr/>
        </p:nvSpPr>
        <p:spPr>
          <a:xfrm rot="-5400000">
            <a:off x="-82163" y="740055"/>
            <a:ext cx="725387" cy="561065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18"/>
          <p:cNvSpPr/>
          <p:nvPr/>
        </p:nvSpPr>
        <p:spPr>
          <a:xfrm flipH="1" rot="5400000">
            <a:off x="8607267" y="3145260"/>
            <a:ext cx="333857" cy="235412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18"/>
          <p:cNvSpPr/>
          <p:nvPr/>
        </p:nvSpPr>
        <p:spPr>
          <a:xfrm flipH="1" rot="5400000">
            <a:off x="8924865" y="3005475"/>
            <a:ext cx="112949" cy="89673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rgbClr val="E8BB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18"/>
          <p:cNvSpPr txBox="1"/>
          <p:nvPr>
            <p:ph type="title"/>
          </p:nvPr>
        </p:nvSpPr>
        <p:spPr>
          <a:xfrm>
            <a:off x="713225" y="1383275"/>
            <a:ext cx="52206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9"/>
          <p:cNvSpPr txBox="1"/>
          <p:nvPr>
            <p:ph hasCustomPrompt="1" type="title"/>
          </p:nvPr>
        </p:nvSpPr>
        <p:spPr>
          <a:xfrm>
            <a:off x="1875900" y="1999050"/>
            <a:ext cx="53922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900"/>
              <a:buNone/>
              <a:defRPr b="1" sz="8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0" name="Google Shape;1790;p19"/>
          <p:cNvSpPr txBox="1"/>
          <p:nvPr>
            <p:ph idx="1" type="body"/>
          </p:nvPr>
        </p:nvSpPr>
        <p:spPr>
          <a:xfrm>
            <a:off x="1875900" y="3032250"/>
            <a:ext cx="53922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2000"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1791" name="Google Shape;1791;p19"/>
          <p:cNvGrpSpPr/>
          <p:nvPr/>
        </p:nvGrpSpPr>
        <p:grpSpPr>
          <a:xfrm rot="-5400000">
            <a:off x="6025847" y="2028284"/>
            <a:ext cx="5132715" cy="1103597"/>
            <a:chOff x="1288600" y="4266700"/>
            <a:chExt cx="5006550" cy="1076575"/>
          </a:xfrm>
        </p:grpSpPr>
        <p:sp>
          <p:nvSpPr>
            <p:cNvPr id="1792" name="Google Shape;1792;p19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9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9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9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9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9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9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9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9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9"/>
            <p:cNvSpPr/>
            <p:nvPr/>
          </p:nvSpPr>
          <p:spPr>
            <a:xfrm>
              <a:off x="5251450" y="4266700"/>
              <a:ext cx="54225" cy="47700"/>
            </a:xfrm>
            <a:custGeom>
              <a:rect b="b" l="l" r="r" t="t"/>
              <a:pathLst>
                <a:path extrusionOk="0" h="1908" w="2169">
                  <a:moveTo>
                    <a:pt x="1184" y="1"/>
                  </a:moveTo>
                  <a:cubicBezTo>
                    <a:pt x="1156" y="1"/>
                    <a:pt x="1128" y="2"/>
                    <a:pt x="1101" y="6"/>
                  </a:cubicBezTo>
                  <a:cubicBezTo>
                    <a:pt x="934" y="6"/>
                    <a:pt x="801" y="72"/>
                    <a:pt x="634" y="106"/>
                  </a:cubicBezTo>
                  <a:cubicBezTo>
                    <a:pt x="267" y="306"/>
                    <a:pt x="33" y="639"/>
                    <a:pt x="0" y="1073"/>
                  </a:cubicBezTo>
                  <a:cubicBezTo>
                    <a:pt x="33" y="1307"/>
                    <a:pt x="167" y="1540"/>
                    <a:pt x="367" y="1674"/>
                  </a:cubicBezTo>
                  <a:cubicBezTo>
                    <a:pt x="567" y="1807"/>
                    <a:pt x="801" y="1874"/>
                    <a:pt x="1034" y="1907"/>
                  </a:cubicBezTo>
                  <a:cubicBezTo>
                    <a:pt x="1234" y="1907"/>
                    <a:pt x="1434" y="1874"/>
                    <a:pt x="1635" y="1807"/>
                  </a:cubicBezTo>
                  <a:cubicBezTo>
                    <a:pt x="1735" y="1774"/>
                    <a:pt x="1835" y="1740"/>
                    <a:pt x="1935" y="1674"/>
                  </a:cubicBezTo>
                  <a:cubicBezTo>
                    <a:pt x="2102" y="1507"/>
                    <a:pt x="2168" y="1273"/>
                    <a:pt x="2168" y="1040"/>
                  </a:cubicBezTo>
                  <a:cubicBezTo>
                    <a:pt x="2135" y="773"/>
                    <a:pt x="2035" y="506"/>
                    <a:pt x="1835" y="306"/>
                  </a:cubicBezTo>
                  <a:cubicBezTo>
                    <a:pt x="1685" y="126"/>
                    <a:pt x="1428" y="1"/>
                    <a:pt x="1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9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9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9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9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6" name="Google Shape;1806;p19"/>
          <p:cNvGrpSpPr/>
          <p:nvPr/>
        </p:nvGrpSpPr>
        <p:grpSpPr>
          <a:xfrm>
            <a:off x="173963" y="2280800"/>
            <a:ext cx="547600" cy="598575"/>
            <a:chOff x="1519850" y="2520550"/>
            <a:chExt cx="547600" cy="598575"/>
          </a:xfrm>
        </p:grpSpPr>
        <p:sp>
          <p:nvSpPr>
            <p:cNvPr id="1807" name="Google Shape;1807;p19"/>
            <p:cNvSpPr/>
            <p:nvPr/>
          </p:nvSpPr>
          <p:spPr>
            <a:xfrm>
              <a:off x="1962075" y="2845700"/>
              <a:ext cx="30525" cy="23600"/>
            </a:xfrm>
            <a:custGeom>
              <a:rect b="b" l="l" r="r" t="t"/>
              <a:pathLst>
                <a:path extrusionOk="0" h="944" w="1221">
                  <a:moveTo>
                    <a:pt x="1" y="1"/>
                  </a:moveTo>
                  <a:lnTo>
                    <a:pt x="444" y="943"/>
                  </a:lnTo>
                  <a:lnTo>
                    <a:pt x="1221" y="555"/>
                  </a:lnTo>
                  <a:cubicBezTo>
                    <a:pt x="832" y="333"/>
                    <a:pt x="444" y="167"/>
                    <a:pt x="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9"/>
            <p:cNvSpPr/>
            <p:nvPr/>
          </p:nvSpPr>
          <p:spPr>
            <a:xfrm>
              <a:off x="1829000" y="2737575"/>
              <a:ext cx="149750" cy="40300"/>
            </a:xfrm>
            <a:custGeom>
              <a:rect b="b" l="l" r="r" t="t"/>
              <a:pathLst>
                <a:path extrusionOk="0" h="1612" w="5990">
                  <a:moveTo>
                    <a:pt x="5435" y="0"/>
                  </a:moveTo>
                  <a:cubicBezTo>
                    <a:pt x="4104" y="710"/>
                    <a:pt x="2631" y="1065"/>
                    <a:pt x="1130" y="1065"/>
                  </a:cubicBezTo>
                  <a:cubicBezTo>
                    <a:pt x="754" y="1065"/>
                    <a:pt x="377" y="1043"/>
                    <a:pt x="0" y="999"/>
                  </a:cubicBezTo>
                  <a:lnTo>
                    <a:pt x="0" y="999"/>
                  </a:lnTo>
                  <a:cubicBezTo>
                    <a:pt x="76" y="1036"/>
                    <a:pt x="1533" y="1611"/>
                    <a:pt x="3328" y="1611"/>
                  </a:cubicBezTo>
                  <a:cubicBezTo>
                    <a:pt x="4176" y="1611"/>
                    <a:pt x="5100" y="1483"/>
                    <a:pt x="5989" y="1110"/>
                  </a:cubicBezTo>
                  <a:lnTo>
                    <a:pt x="5435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9"/>
            <p:cNvSpPr/>
            <p:nvPr/>
          </p:nvSpPr>
          <p:spPr>
            <a:xfrm>
              <a:off x="1912175" y="2833225"/>
              <a:ext cx="44375" cy="41625"/>
            </a:xfrm>
            <a:custGeom>
              <a:rect b="b" l="l" r="r" t="t"/>
              <a:pathLst>
                <a:path extrusionOk="0" h="1665" w="1775">
                  <a:moveTo>
                    <a:pt x="0" y="1"/>
                  </a:moveTo>
                  <a:lnTo>
                    <a:pt x="777" y="1664"/>
                  </a:lnTo>
                  <a:lnTo>
                    <a:pt x="1775" y="1165"/>
                  </a:lnTo>
                  <a:lnTo>
                    <a:pt x="1387" y="333"/>
                  </a:lnTo>
                  <a:cubicBezTo>
                    <a:pt x="943" y="167"/>
                    <a:pt x="499" y="112"/>
                    <a:pt x="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9"/>
            <p:cNvSpPr/>
            <p:nvPr/>
          </p:nvSpPr>
          <p:spPr>
            <a:xfrm>
              <a:off x="1869200" y="2830800"/>
              <a:ext cx="48550" cy="50975"/>
            </a:xfrm>
            <a:custGeom>
              <a:rect b="b" l="l" r="r" t="t"/>
              <a:pathLst>
                <a:path extrusionOk="0" h="2039" w="1942">
                  <a:moveTo>
                    <a:pt x="610" y="1"/>
                  </a:moveTo>
                  <a:cubicBezTo>
                    <a:pt x="402" y="1"/>
                    <a:pt x="194" y="14"/>
                    <a:pt x="0" y="42"/>
                  </a:cubicBezTo>
                  <a:lnTo>
                    <a:pt x="943" y="2038"/>
                  </a:lnTo>
                  <a:lnTo>
                    <a:pt x="1941" y="1539"/>
                  </a:lnTo>
                  <a:lnTo>
                    <a:pt x="1220" y="42"/>
                  </a:lnTo>
                  <a:cubicBezTo>
                    <a:pt x="1026" y="14"/>
                    <a:pt x="818" y="1"/>
                    <a:pt x="61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9"/>
            <p:cNvSpPr/>
            <p:nvPr/>
          </p:nvSpPr>
          <p:spPr>
            <a:xfrm>
              <a:off x="1830375" y="2831850"/>
              <a:ext cx="48550" cy="56850"/>
            </a:xfrm>
            <a:custGeom>
              <a:rect b="b" l="l" r="r" t="t"/>
              <a:pathLst>
                <a:path extrusionOk="0" h="2274" w="1942">
                  <a:moveTo>
                    <a:pt x="1110" y="0"/>
                  </a:moveTo>
                  <a:cubicBezTo>
                    <a:pt x="722" y="56"/>
                    <a:pt x="333" y="111"/>
                    <a:pt x="1" y="222"/>
                  </a:cubicBezTo>
                  <a:lnTo>
                    <a:pt x="943" y="2274"/>
                  </a:lnTo>
                  <a:lnTo>
                    <a:pt x="1942" y="183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9"/>
            <p:cNvSpPr/>
            <p:nvPr/>
          </p:nvSpPr>
          <p:spPr>
            <a:xfrm>
              <a:off x="1830375" y="2647350"/>
              <a:ext cx="102625" cy="60125"/>
            </a:xfrm>
            <a:custGeom>
              <a:rect b="b" l="l" r="r" t="t"/>
              <a:pathLst>
                <a:path extrusionOk="0" h="2405" w="4105">
                  <a:moveTo>
                    <a:pt x="3117" y="0"/>
                  </a:moveTo>
                  <a:cubicBezTo>
                    <a:pt x="2726" y="0"/>
                    <a:pt x="2228" y="99"/>
                    <a:pt x="1664" y="393"/>
                  </a:cubicBezTo>
                  <a:cubicBezTo>
                    <a:pt x="389" y="1003"/>
                    <a:pt x="1" y="1946"/>
                    <a:pt x="112" y="2112"/>
                  </a:cubicBezTo>
                  <a:cubicBezTo>
                    <a:pt x="176" y="2240"/>
                    <a:pt x="534" y="2405"/>
                    <a:pt x="1059" y="2405"/>
                  </a:cubicBezTo>
                  <a:cubicBezTo>
                    <a:pt x="1446" y="2405"/>
                    <a:pt x="1923" y="2315"/>
                    <a:pt x="2441" y="2057"/>
                  </a:cubicBezTo>
                  <a:cubicBezTo>
                    <a:pt x="3716" y="1447"/>
                    <a:pt x="4104" y="504"/>
                    <a:pt x="3993" y="282"/>
                  </a:cubicBezTo>
                  <a:cubicBezTo>
                    <a:pt x="3931" y="159"/>
                    <a:pt x="3610" y="0"/>
                    <a:pt x="311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9"/>
            <p:cNvSpPr/>
            <p:nvPr/>
          </p:nvSpPr>
          <p:spPr>
            <a:xfrm>
              <a:off x="1529550" y="2541125"/>
              <a:ext cx="352150" cy="184000"/>
            </a:xfrm>
            <a:custGeom>
              <a:rect b="b" l="l" r="r" t="t"/>
              <a:pathLst>
                <a:path extrusionOk="0" h="7360" w="14086">
                  <a:moveTo>
                    <a:pt x="12602" y="0"/>
                  </a:moveTo>
                  <a:cubicBezTo>
                    <a:pt x="7619" y="0"/>
                    <a:pt x="2895" y="2449"/>
                    <a:pt x="1" y="6583"/>
                  </a:cubicBezTo>
                  <a:lnTo>
                    <a:pt x="389" y="7359"/>
                  </a:lnTo>
                  <a:cubicBezTo>
                    <a:pt x="3306" y="3192"/>
                    <a:pt x="8084" y="786"/>
                    <a:pt x="13111" y="786"/>
                  </a:cubicBezTo>
                  <a:cubicBezTo>
                    <a:pt x="13435" y="786"/>
                    <a:pt x="13760" y="796"/>
                    <a:pt x="14085" y="816"/>
                  </a:cubicBezTo>
                  <a:lnTo>
                    <a:pt x="13697" y="40"/>
                  </a:lnTo>
                  <a:cubicBezTo>
                    <a:pt x="13331" y="13"/>
                    <a:pt x="12966" y="0"/>
                    <a:pt x="12602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9"/>
            <p:cNvSpPr/>
            <p:nvPr/>
          </p:nvSpPr>
          <p:spPr>
            <a:xfrm>
              <a:off x="1808200" y="2629000"/>
              <a:ext cx="146975" cy="96950"/>
            </a:xfrm>
            <a:custGeom>
              <a:rect b="b" l="l" r="r" t="t"/>
              <a:pathLst>
                <a:path extrusionOk="0" h="3878" w="5879">
                  <a:moveTo>
                    <a:pt x="4032" y="757"/>
                  </a:moveTo>
                  <a:cubicBezTo>
                    <a:pt x="4510" y="757"/>
                    <a:pt x="4820" y="895"/>
                    <a:pt x="4880" y="1016"/>
                  </a:cubicBezTo>
                  <a:cubicBezTo>
                    <a:pt x="4991" y="1238"/>
                    <a:pt x="4603" y="2181"/>
                    <a:pt x="3383" y="2791"/>
                  </a:cubicBezTo>
                  <a:cubicBezTo>
                    <a:pt x="2829" y="3056"/>
                    <a:pt x="2327" y="3143"/>
                    <a:pt x="1927" y="3143"/>
                  </a:cubicBezTo>
                  <a:cubicBezTo>
                    <a:pt x="1408" y="3143"/>
                    <a:pt x="1061" y="2996"/>
                    <a:pt x="999" y="2902"/>
                  </a:cubicBezTo>
                  <a:cubicBezTo>
                    <a:pt x="888" y="2680"/>
                    <a:pt x="1276" y="1737"/>
                    <a:pt x="2551" y="1127"/>
                  </a:cubicBezTo>
                  <a:cubicBezTo>
                    <a:pt x="3128" y="851"/>
                    <a:pt x="3637" y="757"/>
                    <a:pt x="4032" y="757"/>
                  </a:cubicBezTo>
                  <a:close/>
                  <a:moveTo>
                    <a:pt x="3948" y="1"/>
                  </a:moveTo>
                  <a:cubicBezTo>
                    <a:pt x="3430" y="1"/>
                    <a:pt x="2833" y="121"/>
                    <a:pt x="2219" y="406"/>
                  </a:cubicBezTo>
                  <a:cubicBezTo>
                    <a:pt x="666" y="1127"/>
                    <a:pt x="1" y="2458"/>
                    <a:pt x="333" y="3179"/>
                  </a:cubicBezTo>
                  <a:cubicBezTo>
                    <a:pt x="530" y="3606"/>
                    <a:pt x="1137" y="3878"/>
                    <a:pt x="1910" y="3878"/>
                  </a:cubicBezTo>
                  <a:cubicBezTo>
                    <a:pt x="2441" y="3878"/>
                    <a:pt x="3051" y="3750"/>
                    <a:pt x="3660" y="3456"/>
                  </a:cubicBezTo>
                  <a:cubicBezTo>
                    <a:pt x="5213" y="2735"/>
                    <a:pt x="5878" y="1405"/>
                    <a:pt x="5546" y="684"/>
                  </a:cubicBezTo>
                  <a:cubicBezTo>
                    <a:pt x="5345" y="282"/>
                    <a:pt x="4738" y="1"/>
                    <a:pt x="394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9"/>
            <p:cNvSpPr/>
            <p:nvPr/>
          </p:nvSpPr>
          <p:spPr>
            <a:xfrm>
              <a:off x="1519850" y="2520550"/>
              <a:ext cx="352150" cy="185175"/>
            </a:xfrm>
            <a:custGeom>
              <a:rect b="b" l="l" r="r" t="t"/>
              <a:pathLst>
                <a:path extrusionOk="0" h="7407" w="14086">
                  <a:moveTo>
                    <a:pt x="12723" y="1"/>
                  </a:moveTo>
                  <a:cubicBezTo>
                    <a:pt x="7695" y="1"/>
                    <a:pt x="2918" y="2407"/>
                    <a:pt x="1" y="6574"/>
                  </a:cubicBezTo>
                  <a:lnTo>
                    <a:pt x="389" y="7406"/>
                  </a:lnTo>
                  <a:cubicBezTo>
                    <a:pt x="3283" y="3272"/>
                    <a:pt x="8007" y="823"/>
                    <a:pt x="12990" y="823"/>
                  </a:cubicBezTo>
                  <a:cubicBezTo>
                    <a:pt x="13354" y="823"/>
                    <a:pt x="13719" y="836"/>
                    <a:pt x="14085" y="863"/>
                  </a:cubicBezTo>
                  <a:lnTo>
                    <a:pt x="13697" y="31"/>
                  </a:lnTo>
                  <a:cubicBezTo>
                    <a:pt x="13372" y="11"/>
                    <a:pt x="13047" y="1"/>
                    <a:pt x="1272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9"/>
            <p:cNvSpPr/>
            <p:nvPr/>
          </p:nvSpPr>
          <p:spPr>
            <a:xfrm>
              <a:off x="1795725" y="2841550"/>
              <a:ext cx="45775" cy="56850"/>
            </a:xfrm>
            <a:custGeom>
              <a:rect b="b" l="l" r="r" t="t"/>
              <a:pathLst>
                <a:path extrusionOk="0" h="2274" w="1831">
                  <a:moveTo>
                    <a:pt x="999" y="0"/>
                  </a:moveTo>
                  <a:cubicBezTo>
                    <a:pt x="832" y="56"/>
                    <a:pt x="666" y="111"/>
                    <a:pt x="500" y="222"/>
                  </a:cubicBezTo>
                  <a:cubicBezTo>
                    <a:pt x="278" y="278"/>
                    <a:pt x="167" y="388"/>
                    <a:pt x="0" y="499"/>
                  </a:cubicBezTo>
                  <a:lnTo>
                    <a:pt x="832" y="2274"/>
                  </a:lnTo>
                  <a:lnTo>
                    <a:pt x="1830" y="177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9"/>
            <p:cNvSpPr/>
            <p:nvPr/>
          </p:nvSpPr>
          <p:spPr>
            <a:xfrm>
              <a:off x="1786025" y="2610950"/>
              <a:ext cx="185775" cy="134425"/>
            </a:xfrm>
            <a:custGeom>
              <a:rect b="b" l="l" r="r" t="t"/>
              <a:pathLst>
                <a:path extrusionOk="0" h="5377" w="7431">
                  <a:moveTo>
                    <a:pt x="4862" y="738"/>
                  </a:moveTo>
                  <a:cubicBezTo>
                    <a:pt x="5640" y="738"/>
                    <a:pt x="6234" y="1031"/>
                    <a:pt x="6433" y="1461"/>
                  </a:cubicBezTo>
                  <a:cubicBezTo>
                    <a:pt x="6765" y="2182"/>
                    <a:pt x="6100" y="3457"/>
                    <a:pt x="4547" y="4234"/>
                  </a:cubicBezTo>
                  <a:cubicBezTo>
                    <a:pt x="3907" y="4508"/>
                    <a:pt x="3286" y="4632"/>
                    <a:pt x="2754" y="4632"/>
                  </a:cubicBezTo>
                  <a:cubicBezTo>
                    <a:pt x="1995" y="4632"/>
                    <a:pt x="1416" y="4380"/>
                    <a:pt x="1220" y="3956"/>
                  </a:cubicBezTo>
                  <a:cubicBezTo>
                    <a:pt x="888" y="3236"/>
                    <a:pt x="1553" y="1905"/>
                    <a:pt x="3106" y="1184"/>
                  </a:cubicBezTo>
                  <a:cubicBezTo>
                    <a:pt x="3731" y="871"/>
                    <a:pt x="4338" y="738"/>
                    <a:pt x="4862" y="738"/>
                  </a:cubicBezTo>
                  <a:close/>
                  <a:moveTo>
                    <a:pt x="5083" y="1"/>
                  </a:moveTo>
                  <a:cubicBezTo>
                    <a:pt x="4979" y="1"/>
                    <a:pt x="4875" y="7"/>
                    <a:pt x="4769" y="19"/>
                  </a:cubicBezTo>
                  <a:cubicBezTo>
                    <a:pt x="4048" y="19"/>
                    <a:pt x="3383" y="186"/>
                    <a:pt x="2773" y="518"/>
                  </a:cubicBezTo>
                  <a:cubicBezTo>
                    <a:pt x="998" y="1350"/>
                    <a:pt x="0" y="3069"/>
                    <a:pt x="555" y="4234"/>
                  </a:cubicBezTo>
                  <a:cubicBezTo>
                    <a:pt x="895" y="4983"/>
                    <a:pt x="1758" y="5376"/>
                    <a:pt x="2797" y="5376"/>
                  </a:cubicBezTo>
                  <a:cubicBezTo>
                    <a:pt x="3450" y="5376"/>
                    <a:pt x="4173" y="5220"/>
                    <a:pt x="4880" y="4899"/>
                  </a:cubicBezTo>
                  <a:cubicBezTo>
                    <a:pt x="5490" y="4566"/>
                    <a:pt x="6044" y="4178"/>
                    <a:pt x="6488" y="3624"/>
                  </a:cubicBezTo>
                  <a:cubicBezTo>
                    <a:pt x="7209" y="3014"/>
                    <a:pt x="7431" y="2016"/>
                    <a:pt x="7098" y="1128"/>
                  </a:cubicBezTo>
                  <a:cubicBezTo>
                    <a:pt x="6655" y="390"/>
                    <a:pt x="5905" y="1"/>
                    <a:pt x="508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9"/>
            <p:cNvSpPr/>
            <p:nvPr/>
          </p:nvSpPr>
          <p:spPr>
            <a:xfrm>
              <a:off x="1763850" y="2859575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887" y="0"/>
                  </a:moveTo>
                  <a:cubicBezTo>
                    <a:pt x="610" y="222"/>
                    <a:pt x="277" y="444"/>
                    <a:pt x="0" y="721"/>
                  </a:cubicBezTo>
                  <a:lnTo>
                    <a:pt x="887" y="2495"/>
                  </a:lnTo>
                  <a:lnTo>
                    <a:pt x="1885" y="1996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9"/>
            <p:cNvSpPr/>
            <p:nvPr/>
          </p:nvSpPr>
          <p:spPr>
            <a:xfrm>
              <a:off x="1737500" y="2884525"/>
              <a:ext cx="43000" cy="62400"/>
            </a:xfrm>
            <a:custGeom>
              <a:rect b="b" l="l" r="r" t="t"/>
              <a:pathLst>
                <a:path extrusionOk="0" h="2496" w="1720">
                  <a:moveTo>
                    <a:pt x="777" y="0"/>
                  </a:moveTo>
                  <a:cubicBezTo>
                    <a:pt x="500" y="333"/>
                    <a:pt x="222" y="666"/>
                    <a:pt x="1" y="998"/>
                  </a:cubicBezTo>
                  <a:lnTo>
                    <a:pt x="721" y="2496"/>
                  </a:lnTo>
                  <a:lnTo>
                    <a:pt x="1720" y="1997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9"/>
            <p:cNvSpPr/>
            <p:nvPr/>
          </p:nvSpPr>
          <p:spPr>
            <a:xfrm>
              <a:off x="1715325" y="29205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666" y="0"/>
                  </a:moveTo>
                  <a:cubicBezTo>
                    <a:pt x="388" y="388"/>
                    <a:pt x="167" y="832"/>
                    <a:pt x="0" y="1220"/>
                  </a:cubicBezTo>
                  <a:lnTo>
                    <a:pt x="388" y="2107"/>
                  </a:lnTo>
                  <a:lnTo>
                    <a:pt x="1442" y="1608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9"/>
            <p:cNvSpPr/>
            <p:nvPr/>
          </p:nvSpPr>
          <p:spPr>
            <a:xfrm>
              <a:off x="1693150" y="2643225"/>
              <a:ext cx="108150" cy="156800"/>
            </a:xfrm>
            <a:custGeom>
              <a:rect b="b" l="l" r="r" t="t"/>
              <a:pathLst>
                <a:path extrusionOk="0" h="6272" w="4326">
                  <a:moveTo>
                    <a:pt x="982" y="0"/>
                  </a:moveTo>
                  <a:cubicBezTo>
                    <a:pt x="888" y="0"/>
                    <a:pt x="801" y="19"/>
                    <a:pt x="721" y="59"/>
                  </a:cubicBezTo>
                  <a:cubicBezTo>
                    <a:pt x="0" y="392"/>
                    <a:pt x="111" y="2000"/>
                    <a:pt x="943" y="3719"/>
                  </a:cubicBezTo>
                  <a:cubicBezTo>
                    <a:pt x="1629" y="5190"/>
                    <a:pt x="2663" y="6271"/>
                    <a:pt x="3391" y="6271"/>
                  </a:cubicBezTo>
                  <a:cubicBezTo>
                    <a:pt x="3487" y="6271"/>
                    <a:pt x="3577" y="6253"/>
                    <a:pt x="3660" y="6214"/>
                  </a:cubicBezTo>
                  <a:cubicBezTo>
                    <a:pt x="4325" y="5826"/>
                    <a:pt x="4214" y="4218"/>
                    <a:pt x="3438" y="2499"/>
                  </a:cubicBezTo>
                  <a:cubicBezTo>
                    <a:pt x="2706" y="1035"/>
                    <a:pt x="1673" y="0"/>
                    <a:pt x="98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9"/>
            <p:cNvSpPr/>
            <p:nvPr/>
          </p:nvSpPr>
          <p:spPr>
            <a:xfrm>
              <a:off x="1698675" y="2878975"/>
              <a:ext cx="321650" cy="153325"/>
            </a:xfrm>
            <a:custGeom>
              <a:rect b="b" l="l" r="r" t="t"/>
              <a:pathLst>
                <a:path extrusionOk="0" h="6133" w="12866">
                  <a:moveTo>
                    <a:pt x="12866" y="0"/>
                  </a:moveTo>
                  <a:cubicBezTo>
                    <a:pt x="8097" y="777"/>
                    <a:pt x="3605" y="2884"/>
                    <a:pt x="1" y="6100"/>
                  </a:cubicBezTo>
                  <a:cubicBezTo>
                    <a:pt x="74" y="6118"/>
                    <a:pt x="179" y="6132"/>
                    <a:pt x="325" y="6132"/>
                  </a:cubicBezTo>
                  <a:cubicBezTo>
                    <a:pt x="1062" y="6132"/>
                    <a:pt x="2840" y="5780"/>
                    <a:pt x="6821" y="3882"/>
                  </a:cubicBezTo>
                  <a:cubicBezTo>
                    <a:pt x="11590" y="1609"/>
                    <a:pt x="12644" y="389"/>
                    <a:pt x="128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9"/>
            <p:cNvSpPr/>
            <p:nvPr/>
          </p:nvSpPr>
          <p:spPr>
            <a:xfrm>
              <a:off x="1702850" y="2905325"/>
              <a:ext cx="364600" cy="213800"/>
            </a:xfrm>
            <a:custGeom>
              <a:rect b="b" l="l" r="r" t="t"/>
              <a:pathLst>
                <a:path extrusionOk="0" h="8552" w="14584">
                  <a:moveTo>
                    <a:pt x="13752" y="0"/>
                  </a:moveTo>
                  <a:lnTo>
                    <a:pt x="13752" y="0"/>
                  </a:lnTo>
                  <a:cubicBezTo>
                    <a:pt x="12754" y="1275"/>
                    <a:pt x="10259" y="2773"/>
                    <a:pt x="7264" y="4159"/>
                  </a:cubicBezTo>
                  <a:cubicBezTo>
                    <a:pt x="4403" y="5562"/>
                    <a:pt x="1805" y="6546"/>
                    <a:pt x="135" y="6546"/>
                  </a:cubicBezTo>
                  <a:cubicBezTo>
                    <a:pt x="89" y="6546"/>
                    <a:pt x="44" y="6545"/>
                    <a:pt x="0" y="6543"/>
                  </a:cubicBezTo>
                  <a:lnTo>
                    <a:pt x="0" y="6543"/>
                  </a:lnTo>
                  <a:cubicBezTo>
                    <a:pt x="599" y="7820"/>
                    <a:pt x="1857" y="8551"/>
                    <a:pt x="3157" y="8551"/>
                  </a:cubicBezTo>
                  <a:cubicBezTo>
                    <a:pt x="3663" y="8551"/>
                    <a:pt x="4176" y="8440"/>
                    <a:pt x="4658" y="8207"/>
                  </a:cubicBezTo>
                  <a:lnTo>
                    <a:pt x="12089" y="4658"/>
                  </a:lnTo>
                  <a:cubicBezTo>
                    <a:pt x="13863" y="3882"/>
                    <a:pt x="14584" y="1775"/>
                    <a:pt x="1375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9"/>
            <p:cNvSpPr/>
            <p:nvPr/>
          </p:nvSpPr>
          <p:spPr>
            <a:xfrm>
              <a:off x="1698675" y="2831850"/>
              <a:ext cx="321650" cy="199650"/>
            </a:xfrm>
            <a:custGeom>
              <a:rect b="b" l="l" r="r" t="t"/>
              <a:pathLst>
                <a:path extrusionOk="0" h="7986" w="12866">
                  <a:moveTo>
                    <a:pt x="6378" y="0"/>
                  </a:moveTo>
                  <a:lnTo>
                    <a:pt x="7210" y="1830"/>
                  </a:lnTo>
                  <a:lnTo>
                    <a:pt x="6211" y="2274"/>
                  </a:lnTo>
                  <a:lnTo>
                    <a:pt x="5269" y="277"/>
                  </a:lnTo>
                  <a:cubicBezTo>
                    <a:pt x="5102" y="277"/>
                    <a:pt x="4991" y="333"/>
                    <a:pt x="4881" y="388"/>
                  </a:cubicBezTo>
                  <a:lnTo>
                    <a:pt x="5712" y="2163"/>
                  </a:lnTo>
                  <a:lnTo>
                    <a:pt x="4714" y="2662"/>
                  </a:lnTo>
                  <a:lnTo>
                    <a:pt x="3882" y="887"/>
                  </a:lnTo>
                  <a:cubicBezTo>
                    <a:pt x="3716" y="943"/>
                    <a:pt x="3605" y="998"/>
                    <a:pt x="3494" y="1109"/>
                  </a:cubicBezTo>
                  <a:lnTo>
                    <a:pt x="4492" y="3105"/>
                  </a:lnTo>
                  <a:lnTo>
                    <a:pt x="3494" y="3604"/>
                  </a:lnTo>
                  <a:lnTo>
                    <a:pt x="2607" y="1830"/>
                  </a:lnTo>
                  <a:cubicBezTo>
                    <a:pt x="2496" y="1941"/>
                    <a:pt x="2441" y="2052"/>
                    <a:pt x="2330" y="2107"/>
                  </a:cubicBezTo>
                  <a:lnTo>
                    <a:pt x="3273" y="4104"/>
                  </a:lnTo>
                  <a:lnTo>
                    <a:pt x="2274" y="4603"/>
                  </a:lnTo>
                  <a:lnTo>
                    <a:pt x="1554" y="3105"/>
                  </a:lnTo>
                  <a:cubicBezTo>
                    <a:pt x="1498" y="3272"/>
                    <a:pt x="1387" y="3383"/>
                    <a:pt x="1332" y="3549"/>
                  </a:cubicBezTo>
                  <a:lnTo>
                    <a:pt x="2108" y="5157"/>
                  </a:lnTo>
                  <a:lnTo>
                    <a:pt x="1054" y="5656"/>
                  </a:lnTo>
                  <a:lnTo>
                    <a:pt x="666" y="4769"/>
                  </a:lnTo>
                  <a:cubicBezTo>
                    <a:pt x="445" y="5379"/>
                    <a:pt x="223" y="6044"/>
                    <a:pt x="112" y="6654"/>
                  </a:cubicBezTo>
                  <a:cubicBezTo>
                    <a:pt x="1" y="7098"/>
                    <a:pt x="1" y="7542"/>
                    <a:pt x="1" y="7985"/>
                  </a:cubicBezTo>
                  <a:cubicBezTo>
                    <a:pt x="3605" y="4769"/>
                    <a:pt x="8097" y="2662"/>
                    <a:pt x="12866" y="1885"/>
                  </a:cubicBezTo>
                  <a:cubicBezTo>
                    <a:pt x="12533" y="1553"/>
                    <a:pt x="12145" y="1331"/>
                    <a:pt x="11757" y="1109"/>
                  </a:cubicBezTo>
                  <a:lnTo>
                    <a:pt x="10980" y="1497"/>
                  </a:lnTo>
                  <a:lnTo>
                    <a:pt x="10537" y="610"/>
                  </a:lnTo>
                  <a:cubicBezTo>
                    <a:pt x="10370" y="499"/>
                    <a:pt x="10148" y="444"/>
                    <a:pt x="9927" y="388"/>
                  </a:cubicBezTo>
                  <a:lnTo>
                    <a:pt x="9927" y="388"/>
                  </a:lnTo>
                  <a:lnTo>
                    <a:pt x="10315" y="1220"/>
                  </a:lnTo>
                  <a:lnTo>
                    <a:pt x="9317" y="1719"/>
                  </a:lnTo>
                  <a:lnTo>
                    <a:pt x="8540" y="56"/>
                  </a:lnTo>
                  <a:cubicBezTo>
                    <a:pt x="8374" y="56"/>
                    <a:pt x="8208" y="56"/>
                    <a:pt x="8041" y="0"/>
                  </a:cubicBezTo>
                  <a:lnTo>
                    <a:pt x="8041" y="0"/>
                  </a:lnTo>
                  <a:lnTo>
                    <a:pt x="8762" y="1497"/>
                  </a:lnTo>
                  <a:lnTo>
                    <a:pt x="7764" y="1996"/>
                  </a:lnTo>
                  <a:lnTo>
                    <a:pt x="6821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9"/>
            <p:cNvSpPr/>
            <p:nvPr/>
          </p:nvSpPr>
          <p:spPr>
            <a:xfrm>
              <a:off x="1659875" y="2794225"/>
              <a:ext cx="400650" cy="275300"/>
            </a:xfrm>
            <a:custGeom>
              <a:rect b="b" l="l" r="r" t="t"/>
              <a:pathLst>
                <a:path extrusionOk="0" h="11012" w="16026">
                  <a:moveTo>
                    <a:pt x="9011" y="1464"/>
                  </a:moveTo>
                  <a:cubicBezTo>
                    <a:pt x="9219" y="1464"/>
                    <a:pt x="9427" y="1477"/>
                    <a:pt x="9649" y="1505"/>
                  </a:cubicBezTo>
                  <a:cubicBezTo>
                    <a:pt x="9815" y="1505"/>
                    <a:pt x="9926" y="1505"/>
                    <a:pt x="10092" y="1561"/>
                  </a:cubicBezTo>
                  <a:cubicBezTo>
                    <a:pt x="10591" y="1616"/>
                    <a:pt x="11035" y="1727"/>
                    <a:pt x="11479" y="1838"/>
                  </a:cubicBezTo>
                  <a:cubicBezTo>
                    <a:pt x="11700" y="1893"/>
                    <a:pt x="11922" y="2004"/>
                    <a:pt x="12144" y="2060"/>
                  </a:cubicBezTo>
                  <a:cubicBezTo>
                    <a:pt x="12532" y="2226"/>
                    <a:pt x="12920" y="2392"/>
                    <a:pt x="13309" y="2614"/>
                  </a:cubicBezTo>
                  <a:cubicBezTo>
                    <a:pt x="13697" y="2781"/>
                    <a:pt x="14085" y="3058"/>
                    <a:pt x="14418" y="3390"/>
                  </a:cubicBezTo>
                  <a:cubicBezTo>
                    <a:pt x="14196" y="3723"/>
                    <a:pt x="13142" y="4943"/>
                    <a:pt x="8373" y="7272"/>
                  </a:cubicBezTo>
                  <a:cubicBezTo>
                    <a:pt x="4392" y="9170"/>
                    <a:pt x="2614" y="9522"/>
                    <a:pt x="1877" y="9522"/>
                  </a:cubicBezTo>
                  <a:cubicBezTo>
                    <a:pt x="1731" y="9522"/>
                    <a:pt x="1626" y="9508"/>
                    <a:pt x="1553" y="9490"/>
                  </a:cubicBezTo>
                  <a:cubicBezTo>
                    <a:pt x="1553" y="9047"/>
                    <a:pt x="1553" y="8603"/>
                    <a:pt x="1664" y="8159"/>
                  </a:cubicBezTo>
                  <a:cubicBezTo>
                    <a:pt x="1775" y="7549"/>
                    <a:pt x="1997" y="6884"/>
                    <a:pt x="2218" y="6274"/>
                  </a:cubicBezTo>
                  <a:cubicBezTo>
                    <a:pt x="2440" y="5886"/>
                    <a:pt x="2606" y="5442"/>
                    <a:pt x="2884" y="5054"/>
                  </a:cubicBezTo>
                  <a:cubicBezTo>
                    <a:pt x="2939" y="4888"/>
                    <a:pt x="3050" y="4777"/>
                    <a:pt x="3106" y="4610"/>
                  </a:cubicBezTo>
                  <a:cubicBezTo>
                    <a:pt x="3327" y="4278"/>
                    <a:pt x="3605" y="3945"/>
                    <a:pt x="3882" y="3612"/>
                  </a:cubicBezTo>
                  <a:cubicBezTo>
                    <a:pt x="3993" y="3557"/>
                    <a:pt x="4104" y="3446"/>
                    <a:pt x="4215" y="3335"/>
                  </a:cubicBezTo>
                  <a:cubicBezTo>
                    <a:pt x="4436" y="3058"/>
                    <a:pt x="4769" y="2836"/>
                    <a:pt x="5046" y="2614"/>
                  </a:cubicBezTo>
                  <a:cubicBezTo>
                    <a:pt x="5157" y="2503"/>
                    <a:pt x="5324" y="2448"/>
                    <a:pt x="5434" y="2392"/>
                  </a:cubicBezTo>
                  <a:cubicBezTo>
                    <a:pt x="5601" y="2281"/>
                    <a:pt x="5767" y="2171"/>
                    <a:pt x="5934" y="2115"/>
                  </a:cubicBezTo>
                  <a:cubicBezTo>
                    <a:pt x="6100" y="2004"/>
                    <a:pt x="6266" y="1949"/>
                    <a:pt x="6433" y="1893"/>
                  </a:cubicBezTo>
                  <a:cubicBezTo>
                    <a:pt x="6599" y="1838"/>
                    <a:pt x="6710" y="1782"/>
                    <a:pt x="6821" y="1782"/>
                  </a:cubicBezTo>
                  <a:cubicBezTo>
                    <a:pt x="7209" y="1672"/>
                    <a:pt x="7542" y="1561"/>
                    <a:pt x="7930" y="1505"/>
                  </a:cubicBezTo>
                  <a:lnTo>
                    <a:pt x="8373" y="1505"/>
                  </a:lnTo>
                  <a:cubicBezTo>
                    <a:pt x="8595" y="1477"/>
                    <a:pt x="8803" y="1464"/>
                    <a:pt x="9011" y="1464"/>
                  </a:cubicBezTo>
                  <a:close/>
                  <a:moveTo>
                    <a:pt x="8836" y="1"/>
                  </a:moveTo>
                  <a:cubicBezTo>
                    <a:pt x="7632" y="1"/>
                    <a:pt x="6405" y="227"/>
                    <a:pt x="5268" y="784"/>
                  </a:cubicBezTo>
                  <a:cubicBezTo>
                    <a:pt x="2274" y="2171"/>
                    <a:pt x="666" y="5442"/>
                    <a:pt x="222" y="7827"/>
                  </a:cubicBezTo>
                  <a:cubicBezTo>
                    <a:pt x="0" y="8658"/>
                    <a:pt x="0" y="9490"/>
                    <a:pt x="278" y="10266"/>
                  </a:cubicBezTo>
                  <a:cubicBezTo>
                    <a:pt x="514" y="10740"/>
                    <a:pt x="994" y="11011"/>
                    <a:pt x="1474" y="11011"/>
                  </a:cubicBezTo>
                  <a:cubicBezTo>
                    <a:pt x="1556" y="11011"/>
                    <a:pt x="1638" y="11003"/>
                    <a:pt x="1719" y="10987"/>
                  </a:cubicBezTo>
                  <a:cubicBezTo>
                    <a:pt x="1761" y="10989"/>
                    <a:pt x="1804" y="10989"/>
                    <a:pt x="1847" y="10989"/>
                  </a:cubicBezTo>
                  <a:cubicBezTo>
                    <a:pt x="3517" y="10989"/>
                    <a:pt x="6119" y="9954"/>
                    <a:pt x="8983" y="8603"/>
                  </a:cubicBezTo>
                  <a:cubicBezTo>
                    <a:pt x="11978" y="7217"/>
                    <a:pt x="14473" y="5719"/>
                    <a:pt x="15471" y="4444"/>
                  </a:cubicBezTo>
                  <a:cubicBezTo>
                    <a:pt x="15859" y="4056"/>
                    <a:pt x="16026" y="3390"/>
                    <a:pt x="15804" y="2836"/>
                  </a:cubicBezTo>
                  <a:cubicBezTo>
                    <a:pt x="15360" y="2171"/>
                    <a:pt x="14695" y="1616"/>
                    <a:pt x="13918" y="1283"/>
                  </a:cubicBezTo>
                  <a:cubicBezTo>
                    <a:pt x="12592" y="569"/>
                    <a:pt x="10744" y="1"/>
                    <a:pt x="8836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9"/>
            <p:cNvSpPr/>
            <p:nvPr/>
          </p:nvSpPr>
          <p:spPr>
            <a:xfrm>
              <a:off x="1578075" y="2767700"/>
              <a:ext cx="102625" cy="60375"/>
            </a:xfrm>
            <a:custGeom>
              <a:rect b="b" l="l" r="r" t="t"/>
              <a:pathLst>
                <a:path extrusionOk="0" h="2415" w="4105">
                  <a:moveTo>
                    <a:pt x="3046" y="0"/>
                  </a:moveTo>
                  <a:cubicBezTo>
                    <a:pt x="2659" y="0"/>
                    <a:pt x="2181" y="89"/>
                    <a:pt x="1664" y="348"/>
                  </a:cubicBezTo>
                  <a:cubicBezTo>
                    <a:pt x="389" y="958"/>
                    <a:pt x="1" y="1901"/>
                    <a:pt x="112" y="2123"/>
                  </a:cubicBezTo>
                  <a:cubicBezTo>
                    <a:pt x="175" y="2250"/>
                    <a:pt x="515" y="2415"/>
                    <a:pt x="1036" y="2415"/>
                  </a:cubicBezTo>
                  <a:cubicBezTo>
                    <a:pt x="1419" y="2415"/>
                    <a:pt x="1900" y="2326"/>
                    <a:pt x="2440" y="2067"/>
                  </a:cubicBezTo>
                  <a:cubicBezTo>
                    <a:pt x="3716" y="1457"/>
                    <a:pt x="4104" y="514"/>
                    <a:pt x="3993" y="293"/>
                  </a:cubicBezTo>
                  <a:cubicBezTo>
                    <a:pt x="3929" y="165"/>
                    <a:pt x="3571" y="0"/>
                    <a:pt x="304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9"/>
            <p:cNvSpPr/>
            <p:nvPr/>
          </p:nvSpPr>
          <p:spPr>
            <a:xfrm>
              <a:off x="1623825" y="2811050"/>
              <a:ext cx="104000" cy="117850"/>
            </a:xfrm>
            <a:custGeom>
              <a:rect b="b" l="l" r="r" t="t"/>
              <a:pathLst>
                <a:path extrusionOk="0" h="4714" w="4160">
                  <a:moveTo>
                    <a:pt x="4159" y="0"/>
                  </a:moveTo>
                  <a:cubicBezTo>
                    <a:pt x="3161" y="1608"/>
                    <a:pt x="1720" y="2884"/>
                    <a:pt x="1" y="3605"/>
                  </a:cubicBezTo>
                  <a:lnTo>
                    <a:pt x="500" y="4714"/>
                  </a:lnTo>
                  <a:cubicBezTo>
                    <a:pt x="3161" y="3327"/>
                    <a:pt x="4159" y="111"/>
                    <a:pt x="41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9"/>
            <p:cNvSpPr/>
            <p:nvPr/>
          </p:nvSpPr>
          <p:spPr>
            <a:xfrm>
              <a:off x="1539275" y="2560775"/>
              <a:ext cx="352125" cy="185150"/>
            </a:xfrm>
            <a:custGeom>
              <a:rect b="b" l="l" r="r" t="t"/>
              <a:pathLst>
                <a:path extrusionOk="0" h="7406" w="14085">
                  <a:moveTo>
                    <a:pt x="12722" y="0"/>
                  </a:moveTo>
                  <a:cubicBezTo>
                    <a:pt x="7695" y="0"/>
                    <a:pt x="2917" y="2406"/>
                    <a:pt x="0" y="6573"/>
                  </a:cubicBezTo>
                  <a:lnTo>
                    <a:pt x="388" y="7405"/>
                  </a:lnTo>
                  <a:cubicBezTo>
                    <a:pt x="3282" y="3271"/>
                    <a:pt x="8006" y="822"/>
                    <a:pt x="12989" y="822"/>
                  </a:cubicBezTo>
                  <a:cubicBezTo>
                    <a:pt x="13353" y="822"/>
                    <a:pt x="13718" y="836"/>
                    <a:pt x="14085" y="862"/>
                  </a:cubicBezTo>
                  <a:lnTo>
                    <a:pt x="13696" y="30"/>
                  </a:lnTo>
                  <a:cubicBezTo>
                    <a:pt x="13371" y="10"/>
                    <a:pt x="13046" y="0"/>
                    <a:pt x="1272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9"/>
            <p:cNvSpPr/>
            <p:nvPr/>
          </p:nvSpPr>
          <p:spPr>
            <a:xfrm>
              <a:off x="1554500" y="2749225"/>
              <a:ext cx="146975" cy="98350"/>
            </a:xfrm>
            <a:custGeom>
              <a:rect b="b" l="l" r="r" t="t"/>
              <a:pathLst>
                <a:path extrusionOk="0" h="3934" w="5879">
                  <a:moveTo>
                    <a:pt x="3956" y="739"/>
                  </a:moveTo>
                  <a:cubicBezTo>
                    <a:pt x="4477" y="739"/>
                    <a:pt x="4817" y="904"/>
                    <a:pt x="4881" y="1032"/>
                  </a:cubicBezTo>
                  <a:cubicBezTo>
                    <a:pt x="4992" y="1253"/>
                    <a:pt x="4659" y="2196"/>
                    <a:pt x="3383" y="2806"/>
                  </a:cubicBezTo>
                  <a:cubicBezTo>
                    <a:pt x="2843" y="3065"/>
                    <a:pt x="2362" y="3154"/>
                    <a:pt x="1979" y="3154"/>
                  </a:cubicBezTo>
                  <a:cubicBezTo>
                    <a:pt x="1458" y="3154"/>
                    <a:pt x="1118" y="2989"/>
                    <a:pt x="1055" y="2862"/>
                  </a:cubicBezTo>
                  <a:cubicBezTo>
                    <a:pt x="944" y="2640"/>
                    <a:pt x="1276" y="1697"/>
                    <a:pt x="2552" y="1087"/>
                  </a:cubicBezTo>
                  <a:cubicBezTo>
                    <a:pt x="3092" y="828"/>
                    <a:pt x="3573" y="739"/>
                    <a:pt x="3956" y="739"/>
                  </a:cubicBezTo>
                  <a:close/>
                  <a:moveTo>
                    <a:pt x="4028" y="0"/>
                  </a:moveTo>
                  <a:cubicBezTo>
                    <a:pt x="3511" y="0"/>
                    <a:pt x="2907" y="128"/>
                    <a:pt x="2274" y="422"/>
                  </a:cubicBezTo>
                  <a:lnTo>
                    <a:pt x="2219" y="422"/>
                  </a:lnTo>
                  <a:cubicBezTo>
                    <a:pt x="722" y="1198"/>
                    <a:pt x="1" y="2473"/>
                    <a:pt x="334" y="3194"/>
                  </a:cubicBezTo>
                  <a:cubicBezTo>
                    <a:pt x="561" y="3650"/>
                    <a:pt x="1152" y="3933"/>
                    <a:pt x="1903" y="3933"/>
                  </a:cubicBezTo>
                  <a:cubicBezTo>
                    <a:pt x="2432" y="3933"/>
                    <a:pt x="3042" y="3792"/>
                    <a:pt x="3661" y="3472"/>
                  </a:cubicBezTo>
                  <a:cubicBezTo>
                    <a:pt x="5213" y="2751"/>
                    <a:pt x="5879" y="1475"/>
                    <a:pt x="5546" y="699"/>
                  </a:cubicBezTo>
                  <a:cubicBezTo>
                    <a:pt x="5349" y="272"/>
                    <a:pt x="4781" y="0"/>
                    <a:pt x="402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9"/>
            <p:cNvSpPr/>
            <p:nvPr/>
          </p:nvSpPr>
          <p:spPr>
            <a:xfrm>
              <a:off x="1548975" y="2581325"/>
              <a:ext cx="460250" cy="408575"/>
            </a:xfrm>
            <a:custGeom>
              <a:rect b="b" l="l" r="r" t="t"/>
              <a:pathLst>
                <a:path extrusionOk="0" h="16343" w="18410">
                  <a:moveTo>
                    <a:pt x="6749" y="2476"/>
                  </a:moveTo>
                  <a:cubicBezTo>
                    <a:pt x="7440" y="2476"/>
                    <a:pt x="8473" y="3511"/>
                    <a:pt x="9205" y="4975"/>
                  </a:cubicBezTo>
                  <a:cubicBezTo>
                    <a:pt x="9981" y="6694"/>
                    <a:pt x="10092" y="8302"/>
                    <a:pt x="9427" y="8690"/>
                  </a:cubicBezTo>
                  <a:cubicBezTo>
                    <a:pt x="9344" y="8729"/>
                    <a:pt x="9254" y="8747"/>
                    <a:pt x="9158" y="8747"/>
                  </a:cubicBezTo>
                  <a:cubicBezTo>
                    <a:pt x="8430" y="8747"/>
                    <a:pt x="7396" y="7666"/>
                    <a:pt x="6710" y="6195"/>
                  </a:cubicBezTo>
                  <a:cubicBezTo>
                    <a:pt x="5878" y="4476"/>
                    <a:pt x="5767" y="2868"/>
                    <a:pt x="6488" y="2535"/>
                  </a:cubicBezTo>
                  <a:cubicBezTo>
                    <a:pt x="6568" y="2495"/>
                    <a:pt x="6655" y="2476"/>
                    <a:pt x="6749" y="2476"/>
                  </a:cubicBezTo>
                  <a:close/>
                  <a:moveTo>
                    <a:pt x="12646" y="0"/>
                  </a:moveTo>
                  <a:cubicBezTo>
                    <a:pt x="7618" y="0"/>
                    <a:pt x="2894" y="2449"/>
                    <a:pt x="0" y="6583"/>
                  </a:cubicBezTo>
                  <a:lnTo>
                    <a:pt x="555" y="7692"/>
                  </a:lnTo>
                  <a:cubicBezTo>
                    <a:pt x="998" y="7193"/>
                    <a:pt x="1553" y="6750"/>
                    <a:pt x="2163" y="6472"/>
                  </a:cubicBezTo>
                  <a:cubicBezTo>
                    <a:pt x="2877" y="6148"/>
                    <a:pt x="3608" y="5992"/>
                    <a:pt x="4267" y="5992"/>
                  </a:cubicBezTo>
                  <a:cubicBezTo>
                    <a:pt x="5296" y="5992"/>
                    <a:pt x="6150" y="6372"/>
                    <a:pt x="6488" y="7082"/>
                  </a:cubicBezTo>
                  <a:cubicBezTo>
                    <a:pt x="7098" y="8302"/>
                    <a:pt x="6100" y="9966"/>
                    <a:pt x="4270" y="10853"/>
                  </a:cubicBezTo>
                  <a:cubicBezTo>
                    <a:pt x="3660" y="11130"/>
                    <a:pt x="2995" y="11352"/>
                    <a:pt x="2274" y="11352"/>
                  </a:cubicBezTo>
                  <a:lnTo>
                    <a:pt x="2995" y="12794"/>
                  </a:lnTo>
                  <a:cubicBezTo>
                    <a:pt x="4714" y="12073"/>
                    <a:pt x="6155" y="10797"/>
                    <a:pt x="7209" y="9189"/>
                  </a:cubicBezTo>
                  <a:lnTo>
                    <a:pt x="7209" y="9189"/>
                  </a:lnTo>
                  <a:cubicBezTo>
                    <a:pt x="7209" y="9300"/>
                    <a:pt x="6155" y="12516"/>
                    <a:pt x="3494" y="13903"/>
                  </a:cubicBezTo>
                  <a:lnTo>
                    <a:pt x="4658" y="16343"/>
                  </a:lnTo>
                  <a:cubicBezTo>
                    <a:pt x="5157" y="13958"/>
                    <a:pt x="6765" y="10687"/>
                    <a:pt x="9704" y="9300"/>
                  </a:cubicBezTo>
                  <a:cubicBezTo>
                    <a:pt x="10862" y="8743"/>
                    <a:pt x="12103" y="8517"/>
                    <a:pt x="13314" y="8517"/>
                  </a:cubicBezTo>
                  <a:cubicBezTo>
                    <a:pt x="15236" y="8517"/>
                    <a:pt x="17084" y="9085"/>
                    <a:pt x="18410" y="9799"/>
                  </a:cubicBezTo>
                  <a:lnTo>
                    <a:pt x="17190" y="7360"/>
                  </a:lnTo>
                  <a:cubicBezTo>
                    <a:pt x="16301" y="7733"/>
                    <a:pt x="15377" y="7861"/>
                    <a:pt x="14529" y="7861"/>
                  </a:cubicBezTo>
                  <a:cubicBezTo>
                    <a:pt x="12734" y="7861"/>
                    <a:pt x="11277" y="7286"/>
                    <a:pt x="11201" y="7249"/>
                  </a:cubicBezTo>
                  <a:lnTo>
                    <a:pt x="11201" y="7249"/>
                  </a:lnTo>
                  <a:cubicBezTo>
                    <a:pt x="11578" y="7293"/>
                    <a:pt x="11955" y="7315"/>
                    <a:pt x="12331" y="7315"/>
                  </a:cubicBezTo>
                  <a:cubicBezTo>
                    <a:pt x="13834" y="7315"/>
                    <a:pt x="15316" y="6960"/>
                    <a:pt x="16691" y="6250"/>
                  </a:cubicBezTo>
                  <a:lnTo>
                    <a:pt x="15970" y="4809"/>
                  </a:lnTo>
                  <a:cubicBezTo>
                    <a:pt x="15526" y="5308"/>
                    <a:pt x="14972" y="5751"/>
                    <a:pt x="14362" y="6029"/>
                  </a:cubicBezTo>
                  <a:cubicBezTo>
                    <a:pt x="13638" y="6380"/>
                    <a:pt x="12896" y="6549"/>
                    <a:pt x="12230" y="6549"/>
                  </a:cubicBezTo>
                  <a:cubicBezTo>
                    <a:pt x="11213" y="6549"/>
                    <a:pt x="10372" y="6156"/>
                    <a:pt x="10037" y="5419"/>
                  </a:cubicBezTo>
                  <a:cubicBezTo>
                    <a:pt x="9427" y="4199"/>
                    <a:pt x="10425" y="2535"/>
                    <a:pt x="12255" y="1648"/>
                  </a:cubicBezTo>
                  <a:cubicBezTo>
                    <a:pt x="12865" y="1371"/>
                    <a:pt x="13530" y="1204"/>
                    <a:pt x="14251" y="1149"/>
                  </a:cubicBezTo>
                  <a:lnTo>
                    <a:pt x="13752" y="40"/>
                  </a:lnTo>
                  <a:cubicBezTo>
                    <a:pt x="13382" y="14"/>
                    <a:pt x="13013" y="0"/>
                    <a:pt x="12646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19"/>
            <p:cNvSpPr/>
            <p:nvPr/>
          </p:nvSpPr>
          <p:spPr>
            <a:xfrm>
              <a:off x="1539275" y="2731125"/>
              <a:ext cx="187150" cy="134425"/>
            </a:xfrm>
            <a:custGeom>
              <a:rect b="b" l="l" r="r" t="t"/>
              <a:pathLst>
                <a:path extrusionOk="0" h="5377" w="7486">
                  <a:moveTo>
                    <a:pt x="4640" y="700"/>
                  </a:moveTo>
                  <a:cubicBezTo>
                    <a:pt x="5417" y="700"/>
                    <a:pt x="6012" y="992"/>
                    <a:pt x="6211" y="1423"/>
                  </a:cubicBezTo>
                  <a:cubicBezTo>
                    <a:pt x="6543" y="2144"/>
                    <a:pt x="5878" y="3419"/>
                    <a:pt x="4325" y="4196"/>
                  </a:cubicBezTo>
                  <a:cubicBezTo>
                    <a:pt x="3693" y="4489"/>
                    <a:pt x="3079" y="4617"/>
                    <a:pt x="2551" y="4617"/>
                  </a:cubicBezTo>
                  <a:cubicBezTo>
                    <a:pt x="1782" y="4617"/>
                    <a:pt x="1195" y="4346"/>
                    <a:pt x="998" y="3918"/>
                  </a:cubicBezTo>
                  <a:cubicBezTo>
                    <a:pt x="665" y="3253"/>
                    <a:pt x="1331" y="1922"/>
                    <a:pt x="2883" y="1146"/>
                  </a:cubicBezTo>
                  <a:cubicBezTo>
                    <a:pt x="3509" y="833"/>
                    <a:pt x="4116" y="700"/>
                    <a:pt x="4640" y="700"/>
                  </a:cubicBezTo>
                  <a:close/>
                  <a:moveTo>
                    <a:pt x="4655" y="0"/>
                  </a:moveTo>
                  <a:cubicBezTo>
                    <a:pt x="3996" y="0"/>
                    <a:pt x="3265" y="156"/>
                    <a:pt x="2551" y="480"/>
                  </a:cubicBezTo>
                  <a:cubicBezTo>
                    <a:pt x="1941" y="758"/>
                    <a:pt x="1386" y="1201"/>
                    <a:pt x="943" y="1700"/>
                  </a:cubicBezTo>
                  <a:cubicBezTo>
                    <a:pt x="277" y="2366"/>
                    <a:pt x="0" y="3364"/>
                    <a:pt x="333" y="4251"/>
                  </a:cubicBezTo>
                  <a:cubicBezTo>
                    <a:pt x="781" y="4948"/>
                    <a:pt x="1587" y="5377"/>
                    <a:pt x="2389" y="5377"/>
                  </a:cubicBezTo>
                  <a:cubicBezTo>
                    <a:pt x="2480" y="5377"/>
                    <a:pt x="2571" y="5371"/>
                    <a:pt x="2662" y="5360"/>
                  </a:cubicBezTo>
                  <a:cubicBezTo>
                    <a:pt x="3383" y="5360"/>
                    <a:pt x="4048" y="5138"/>
                    <a:pt x="4658" y="4861"/>
                  </a:cubicBezTo>
                  <a:cubicBezTo>
                    <a:pt x="6488" y="3974"/>
                    <a:pt x="7486" y="2310"/>
                    <a:pt x="6876" y="1090"/>
                  </a:cubicBezTo>
                  <a:cubicBezTo>
                    <a:pt x="6538" y="380"/>
                    <a:pt x="5684" y="0"/>
                    <a:pt x="4655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19"/>
          <p:cNvGrpSpPr/>
          <p:nvPr/>
        </p:nvGrpSpPr>
        <p:grpSpPr>
          <a:xfrm>
            <a:off x="7979575" y="248988"/>
            <a:ext cx="578100" cy="596125"/>
            <a:chOff x="3943075" y="1574475"/>
            <a:chExt cx="578100" cy="596125"/>
          </a:xfrm>
        </p:grpSpPr>
        <p:sp>
          <p:nvSpPr>
            <p:cNvPr id="1833" name="Google Shape;1833;p19"/>
            <p:cNvSpPr/>
            <p:nvPr/>
          </p:nvSpPr>
          <p:spPr>
            <a:xfrm>
              <a:off x="4307650" y="1914125"/>
              <a:ext cx="81825" cy="101225"/>
            </a:xfrm>
            <a:custGeom>
              <a:rect b="b" l="l" r="r" t="t"/>
              <a:pathLst>
                <a:path extrusionOk="0" h="4049" w="3273">
                  <a:moveTo>
                    <a:pt x="1" y="0"/>
                  </a:moveTo>
                  <a:cubicBezTo>
                    <a:pt x="1" y="1"/>
                    <a:pt x="611" y="2718"/>
                    <a:pt x="2552" y="4048"/>
                  </a:cubicBezTo>
                  <a:lnTo>
                    <a:pt x="3273" y="2995"/>
                  </a:lnTo>
                  <a:cubicBezTo>
                    <a:pt x="1886" y="2385"/>
                    <a:pt x="777" y="1331"/>
                    <a:pt x="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9"/>
            <p:cNvSpPr/>
            <p:nvPr/>
          </p:nvSpPr>
          <p:spPr>
            <a:xfrm>
              <a:off x="4296575" y="2034725"/>
              <a:ext cx="34675" cy="47175"/>
            </a:xfrm>
            <a:custGeom>
              <a:rect b="b" l="l" r="r" t="t"/>
              <a:pathLst>
                <a:path extrusionOk="0" h="1887" w="1387">
                  <a:moveTo>
                    <a:pt x="721" y="1"/>
                  </a:moveTo>
                  <a:lnTo>
                    <a:pt x="0" y="999"/>
                  </a:lnTo>
                  <a:lnTo>
                    <a:pt x="1220" y="1886"/>
                  </a:lnTo>
                  <a:cubicBezTo>
                    <a:pt x="1276" y="1831"/>
                    <a:pt x="1276" y="1831"/>
                    <a:pt x="1276" y="1831"/>
                  </a:cubicBezTo>
                  <a:cubicBezTo>
                    <a:pt x="1331" y="1720"/>
                    <a:pt x="1387" y="1165"/>
                    <a:pt x="72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9"/>
            <p:cNvSpPr/>
            <p:nvPr/>
          </p:nvSpPr>
          <p:spPr>
            <a:xfrm>
              <a:off x="4376975" y="1849150"/>
              <a:ext cx="76125" cy="59575"/>
            </a:xfrm>
            <a:custGeom>
              <a:rect b="b" l="l" r="r" t="t"/>
              <a:pathLst>
                <a:path extrusionOk="0" h="2383" w="3045">
                  <a:moveTo>
                    <a:pt x="1325" y="1"/>
                  </a:moveTo>
                  <a:cubicBezTo>
                    <a:pt x="952" y="1"/>
                    <a:pt x="595" y="182"/>
                    <a:pt x="389" y="492"/>
                  </a:cubicBezTo>
                  <a:cubicBezTo>
                    <a:pt x="1" y="1047"/>
                    <a:pt x="111" y="1768"/>
                    <a:pt x="666" y="2156"/>
                  </a:cubicBezTo>
                  <a:cubicBezTo>
                    <a:pt x="894" y="2315"/>
                    <a:pt x="1124" y="2383"/>
                    <a:pt x="1340" y="2383"/>
                  </a:cubicBezTo>
                  <a:cubicBezTo>
                    <a:pt x="2334" y="2383"/>
                    <a:pt x="3044" y="944"/>
                    <a:pt x="1997" y="215"/>
                  </a:cubicBezTo>
                  <a:cubicBezTo>
                    <a:pt x="1787" y="68"/>
                    <a:pt x="1553" y="1"/>
                    <a:pt x="132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9"/>
            <p:cNvSpPr/>
            <p:nvPr/>
          </p:nvSpPr>
          <p:spPr>
            <a:xfrm>
              <a:off x="4249450" y="1983450"/>
              <a:ext cx="54075" cy="59625"/>
            </a:xfrm>
            <a:custGeom>
              <a:rect b="b" l="l" r="r" t="t"/>
              <a:pathLst>
                <a:path extrusionOk="0" h="2385" w="2163">
                  <a:moveTo>
                    <a:pt x="943" y="0"/>
                  </a:moveTo>
                  <a:lnTo>
                    <a:pt x="0" y="1386"/>
                  </a:lnTo>
                  <a:lnTo>
                    <a:pt x="1442" y="2384"/>
                  </a:lnTo>
                  <a:lnTo>
                    <a:pt x="2163" y="1386"/>
                  </a:lnTo>
                  <a:cubicBezTo>
                    <a:pt x="1774" y="887"/>
                    <a:pt x="1386" y="444"/>
                    <a:pt x="94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9"/>
            <p:cNvSpPr/>
            <p:nvPr/>
          </p:nvSpPr>
          <p:spPr>
            <a:xfrm>
              <a:off x="4354800" y="1830650"/>
              <a:ext cx="129525" cy="99650"/>
            </a:xfrm>
            <a:custGeom>
              <a:rect b="b" l="l" r="r" t="t"/>
              <a:pathLst>
                <a:path extrusionOk="0" h="3986" w="5181">
                  <a:moveTo>
                    <a:pt x="2212" y="741"/>
                  </a:moveTo>
                  <a:cubicBezTo>
                    <a:pt x="2440" y="741"/>
                    <a:pt x="2674" y="808"/>
                    <a:pt x="2884" y="955"/>
                  </a:cubicBezTo>
                  <a:cubicBezTo>
                    <a:pt x="3771" y="1510"/>
                    <a:pt x="3494" y="2896"/>
                    <a:pt x="2440" y="3062"/>
                  </a:cubicBezTo>
                  <a:cubicBezTo>
                    <a:pt x="2351" y="3081"/>
                    <a:pt x="2265" y="3090"/>
                    <a:pt x="2182" y="3090"/>
                  </a:cubicBezTo>
                  <a:cubicBezTo>
                    <a:pt x="1275" y="3090"/>
                    <a:pt x="717" y="2045"/>
                    <a:pt x="1276" y="1232"/>
                  </a:cubicBezTo>
                  <a:cubicBezTo>
                    <a:pt x="1482" y="922"/>
                    <a:pt x="1839" y="741"/>
                    <a:pt x="2212" y="741"/>
                  </a:cubicBezTo>
                  <a:close/>
                  <a:moveTo>
                    <a:pt x="2220" y="1"/>
                  </a:moveTo>
                  <a:cubicBezTo>
                    <a:pt x="1599" y="1"/>
                    <a:pt x="988" y="295"/>
                    <a:pt x="610" y="844"/>
                  </a:cubicBezTo>
                  <a:cubicBezTo>
                    <a:pt x="0" y="1731"/>
                    <a:pt x="222" y="2896"/>
                    <a:pt x="1109" y="3561"/>
                  </a:cubicBezTo>
                  <a:cubicBezTo>
                    <a:pt x="1509" y="3859"/>
                    <a:pt x="1914" y="3985"/>
                    <a:pt x="2295" y="3985"/>
                  </a:cubicBezTo>
                  <a:cubicBezTo>
                    <a:pt x="3976" y="3985"/>
                    <a:pt x="5181" y="1520"/>
                    <a:pt x="3327" y="345"/>
                  </a:cubicBezTo>
                  <a:cubicBezTo>
                    <a:pt x="2989" y="113"/>
                    <a:pt x="2603" y="1"/>
                    <a:pt x="222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9"/>
            <p:cNvSpPr/>
            <p:nvPr/>
          </p:nvSpPr>
          <p:spPr>
            <a:xfrm>
              <a:off x="4297375" y="1798575"/>
              <a:ext cx="223800" cy="159925"/>
            </a:xfrm>
            <a:custGeom>
              <a:rect b="b" l="l" r="r" t="t"/>
              <a:pathLst>
                <a:path extrusionOk="0" h="6397" w="8952">
                  <a:moveTo>
                    <a:pt x="4448" y="1221"/>
                  </a:moveTo>
                  <a:cubicBezTo>
                    <a:pt x="5829" y="1221"/>
                    <a:pt x="7138" y="2784"/>
                    <a:pt x="6068" y="4290"/>
                  </a:cubicBezTo>
                  <a:lnTo>
                    <a:pt x="6123" y="4290"/>
                  </a:lnTo>
                  <a:cubicBezTo>
                    <a:pt x="5690" y="4915"/>
                    <a:pt x="5114" y="5174"/>
                    <a:pt x="4549" y="5174"/>
                  </a:cubicBezTo>
                  <a:cubicBezTo>
                    <a:pt x="3160" y="5174"/>
                    <a:pt x="1843" y="3609"/>
                    <a:pt x="2907" y="2072"/>
                  </a:cubicBezTo>
                  <a:cubicBezTo>
                    <a:pt x="3334" y="1470"/>
                    <a:pt x="3897" y="1221"/>
                    <a:pt x="4448" y="1221"/>
                  </a:cubicBezTo>
                  <a:close/>
                  <a:moveTo>
                    <a:pt x="4591" y="1"/>
                  </a:moveTo>
                  <a:cubicBezTo>
                    <a:pt x="1888" y="1"/>
                    <a:pt x="0" y="3787"/>
                    <a:pt x="2741" y="5842"/>
                  </a:cubicBezTo>
                  <a:cubicBezTo>
                    <a:pt x="3240" y="6175"/>
                    <a:pt x="3905" y="6397"/>
                    <a:pt x="4571" y="6397"/>
                  </a:cubicBezTo>
                  <a:cubicBezTo>
                    <a:pt x="7676" y="6397"/>
                    <a:pt x="8951" y="2349"/>
                    <a:pt x="6401" y="575"/>
                  </a:cubicBezTo>
                  <a:cubicBezTo>
                    <a:pt x="5785" y="174"/>
                    <a:pt x="5169" y="1"/>
                    <a:pt x="45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9"/>
            <p:cNvSpPr/>
            <p:nvPr/>
          </p:nvSpPr>
          <p:spPr>
            <a:xfrm>
              <a:off x="4200925" y="1939075"/>
              <a:ext cx="58250" cy="62400"/>
            </a:xfrm>
            <a:custGeom>
              <a:rect b="b" l="l" r="r" t="t"/>
              <a:pathLst>
                <a:path extrusionOk="0" h="2496" w="2330">
                  <a:moveTo>
                    <a:pt x="998" y="1"/>
                  </a:moveTo>
                  <a:lnTo>
                    <a:pt x="0" y="1442"/>
                  </a:lnTo>
                  <a:lnTo>
                    <a:pt x="1442" y="2496"/>
                  </a:lnTo>
                  <a:lnTo>
                    <a:pt x="2329" y="1165"/>
                  </a:lnTo>
                  <a:cubicBezTo>
                    <a:pt x="1941" y="777"/>
                    <a:pt x="1497" y="389"/>
                    <a:pt x="99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9"/>
            <p:cNvSpPr/>
            <p:nvPr/>
          </p:nvSpPr>
          <p:spPr>
            <a:xfrm>
              <a:off x="4390850" y="1728000"/>
              <a:ext cx="113700" cy="96050"/>
            </a:xfrm>
            <a:custGeom>
              <a:rect b="b" l="l" r="r" t="t"/>
              <a:pathLst>
                <a:path extrusionOk="0" h="3842" w="4548">
                  <a:moveTo>
                    <a:pt x="3123" y="0"/>
                  </a:moveTo>
                  <a:cubicBezTo>
                    <a:pt x="1894" y="0"/>
                    <a:pt x="737" y="555"/>
                    <a:pt x="0" y="1568"/>
                  </a:cubicBezTo>
                  <a:cubicBezTo>
                    <a:pt x="100" y="1561"/>
                    <a:pt x="199" y="1558"/>
                    <a:pt x="299" y="1558"/>
                  </a:cubicBezTo>
                  <a:cubicBezTo>
                    <a:pt x="1971" y="1558"/>
                    <a:pt x="3605" y="2428"/>
                    <a:pt x="4547" y="3841"/>
                  </a:cubicBezTo>
                  <a:cubicBezTo>
                    <a:pt x="4270" y="2399"/>
                    <a:pt x="4103" y="1568"/>
                    <a:pt x="3882" y="70"/>
                  </a:cubicBezTo>
                  <a:cubicBezTo>
                    <a:pt x="3628" y="23"/>
                    <a:pt x="3374" y="0"/>
                    <a:pt x="31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9"/>
            <p:cNvSpPr/>
            <p:nvPr/>
          </p:nvSpPr>
          <p:spPr>
            <a:xfrm>
              <a:off x="4207850" y="1671975"/>
              <a:ext cx="182600" cy="194000"/>
            </a:xfrm>
            <a:custGeom>
              <a:rect b="b" l="l" r="r" t="t"/>
              <a:pathLst>
                <a:path extrusionOk="0" h="7760" w="7304">
                  <a:moveTo>
                    <a:pt x="4867" y="0"/>
                  </a:moveTo>
                  <a:cubicBezTo>
                    <a:pt x="4745" y="0"/>
                    <a:pt x="4620" y="12"/>
                    <a:pt x="4492" y="38"/>
                  </a:cubicBezTo>
                  <a:cubicBezTo>
                    <a:pt x="3938" y="93"/>
                    <a:pt x="3494" y="426"/>
                    <a:pt x="3217" y="814"/>
                  </a:cubicBezTo>
                  <a:lnTo>
                    <a:pt x="0" y="5528"/>
                  </a:lnTo>
                  <a:cubicBezTo>
                    <a:pt x="389" y="5749"/>
                    <a:pt x="555" y="6193"/>
                    <a:pt x="500" y="6692"/>
                  </a:cubicBezTo>
                  <a:cubicBezTo>
                    <a:pt x="444" y="7025"/>
                    <a:pt x="555" y="7358"/>
                    <a:pt x="832" y="7524"/>
                  </a:cubicBezTo>
                  <a:lnTo>
                    <a:pt x="943" y="7635"/>
                  </a:lnTo>
                  <a:cubicBezTo>
                    <a:pt x="1082" y="7718"/>
                    <a:pt x="1248" y="7760"/>
                    <a:pt x="1414" y="7760"/>
                  </a:cubicBezTo>
                  <a:cubicBezTo>
                    <a:pt x="1581" y="7760"/>
                    <a:pt x="1747" y="7718"/>
                    <a:pt x="1886" y="7635"/>
                  </a:cubicBezTo>
                  <a:cubicBezTo>
                    <a:pt x="2069" y="7530"/>
                    <a:pt x="2277" y="7475"/>
                    <a:pt x="2486" y="7475"/>
                  </a:cubicBezTo>
                  <a:cubicBezTo>
                    <a:pt x="2721" y="7475"/>
                    <a:pt x="2956" y="7544"/>
                    <a:pt x="3161" y="7690"/>
                  </a:cubicBezTo>
                  <a:lnTo>
                    <a:pt x="6433" y="3032"/>
                  </a:lnTo>
                  <a:cubicBezTo>
                    <a:pt x="7303" y="1753"/>
                    <a:pt x="6330" y="0"/>
                    <a:pt x="486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9"/>
            <p:cNvSpPr/>
            <p:nvPr/>
          </p:nvSpPr>
          <p:spPr>
            <a:xfrm>
              <a:off x="4152400" y="1901650"/>
              <a:ext cx="58250" cy="56850"/>
            </a:xfrm>
            <a:custGeom>
              <a:rect b="b" l="l" r="r" t="t"/>
              <a:pathLst>
                <a:path extrusionOk="0" h="2274" w="2330">
                  <a:moveTo>
                    <a:pt x="888" y="0"/>
                  </a:moveTo>
                  <a:lnTo>
                    <a:pt x="0" y="1276"/>
                  </a:lnTo>
                  <a:lnTo>
                    <a:pt x="1498" y="2274"/>
                  </a:lnTo>
                  <a:lnTo>
                    <a:pt x="2329" y="999"/>
                  </a:lnTo>
                  <a:lnTo>
                    <a:pt x="1609" y="499"/>
                  </a:lnTo>
                  <a:cubicBezTo>
                    <a:pt x="1387" y="333"/>
                    <a:pt x="1165" y="167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9"/>
            <p:cNvSpPr/>
            <p:nvPr/>
          </p:nvSpPr>
          <p:spPr>
            <a:xfrm>
              <a:off x="3943075" y="1883625"/>
              <a:ext cx="357675" cy="286975"/>
            </a:xfrm>
            <a:custGeom>
              <a:rect b="b" l="l" r="r" t="t"/>
              <a:pathLst>
                <a:path extrusionOk="0" h="11479" w="14307">
                  <a:moveTo>
                    <a:pt x="943" y="1"/>
                  </a:moveTo>
                  <a:lnTo>
                    <a:pt x="0" y="1331"/>
                  </a:lnTo>
                  <a:cubicBezTo>
                    <a:pt x="333" y="3106"/>
                    <a:pt x="499" y="4104"/>
                    <a:pt x="832" y="5934"/>
                  </a:cubicBezTo>
                  <a:lnTo>
                    <a:pt x="8817" y="11479"/>
                  </a:lnTo>
                  <a:lnTo>
                    <a:pt x="13419" y="10647"/>
                  </a:lnTo>
                  <a:lnTo>
                    <a:pt x="14307" y="9316"/>
                  </a:lnTo>
                  <a:cubicBezTo>
                    <a:pt x="12366" y="9205"/>
                    <a:pt x="9482" y="8041"/>
                    <a:pt x="6654" y="6045"/>
                  </a:cubicBezTo>
                  <a:cubicBezTo>
                    <a:pt x="3771" y="4104"/>
                    <a:pt x="1719" y="1775"/>
                    <a:pt x="94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9"/>
            <p:cNvSpPr/>
            <p:nvPr/>
          </p:nvSpPr>
          <p:spPr>
            <a:xfrm>
              <a:off x="4096950" y="1871150"/>
              <a:ext cx="61025" cy="56850"/>
            </a:xfrm>
            <a:custGeom>
              <a:rect b="b" l="l" r="r" t="t"/>
              <a:pathLst>
                <a:path extrusionOk="0" h="2274" w="2441">
                  <a:moveTo>
                    <a:pt x="888" y="0"/>
                  </a:moveTo>
                  <a:lnTo>
                    <a:pt x="0" y="1276"/>
                  </a:lnTo>
                  <a:lnTo>
                    <a:pt x="1442" y="2274"/>
                  </a:lnTo>
                  <a:lnTo>
                    <a:pt x="2440" y="832"/>
                  </a:lnTo>
                  <a:cubicBezTo>
                    <a:pt x="1941" y="500"/>
                    <a:pt x="1387" y="222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9"/>
            <p:cNvSpPr/>
            <p:nvPr/>
          </p:nvSpPr>
          <p:spPr>
            <a:xfrm>
              <a:off x="4169025" y="1574475"/>
              <a:ext cx="113700" cy="104000"/>
            </a:xfrm>
            <a:custGeom>
              <a:rect b="b" l="l" r="r" t="t"/>
              <a:pathLst>
                <a:path extrusionOk="0" h="4160" w="4548">
                  <a:moveTo>
                    <a:pt x="3827" y="1"/>
                  </a:moveTo>
                  <a:lnTo>
                    <a:pt x="1" y="666"/>
                  </a:lnTo>
                  <a:cubicBezTo>
                    <a:pt x="1775" y="1110"/>
                    <a:pt x="3217" y="2441"/>
                    <a:pt x="3772" y="4160"/>
                  </a:cubicBezTo>
                  <a:cubicBezTo>
                    <a:pt x="4548" y="2884"/>
                    <a:pt x="4548" y="1276"/>
                    <a:pt x="382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9"/>
            <p:cNvSpPr/>
            <p:nvPr/>
          </p:nvSpPr>
          <p:spPr>
            <a:xfrm>
              <a:off x="4033175" y="1927675"/>
              <a:ext cx="203800" cy="141750"/>
            </a:xfrm>
            <a:custGeom>
              <a:rect b="b" l="l" r="r" t="t"/>
              <a:pathLst>
                <a:path extrusionOk="0" h="5670" w="8152">
                  <a:moveTo>
                    <a:pt x="283" y="0"/>
                  </a:moveTo>
                  <a:cubicBezTo>
                    <a:pt x="185" y="0"/>
                    <a:pt x="90" y="4"/>
                    <a:pt x="1" y="13"/>
                  </a:cubicBezTo>
                  <a:lnTo>
                    <a:pt x="167" y="235"/>
                  </a:lnTo>
                  <a:cubicBezTo>
                    <a:pt x="278" y="290"/>
                    <a:pt x="333" y="346"/>
                    <a:pt x="389" y="401"/>
                  </a:cubicBezTo>
                  <a:cubicBezTo>
                    <a:pt x="444" y="512"/>
                    <a:pt x="500" y="568"/>
                    <a:pt x="555" y="623"/>
                  </a:cubicBezTo>
                  <a:lnTo>
                    <a:pt x="777" y="789"/>
                  </a:lnTo>
                  <a:lnTo>
                    <a:pt x="1387" y="1399"/>
                  </a:lnTo>
                  <a:lnTo>
                    <a:pt x="1720" y="1677"/>
                  </a:lnTo>
                  <a:cubicBezTo>
                    <a:pt x="1831" y="1787"/>
                    <a:pt x="1997" y="1898"/>
                    <a:pt x="2108" y="2009"/>
                  </a:cubicBezTo>
                  <a:cubicBezTo>
                    <a:pt x="2163" y="2065"/>
                    <a:pt x="2219" y="2120"/>
                    <a:pt x="2330" y="2176"/>
                  </a:cubicBezTo>
                  <a:cubicBezTo>
                    <a:pt x="2330" y="2231"/>
                    <a:pt x="2385" y="2286"/>
                    <a:pt x="2440" y="2286"/>
                  </a:cubicBezTo>
                  <a:cubicBezTo>
                    <a:pt x="2607" y="2397"/>
                    <a:pt x="2773" y="2508"/>
                    <a:pt x="2884" y="2619"/>
                  </a:cubicBezTo>
                  <a:lnTo>
                    <a:pt x="2995" y="2730"/>
                  </a:lnTo>
                  <a:lnTo>
                    <a:pt x="3161" y="2841"/>
                  </a:lnTo>
                  <a:lnTo>
                    <a:pt x="3439" y="3063"/>
                  </a:lnTo>
                  <a:cubicBezTo>
                    <a:pt x="3550" y="3118"/>
                    <a:pt x="3660" y="3229"/>
                    <a:pt x="3771" y="3285"/>
                  </a:cubicBezTo>
                  <a:lnTo>
                    <a:pt x="4159" y="3562"/>
                  </a:lnTo>
                  <a:lnTo>
                    <a:pt x="4437" y="3728"/>
                  </a:lnTo>
                  <a:lnTo>
                    <a:pt x="4548" y="3839"/>
                  </a:lnTo>
                  <a:lnTo>
                    <a:pt x="4659" y="3895"/>
                  </a:lnTo>
                  <a:cubicBezTo>
                    <a:pt x="4825" y="4005"/>
                    <a:pt x="4991" y="4116"/>
                    <a:pt x="5158" y="4172"/>
                  </a:cubicBezTo>
                  <a:cubicBezTo>
                    <a:pt x="5213" y="4227"/>
                    <a:pt x="5269" y="4227"/>
                    <a:pt x="5324" y="4283"/>
                  </a:cubicBezTo>
                  <a:lnTo>
                    <a:pt x="5601" y="4449"/>
                  </a:lnTo>
                  <a:lnTo>
                    <a:pt x="5989" y="4671"/>
                  </a:lnTo>
                  <a:cubicBezTo>
                    <a:pt x="6100" y="4726"/>
                    <a:pt x="6211" y="4782"/>
                    <a:pt x="6378" y="4837"/>
                  </a:cubicBezTo>
                  <a:lnTo>
                    <a:pt x="7154" y="5225"/>
                  </a:lnTo>
                  <a:lnTo>
                    <a:pt x="7376" y="5336"/>
                  </a:lnTo>
                  <a:lnTo>
                    <a:pt x="7653" y="5447"/>
                  </a:lnTo>
                  <a:lnTo>
                    <a:pt x="7875" y="5558"/>
                  </a:lnTo>
                  <a:lnTo>
                    <a:pt x="8152" y="5669"/>
                  </a:lnTo>
                  <a:cubicBezTo>
                    <a:pt x="7819" y="4560"/>
                    <a:pt x="6599" y="3007"/>
                    <a:pt x="4825" y="1787"/>
                  </a:cubicBezTo>
                  <a:cubicBezTo>
                    <a:pt x="3187" y="610"/>
                    <a:pt x="1455" y="0"/>
                    <a:pt x="2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9"/>
            <p:cNvSpPr/>
            <p:nvPr/>
          </p:nvSpPr>
          <p:spPr>
            <a:xfrm>
              <a:off x="4041500" y="1846200"/>
              <a:ext cx="59625" cy="51325"/>
            </a:xfrm>
            <a:custGeom>
              <a:rect b="b" l="l" r="r" t="t"/>
              <a:pathLst>
                <a:path extrusionOk="0" h="2053" w="2385">
                  <a:moveTo>
                    <a:pt x="666" y="0"/>
                  </a:moveTo>
                  <a:lnTo>
                    <a:pt x="0" y="1054"/>
                  </a:lnTo>
                  <a:lnTo>
                    <a:pt x="1387" y="2052"/>
                  </a:lnTo>
                  <a:lnTo>
                    <a:pt x="2385" y="666"/>
                  </a:lnTo>
                  <a:cubicBezTo>
                    <a:pt x="1830" y="389"/>
                    <a:pt x="1276" y="222"/>
                    <a:pt x="6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9"/>
            <p:cNvSpPr/>
            <p:nvPr/>
          </p:nvSpPr>
          <p:spPr>
            <a:xfrm>
              <a:off x="3988825" y="1842050"/>
              <a:ext cx="338275" cy="241975"/>
            </a:xfrm>
            <a:custGeom>
              <a:rect b="b" l="l" r="r" t="t"/>
              <a:pathLst>
                <a:path extrusionOk="0" h="9679" w="13531">
                  <a:moveTo>
                    <a:pt x="1941" y="0"/>
                  </a:moveTo>
                  <a:lnTo>
                    <a:pt x="1276" y="998"/>
                  </a:lnTo>
                  <a:lnTo>
                    <a:pt x="56" y="166"/>
                  </a:lnTo>
                  <a:lnTo>
                    <a:pt x="56" y="166"/>
                  </a:lnTo>
                  <a:cubicBezTo>
                    <a:pt x="0" y="388"/>
                    <a:pt x="111" y="1054"/>
                    <a:pt x="943" y="2329"/>
                  </a:cubicBezTo>
                  <a:cubicBezTo>
                    <a:pt x="1165" y="2662"/>
                    <a:pt x="1442" y="2994"/>
                    <a:pt x="1775" y="3383"/>
                  </a:cubicBezTo>
                  <a:cubicBezTo>
                    <a:pt x="1859" y="3375"/>
                    <a:pt x="1946" y="3371"/>
                    <a:pt x="2038" y="3371"/>
                  </a:cubicBezTo>
                  <a:cubicBezTo>
                    <a:pt x="3211" y="3371"/>
                    <a:pt x="4953" y="4025"/>
                    <a:pt x="6599" y="5157"/>
                  </a:cubicBezTo>
                  <a:cubicBezTo>
                    <a:pt x="8373" y="6377"/>
                    <a:pt x="9593" y="7874"/>
                    <a:pt x="9926" y="9039"/>
                  </a:cubicBezTo>
                  <a:cubicBezTo>
                    <a:pt x="10370" y="9205"/>
                    <a:pt x="10758" y="9371"/>
                    <a:pt x="11257" y="9482"/>
                  </a:cubicBezTo>
                  <a:cubicBezTo>
                    <a:pt x="11894" y="9629"/>
                    <a:pt x="12368" y="9679"/>
                    <a:pt x="12719" y="9679"/>
                  </a:cubicBezTo>
                  <a:cubicBezTo>
                    <a:pt x="13162" y="9679"/>
                    <a:pt x="13406" y="9600"/>
                    <a:pt x="13530" y="9538"/>
                  </a:cubicBezTo>
                  <a:lnTo>
                    <a:pt x="12310" y="8706"/>
                  </a:lnTo>
                  <a:lnTo>
                    <a:pt x="13031" y="7652"/>
                  </a:lnTo>
                  <a:cubicBezTo>
                    <a:pt x="12920" y="7541"/>
                    <a:pt x="12865" y="7375"/>
                    <a:pt x="12754" y="7264"/>
                  </a:cubicBezTo>
                  <a:cubicBezTo>
                    <a:pt x="12699" y="7153"/>
                    <a:pt x="12643" y="7098"/>
                    <a:pt x="12588" y="6987"/>
                  </a:cubicBezTo>
                  <a:lnTo>
                    <a:pt x="11867" y="8040"/>
                  </a:lnTo>
                  <a:lnTo>
                    <a:pt x="10425" y="6987"/>
                  </a:lnTo>
                  <a:lnTo>
                    <a:pt x="11423" y="5601"/>
                  </a:lnTo>
                  <a:lnTo>
                    <a:pt x="10869" y="5046"/>
                  </a:lnTo>
                  <a:lnTo>
                    <a:pt x="9981" y="6377"/>
                  </a:lnTo>
                  <a:lnTo>
                    <a:pt x="8484" y="5323"/>
                  </a:lnTo>
                  <a:lnTo>
                    <a:pt x="9482" y="3882"/>
                  </a:lnTo>
                  <a:lnTo>
                    <a:pt x="8872" y="3438"/>
                  </a:lnTo>
                  <a:lnTo>
                    <a:pt x="8041" y="4658"/>
                  </a:lnTo>
                  <a:lnTo>
                    <a:pt x="6599" y="3660"/>
                  </a:lnTo>
                  <a:lnTo>
                    <a:pt x="7431" y="2440"/>
                  </a:lnTo>
                  <a:lnTo>
                    <a:pt x="6765" y="1996"/>
                  </a:lnTo>
                  <a:lnTo>
                    <a:pt x="5767" y="3438"/>
                  </a:lnTo>
                  <a:lnTo>
                    <a:pt x="4270" y="2440"/>
                  </a:lnTo>
                  <a:lnTo>
                    <a:pt x="5213" y="1164"/>
                  </a:lnTo>
                  <a:cubicBezTo>
                    <a:pt x="4991" y="1054"/>
                    <a:pt x="4769" y="943"/>
                    <a:pt x="4492" y="832"/>
                  </a:cubicBezTo>
                  <a:lnTo>
                    <a:pt x="3494" y="2218"/>
                  </a:lnTo>
                  <a:lnTo>
                    <a:pt x="2052" y="1220"/>
                  </a:lnTo>
                  <a:lnTo>
                    <a:pt x="2773" y="166"/>
                  </a:lnTo>
                  <a:cubicBezTo>
                    <a:pt x="2662" y="166"/>
                    <a:pt x="2551" y="111"/>
                    <a:pt x="2440" y="111"/>
                  </a:cubicBezTo>
                  <a:cubicBezTo>
                    <a:pt x="2274" y="55"/>
                    <a:pt x="2107" y="0"/>
                    <a:pt x="194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9"/>
            <p:cNvSpPr/>
            <p:nvPr/>
          </p:nvSpPr>
          <p:spPr>
            <a:xfrm>
              <a:off x="4019325" y="1574475"/>
              <a:ext cx="485225" cy="467200"/>
            </a:xfrm>
            <a:custGeom>
              <a:rect b="b" l="l" r="r" t="t"/>
              <a:pathLst>
                <a:path extrusionOk="0" h="18688" w="19409">
                  <a:moveTo>
                    <a:pt x="12408" y="3900"/>
                  </a:moveTo>
                  <a:cubicBezTo>
                    <a:pt x="13871" y="3900"/>
                    <a:pt x="14844" y="5653"/>
                    <a:pt x="13974" y="6932"/>
                  </a:cubicBezTo>
                  <a:lnTo>
                    <a:pt x="10702" y="11590"/>
                  </a:lnTo>
                  <a:cubicBezTo>
                    <a:pt x="10497" y="11444"/>
                    <a:pt x="10262" y="11375"/>
                    <a:pt x="10027" y="11375"/>
                  </a:cubicBezTo>
                  <a:cubicBezTo>
                    <a:pt x="9818" y="11375"/>
                    <a:pt x="9610" y="11430"/>
                    <a:pt x="9427" y="11535"/>
                  </a:cubicBezTo>
                  <a:cubicBezTo>
                    <a:pt x="9288" y="11618"/>
                    <a:pt x="9122" y="11660"/>
                    <a:pt x="8955" y="11660"/>
                  </a:cubicBezTo>
                  <a:cubicBezTo>
                    <a:pt x="8789" y="11660"/>
                    <a:pt x="8623" y="11618"/>
                    <a:pt x="8484" y="11535"/>
                  </a:cubicBezTo>
                  <a:lnTo>
                    <a:pt x="8373" y="11424"/>
                  </a:lnTo>
                  <a:cubicBezTo>
                    <a:pt x="8096" y="11258"/>
                    <a:pt x="7985" y="10925"/>
                    <a:pt x="8041" y="10592"/>
                  </a:cubicBezTo>
                  <a:cubicBezTo>
                    <a:pt x="8096" y="10093"/>
                    <a:pt x="7930" y="9649"/>
                    <a:pt x="7541" y="9428"/>
                  </a:cubicBezTo>
                  <a:lnTo>
                    <a:pt x="10758" y="4714"/>
                  </a:lnTo>
                  <a:cubicBezTo>
                    <a:pt x="11035" y="4326"/>
                    <a:pt x="11479" y="3993"/>
                    <a:pt x="12033" y="3938"/>
                  </a:cubicBezTo>
                  <a:cubicBezTo>
                    <a:pt x="12161" y="3912"/>
                    <a:pt x="12286" y="3900"/>
                    <a:pt x="12408" y="3900"/>
                  </a:cubicBezTo>
                  <a:close/>
                  <a:moveTo>
                    <a:pt x="9815" y="1"/>
                  </a:moveTo>
                  <a:cubicBezTo>
                    <a:pt x="10591" y="1276"/>
                    <a:pt x="10591" y="2884"/>
                    <a:pt x="9760" y="4160"/>
                  </a:cubicBezTo>
                  <a:cubicBezTo>
                    <a:pt x="9205" y="2441"/>
                    <a:pt x="7819" y="1110"/>
                    <a:pt x="6044" y="666"/>
                  </a:cubicBezTo>
                  <a:lnTo>
                    <a:pt x="5323" y="1775"/>
                  </a:lnTo>
                  <a:cubicBezTo>
                    <a:pt x="5989" y="1775"/>
                    <a:pt x="6599" y="1942"/>
                    <a:pt x="7153" y="2330"/>
                  </a:cubicBezTo>
                  <a:cubicBezTo>
                    <a:pt x="10000" y="4364"/>
                    <a:pt x="8060" y="8202"/>
                    <a:pt x="5353" y="8202"/>
                  </a:cubicBezTo>
                  <a:cubicBezTo>
                    <a:pt x="4738" y="8202"/>
                    <a:pt x="4084" y="8004"/>
                    <a:pt x="3438" y="7542"/>
                  </a:cubicBezTo>
                  <a:cubicBezTo>
                    <a:pt x="2884" y="7154"/>
                    <a:pt x="2495" y="6655"/>
                    <a:pt x="2274" y="5990"/>
                  </a:cubicBezTo>
                  <a:lnTo>
                    <a:pt x="1442" y="7210"/>
                  </a:lnTo>
                  <a:cubicBezTo>
                    <a:pt x="2495" y="8319"/>
                    <a:pt x="3882" y="9039"/>
                    <a:pt x="5379" y="9317"/>
                  </a:cubicBezTo>
                  <a:cubicBezTo>
                    <a:pt x="5379" y="9317"/>
                    <a:pt x="5022" y="9367"/>
                    <a:pt x="4474" y="9367"/>
                  </a:cubicBezTo>
                  <a:cubicBezTo>
                    <a:pt x="3496" y="9367"/>
                    <a:pt x="1910" y="9207"/>
                    <a:pt x="666" y="8319"/>
                  </a:cubicBezTo>
                  <a:lnTo>
                    <a:pt x="0" y="9317"/>
                  </a:lnTo>
                  <a:cubicBezTo>
                    <a:pt x="1941" y="9428"/>
                    <a:pt x="4824" y="10592"/>
                    <a:pt x="7652" y="12588"/>
                  </a:cubicBezTo>
                  <a:cubicBezTo>
                    <a:pt x="10536" y="14529"/>
                    <a:pt x="12588" y="16858"/>
                    <a:pt x="13364" y="18688"/>
                  </a:cubicBezTo>
                  <a:lnTo>
                    <a:pt x="14085" y="17634"/>
                  </a:lnTo>
                  <a:cubicBezTo>
                    <a:pt x="12144" y="16304"/>
                    <a:pt x="11534" y="13587"/>
                    <a:pt x="11534" y="13586"/>
                  </a:cubicBezTo>
                  <a:lnTo>
                    <a:pt x="11534" y="13586"/>
                  </a:lnTo>
                  <a:cubicBezTo>
                    <a:pt x="12310" y="14917"/>
                    <a:pt x="13419" y="15971"/>
                    <a:pt x="14806" y="16581"/>
                  </a:cubicBezTo>
                  <a:lnTo>
                    <a:pt x="15693" y="15361"/>
                  </a:lnTo>
                  <a:cubicBezTo>
                    <a:pt x="15027" y="15361"/>
                    <a:pt x="14362" y="15139"/>
                    <a:pt x="13807" y="14806"/>
                  </a:cubicBezTo>
                  <a:cubicBezTo>
                    <a:pt x="10949" y="12765"/>
                    <a:pt x="12917" y="8904"/>
                    <a:pt x="15640" y="8904"/>
                  </a:cubicBezTo>
                  <a:cubicBezTo>
                    <a:pt x="16245" y="8904"/>
                    <a:pt x="16888" y="9095"/>
                    <a:pt x="17523" y="9539"/>
                  </a:cubicBezTo>
                  <a:cubicBezTo>
                    <a:pt x="18022" y="9927"/>
                    <a:pt x="18465" y="10426"/>
                    <a:pt x="18687" y="11091"/>
                  </a:cubicBezTo>
                  <a:lnTo>
                    <a:pt x="19408" y="10038"/>
                  </a:lnTo>
                  <a:cubicBezTo>
                    <a:pt x="18439" y="8585"/>
                    <a:pt x="16792" y="7706"/>
                    <a:pt x="15023" y="7706"/>
                  </a:cubicBezTo>
                  <a:cubicBezTo>
                    <a:pt x="14969" y="7706"/>
                    <a:pt x="14915" y="7707"/>
                    <a:pt x="14861" y="7709"/>
                  </a:cubicBezTo>
                  <a:cubicBezTo>
                    <a:pt x="15652" y="6732"/>
                    <a:pt x="16833" y="6145"/>
                    <a:pt x="18044" y="6145"/>
                  </a:cubicBezTo>
                  <a:cubicBezTo>
                    <a:pt x="18277" y="6145"/>
                    <a:pt x="18510" y="6167"/>
                    <a:pt x="18743" y="6211"/>
                  </a:cubicBezTo>
                  <a:lnTo>
                    <a:pt x="9815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9"/>
            <p:cNvSpPr/>
            <p:nvPr/>
          </p:nvSpPr>
          <p:spPr>
            <a:xfrm>
              <a:off x="3990200" y="1839050"/>
              <a:ext cx="48550" cy="27975"/>
            </a:xfrm>
            <a:custGeom>
              <a:rect b="b" l="l" r="r" t="t"/>
              <a:pathLst>
                <a:path extrusionOk="0" h="1119" w="1942">
                  <a:moveTo>
                    <a:pt x="908" y="1"/>
                  </a:moveTo>
                  <a:cubicBezTo>
                    <a:pt x="311" y="1"/>
                    <a:pt x="39" y="155"/>
                    <a:pt x="1" y="231"/>
                  </a:cubicBezTo>
                  <a:cubicBezTo>
                    <a:pt x="1" y="231"/>
                    <a:pt x="1" y="286"/>
                    <a:pt x="1" y="286"/>
                  </a:cubicBezTo>
                  <a:lnTo>
                    <a:pt x="1221" y="1118"/>
                  </a:lnTo>
                  <a:lnTo>
                    <a:pt x="1941" y="120"/>
                  </a:lnTo>
                  <a:cubicBezTo>
                    <a:pt x="1523" y="33"/>
                    <a:pt x="1182" y="1"/>
                    <a:pt x="90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9"/>
            <p:cNvSpPr/>
            <p:nvPr/>
          </p:nvSpPr>
          <p:spPr>
            <a:xfrm>
              <a:off x="4117750" y="1669050"/>
              <a:ext cx="65550" cy="58600"/>
            </a:xfrm>
            <a:custGeom>
              <a:rect b="b" l="l" r="r" t="t"/>
              <a:pathLst>
                <a:path extrusionOk="0" h="2344" w="2622">
                  <a:moveTo>
                    <a:pt x="1343" y="1"/>
                  </a:moveTo>
                  <a:cubicBezTo>
                    <a:pt x="990" y="1"/>
                    <a:pt x="632" y="156"/>
                    <a:pt x="388" y="488"/>
                  </a:cubicBezTo>
                  <a:cubicBezTo>
                    <a:pt x="0" y="1042"/>
                    <a:pt x="167" y="1763"/>
                    <a:pt x="666" y="2151"/>
                  </a:cubicBezTo>
                  <a:cubicBezTo>
                    <a:pt x="878" y="2284"/>
                    <a:pt x="1104" y="2344"/>
                    <a:pt x="1322" y="2344"/>
                  </a:cubicBezTo>
                  <a:cubicBezTo>
                    <a:pt x="2012" y="2344"/>
                    <a:pt x="2622" y="1745"/>
                    <a:pt x="2495" y="987"/>
                  </a:cubicBezTo>
                  <a:cubicBezTo>
                    <a:pt x="2395" y="353"/>
                    <a:pt x="1875" y="1"/>
                    <a:pt x="134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9"/>
            <p:cNvSpPr/>
            <p:nvPr/>
          </p:nvSpPr>
          <p:spPr>
            <a:xfrm>
              <a:off x="4088625" y="1649800"/>
              <a:ext cx="125650" cy="96900"/>
            </a:xfrm>
            <a:custGeom>
              <a:rect b="b" l="l" r="r" t="t"/>
              <a:pathLst>
                <a:path extrusionOk="0" h="3876" w="5026">
                  <a:moveTo>
                    <a:pt x="2424" y="692"/>
                  </a:moveTo>
                  <a:cubicBezTo>
                    <a:pt x="2663" y="692"/>
                    <a:pt x="2916" y="778"/>
                    <a:pt x="3161" y="980"/>
                  </a:cubicBezTo>
                  <a:cubicBezTo>
                    <a:pt x="4137" y="1724"/>
                    <a:pt x="3439" y="3089"/>
                    <a:pt x="2437" y="3089"/>
                  </a:cubicBezTo>
                  <a:cubicBezTo>
                    <a:pt x="2243" y="3089"/>
                    <a:pt x="2038" y="3038"/>
                    <a:pt x="1831" y="2921"/>
                  </a:cubicBezTo>
                  <a:cubicBezTo>
                    <a:pt x="666" y="2205"/>
                    <a:pt x="1419" y="692"/>
                    <a:pt x="2424" y="692"/>
                  </a:cubicBezTo>
                  <a:close/>
                  <a:moveTo>
                    <a:pt x="2550" y="0"/>
                  </a:moveTo>
                  <a:cubicBezTo>
                    <a:pt x="2425" y="0"/>
                    <a:pt x="2295" y="12"/>
                    <a:pt x="2163" y="38"/>
                  </a:cubicBezTo>
                  <a:cubicBezTo>
                    <a:pt x="444" y="315"/>
                    <a:pt x="1" y="2533"/>
                    <a:pt x="1387" y="3531"/>
                  </a:cubicBezTo>
                  <a:cubicBezTo>
                    <a:pt x="1725" y="3764"/>
                    <a:pt x="2112" y="3875"/>
                    <a:pt x="2494" y="3875"/>
                  </a:cubicBezTo>
                  <a:cubicBezTo>
                    <a:pt x="3116" y="3875"/>
                    <a:pt x="3727" y="3581"/>
                    <a:pt x="4104" y="3032"/>
                  </a:cubicBezTo>
                  <a:cubicBezTo>
                    <a:pt x="5025" y="1752"/>
                    <a:pt x="4057" y="0"/>
                    <a:pt x="255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9"/>
            <p:cNvSpPr/>
            <p:nvPr/>
          </p:nvSpPr>
          <p:spPr>
            <a:xfrm>
              <a:off x="4035950" y="1756100"/>
              <a:ext cx="117850" cy="52625"/>
            </a:xfrm>
            <a:custGeom>
              <a:rect b="b" l="l" r="r" t="t"/>
              <a:pathLst>
                <a:path extrusionOk="0" h="2105" w="4714">
                  <a:moveTo>
                    <a:pt x="777" y="0"/>
                  </a:moveTo>
                  <a:lnTo>
                    <a:pt x="1" y="1109"/>
                  </a:lnTo>
                  <a:cubicBezTo>
                    <a:pt x="1226" y="1950"/>
                    <a:pt x="2784" y="2104"/>
                    <a:pt x="3765" y="2104"/>
                  </a:cubicBezTo>
                  <a:cubicBezTo>
                    <a:pt x="4338" y="2104"/>
                    <a:pt x="4714" y="2052"/>
                    <a:pt x="4714" y="2052"/>
                  </a:cubicBezTo>
                  <a:cubicBezTo>
                    <a:pt x="3217" y="1830"/>
                    <a:pt x="1830" y="1054"/>
                    <a:pt x="77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9"/>
            <p:cNvSpPr/>
            <p:nvPr/>
          </p:nvSpPr>
          <p:spPr>
            <a:xfrm>
              <a:off x="3955550" y="1806775"/>
              <a:ext cx="408975" cy="309950"/>
            </a:xfrm>
            <a:custGeom>
              <a:rect b="b" l="l" r="r" t="t"/>
              <a:pathLst>
                <a:path extrusionOk="0" h="12398" w="16359">
                  <a:moveTo>
                    <a:pt x="2252" y="1292"/>
                  </a:moveTo>
                  <a:cubicBezTo>
                    <a:pt x="2518" y="1292"/>
                    <a:pt x="2854" y="1324"/>
                    <a:pt x="3272" y="1411"/>
                  </a:cubicBezTo>
                  <a:cubicBezTo>
                    <a:pt x="3438" y="1411"/>
                    <a:pt x="3605" y="1466"/>
                    <a:pt x="3771" y="1522"/>
                  </a:cubicBezTo>
                  <a:cubicBezTo>
                    <a:pt x="3882" y="1522"/>
                    <a:pt x="3993" y="1577"/>
                    <a:pt x="4104" y="1577"/>
                  </a:cubicBezTo>
                  <a:cubicBezTo>
                    <a:pt x="4714" y="1799"/>
                    <a:pt x="5268" y="1966"/>
                    <a:pt x="5823" y="2243"/>
                  </a:cubicBezTo>
                  <a:cubicBezTo>
                    <a:pt x="6045" y="2354"/>
                    <a:pt x="6322" y="2465"/>
                    <a:pt x="6544" y="2575"/>
                  </a:cubicBezTo>
                  <a:cubicBezTo>
                    <a:pt x="7043" y="2797"/>
                    <a:pt x="7542" y="3075"/>
                    <a:pt x="8096" y="3407"/>
                  </a:cubicBezTo>
                  <a:lnTo>
                    <a:pt x="8762" y="3851"/>
                  </a:lnTo>
                  <a:cubicBezTo>
                    <a:pt x="9039" y="3962"/>
                    <a:pt x="9261" y="4128"/>
                    <a:pt x="9483" y="4294"/>
                  </a:cubicBezTo>
                  <a:lnTo>
                    <a:pt x="10203" y="4849"/>
                  </a:lnTo>
                  <a:lnTo>
                    <a:pt x="10813" y="5293"/>
                  </a:lnTo>
                  <a:cubicBezTo>
                    <a:pt x="11257" y="5681"/>
                    <a:pt x="11756" y="6069"/>
                    <a:pt x="12144" y="6457"/>
                  </a:cubicBezTo>
                  <a:lnTo>
                    <a:pt x="12699" y="7012"/>
                  </a:lnTo>
                  <a:cubicBezTo>
                    <a:pt x="13142" y="7455"/>
                    <a:pt x="13530" y="7899"/>
                    <a:pt x="13919" y="8398"/>
                  </a:cubicBezTo>
                  <a:cubicBezTo>
                    <a:pt x="13974" y="8509"/>
                    <a:pt x="14030" y="8620"/>
                    <a:pt x="14085" y="8675"/>
                  </a:cubicBezTo>
                  <a:cubicBezTo>
                    <a:pt x="14196" y="8786"/>
                    <a:pt x="14251" y="8952"/>
                    <a:pt x="14362" y="9119"/>
                  </a:cubicBezTo>
                  <a:cubicBezTo>
                    <a:pt x="15028" y="10228"/>
                    <a:pt x="14972" y="10838"/>
                    <a:pt x="14917" y="10893"/>
                  </a:cubicBezTo>
                  <a:cubicBezTo>
                    <a:pt x="14917" y="10949"/>
                    <a:pt x="14861" y="10949"/>
                    <a:pt x="14861" y="10949"/>
                  </a:cubicBezTo>
                  <a:cubicBezTo>
                    <a:pt x="14740" y="11040"/>
                    <a:pt x="14485" y="11131"/>
                    <a:pt x="14043" y="11131"/>
                  </a:cubicBezTo>
                  <a:cubicBezTo>
                    <a:pt x="13678" y="11131"/>
                    <a:pt x="13184" y="11069"/>
                    <a:pt x="12532" y="10893"/>
                  </a:cubicBezTo>
                  <a:cubicBezTo>
                    <a:pt x="12089" y="10782"/>
                    <a:pt x="11645" y="10616"/>
                    <a:pt x="11202" y="10450"/>
                  </a:cubicBezTo>
                  <a:lnTo>
                    <a:pt x="10980" y="10394"/>
                  </a:lnTo>
                  <a:lnTo>
                    <a:pt x="10702" y="10283"/>
                  </a:lnTo>
                  <a:lnTo>
                    <a:pt x="10425" y="10172"/>
                  </a:lnTo>
                  <a:lnTo>
                    <a:pt x="10203" y="10061"/>
                  </a:lnTo>
                  <a:lnTo>
                    <a:pt x="9427" y="9673"/>
                  </a:lnTo>
                  <a:cubicBezTo>
                    <a:pt x="9316" y="9618"/>
                    <a:pt x="9205" y="9507"/>
                    <a:pt x="9094" y="9451"/>
                  </a:cubicBezTo>
                  <a:lnTo>
                    <a:pt x="8651" y="9230"/>
                  </a:lnTo>
                  <a:lnTo>
                    <a:pt x="8429" y="9119"/>
                  </a:lnTo>
                  <a:cubicBezTo>
                    <a:pt x="8374" y="9063"/>
                    <a:pt x="8318" y="9008"/>
                    <a:pt x="8263" y="9008"/>
                  </a:cubicBezTo>
                  <a:cubicBezTo>
                    <a:pt x="8096" y="8897"/>
                    <a:pt x="7930" y="8786"/>
                    <a:pt x="7764" y="8675"/>
                  </a:cubicBezTo>
                  <a:lnTo>
                    <a:pt x="7653" y="8620"/>
                  </a:lnTo>
                  <a:lnTo>
                    <a:pt x="7486" y="8509"/>
                  </a:lnTo>
                  <a:lnTo>
                    <a:pt x="7209" y="8342"/>
                  </a:lnTo>
                  <a:lnTo>
                    <a:pt x="6876" y="8121"/>
                  </a:lnTo>
                  <a:cubicBezTo>
                    <a:pt x="6765" y="8010"/>
                    <a:pt x="6599" y="7954"/>
                    <a:pt x="6488" y="7843"/>
                  </a:cubicBezTo>
                  <a:lnTo>
                    <a:pt x="6211" y="7677"/>
                  </a:lnTo>
                  <a:lnTo>
                    <a:pt x="6100" y="7566"/>
                  </a:lnTo>
                  <a:lnTo>
                    <a:pt x="5989" y="7455"/>
                  </a:lnTo>
                  <a:cubicBezTo>
                    <a:pt x="5823" y="7344"/>
                    <a:pt x="5656" y="7233"/>
                    <a:pt x="5545" y="7122"/>
                  </a:cubicBezTo>
                  <a:cubicBezTo>
                    <a:pt x="5490" y="7067"/>
                    <a:pt x="5435" y="7012"/>
                    <a:pt x="5379" y="6956"/>
                  </a:cubicBezTo>
                  <a:cubicBezTo>
                    <a:pt x="5324" y="6956"/>
                    <a:pt x="5213" y="6901"/>
                    <a:pt x="5157" y="6790"/>
                  </a:cubicBezTo>
                  <a:cubicBezTo>
                    <a:pt x="5046" y="6734"/>
                    <a:pt x="4936" y="6623"/>
                    <a:pt x="4825" y="6513"/>
                  </a:cubicBezTo>
                  <a:lnTo>
                    <a:pt x="4492" y="6235"/>
                  </a:lnTo>
                  <a:lnTo>
                    <a:pt x="3882" y="5625"/>
                  </a:lnTo>
                  <a:lnTo>
                    <a:pt x="3716" y="5459"/>
                  </a:lnTo>
                  <a:cubicBezTo>
                    <a:pt x="3605" y="5404"/>
                    <a:pt x="3549" y="5293"/>
                    <a:pt x="3494" y="5237"/>
                  </a:cubicBezTo>
                  <a:cubicBezTo>
                    <a:pt x="3438" y="5182"/>
                    <a:pt x="3383" y="5126"/>
                    <a:pt x="3327" y="5015"/>
                  </a:cubicBezTo>
                  <a:lnTo>
                    <a:pt x="3106" y="4849"/>
                  </a:lnTo>
                  <a:cubicBezTo>
                    <a:pt x="2773" y="4461"/>
                    <a:pt x="2496" y="4073"/>
                    <a:pt x="2274" y="3740"/>
                  </a:cubicBezTo>
                  <a:cubicBezTo>
                    <a:pt x="1442" y="2520"/>
                    <a:pt x="1331" y="1799"/>
                    <a:pt x="1387" y="1577"/>
                  </a:cubicBezTo>
                  <a:cubicBezTo>
                    <a:pt x="1387" y="1577"/>
                    <a:pt x="1387" y="1522"/>
                    <a:pt x="1387" y="1522"/>
                  </a:cubicBezTo>
                  <a:cubicBezTo>
                    <a:pt x="1425" y="1446"/>
                    <a:pt x="1671" y="1292"/>
                    <a:pt x="2252" y="1292"/>
                  </a:cubicBezTo>
                  <a:close/>
                  <a:moveTo>
                    <a:pt x="2160" y="1"/>
                  </a:moveTo>
                  <a:cubicBezTo>
                    <a:pt x="1500" y="1"/>
                    <a:pt x="863" y="279"/>
                    <a:pt x="389" y="801"/>
                  </a:cubicBezTo>
                  <a:cubicBezTo>
                    <a:pt x="0" y="1356"/>
                    <a:pt x="56" y="2132"/>
                    <a:pt x="444" y="3075"/>
                  </a:cubicBezTo>
                  <a:cubicBezTo>
                    <a:pt x="1165" y="4849"/>
                    <a:pt x="3272" y="7178"/>
                    <a:pt x="6100" y="9119"/>
                  </a:cubicBezTo>
                  <a:cubicBezTo>
                    <a:pt x="8983" y="11115"/>
                    <a:pt x="11867" y="12279"/>
                    <a:pt x="13808" y="12390"/>
                  </a:cubicBezTo>
                  <a:cubicBezTo>
                    <a:pt x="13897" y="12395"/>
                    <a:pt x="13983" y="12397"/>
                    <a:pt x="14068" y="12397"/>
                  </a:cubicBezTo>
                  <a:cubicBezTo>
                    <a:pt x="14981" y="12397"/>
                    <a:pt x="15615" y="12126"/>
                    <a:pt x="15970" y="11669"/>
                  </a:cubicBezTo>
                  <a:cubicBezTo>
                    <a:pt x="16358" y="11115"/>
                    <a:pt x="16303" y="10283"/>
                    <a:pt x="15915" y="9396"/>
                  </a:cubicBezTo>
                  <a:cubicBezTo>
                    <a:pt x="15139" y="7566"/>
                    <a:pt x="13087" y="5237"/>
                    <a:pt x="10203" y="3296"/>
                  </a:cubicBezTo>
                  <a:cubicBezTo>
                    <a:pt x="7375" y="1300"/>
                    <a:pt x="4492" y="136"/>
                    <a:pt x="2496" y="25"/>
                  </a:cubicBezTo>
                  <a:cubicBezTo>
                    <a:pt x="2384" y="9"/>
                    <a:pt x="2272" y="1"/>
                    <a:pt x="21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9"/>
            <p:cNvSpPr/>
            <p:nvPr/>
          </p:nvSpPr>
          <p:spPr>
            <a:xfrm>
              <a:off x="4052575" y="1618850"/>
              <a:ext cx="189950" cy="158725"/>
            </a:xfrm>
            <a:custGeom>
              <a:rect b="b" l="l" r="r" t="t"/>
              <a:pathLst>
                <a:path extrusionOk="0" h="6349" w="7598">
                  <a:moveTo>
                    <a:pt x="3995" y="1264"/>
                  </a:moveTo>
                  <a:cubicBezTo>
                    <a:pt x="4378" y="1264"/>
                    <a:pt x="4764" y="1376"/>
                    <a:pt x="5102" y="1608"/>
                  </a:cubicBezTo>
                  <a:cubicBezTo>
                    <a:pt x="6489" y="2607"/>
                    <a:pt x="5990" y="4825"/>
                    <a:pt x="4271" y="5102"/>
                  </a:cubicBezTo>
                  <a:cubicBezTo>
                    <a:pt x="4159" y="5120"/>
                    <a:pt x="4050" y="5129"/>
                    <a:pt x="3944" y="5129"/>
                  </a:cubicBezTo>
                  <a:cubicBezTo>
                    <a:pt x="2454" y="5129"/>
                    <a:pt x="1454" y="3401"/>
                    <a:pt x="2385" y="2108"/>
                  </a:cubicBezTo>
                  <a:cubicBezTo>
                    <a:pt x="2763" y="1559"/>
                    <a:pt x="3374" y="1264"/>
                    <a:pt x="3995" y="1264"/>
                  </a:cubicBezTo>
                  <a:close/>
                  <a:moveTo>
                    <a:pt x="3883" y="0"/>
                  </a:moveTo>
                  <a:cubicBezTo>
                    <a:pt x="1498" y="0"/>
                    <a:pt x="1" y="2551"/>
                    <a:pt x="1110" y="4658"/>
                  </a:cubicBezTo>
                  <a:cubicBezTo>
                    <a:pt x="1699" y="5777"/>
                    <a:pt x="2803" y="6348"/>
                    <a:pt x="3917" y="6348"/>
                  </a:cubicBezTo>
                  <a:cubicBezTo>
                    <a:pt x="4901" y="6348"/>
                    <a:pt x="5894" y="5902"/>
                    <a:pt x="6544" y="4991"/>
                  </a:cubicBezTo>
                  <a:lnTo>
                    <a:pt x="6600" y="5046"/>
                  </a:lnTo>
                  <a:cubicBezTo>
                    <a:pt x="7598" y="3549"/>
                    <a:pt x="7210" y="1553"/>
                    <a:pt x="5768" y="555"/>
                  </a:cubicBezTo>
                  <a:cubicBezTo>
                    <a:pt x="5213" y="167"/>
                    <a:pt x="4548" y="0"/>
                    <a:pt x="38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6" name="Google Shape;1856;p19"/>
          <p:cNvGrpSpPr/>
          <p:nvPr/>
        </p:nvGrpSpPr>
        <p:grpSpPr>
          <a:xfrm>
            <a:off x="8079075" y="4106600"/>
            <a:ext cx="582275" cy="505800"/>
            <a:chOff x="4131600" y="4333525"/>
            <a:chExt cx="582275" cy="505800"/>
          </a:xfrm>
        </p:grpSpPr>
        <p:sp>
          <p:nvSpPr>
            <p:cNvPr id="1857" name="Google Shape;1857;p19"/>
            <p:cNvSpPr/>
            <p:nvPr/>
          </p:nvSpPr>
          <p:spPr>
            <a:xfrm>
              <a:off x="4422725" y="4385850"/>
              <a:ext cx="65175" cy="105400"/>
            </a:xfrm>
            <a:custGeom>
              <a:rect b="b" l="l" r="r" t="t"/>
              <a:pathLst>
                <a:path extrusionOk="0" h="4216" w="2607">
                  <a:moveTo>
                    <a:pt x="1331" y="1"/>
                  </a:moveTo>
                  <a:cubicBezTo>
                    <a:pt x="1331" y="1498"/>
                    <a:pt x="832" y="2995"/>
                    <a:pt x="0" y="4215"/>
                  </a:cubicBezTo>
                  <a:cubicBezTo>
                    <a:pt x="0" y="4215"/>
                    <a:pt x="2163" y="2552"/>
                    <a:pt x="2607" y="223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9"/>
            <p:cNvSpPr/>
            <p:nvPr/>
          </p:nvSpPr>
          <p:spPr>
            <a:xfrm>
              <a:off x="4526700" y="4401100"/>
              <a:ext cx="37450" cy="38850"/>
            </a:xfrm>
            <a:custGeom>
              <a:rect b="b" l="l" r="r" t="t"/>
              <a:pathLst>
                <a:path extrusionOk="0" h="1554" w="1498">
                  <a:moveTo>
                    <a:pt x="1387" y="1"/>
                  </a:moveTo>
                  <a:cubicBezTo>
                    <a:pt x="1331" y="1"/>
                    <a:pt x="777" y="167"/>
                    <a:pt x="0" y="1332"/>
                  </a:cubicBezTo>
                  <a:lnTo>
                    <a:pt x="1276" y="1554"/>
                  </a:lnTo>
                  <a:lnTo>
                    <a:pt x="1497" y="56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9"/>
            <p:cNvSpPr/>
            <p:nvPr/>
          </p:nvSpPr>
          <p:spPr>
            <a:xfrm>
              <a:off x="4307275" y="4382700"/>
              <a:ext cx="71100" cy="59425"/>
            </a:xfrm>
            <a:custGeom>
              <a:rect b="b" l="l" r="r" t="t"/>
              <a:pathLst>
                <a:path extrusionOk="0" h="2377" w="2844">
                  <a:moveTo>
                    <a:pt x="1534" y="0"/>
                  </a:moveTo>
                  <a:cubicBezTo>
                    <a:pt x="593" y="0"/>
                    <a:pt x="0" y="1068"/>
                    <a:pt x="570" y="1846"/>
                  </a:cubicBezTo>
                  <a:cubicBezTo>
                    <a:pt x="820" y="2209"/>
                    <a:pt x="1190" y="2377"/>
                    <a:pt x="1551" y="2377"/>
                  </a:cubicBezTo>
                  <a:cubicBezTo>
                    <a:pt x="2074" y="2377"/>
                    <a:pt x="2579" y="2025"/>
                    <a:pt x="2678" y="1402"/>
                  </a:cubicBezTo>
                  <a:cubicBezTo>
                    <a:pt x="2844" y="737"/>
                    <a:pt x="2400" y="127"/>
                    <a:pt x="1735" y="16"/>
                  </a:cubicBezTo>
                  <a:cubicBezTo>
                    <a:pt x="1666" y="5"/>
                    <a:pt x="1599" y="0"/>
                    <a:pt x="15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9"/>
            <p:cNvSpPr/>
            <p:nvPr/>
          </p:nvSpPr>
          <p:spPr>
            <a:xfrm>
              <a:off x="4497575" y="4452400"/>
              <a:ext cx="49950" cy="48550"/>
            </a:xfrm>
            <a:custGeom>
              <a:rect b="b" l="l" r="r" t="t"/>
              <a:pathLst>
                <a:path extrusionOk="0" h="1942" w="1998">
                  <a:moveTo>
                    <a:pt x="777" y="1"/>
                  </a:moveTo>
                  <a:cubicBezTo>
                    <a:pt x="444" y="500"/>
                    <a:pt x="223" y="1054"/>
                    <a:pt x="1" y="1664"/>
                  </a:cubicBezTo>
                  <a:lnTo>
                    <a:pt x="1720" y="1941"/>
                  </a:lnTo>
                  <a:lnTo>
                    <a:pt x="1997" y="22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9"/>
            <p:cNvSpPr/>
            <p:nvPr/>
          </p:nvSpPr>
          <p:spPr>
            <a:xfrm>
              <a:off x="4292425" y="4364125"/>
              <a:ext cx="107525" cy="97250"/>
            </a:xfrm>
            <a:custGeom>
              <a:rect b="b" l="l" r="r" t="t"/>
              <a:pathLst>
                <a:path extrusionOk="0" h="3890" w="4301">
                  <a:moveTo>
                    <a:pt x="2132" y="771"/>
                  </a:moveTo>
                  <a:cubicBezTo>
                    <a:pt x="2495" y="771"/>
                    <a:pt x="2862" y="926"/>
                    <a:pt x="3105" y="1258"/>
                  </a:cubicBezTo>
                  <a:cubicBezTo>
                    <a:pt x="3664" y="2071"/>
                    <a:pt x="3060" y="3116"/>
                    <a:pt x="2188" y="3116"/>
                  </a:cubicBezTo>
                  <a:cubicBezTo>
                    <a:pt x="2107" y="3116"/>
                    <a:pt x="2025" y="3107"/>
                    <a:pt x="1941" y="3088"/>
                  </a:cubicBezTo>
                  <a:cubicBezTo>
                    <a:pt x="1275" y="2977"/>
                    <a:pt x="832" y="2423"/>
                    <a:pt x="943" y="1757"/>
                  </a:cubicBezTo>
                  <a:cubicBezTo>
                    <a:pt x="1043" y="1124"/>
                    <a:pt x="1584" y="771"/>
                    <a:pt x="2132" y="771"/>
                  </a:cubicBezTo>
                  <a:close/>
                  <a:moveTo>
                    <a:pt x="2066" y="0"/>
                  </a:moveTo>
                  <a:cubicBezTo>
                    <a:pt x="1231" y="0"/>
                    <a:pt x="413" y="492"/>
                    <a:pt x="222" y="1591"/>
                  </a:cubicBezTo>
                  <a:cubicBezTo>
                    <a:pt x="0" y="2644"/>
                    <a:pt x="721" y="3642"/>
                    <a:pt x="1774" y="3864"/>
                  </a:cubicBezTo>
                  <a:cubicBezTo>
                    <a:pt x="1883" y="3881"/>
                    <a:pt x="1991" y="3890"/>
                    <a:pt x="2097" y="3890"/>
                  </a:cubicBezTo>
                  <a:cubicBezTo>
                    <a:pt x="3025" y="3890"/>
                    <a:pt x="3849" y="3257"/>
                    <a:pt x="4048" y="2312"/>
                  </a:cubicBezTo>
                  <a:cubicBezTo>
                    <a:pt x="4300" y="860"/>
                    <a:pt x="3169" y="0"/>
                    <a:pt x="206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9"/>
            <p:cNvSpPr/>
            <p:nvPr/>
          </p:nvSpPr>
          <p:spPr>
            <a:xfrm>
              <a:off x="4258400" y="4333525"/>
              <a:ext cx="183750" cy="159775"/>
            </a:xfrm>
            <a:custGeom>
              <a:rect b="b" l="l" r="r" t="t"/>
              <a:pathLst>
                <a:path extrusionOk="0" h="6391" w="7350">
                  <a:moveTo>
                    <a:pt x="3400" y="1226"/>
                  </a:moveTo>
                  <a:cubicBezTo>
                    <a:pt x="3528" y="1226"/>
                    <a:pt x="3662" y="1238"/>
                    <a:pt x="3801" y="1262"/>
                  </a:cubicBezTo>
                  <a:cubicBezTo>
                    <a:pt x="6212" y="1682"/>
                    <a:pt x="5749" y="5124"/>
                    <a:pt x="3536" y="5124"/>
                  </a:cubicBezTo>
                  <a:cubicBezTo>
                    <a:pt x="3408" y="5124"/>
                    <a:pt x="3275" y="5113"/>
                    <a:pt x="3135" y="5088"/>
                  </a:cubicBezTo>
                  <a:cubicBezTo>
                    <a:pt x="724" y="4669"/>
                    <a:pt x="1187" y="1226"/>
                    <a:pt x="3400" y="1226"/>
                  </a:cubicBezTo>
                  <a:close/>
                  <a:moveTo>
                    <a:pt x="3511" y="0"/>
                  </a:moveTo>
                  <a:cubicBezTo>
                    <a:pt x="2676" y="0"/>
                    <a:pt x="1849" y="331"/>
                    <a:pt x="1250" y="929"/>
                  </a:cubicBezTo>
                  <a:cubicBezTo>
                    <a:pt x="806" y="1373"/>
                    <a:pt x="474" y="1983"/>
                    <a:pt x="363" y="2648"/>
                  </a:cubicBezTo>
                  <a:cubicBezTo>
                    <a:pt x="0" y="4616"/>
                    <a:pt x="1573" y="6391"/>
                    <a:pt x="3544" y="6391"/>
                  </a:cubicBezTo>
                  <a:cubicBezTo>
                    <a:pt x="3683" y="6391"/>
                    <a:pt x="3824" y="6382"/>
                    <a:pt x="3967" y="6364"/>
                  </a:cubicBezTo>
                  <a:cubicBezTo>
                    <a:pt x="6074" y="6031"/>
                    <a:pt x="7350" y="3757"/>
                    <a:pt x="6407" y="1817"/>
                  </a:cubicBezTo>
                  <a:lnTo>
                    <a:pt x="6352" y="1817"/>
                  </a:lnTo>
                  <a:cubicBezTo>
                    <a:pt x="5908" y="874"/>
                    <a:pt x="5076" y="209"/>
                    <a:pt x="4023" y="42"/>
                  </a:cubicBezTo>
                  <a:cubicBezTo>
                    <a:pt x="3853" y="14"/>
                    <a:pt x="3682" y="0"/>
                    <a:pt x="351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9"/>
            <p:cNvSpPr/>
            <p:nvPr/>
          </p:nvSpPr>
          <p:spPr>
            <a:xfrm>
              <a:off x="4478175" y="4512000"/>
              <a:ext cx="51325" cy="49950"/>
            </a:xfrm>
            <a:custGeom>
              <a:rect b="b" l="l" r="r" t="t"/>
              <a:pathLst>
                <a:path extrusionOk="0" h="1998" w="2053">
                  <a:moveTo>
                    <a:pt x="500" y="1"/>
                  </a:moveTo>
                  <a:cubicBezTo>
                    <a:pt x="333" y="500"/>
                    <a:pt x="167" y="1110"/>
                    <a:pt x="0" y="1720"/>
                  </a:cubicBezTo>
                  <a:lnTo>
                    <a:pt x="1719" y="1997"/>
                  </a:lnTo>
                  <a:lnTo>
                    <a:pt x="2052" y="278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9"/>
            <p:cNvSpPr/>
            <p:nvPr/>
          </p:nvSpPr>
          <p:spPr>
            <a:xfrm>
              <a:off x="4178750" y="4351200"/>
              <a:ext cx="79025" cy="127575"/>
            </a:xfrm>
            <a:custGeom>
              <a:rect b="b" l="l" r="r" t="t"/>
              <a:pathLst>
                <a:path extrusionOk="0" h="5103" w="3161">
                  <a:moveTo>
                    <a:pt x="3161" y="1"/>
                  </a:moveTo>
                  <a:lnTo>
                    <a:pt x="0" y="2219"/>
                  </a:lnTo>
                  <a:cubicBezTo>
                    <a:pt x="333" y="3660"/>
                    <a:pt x="1497" y="4769"/>
                    <a:pt x="2994" y="5102"/>
                  </a:cubicBezTo>
                  <a:cubicBezTo>
                    <a:pt x="2163" y="3494"/>
                    <a:pt x="2218" y="1553"/>
                    <a:pt x="31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9"/>
            <p:cNvSpPr/>
            <p:nvPr/>
          </p:nvSpPr>
          <p:spPr>
            <a:xfrm>
              <a:off x="4173475" y="4505775"/>
              <a:ext cx="234025" cy="121325"/>
            </a:xfrm>
            <a:custGeom>
              <a:rect b="b" l="l" r="r" t="t"/>
              <a:pathLst>
                <a:path extrusionOk="0" h="4853" w="9361">
                  <a:moveTo>
                    <a:pt x="2535" y="1"/>
                  </a:moveTo>
                  <a:cubicBezTo>
                    <a:pt x="1001" y="1"/>
                    <a:pt x="0" y="1733"/>
                    <a:pt x="932" y="3078"/>
                  </a:cubicBezTo>
                  <a:cubicBezTo>
                    <a:pt x="1265" y="3466"/>
                    <a:pt x="1708" y="3743"/>
                    <a:pt x="2207" y="3854"/>
                  </a:cubicBezTo>
                  <a:lnTo>
                    <a:pt x="7808" y="4852"/>
                  </a:lnTo>
                  <a:cubicBezTo>
                    <a:pt x="7863" y="4353"/>
                    <a:pt x="8196" y="4021"/>
                    <a:pt x="8640" y="3854"/>
                  </a:cubicBezTo>
                  <a:cubicBezTo>
                    <a:pt x="8972" y="3799"/>
                    <a:pt x="9194" y="3522"/>
                    <a:pt x="9305" y="3189"/>
                  </a:cubicBezTo>
                  <a:lnTo>
                    <a:pt x="9305" y="3078"/>
                  </a:lnTo>
                  <a:cubicBezTo>
                    <a:pt x="9360" y="2745"/>
                    <a:pt x="9194" y="2413"/>
                    <a:pt x="8917" y="2191"/>
                  </a:cubicBezTo>
                  <a:cubicBezTo>
                    <a:pt x="8529" y="1914"/>
                    <a:pt x="8362" y="1470"/>
                    <a:pt x="8473" y="1026"/>
                  </a:cubicBezTo>
                  <a:lnTo>
                    <a:pt x="2873" y="28"/>
                  </a:lnTo>
                  <a:cubicBezTo>
                    <a:pt x="2758" y="10"/>
                    <a:pt x="2645" y="1"/>
                    <a:pt x="253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9"/>
            <p:cNvSpPr/>
            <p:nvPr/>
          </p:nvSpPr>
          <p:spPr>
            <a:xfrm>
              <a:off x="4467075" y="4573000"/>
              <a:ext cx="44400" cy="49950"/>
            </a:xfrm>
            <a:custGeom>
              <a:rect b="b" l="l" r="r" t="t"/>
              <a:pathLst>
                <a:path extrusionOk="0" h="1998" w="1776">
                  <a:moveTo>
                    <a:pt x="278" y="1"/>
                  </a:moveTo>
                  <a:cubicBezTo>
                    <a:pt x="223" y="278"/>
                    <a:pt x="167" y="611"/>
                    <a:pt x="112" y="888"/>
                  </a:cubicBezTo>
                  <a:cubicBezTo>
                    <a:pt x="56" y="1165"/>
                    <a:pt x="1" y="1443"/>
                    <a:pt x="1" y="1775"/>
                  </a:cubicBezTo>
                  <a:lnTo>
                    <a:pt x="1443" y="1997"/>
                  </a:lnTo>
                  <a:lnTo>
                    <a:pt x="1775" y="278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9"/>
            <p:cNvSpPr/>
            <p:nvPr/>
          </p:nvSpPr>
          <p:spPr>
            <a:xfrm>
              <a:off x="4536400" y="4412200"/>
              <a:ext cx="177475" cy="408975"/>
            </a:xfrm>
            <a:custGeom>
              <a:rect b="b" l="l" r="r" t="t"/>
              <a:pathLst>
                <a:path extrusionOk="0" h="16359" w="7099">
                  <a:moveTo>
                    <a:pt x="2828" y="1"/>
                  </a:moveTo>
                  <a:lnTo>
                    <a:pt x="2828" y="1"/>
                  </a:lnTo>
                  <a:cubicBezTo>
                    <a:pt x="3549" y="1830"/>
                    <a:pt x="3716" y="4936"/>
                    <a:pt x="3161" y="8318"/>
                  </a:cubicBezTo>
                  <a:cubicBezTo>
                    <a:pt x="2551" y="11756"/>
                    <a:pt x="1331" y="14584"/>
                    <a:pt x="0" y="16081"/>
                  </a:cubicBezTo>
                  <a:lnTo>
                    <a:pt x="1608" y="16359"/>
                  </a:lnTo>
                  <a:cubicBezTo>
                    <a:pt x="3106" y="15305"/>
                    <a:pt x="3937" y="14695"/>
                    <a:pt x="5435" y="13641"/>
                  </a:cubicBezTo>
                  <a:lnTo>
                    <a:pt x="7098" y="4104"/>
                  </a:lnTo>
                  <a:cubicBezTo>
                    <a:pt x="6045" y="2607"/>
                    <a:pt x="5490" y="1775"/>
                    <a:pt x="4437" y="278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9"/>
            <p:cNvSpPr/>
            <p:nvPr/>
          </p:nvSpPr>
          <p:spPr>
            <a:xfrm>
              <a:off x="4461550" y="4636775"/>
              <a:ext cx="45750" cy="49925"/>
            </a:xfrm>
            <a:custGeom>
              <a:rect b="b" l="l" r="r" t="t"/>
              <a:pathLst>
                <a:path extrusionOk="0" h="1997" w="1830">
                  <a:moveTo>
                    <a:pt x="111" y="1"/>
                  </a:moveTo>
                  <a:cubicBezTo>
                    <a:pt x="56" y="555"/>
                    <a:pt x="0" y="1165"/>
                    <a:pt x="0" y="1775"/>
                  </a:cubicBezTo>
                  <a:lnTo>
                    <a:pt x="1553" y="1997"/>
                  </a:lnTo>
                  <a:lnTo>
                    <a:pt x="1830" y="27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9"/>
            <p:cNvSpPr/>
            <p:nvPr/>
          </p:nvSpPr>
          <p:spPr>
            <a:xfrm>
              <a:off x="4131600" y="4630600"/>
              <a:ext cx="94300" cy="122650"/>
            </a:xfrm>
            <a:custGeom>
              <a:rect b="b" l="l" r="r" t="t"/>
              <a:pathLst>
                <a:path extrusionOk="0" h="4906" w="3772">
                  <a:moveTo>
                    <a:pt x="3317" y="1"/>
                  </a:moveTo>
                  <a:cubicBezTo>
                    <a:pt x="1987" y="1"/>
                    <a:pt x="748" y="649"/>
                    <a:pt x="1" y="1745"/>
                  </a:cubicBezTo>
                  <a:lnTo>
                    <a:pt x="2219" y="4905"/>
                  </a:lnTo>
                  <a:cubicBezTo>
                    <a:pt x="1831" y="3131"/>
                    <a:pt x="2441" y="1246"/>
                    <a:pt x="3771" y="26"/>
                  </a:cubicBezTo>
                  <a:cubicBezTo>
                    <a:pt x="3619" y="9"/>
                    <a:pt x="3467" y="1"/>
                    <a:pt x="331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9"/>
            <p:cNvSpPr/>
            <p:nvPr/>
          </p:nvSpPr>
          <p:spPr>
            <a:xfrm>
              <a:off x="4529475" y="4489825"/>
              <a:ext cx="62400" cy="244025"/>
            </a:xfrm>
            <a:custGeom>
              <a:rect b="b" l="l" r="r" t="t"/>
              <a:pathLst>
                <a:path extrusionOk="0" h="9761" w="2496">
                  <a:moveTo>
                    <a:pt x="2495" y="1"/>
                  </a:moveTo>
                  <a:cubicBezTo>
                    <a:pt x="1553" y="777"/>
                    <a:pt x="721" y="2552"/>
                    <a:pt x="388" y="4659"/>
                  </a:cubicBezTo>
                  <a:cubicBezTo>
                    <a:pt x="0" y="6821"/>
                    <a:pt x="167" y="8762"/>
                    <a:pt x="776" y="9760"/>
                  </a:cubicBezTo>
                  <a:cubicBezTo>
                    <a:pt x="832" y="9705"/>
                    <a:pt x="887" y="9594"/>
                    <a:pt x="887" y="9538"/>
                  </a:cubicBezTo>
                  <a:cubicBezTo>
                    <a:pt x="943" y="9427"/>
                    <a:pt x="998" y="9317"/>
                    <a:pt x="998" y="9261"/>
                  </a:cubicBezTo>
                  <a:cubicBezTo>
                    <a:pt x="1054" y="9150"/>
                    <a:pt x="1054" y="9095"/>
                    <a:pt x="1109" y="8984"/>
                  </a:cubicBezTo>
                  <a:lnTo>
                    <a:pt x="1165" y="8762"/>
                  </a:lnTo>
                  <a:cubicBezTo>
                    <a:pt x="1276" y="8485"/>
                    <a:pt x="1386" y="8208"/>
                    <a:pt x="1497" y="7930"/>
                  </a:cubicBezTo>
                  <a:cubicBezTo>
                    <a:pt x="1497" y="7819"/>
                    <a:pt x="1719" y="7653"/>
                    <a:pt x="1775" y="7487"/>
                  </a:cubicBezTo>
                  <a:cubicBezTo>
                    <a:pt x="1830" y="7376"/>
                    <a:pt x="1885" y="7209"/>
                    <a:pt x="1885" y="7043"/>
                  </a:cubicBezTo>
                  <a:cubicBezTo>
                    <a:pt x="1941" y="6988"/>
                    <a:pt x="1941" y="6877"/>
                    <a:pt x="1996" y="6766"/>
                  </a:cubicBezTo>
                  <a:cubicBezTo>
                    <a:pt x="1996" y="6710"/>
                    <a:pt x="1996" y="6655"/>
                    <a:pt x="2052" y="6599"/>
                  </a:cubicBezTo>
                  <a:cubicBezTo>
                    <a:pt x="2107" y="6433"/>
                    <a:pt x="2107" y="6211"/>
                    <a:pt x="2163" y="6045"/>
                  </a:cubicBezTo>
                  <a:lnTo>
                    <a:pt x="2163" y="5934"/>
                  </a:lnTo>
                  <a:lnTo>
                    <a:pt x="2163" y="5712"/>
                  </a:lnTo>
                  <a:lnTo>
                    <a:pt x="2218" y="5435"/>
                  </a:lnTo>
                  <a:cubicBezTo>
                    <a:pt x="2274" y="5269"/>
                    <a:pt x="2274" y="5158"/>
                    <a:pt x="2329" y="4991"/>
                  </a:cubicBezTo>
                  <a:cubicBezTo>
                    <a:pt x="2329" y="4825"/>
                    <a:pt x="2329" y="4659"/>
                    <a:pt x="2385" y="4548"/>
                  </a:cubicBezTo>
                  <a:cubicBezTo>
                    <a:pt x="2440" y="4437"/>
                    <a:pt x="2440" y="4326"/>
                    <a:pt x="2440" y="4215"/>
                  </a:cubicBezTo>
                  <a:cubicBezTo>
                    <a:pt x="2440" y="4160"/>
                    <a:pt x="2440" y="4104"/>
                    <a:pt x="2440" y="4049"/>
                  </a:cubicBezTo>
                  <a:cubicBezTo>
                    <a:pt x="2440" y="3993"/>
                    <a:pt x="2440" y="3938"/>
                    <a:pt x="2440" y="3882"/>
                  </a:cubicBezTo>
                  <a:cubicBezTo>
                    <a:pt x="2495" y="3716"/>
                    <a:pt x="2495" y="3550"/>
                    <a:pt x="2495" y="3328"/>
                  </a:cubicBezTo>
                  <a:cubicBezTo>
                    <a:pt x="2495" y="3272"/>
                    <a:pt x="2495" y="3217"/>
                    <a:pt x="2495" y="3161"/>
                  </a:cubicBezTo>
                  <a:lnTo>
                    <a:pt x="2495" y="2884"/>
                  </a:lnTo>
                  <a:lnTo>
                    <a:pt x="2495" y="2385"/>
                  </a:lnTo>
                  <a:lnTo>
                    <a:pt x="2495" y="1997"/>
                  </a:lnTo>
                  <a:lnTo>
                    <a:pt x="2495" y="1110"/>
                  </a:lnTo>
                  <a:lnTo>
                    <a:pt x="2495" y="833"/>
                  </a:lnTo>
                  <a:lnTo>
                    <a:pt x="2495" y="555"/>
                  </a:lnTo>
                  <a:lnTo>
                    <a:pt x="2495" y="27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9"/>
            <p:cNvSpPr/>
            <p:nvPr/>
          </p:nvSpPr>
          <p:spPr>
            <a:xfrm>
              <a:off x="4461550" y="4700550"/>
              <a:ext cx="41600" cy="51325"/>
            </a:xfrm>
            <a:custGeom>
              <a:rect b="b" l="l" r="r" t="t"/>
              <a:pathLst>
                <a:path extrusionOk="0" h="2053" w="1664">
                  <a:moveTo>
                    <a:pt x="0" y="0"/>
                  </a:moveTo>
                  <a:cubicBezTo>
                    <a:pt x="0" y="610"/>
                    <a:pt x="56" y="1220"/>
                    <a:pt x="166" y="1830"/>
                  </a:cubicBezTo>
                  <a:lnTo>
                    <a:pt x="1386" y="2052"/>
                  </a:lnTo>
                  <a:lnTo>
                    <a:pt x="1664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9"/>
            <p:cNvSpPr/>
            <p:nvPr/>
          </p:nvSpPr>
          <p:spPr>
            <a:xfrm>
              <a:off x="4461550" y="4402500"/>
              <a:ext cx="130325" cy="406200"/>
            </a:xfrm>
            <a:custGeom>
              <a:rect b="b" l="l" r="r" t="t"/>
              <a:pathLst>
                <a:path extrusionOk="0" h="16248" w="5213">
                  <a:moveTo>
                    <a:pt x="4103" y="0"/>
                  </a:moveTo>
                  <a:lnTo>
                    <a:pt x="3882" y="1498"/>
                  </a:lnTo>
                  <a:lnTo>
                    <a:pt x="2606" y="1276"/>
                  </a:lnTo>
                  <a:cubicBezTo>
                    <a:pt x="2551" y="1387"/>
                    <a:pt x="2440" y="1553"/>
                    <a:pt x="2384" y="1664"/>
                  </a:cubicBezTo>
                  <a:cubicBezTo>
                    <a:pt x="2329" y="1775"/>
                    <a:pt x="2274" y="1886"/>
                    <a:pt x="2218" y="1941"/>
                  </a:cubicBezTo>
                  <a:lnTo>
                    <a:pt x="3438" y="2163"/>
                  </a:lnTo>
                  <a:lnTo>
                    <a:pt x="3161" y="3937"/>
                  </a:lnTo>
                  <a:lnTo>
                    <a:pt x="1442" y="3605"/>
                  </a:lnTo>
                  <a:cubicBezTo>
                    <a:pt x="1331" y="3882"/>
                    <a:pt x="1275" y="4104"/>
                    <a:pt x="1165" y="4381"/>
                  </a:cubicBezTo>
                  <a:lnTo>
                    <a:pt x="2717" y="4658"/>
                  </a:lnTo>
                  <a:lnTo>
                    <a:pt x="2384" y="6377"/>
                  </a:lnTo>
                  <a:lnTo>
                    <a:pt x="665" y="6100"/>
                  </a:lnTo>
                  <a:cubicBezTo>
                    <a:pt x="610" y="6322"/>
                    <a:pt x="555" y="6599"/>
                    <a:pt x="499" y="6821"/>
                  </a:cubicBezTo>
                  <a:lnTo>
                    <a:pt x="1996" y="7098"/>
                  </a:lnTo>
                  <a:lnTo>
                    <a:pt x="1664" y="8817"/>
                  </a:lnTo>
                  <a:lnTo>
                    <a:pt x="222" y="8540"/>
                  </a:lnTo>
                  <a:lnTo>
                    <a:pt x="111" y="9372"/>
                  </a:lnTo>
                  <a:lnTo>
                    <a:pt x="1830" y="9649"/>
                  </a:lnTo>
                  <a:lnTo>
                    <a:pt x="1553" y="11368"/>
                  </a:lnTo>
                  <a:lnTo>
                    <a:pt x="0" y="11146"/>
                  </a:lnTo>
                  <a:lnTo>
                    <a:pt x="0" y="11922"/>
                  </a:lnTo>
                  <a:lnTo>
                    <a:pt x="1664" y="12200"/>
                  </a:lnTo>
                  <a:lnTo>
                    <a:pt x="1386" y="13974"/>
                  </a:lnTo>
                  <a:lnTo>
                    <a:pt x="166" y="13752"/>
                  </a:lnTo>
                  <a:lnTo>
                    <a:pt x="166" y="13752"/>
                  </a:lnTo>
                  <a:cubicBezTo>
                    <a:pt x="166" y="13863"/>
                    <a:pt x="222" y="13974"/>
                    <a:pt x="222" y="14085"/>
                  </a:cubicBezTo>
                  <a:cubicBezTo>
                    <a:pt x="222" y="14196"/>
                    <a:pt x="277" y="14362"/>
                    <a:pt x="333" y="14529"/>
                  </a:cubicBezTo>
                  <a:lnTo>
                    <a:pt x="1553" y="14750"/>
                  </a:lnTo>
                  <a:lnTo>
                    <a:pt x="1275" y="16248"/>
                  </a:lnTo>
                  <a:cubicBezTo>
                    <a:pt x="1497" y="16137"/>
                    <a:pt x="2107" y="15804"/>
                    <a:pt x="2884" y="14529"/>
                  </a:cubicBezTo>
                  <a:cubicBezTo>
                    <a:pt x="3105" y="14140"/>
                    <a:pt x="3272" y="13752"/>
                    <a:pt x="3493" y="13309"/>
                  </a:cubicBezTo>
                  <a:cubicBezTo>
                    <a:pt x="2884" y="12255"/>
                    <a:pt x="2717" y="10314"/>
                    <a:pt x="3105" y="8207"/>
                  </a:cubicBezTo>
                  <a:cubicBezTo>
                    <a:pt x="3438" y="6045"/>
                    <a:pt x="4270" y="4270"/>
                    <a:pt x="5212" y="3549"/>
                  </a:cubicBezTo>
                  <a:cubicBezTo>
                    <a:pt x="5157" y="3050"/>
                    <a:pt x="5102" y="2607"/>
                    <a:pt x="5046" y="2163"/>
                  </a:cubicBezTo>
                  <a:cubicBezTo>
                    <a:pt x="4769" y="721"/>
                    <a:pt x="4325" y="167"/>
                    <a:pt x="410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9"/>
            <p:cNvSpPr/>
            <p:nvPr/>
          </p:nvSpPr>
          <p:spPr>
            <a:xfrm>
              <a:off x="4131600" y="4351200"/>
              <a:ext cx="385425" cy="446400"/>
            </a:xfrm>
            <a:custGeom>
              <a:rect b="b" l="l" r="r" t="t"/>
              <a:pathLst>
                <a:path extrusionOk="0" h="17856" w="15417">
                  <a:moveTo>
                    <a:pt x="4210" y="6184"/>
                  </a:moveTo>
                  <a:cubicBezTo>
                    <a:pt x="4320" y="6184"/>
                    <a:pt x="4433" y="6193"/>
                    <a:pt x="4548" y="6211"/>
                  </a:cubicBezTo>
                  <a:lnTo>
                    <a:pt x="10148" y="7209"/>
                  </a:lnTo>
                  <a:cubicBezTo>
                    <a:pt x="10037" y="7653"/>
                    <a:pt x="10204" y="8097"/>
                    <a:pt x="10592" y="8374"/>
                  </a:cubicBezTo>
                  <a:cubicBezTo>
                    <a:pt x="10869" y="8596"/>
                    <a:pt x="11035" y="8928"/>
                    <a:pt x="10980" y="9261"/>
                  </a:cubicBezTo>
                  <a:lnTo>
                    <a:pt x="10980" y="9372"/>
                  </a:lnTo>
                  <a:cubicBezTo>
                    <a:pt x="10869" y="9705"/>
                    <a:pt x="10647" y="9982"/>
                    <a:pt x="10315" y="10037"/>
                  </a:cubicBezTo>
                  <a:cubicBezTo>
                    <a:pt x="9871" y="10204"/>
                    <a:pt x="9538" y="10536"/>
                    <a:pt x="9483" y="11035"/>
                  </a:cubicBezTo>
                  <a:lnTo>
                    <a:pt x="3882" y="10037"/>
                  </a:lnTo>
                  <a:cubicBezTo>
                    <a:pt x="3383" y="9926"/>
                    <a:pt x="2940" y="9649"/>
                    <a:pt x="2607" y="9261"/>
                  </a:cubicBezTo>
                  <a:cubicBezTo>
                    <a:pt x="1675" y="7916"/>
                    <a:pt x="2676" y="6184"/>
                    <a:pt x="4210" y="6184"/>
                  </a:cubicBezTo>
                  <a:close/>
                  <a:moveTo>
                    <a:pt x="5047" y="1"/>
                  </a:moveTo>
                  <a:cubicBezTo>
                    <a:pt x="4104" y="1553"/>
                    <a:pt x="4049" y="3494"/>
                    <a:pt x="4880" y="5102"/>
                  </a:cubicBezTo>
                  <a:cubicBezTo>
                    <a:pt x="3383" y="4769"/>
                    <a:pt x="2274" y="3660"/>
                    <a:pt x="1886" y="2219"/>
                  </a:cubicBezTo>
                  <a:lnTo>
                    <a:pt x="1" y="12921"/>
                  </a:lnTo>
                  <a:cubicBezTo>
                    <a:pt x="748" y="11825"/>
                    <a:pt x="2032" y="11177"/>
                    <a:pt x="3330" y="11177"/>
                  </a:cubicBezTo>
                  <a:cubicBezTo>
                    <a:pt x="3477" y="11177"/>
                    <a:pt x="3625" y="11185"/>
                    <a:pt x="3771" y="11202"/>
                  </a:cubicBezTo>
                  <a:cubicBezTo>
                    <a:pt x="2441" y="12477"/>
                    <a:pt x="1831" y="14307"/>
                    <a:pt x="2219" y="16081"/>
                  </a:cubicBezTo>
                  <a:lnTo>
                    <a:pt x="3494" y="16303"/>
                  </a:lnTo>
                  <a:cubicBezTo>
                    <a:pt x="3217" y="15693"/>
                    <a:pt x="3106" y="15028"/>
                    <a:pt x="3217" y="14363"/>
                  </a:cubicBezTo>
                  <a:cubicBezTo>
                    <a:pt x="3509" y="12778"/>
                    <a:pt x="4898" y="11727"/>
                    <a:pt x="6394" y="11727"/>
                  </a:cubicBezTo>
                  <a:cubicBezTo>
                    <a:pt x="6888" y="11727"/>
                    <a:pt x="7393" y="11841"/>
                    <a:pt x="7875" y="12089"/>
                  </a:cubicBezTo>
                  <a:cubicBezTo>
                    <a:pt x="9760" y="13087"/>
                    <a:pt x="10148" y="15693"/>
                    <a:pt x="8651" y="17191"/>
                  </a:cubicBezTo>
                  <a:lnTo>
                    <a:pt x="10093" y="17468"/>
                  </a:lnTo>
                  <a:cubicBezTo>
                    <a:pt x="10647" y="16026"/>
                    <a:pt x="10703" y="14473"/>
                    <a:pt x="10315" y="12976"/>
                  </a:cubicBezTo>
                  <a:lnTo>
                    <a:pt x="10315" y="12976"/>
                  </a:lnTo>
                  <a:cubicBezTo>
                    <a:pt x="10315" y="12977"/>
                    <a:pt x="11812" y="15361"/>
                    <a:pt x="11424" y="17690"/>
                  </a:cubicBezTo>
                  <a:lnTo>
                    <a:pt x="12588" y="17856"/>
                  </a:lnTo>
                  <a:cubicBezTo>
                    <a:pt x="11867" y="16081"/>
                    <a:pt x="11701" y="12921"/>
                    <a:pt x="12311" y="9538"/>
                  </a:cubicBezTo>
                  <a:cubicBezTo>
                    <a:pt x="12865" y="6156"/>
                    <a:pt x="14085" y="3272"/>
                    <a:pt x="15416" y="1831"/>
                  </a:cubicBezTo>
                  <a:lnTo>
                    <a:pt x="14196" y="1609"/>
                  </a:lnTo>
                  <a:cubicBezTo>
                    <a:pt x="13808" y="3938"/>
                    <a:pt x="11590" y="5601"/>
                    <a:pt x="11590" y="5601"/>
                  </a:cubicBezTo>
                  <a:cubicBezTo>
                    <a:pt x="12477" y="4381"/>
                    <a:pt x="12921" y="2884"/>
                    <a:pt x="12921" y="1387"/>
                  </a:cubicBezTo>
                  <a:lnTo>
                    <a:pt x="11424" y="1165"/>
                  </a:lnTo>
                  <a:lnTo>
                    <a:pt x="11424" y="1165"/>
                  </a:lnTo>
                  <a:cubicBezTo>
                    <a:pt x="12366" y="3106"/>
                    <a:pt x="11146" y="5379"/>
                    <a:pt x="8984" y="5657"/>
                  </a:cubicBezTo>
                  <a:cubicBezTo>
                    <a:pt x="8837" y="5675"/>
                    <a:pt x="8693" y="5685"/>
                    <a:pt x="8550" y="5685"/>
                  </a:cubicBezTo>
                  <a:cubicBezTo>
                    <a:pt x="6591" y="5685"/>
                    <a:pt x="5073" y="3958"/>
                    <a:pt x="5435" y="1941"/>
                  </a:cubicBezTo>
                  <a:cubicBezTo>
                    <a:pt x="5546" y="1276"/>
                    <a:pt x="5823" y="722"/>
                    <a:pt x="6322" y="222"/>
                  </a:cubicBezTo>
                  <a:lnTo>
                    <a:pt x="5047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9"/>
            <p:cNvSpPr/>
            <p:nvPr/>
          </p:nvSpPr>
          <p:spPr>
            <a:xfrm>
              <a:off x="4469850" y="4765700"/>
              <a:ext cx="30525" cy="43000"/>
            </a:xfrm>
            <a:custGeom>
              <a:rect b="b" l="l" r="r" t="t"/>
              <a:pathLst>
                <a:path extrusionOk="0" h="1720" w="1221">
                  <a:moveTo>
                    <a:pt x="1" y="1"/>
                  </a:moveTo>
                  <a:lnTo>
                    <a:pt x="1" y="1"/>
                  </a:lnTo>
                  <a:cubicBezTo>
                    <a:pt x="333" y="1331"/>
                    <a:pt x="777" y="1720"/>
                    <a:pt x="888" y="1720"/>
                  </a:cubicBezTo>
                  <a:lnTo>
                    <a:pt x="943" y="1720"/>
                  </a:lnTo>
                  <a:lnTo>
                    <a:pt x="122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9"/>
            <p:cNvSpPr/>
            <p:nvPr/>
          </p:nvSpPr>
          <p:spPr>
            <a:xfrm>
              <a:off x="4259150" y="4694125"/>
              <a:ext cx="74050" cy="59125"/>
            </a:xfrm>
            <a:custGeom>
              <a:rect b="b" l="l" r="r" t="t"/>
              <a:pathLst>
                <a:path extrusionOk="0" h="2365" w="2962">
                  <a:moveTo>
                    <a:pt x="1234" y="0"/>
                  </a:moveTo>
                  <a:cubicBezTo>
                    <a:pt x="709" y="0"/>
                    <a:pt x="206" y="408"/>
                    <a:pt x="111" y="978"/>
                  </a:cubicBezTo>
                  <a:cubicBezTo>
                    <a:pt x="0" y="1588"/>
                    <a:pt x="444" y="2254"/>
                    <a:pt x="1109" y="2364"/>
                  </a:cubicBezTo>
                  <a:lnTo>
                    <a:pt x="1109" y="2309"/>
                  </a:lnTo>
                  <a:cubicBezTo>
                    <a:pt x="1198" y="2325"/>
                    <a:pt x="1283" y="2332"/>
                    <a:pt x="1364" y="2332"/>
                  </a:cubicBezTo>
                  <a:cubicBezTo>
                    <a:pt x="2700" y="2332"/>
                    <a:pt x="2961" y="297"/>
                    <a:pt x="1497" y="36"/>
                  </a:cubicBezTo>
                  <a:cubicBezTo>
                    <a:pt x="1410" y="12"/>
                    <a:pt x="1322" y="0"/>
                    <a:pt x="12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9"/>
            <p:cNvSpPr/>
            <p:nvPr/>
          </p:nvSpPr>
          <p:spPr>
            <a:xfrm>
              <a:off x="4237650" y="4675975"/>
              <a:ext cx="117175" cy="97350"/>
            </a:xfrm>
            <a:custGeom>
              <a:rect b="b" l="l" r="r" t="t"/>
              <a:pathLst>
                <a:path extrusionOk="0" h="3894" w="4687">
                  <a:moveTo>
                    <a:pt x="2148" y="743"/>
                  </a:moveTo>
                  <a:cubicBezTo>
                    <a:pt x="2218" y="743"/>
                    <a:pt x="2288" y="749"/>
                    <a:pt x="2357" y="762"/>
                  </a:cubicBezTo>
                  <a:cubicBezTo>
                    <a:pt x="3411" y="983"/>
                    <a:pt x="3688" y="2314"/>
                    <a:pt x="2801" y="2869"/>
                  </a:cubicBezTo>
                  <a:cubicBezTo>
                    <a:pt x="2590" y="3023"/>
                    <a:pt x="2358" y="3092"/>
                    <a:pt x="2132" y="3092"/>
                  </a:cubicBezTo>
                  <a:cubicBezTo>
                    <a:pt x="1465" y="3092"/>
                    <a:pt x="847" y="2491"/>
                    <a:pt x="971" y="1704"/>
                  </a:cubicBezTo>
                  <a:cubicBezTo>
                    <a:pt x="1069" y="1115"/>
                    <a:pt x="1603" y="743"/>
                    <a:pt x="2148" y="743"/>
                  </a:cubicBezTo>
                  <a:close/>
                  <a:moveTo>
                    <a:pt x="2085" y="0"/>
                  </a:moveTo>
                  <a:cubicBezTo>
                    <a:pt x="1183" y="0"/>
                    <a:pt x="396" y="669"/>
                    <a:pt x="250" y="1593"/>
                  </a:cubicBezTo>
                  <a:cubicBezTo>
                    <a:pt x="0" y="2884"/>
                    <a:pt x="1033" y="3894"/>
                    <a:pt x="2149" y="3894"/>
                  </a:cubicBezTo>
                  <a:cubicBezTo>
                    <a:pt x="2520" y="3894"/>
                    <a:pt x="2899" y="3783"/>
                    <a:pt x="3245" y="3534"/>
                  </a:cubicBezTo>
                  <a:cubicBezTo>
                    <a:pt x="4686" y="2536"/>
                    <a:pt x="4187" y="318"/>
                    <a:pt x="2468" y="41"/>
                  </a:cubicBezTo>
                  <a:cubicBezTo>
                    <a:pt x="2339" y="14"/>
                    <a:pt x="2211" y="0"/>
                    <a:pt x="2085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9"/>
            <p:cNvSpPr/>
            <p:nvPr/>
          </p:nvSpPr>
          <p:spPr>
            <a:xfrm>
              <a:off x="4383900" y="4675600"/>
              <a:ext cx="43000" cy="116475"/>
            </a:xfrm>
            <a:custGeom>
              <a:rect b="b" l="l" r="r" t="t"/>
              <a:pathLst>
                <a:path extrusionOk="0" h="4659" w="1720">
                  <a:moveTo>
                    <a:pt x="223" y="0"/>
                  </a:moveTo>
                  <a:cubicBezTo>
                    <a:pt x="611" y="1497"/>
                    <a:pt x="555" y="3050"/>
                    <a:pt x="1" y="4492"/>
                  </a:cubicBezTo>
                  <a:lnTo>
                    <a:pt x="1332" y="4658"/>
                  </a:lnTo>
                  <a:cubicBezTo>
                    <a:pt x="1720" y="2385"/>
                    <a:pt x="223" y="1"/>
                    <a:pt x="2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9"/>
            <p:cNvSpPr/>
            <p:nvPr/>
          </p:nvSpPr>
          <p:spPr>
            <a:xfrm>
              <a:off x="4422725" y="4371875"/>
              <a:ext cx="206575" cy="467450"/>
            </a:xfrm>
            <a:custGeom>
              <a:rect b="b" l="l" r="r" t="t"/>
              <a:pathLst>
                <a:path extrusionOk="0" h="18698" w="8263">
                  <a:moveTo>
                    <a:pt x="5546" y="1170"/>
                  </a:moveTo>
                  <a:lnTo>
                    <a:pt x="5656" y="1225"/>
                  </a:lnTo>
                  <a:cubicBezTo>
                    <a:pt x="5878" y="1392"/>
                    <a:pt x="6266" y="1946"/>
                    <a:pt x="6544" y="3388"/>
                  </a:cubicBezTo>
                  <a:cubicBezTo>
                    <a:pt x="6655" y="3832"/>
                    <a:pt x="6710" y="4275"/>
                    <a:pt x="6710" y="4774"/>
                  </a:cubicBezTo>
                  <a:lnTo>
                    <a:pt x="6710" y="5051"/>
                  </a:lnTo>
                  <a:lnTo>
                    <a:pt x="6710" y="5329"/>
                  </a:lnTo>
                  <a:lnTo>
                    <a:pt x="6710" y="5606"/>
                  </a:lnTo>
                  <a:lnTo>
                    <a:pt x="6710" y="5828"/>
                  </a:lnTo>
                  <a:lnTo>
                    <a:pt x="6710" y="6715"/>
                  </a:lnTo>
                  <a:lnTo>
                    <a:pt x="6710" y="7159"/>
                  </a:lnTo>
                  <a:lnTo>
                    <a:pt x="6710" y="7602"/>
                  </a:lnTo>
                  <a:lnTo>
                    <a:pt x="6710" y="7879"/>
                  </a:lnTo>
                  <a:cubicBezTo>
                    <a:pt x="6710" y="7935"/>
                    <a:pt x="6710" y="8046"/>
                    <a:pt x="6710" y="8101"/>
                  </a:cubicBezTo>
                  <a:cubicBezTo>
                    <a:pt x="6710" y="8268"/>
                    <a:pt x="6710" y="8489"/>
                    <a:pt x="6655" y="8656"/>
                  </a:cubicBezTo>
                  <a:cubicBezTo>
                    <a:pt x="6655" y="8711"/>
                    <a:pt x="6655" y="8711"/>
                    <a:pt x="6655" y="8767"/>
                  </a:cubicBezTo>
                  <a:cubicBezTo>
                    <a:pt x="6655" y="8822"/>
                    <a:pt x="6655" y="8933"/>
                    <a:pt x="6655" y="8989"/>
                  </a:cubicBezTo>
                  <a:cubicBezTo>
                    <a:pt x="6655" y="9099"/>
                    <a:pt x="6655" y="9155"/>
                    <a:pt x="6655" y="9266"/>
                  </a:cubicBezTo>
                  <a:cubicBezTo>
                    <a:pt x="6599" y="9377"/>
                    <a:pt x="6599" y="9598"/>
                    <a:pt x="6544" y="9709"/>
                  </a:cubicBezTo>
                  <a:cubicBezTo>
                    <a:pt x="6544" y="9876"/>
                    <a:pt x="6488" y="10042"/>
                    <a:pt x="6488" y="10153"/>
                  </a:cubicBezTo>
                  <a:lnTo>
                    <a:pt x="6433" y="10486"/>
                  </a:lnTo>
                  <a:lnTo>
                    <a:pt x="6433" y="10652"/>
                  </a:lnTo>
                  <a:lnTo>
                    <a:pt x="6433" y="10818"/>
                  </a:lnTo>
                  <a:cubicBezTo>
                    <a:pt x="6377" y="10985"/>
                    <a:pt x="6322" y="11151"/>
                    <a:pt x="6266" y="11317"/>
                  </a:cubicBezTo>
                  <a:cubicBezTo>
                    <a:pt x="6266" y="11373"/>
                    <a:pt x="6266" y="11484"/>
                    <a:pt x="6211" y="11539"/>
                  </a:cubicBezTo>
                  <a:cubicBezTo>
                    <a:pt x="6211" y="11595"/>
                    <a:pt x="6211" y="11706"/>
                    <a:pt x="6155" y="11817"/>
                  </a:cubicBezTo>
                  <a:cubicBezTo>
                    <a:pt x="6100" y="11927"/>
                    <a:pt x="6100" y="12094"/>
                    <a:pt x="6045" y="12260"/>
                  </a:cubicBezTo>
                  <a:cubicBezTo>
                    <a:pt x="5989" y="12426"/>
                    <a:pt x="5934" y="12537"/>
                    <a:pt x="5934" y="12648"/>
                  </a:cubicBezTo>
                  <a:cubicBezTo>
                    <a:pt x="5823" y="12926"/>
                    <a:pt x="5712" y="13203"/>
                    <a:pt x="5601" y="13480"/>
                  </a:cubicBezTo>
                  <a:lnTo>
                    <a:pt x="5546" y="13702"/>
                  </a:lnTo>
                  <a:cubicBezTo>
                    <a:pt x="5490" y="13813"/>
                    <a:pt x="5490" y="13868"/>
                    <a:pt x="5435" y="13979"/>
                  </a:cubicBezTo>
                  <a:cubicBezTo>
                    <a:pt x="5435" y="14035"/>
                    <a:pt x="5379" y="14145"/>
                    <a:pt x="5324" y="14256"/>
                  </a:cubicBezTo>
                  <a:cubicBezTo>
                    <a:pt x="5324" y="14312"/>
                    <a:pt x="5268" y="14423"/>
                    <a:pt x="5213" y="14478"/>
                  </a:cubicBezTo>
                  <a:cubicBezTo>
                    <a:pt x="4991" y="14922"/>
                    <a:pt x="4825" y="15365"/>
                    <a:pt x="4603" y="15698"/>
                  </a:cubicBezTo>
                  <a:cubicBezTo>
                    <a:pt x="3827" y="16973"/>
                    <a:pt x="3217" y="17362"/>
                    <a:pt x="2995" y="17417"/>
                  </a:cubicBezTo>
                  <a:lnTo>
                    <a:pt x="2773" y="17417"/>
                  </a:lnTo>
                  <a:cubicBezTo>
                    <a:pt x="2662" y="17417"/>
                    <a:pt x="2218" y="17029"/>
                    <a:pt x="1886" y="15754"/>
                  </a:cubicBezTo>
                  <a:cubicBezTo>
                    <a:pt x="1830" y="15587"/>
                    <a:pt x="1775" y="15421"/>
                    <a:pt x="1775" y="15310"/>
                  </a:cubicBezTo>
                  <a:cubicBezTo>
                    <a:pt x="1775" y="15199"/>
                    <a:pt x="1719" y="15088"/>
                    <a:pt x="1719" y="14977"/>
                  </a:cubicBezTo>
                  <a:cubicBezTo>
                    <a:pt x="1609" y="14367"/>
                    <a:pt x="1553" y="13757"/>
                    <a:pt x="1553" y="13147"/>
                  </a:cubicBezTo>
                  <a:lnTo>
                    <a:pt x="1553" y="12371"/>
                  </a:lnTo>
                  <a:cubicBezTo>
                    <a:pt x="1553" y="11761"/>
                    <a:pt x="1609" y="11151"/>
                    <a:pt x="1664" y="10597"/>
                  </a:cubicBezTo>
                  <a:lnTo>
                    <a:pt x="1775" y="9820"/>
                  </a:lnTo>
                  <a:cubicBezTo>
                    <a:pt x="1775" y="9488"/>
                    <a:pt x="1830" y="9210"/>
                    <a:pt x="1886" y="8933"/>
                  </a:cubicBezTo>
                  <a:cubicBezTo>
                    <a:pt x="1941" y="8656"/>
                    <a:pt x="1997" y="8323"/>
                    <a:pt x="2052" y="8046"/>
                  </a:cubicBezTo>
                  <a:cubicBezTo>
                    <a:pt x="2108" y="7769"/>
                    <a:pt x="2163" y="7547"/>
                    <a:pt x="2218" y="7325"/>
                  </a:cubicBezTo>
                  <a:cubicBezTo>
                    <a:pt x="2385" y="6715"/>
                    <a:pt x="2551" y="6161"/>
                    <a:pt x="2718" y="5606"/>
                  </a:cubicBezTo>
                  <a:cubicBezTo>
                    <a:pt x="2828" y="5329"/>
                    <a:pt x="2884" y="5107"/>
                    <a:pt x="2995" y="4830"/>
                  </a:cubicBezTo>
                  <a:cubicBezTo>
                    <a:pt x="3217" y="4275"/>
                    <a:pt x="3438" y="3721"/>
                    <a:pt x="3771" y="3166"/>
                  </a:cubicBezTo>
                  <a:cubicBezTo>
                    <a:pt x="3827" y="3111"/>
                    <a:pt x="3882" y="3000"/>
                    <a:pt x="3937" y="2889"/>
                  </a:cubicBezTo>
                  <a:cubicBezTo>
                    <a:pt x="3993" y="2778"/>
                    <a:pt x="4104" y="2612"/>
                    <a:pt x="4159" y="2501"/>
                  </a:cubicBezTo>
                  <a:cubicBezTo>
                    <a:pt x="4936" y="1336"/>
                    <a:pt x="5490" y="1170"/>
                    <a:pt x="5546" y="1170"/>
                  </a:cubicBezTo>
                  <a:close/>
                  <a:moveTo>
                    <a:pt x="5620" y="0"/>
                  </a:moveTo>
                  <a:cubicBezTo>
                    <a:pt x="4894" y="0"/>
                    <a:pt x="4187" y="380"/>
                    <a:pt x="3771" y="1004"/>
                  </a:cubicBezTo>
                  <a:cubicBezTo>
                    <a:pt x="2440" y="2445"/>
                    <a:pt x="1220" y="5329"/>
                    <a:pt x="610" y="8711"/>
                  </a:cubicBezTo>
                  <a:cubicBezTo>
                    <a:pt x="0" y="12149"/>
                    <a:pt x="167" y="15254"/>
                    <a:pt x="943" y="17029"/>
                  </a:cubicBezTo>
                  <a:cubicBezTo>
                    <a:pt x="1331" y="17972"/>
                    <a:pt x="1830" y="18582"/>
                    <a:pt x="2496" y="18692"/>
                  </a:cubicBezTo>
                  <a:cubicBezTo>
                    <a:pt x="2548" y="18696"/>
                    <a:pt x="2601" y="18698"/>
                    <a:pt x="2653" y="18698"/>
                  </a:cubicBezTo>
                  <a:cubicBezTo>
                    <a:pt x="3424" y="18698"/>
                    <a:pt x="4132" y="18318"/>
                    <a:pt x="4547" y="17694"/>
                  </a:cubicBezTo>
                  <a:cubicBezTo>
                    <a:pt x="5878" y="16197"/>
                    <a:pt x="7043" y="13369"/>
                    <a:pt x="7653" y="9931"/>
                  </a:cubicBezTo>
                  <a:cubicBezTo>
                    <a:pt x="8263" y="6549"/>
                    <a:pt x="8096" y="3443"/>
                    <a:pt x="7375" y="1614"/>
                  </a:cubicBezTo>
                  <a:cubicBezTo>
                    <a:pt x="6987" y="671"/>
                    <a:pt x="6433" y="116"/>
                    <a:pt x="5767" y="5"/>
                  </a:cubicBezTo>
                  <a:cubicBezTo>
                    <a:pt x="5718" y="2"/>
                    <a:pt x="5669" y="0"/>
                    <a:pt x="5620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9"/>
            <p:cNvSpPr/>
            <p:nvPr/>
          </p:nvSpPr>
          <p:spPr>
            <a:xfrm>
              <a:off x="4209225" y="4644075"/>
              <a:ext cx="167775" cy="159825"/>
            </a:xfrm>
            <a:custGeom>
              <a:rect b="b" l="l" r="r" t="t"/>
              <a:pathLst>
                <a:path extrusionOk="0" h="6393" w="6711">
                  <a:moveTo>
                    <a:pt x="3261" y="1257"/>
                  </a:moveTo>
                  <a:cubicBezTo>
                    <a:pt x="4355" y="1257"/>
                    <a:pt x="5464" y="2096"/>
                    <a:pt x="5213" y="3535"/>
                  </a:cubicBezTo>
                  <a:cubicBezTo>
                    <a:pt x="4996" y="4646"/>
                    <a:pt x="4146" y="5147"/>
                    <a:pt x="3298" y="5147"/>
                  </a:cubicBezTo>
                  <a:cubicBezTo>
                    <a:pt x="2201" y="5147"/>
                    <a:pt x="1106" y="4308"/>
                    <a:pt x="1387" y="2869"/>
                  </a:cubicBezTo>
                  <a:cubicBezTo>
                    <a:pt x="1581" y="1758"/>
                    <a:pt x="2416" y="1257"/>
                    <a:pt x="3261" y="1257"/>
                  </a:cubicBezTo>
                  <a:close/>
                  <a:moveTo>
                    <a:pt x="3318" y="0"/>
                  </a:moveTo>
                  <a:cubicBezTo>
                    <a:pt x="1791" y="0"/>
                    <a:pt x="412" y="1099"/>
                    <a:pt x="112" y="2648"/>
                  </a:cubicBezTo>
                  <a:cubicBezTo>
                    <a:pt x="1" y="3313"/>
                    <a:pt x="112" y="3978"/>
                    <a:pt x="389" y="4588"/>
                  </a:cubicBezTo>
                  <a:cubicBezTo>
                    <a:pt x="952" y="5748"/>
                    <a:pt x="2110" y="6393"/>
                    <a:pt x="3293" y="6393"/>
                  </a:cubicBezTo>
                  <a:cubicBezTo>
                    <a:pt x="4090" y="6393"/>
                    <a:pt x="4899" y="6100"/>
                    <a:pt x="5546" y="5476"/>
                  </a:cubicBezTo>
                  <a:cubicBezTo>
                    <a:pt x="5990" y="4976"/>
                    <a:pt x="6322" y="4422"/>
                    <a:pt x="6433" y="3757"/>
                  </a:cubicBezTo>
                  <a:cubicBezTo>
                    <a:pt x="6711" y="1982"/>
                    <a:pt x="5602" y="319"/>
                    <a:pt x="3827" y="41"/>
                  </a:cubicBezTo>
                  <a:cubicBezTo>
                    <a:pt x="3657" y="14"/>
                    <a:pt x="3487" y="0"/>
                    <a:pt x="331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0" name="Google Shape;1880;p19"/>
          <p:cNvGrpSpPr/>
          <p:nvPr/>
        </p:nvGrpSpPr>
        <p:grpSpPr>
          <a:xfrm rot="5400000">
            <a:off x="-2118599" y="2118531"/>
            <a:ext cx="5132715" cy="895758"/>
            <a:chOff x="1288600" y="4469450"/>
            <a:chExt cx="5006550" cy="873825"/>
          </a:xfrm>
        </p:grpSpPr>
        <p:sp>
          <p:nvSpPr>
            <p:cNvPr id="1881" name="Google Shape;1881;p19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9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9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9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9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9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9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9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9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9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1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20"/>
          <p:cNvSpPr/>
          <p:nvPr/>
        </p:nvSpPr>
        <p:spPr>
          <a:xfrm flipH="1" rot="-5400000">
            <a:off x="-1475511" y="1474527"/>
            <a:ext cx="5159301" cy="2210171"/>
          </a:xfrm>
          <a:custGeom>
            <a:rect b="b" l="l" r="r" t="t"/>
            <a:pathLst>
              <a:path extrusionOk="0" h="89354" w="208583">
                <a:moveTo>
                  <a:pt x="100" y="0"/>
                </a:moveTo>
                <a:lnTo>
                  <a:pt x="0" y="47200"/>
                </a:lnTo>
                <a:cubicBezTo>
                  <a:pt x="0" y="47200"/>
                  <a:pt x="10404" y="50522"/>
                  <a:pt x="22663" y="50522"/>
                </a:cubicBezTo>
                <a:cubicBezTo>
                  <a:pt x="29236" y="50522"/>
                  <a:pt x="36342" y="49567"/>
                  <a:pt x="42664" y="46633"/>
                </a:cubicBezTo>
                <a:cubicBezTo>
                  <a:pt x="59492" y="38758"/>
                  <a:pt x="86804" y="11825"/>
                  <a:pt x="115478" y="11825"/>
                </a:cubicBezTo>
                <a:cubicBezTo>
                  <a:pt x="118747" y="11825"/>
                  <a:pt x="122033" y="12175"/>
                  <a:pt x="125323" y="12943"/>
                </a:cubicBezTo>
                <a:cubicBezTo>
                  <a:pt x="157446" y="20415"/>
                  <a:pt x="151141" y="48601"/>
                  <a:pt x="168887" y="70484"/>
                </a:cubicBezTo>
                <a:cubicBezTo>
                  <a:pt x="182650" y="87460"/>
                  <a:pt x="198930" y="89353"/>
                  <a:pt x="205506" y="89353"/>
                </a:cubicBezTo>
                <a:cubicBezTo>
                  <a:pt x="207394" y="89353"/>
                  <a:pt x="208482" y="89197"/>
                  <a:pt x="208482" y="89197"/>
                </a:cubicBezTo>
                <a:lnTo>
                  <a:pt x="2085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0"/>
          <p:cNvSpPr/>
          <p:nvPr/>
        </p:nvSpPr>
        <p:spPr>
          <a:xfrm flipH="1" rot="-5400000">
            <a:off x="-153875" y="635075"/>
            <a:ext cx="785575" cy="367150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0"/>
          <p:cNvSpPr/>
          <p:nvPr/>
        </p:nvSpPr>
        <p:spPr>
          <a:xfrm flipH="1" rot="-5400000">
            <a:off x="1042750" y="3797650"/>
            <a:ext cx="532900" cy="936075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0"/>
          <p:cNvSpPr/>
          <p:nvPr/>
        </p:nvSpPr>
        <p:spPr>
          <a:xfrm flipH="1" rot="-5400000">
            <a:off x="1790488" y="4634738"/>
            <a:ext cx="191825" cy="156725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0"/>
          <p:cNvSpPr/>
          <p:nvPr/>
        </p:nvSpPr>
        <p:spPr>
          <a:xfrm flipH="1" rot="-5400000">
            <a:off x="1015488" y="4461013"/>
            <a:ext cx="670500" cy="726000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0"/>
          <p:cNvSpPr/>
          <p:nvPr/>
        </p:nvSpPr>
        <p:spPr>
          <a:xfrm flipH="1" rot="-5400000">
            <a:off x="-83137" y="3843013"/>
            <a:ext cx="733900" cy="567650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0"/>
          <p:cNvSpPr/>
          <p:nvPr/>
        </p:nvSpPr>
        <p:spPr>
          <a:xfrm flipH="1" rot="-5400000">
            <a:off x="215788" y="1733213"/>
            <a:ext cx="337775" cy="238175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20"/>
          <p:cNvSpPr/>
          <p:nvPr/>
        </p:nvSpPr>
        <p:spPr>
          <a:xfrm flipH="1" rot="-5400000">
            <a:off x="117963" y="2022088"/>
            <a:ext cx="114275" cy="90725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20"/>
          <p:cNvSpPr/>
          <p:nvPr/>
        </p:nvSpPr>
        <p:spPr>
          <a:xfrm flipH="1" rot="5400000">
            <a:off x="8601127" y="4103105"/>
            <a:ext cx="776462" cy="362891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20"/>
          <p:cNvSpPr/>
          <p:nvPr/>
        </p:nvSpPr>
        <p:spPr>
          <a:xfrm flipH="1" rot="5400000">
            <a:off x="7268505" y="4431859"/>
            <a:ext cx="1088031" cy="335117"/>
          </a:xfrm>
          <a:custGeom>
            <a:rect b="b" l="l" r="r" t="t"/>
            <a:pathLst>
              <a:path extrusionOk="0" h="13562" w="44032">
                <a:moveTo>
                  <a:pt x="0" y="1"/>
                </a:moveTo>
                <a:lnTo>
                  <a:pt x="0" y="10708"/>
                </a:lnTo>
                <a:cubicBezTo>
                  <a:pt x="5577" y="12602"/>
                  <a:pt x="11401" y="13561"/>
                  <a:pt x="17236" y="13561"/>
                </a:cubicBezTo>
                <a:cubicBezTo>
                  <a:pt x="20755" y="13561"/>
                  <a:pt x="24278" y="13212"/>
                  <a:pt x="27753" y="12510"/>
                </a:cubicBezTo>
                <a:cubicBezTo>
                  <a:pt x="30122" y="12009"/>
                  <a:pt x="36259" y="9708"/>
                  <a:pt x="36226" y="8240"/>
                </a:cubicBezTo>
                <a:cubicBezTo>
                  <a:pt x="36200" y="7838"/>
                  <a:pt x="35615" y="7690"/>
                  <a:pt x="34704" y="7690"/>
                </a:cubicBezTo>
                <a:cubicBezTo>
                  <a:pt x="32189" y="7690"/>
                  <a:pt x="27187" y="8816"/>
                  <a:pt x="24617" y="8816"/>
                </a:cubicBezTo>
                <a:cubicBezTo>
                  <a:pt x="24489" y="8816"/>
                  <a:pt x="24366" y="8813"/>
                  <a:pt x="24251" y="8807"/>
                </a:cubicBezTo>
                <a:lnTo>
                  <a:pt x="29288" y="7206"/>
                </a:lnTo>
                <a:cubicBezTo>
                  <a:pt x="34058" y="5671"/>
                  <a:pt x="44032" y="1902"/>
                  <a:pt x="42897" y="1035"/>
                </a:cubicBezTo>
                <a:cubicBezTo>
                  <a:pt x="42510" y="960"/>
                  <a:pt x="42122" y="927"/>
                  <a:pt x="41734" y="927"/>
                </a:cubicBezTo>
                <a:cubicBezTo>
                  <a:pt x="40046" y="927"/>
                  <a:pt x="38353" y="1547"/>
                  <a:pt x="36726" y="2036"/>
                </a:cubicBezTo>
                <a:cubicBezTo>
                  <a:pt x="31955" y="3515"/>
                  <a:pt x="26836" y="4015"/>
                  <a:pt x="21992" y="4015"/>
                </a:cubicBezTo>
                <a:cubicBezTo>
                  <a:pt x="16677" y="4015"/>
                  <a:pt x="11695" y="3412"/>
                  <a:pt x="7872" y="2836"/>
                </a:cubicBezTo>
                <a:cubicBezTo>
                  <a:pt x="5704" y="2536"/>
                  <a:pt x="2802" y="1435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20"/>
          <p:cNvSpPr/>
          <p:nvPr/>
        </p:nvSpPr>
        <p:spPr>
          <a:xfrm flipH="1" rot="5400000">
            <a:off x="6451402" y="170835"/>
            <a:ext cx="872930" cy="531389"/>
          </a:xfrm>
          <a:custGeom>
            <a:rect b="b" l="l" r="r" t="t"/>
            <a:pathLst>
              <a:path extrusionOk="0" h="21505" w="35327">
                <a:moveTo>
                  <a:pt x="1334" y="0"/>
                </a:moveTo>
                <a:cubicBezTo>
                  <a:pt x="1094" y="0"/>
                  <a:pt x="861" y="60"/>
                  <a:pt x="668" y="188"/>
                </a:cubicBezTo>
                <a:cubicBezTo>
                  <a:pt x="435" y="388"/>
                  <a:pt x="301" y="655"/>
                  <a:pt x="268" y="955"/>
                </a:cubicBezTo>
                <a:cubicBezTo>
                  <a:pt x="1" y="2423"/>
                  <a:pt x="1135" y="3724"/>
                  <a:pt x="2236" y="4758"/>
                </a:cubicBezTo>
                <a:cubicBezTo>
                  <a:pt x="7773" y="9762"/>
                  <a:pt x="14478" y="13231"/>
                  <a:pt x="21750" y="14799"/>
                </a:cubicBezTo>
                <a:cubicBezTo>
                  <a:pt x="22450" y="14965"/>
                  <a:pt x="23318" y="15266"/>
                  <a:pt x="23351" y="16000"/>
                </a:cubicBezTo>
                <a:cubicBezTo>
                  <a:pt x="23351" y="16604"/>
                  <a:pt x="22605" y="16961"/>
                  <a:pt x="21950" y="16961"/>
                </a:cubicBezTo>
                <a:cubicBezTo>
                  <a:pt x="21847" y="16961"/>
                  <a:pt x="21745" y="16952"/>
                  <a:pt x="21650" y="16934"/>
                </a:cubicBezTo>
                <a:cubicBezTo>
                  <a:pt x="21117" y="16861"/>
                  <a:pt x="20568" y="16665"/>
                  <a:pt x="20038" y="16665"/>
                </a:cubicBezTo>
                <a:cubicBezTo>
                  <a:pt x="19838" y="16665"/>
                  <a:pt x="19641" y="16694"/>
                  <a:pt x="19448" y="16767"/>
                </a:cubicBezTo>
                <a:cubicBezTo>
                  <a:pt x="18448" y="17200"/>
                  <a:pt x="18381" y="18768"/>
                  <a:pt x="19081" y="19602"/>
                </a:cubicBezTo>
                <a:cubicBezTo>
                  <a:pt x="19815" y="20436"/>
                  <a:pt x="20983" y="20703"/>
                  <a:pt x="22050" y="20903"/>
                </a:cubicBezTo>
                <a:cubicBezTo>
                  <a:pt x="24167" y="21304"/>
                  <a:pt x="26307" y="21504"/>
                  <a:pt x="28444" y="21504"/>
                </a:cubicBezTo>
                <a:cubicBezTo>
                  <a:pt x="30752" y="21504"/>
                  <a:pt x="33057" y="21271"/>
                  <a:pt x="35326" y="20803"/>
                </a:cubicBezTo>
                <a:lnTo>
                  <a:pt x="35326" y="10262"/>
                </a:lnTo>
                <a:cubicBezTo>
                  <a:pt x="33498" y="10680"/>
                  <a:pt x="31629" y="10873"/>
                  <a:pt x="29753" y="10873"/>
                </a:cubicBezTo>
                <a:cubicBezTo>
                  <a:pt x="26837" y="10873"/>
                  <a:pt x="23904" y="10407"/>
                  <a:pt x="21083" y="9595"/>
                </a:cubicBezTo>
                <a:cubicBezTo>
                  <a:pt x="15746" y="8094"/>
                  <a:pt x="10809" y="5359"/>
                  <a:pt x="6172" y="2256"/>
                </a:cubicBezTo>
                <a:cubicBezTo>
                  <a:pt x="4771" y="1356"/>
                  <a:pt x="3370" y="388"/>
                  <a:pt x="1736" y="55"/>
                </a:cubicBezTo>
                <a:cubicBezTo>
                  <a:pt x="1604" y="19"/>
                  <a:pt x="1468" y="0"/>
                  <a:pt x="1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20"/>
          <p:cNvSpPr/>
          <p:nvPr/>
        </p:nvSpPr>
        <p:spPr>
          <a:xfrm flipH="1" rot="5400000">
            <a:off x="7082772" y="4314697"/>
            <a:ext cx="897640" cy="339466"/>
          </a:xfrm>
          <a:custGeom>
            <a:rect b="b" l="l" r="r" t="t"/>
            <a:pathLst>
              <a:path extrusionOk="0" h="13738" w="36327">
                <a:moveTo>
                  <a:pt x="35185" y="1"/>
                </a:moveTo>
                <a:cubicBezTo>
                  <a:pt x="34865" y="1"/>
                  <a:pt x="34516" y="87"/>
                  <a:pt x="34225" y="195"/>
                </a:cubicBezTo>
                <a:cubicBezTo>
                  <a:pt x="31723" y="1162"/>
                  <a:pt x="29421" y="2630"/>
                  <a:pt x="27053" y="3864"/>
                </a:cubicBezTo>
                <a:cubicBezTo>
                  <a:pt x="21482" y="6766"/>
                  <a:pt x="15311" y="8367"/>
                  <a:pt x="9040" y="8567"/>
                </a:cubicBezTo>
                <a:cubicBezTo>
                  <a:pt x="8984" y="8569"/>
                  <a:pt x="8926" y="8571"/>
                  <a:pt x="8867" y="8571"/>
                </a:cubicBezTo>
                <a:cubicBezTo>
                  <a:pt x="7781" y="8571"/>
                  <a:pt x="6136" y="8223"/>
                  <a:pt x="4721" y="8223"/>
                </a:cubicBezTo>
                <a:cubicBezTo>
                  <a:pt x="3859" y="8223"/>
                  <a:pt x="3082" y="8352"/>
                  <a:pt x="2569" y="8767"/>
                </a:cubicBezTo>
                <a:cubicBezTo>
                  <a:pt x="0" y="10869"/>
                  <a:pt x="3169" y="13004"/>
                  <a:pt x="5104" y="13371"/>
                </a:cubicBezTo>
                <a:cubicBezTo>
                  <a:pt x="6569" y="13619"/>
                  <a:pt x="8048" y="13738"/>
                  <a:pt x="9527" y="13738"/>
                </a:cubicBezTo>
                <a:cubicBezTo>
                  <a:pt x="13606" y="13738"/>
                  <a:pt x="17688" y="12836"/>
                  <a:pt x="21482" y="11269"/>
                </a:cubicBezTo>
                <a:cubicBezTo>
                  <a:pt x="26619" y="9134"/>
                  <a:pt x="31256" y="5832"/>
                  <a:pt x="35392" y="2063"/>
                </a:cubicBezTo>
                <a:cubicBezTo>
                  <a:pt x="35826" y="1629"/>
                  <a:pt x="36326" y="1029"/>
                  <a:pt x="36059" y="461"/>
                </a:cubicBezTo>
                <a:cubicBezTo>
                  <a:pt x="35897" y="119"/>
                  <a:pt x="35560" y="1"/>
                  <a:pt x="351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20"/>
          <p:cNvSpPr/>
          <p:nvPr/>
        </p:nvSpPr>
        <p:spPr>
          <a:xfrm flipH="1" rot="5400000">
            <a:off x="6655791" y="800013"/>
            <a:ext cx="302525" cy="178060"/>
          </a:xfrm>
          <a:custGeom>
            <a:rect b="b" l="l" r="r" t="t"/>
            <a:pathLst>
              <a:path extrusionOk="0" h="7206" w="12243">
                <a:moveTo>
                  <a:pt x="3516" y="0"/>
                </a:moveTo>
                <a:cubicBezTo>
                  <a:pt x="1987" y="0"/>
                  <a:pt x="721" y="472"/>
                  <a:pt x="501" y="1877"/>
                </a:cubicBezTo>
                <a:cubicBezTo>
                  <a:pt x="0" y="5046"/>
                  <a:pt x="7106" y="6914"/>
                  <a:pt x="9274" y="7147"/>
                </a:cubicBezTo>
                <a:cubicBezTo>
                  <a:pt x="9497" y="7187"/>
                  <a:pt x="9721" y="7206"/>
                  <a:pt x="9943" y="7206"/>
                </a:cubicBezTo>
                <a:cubicBezTo>
                  <a:pt x="10283" y="7206"/>
                  <a:pt x="10618" y="7161"/>
                  <a:pt x="10942" y="7081"/>
                </a:cubicBezTo>
                <a:cubicBezTo>
                  <a:pt x="11509" y="6914"/>
                  <a:pt x="11976" y="6514"/>
                  <a:pt x="12142" y="5980"/>
                </a:cubicBezTo>
                <a:cubicBezTo>
                  <a:pt x="12243" y="5613"/>
                  <a:pt x="12209" y="5279"/>
                  <a:pt x="12109" y="4946"/>
                </a:cubicBezTo>
                <a:cubicBezTo>
                  <a:pt x="11675" y="3478"/>
                  <a:pt x="10708" y="2244"/>
                  <a:pt x="9374" y="1543"/>
                </a:cubicBezTo>
                <a:cubicBezTo>
                  <a:pt x="8394" y="956"/>
                  <a:pt x="5690" y="0"/>
                  <a:pt x="35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20"/>
          <p:cNvSpPr/>
          <p:nvPr/>
        </p:nvSpPr>
        <p:spPr>
          <a:xfrm flipH="1" rot="5400000">
            <a:off x="7156922" y="971637"/>
            <a:ext cx="162864" cy="135287"/>
          </a:xfrm>
          <a:custGeom>
            <a:rect b="b" l="l" r="r" t="t"/>
            <a:pathLst>
              <a:path extrusionOk="0" h="5475" w="6591">
                <a:moveTo>
                  <a:pt x="2432" y="0"/>
                </a:moveTo>
                <a:cubicBezTo>
                  <a:pt x="1" y="0"/>
                  <a:pt x="1078" y="4882"/>
                  <a:pt x="3755" y="5423"/>
                </a:cubicBezTo>
                <a:cubicBezTo>
                  <a:pt x="3928" y="5458"/>
                  <a:pt x="4108" y="5475"/>
                  <a:pt x="4288" y="5475"/>
                </a:cubicBezTo>
                <a:cubicBezTo>
                  <a:pt x="5320" y="5475"/>
                  <a:pt x="6377" y="4916"/>
                  <a:pt x="6490" y="3922"/>
                </a:cubicBezTo>
                <a:cubicBezTo>
                  <a:pt x="6590" y="3022"/>
                  <a:pt x="5923" y="2254"/>
                  <a:pt x="5289" y="1587"/>
                </a:cubicBezTo>
                <a:cubicBezTo>
                  <a:pt x="4756" y="987"/>
                  <a:pt x="4088" y="486"/>
                  <a:pt x="3355" y="186"/>
                </a:cubicBezTo>
                <a:cubicBezTo>
                  <a:pt x="3004" y="58"/>
                  <a:pt x="2697" y="0"/>
                  <a:pt x="24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20"/>
          <p:cNvSpPr/>
          <p:nvPr/>
        </p:nvSpPr>
        <p:spPr>
          <a:xfrm flipH="1" rot="5400000">
            <a:off x="6966215" y="4765086"/>
            <a:ext cx="263779" cy="492915"/>
          </a:xfrm>
          <a:custGeom>
            <a:rect b="b" l="l" r="r" t="t"/>
            <a:pathLst>
              <a:path extrusionOk="0" h="19948" w="10675">
                <a:moveTo>
                  <a:pt x="0" y="0"/>
                </a:moveTo>
                <a:lnTo>
                  <a:pt x="0" y="19948"/>
                </a:lnTo>
                <a:cubicBezTo>
                  <a:pt x="2936" y="19147"/>
                  <a:pt x="5571" y="17446"/>
                  <a:pt x="7939" y="15478"/>
                </a:cubicBezTo>
                <a:cubicBezTo>
                  <a:pt x="8873" y="14711"/>
                  <a:pt x="9774" y="13877"/>
                  <a:pt x="10241" y="12776"/>
                </a:cubicBezTo>
                <a:cubicBezTo>
                  <a:pt x="10608" y="11709"/>
                  <a:pt x="10674" y="10541"/>
                  <a:pt x="10408" y="9407"/>
                </a:cubicBezTo>
                <a:cubicBezTo>
                  <a:pt x="9740" y="6171"/>
                  <a:pt x="7739" y="3336"/>
                  <a:pt x="4904" y="1635"/>
                </a:cubicBezTo>
                <a:cubicBezTo>
                  <a:pt x="3403" y="767"/>
                  <a:pt x="1735" y="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20"/>
          <p:cNvSpPr/>
          <p:nvPr/>
        </p:nvSpPr>
        <p:spPr>
          <a:xfrm flipH="1" rot="5400000">
            <a:off x="7732509" y="3882581"/>
            <a:ext cx="89870" cy="69559"/>
          </a:xfrm>
          <a:custGeom>
            <a:rect b="b" l="l" r="r" t="t"/>
            <a:pathLst>
              <a:path extrusionOk="0" h="2815" w="3637">
                <a:moveTo>
                  <a:pt x="2336" y="0"/>
                </a:moveTo>
                <a:cubicBezTo>
                  <a:pt x="2269" y="0"/>
                  <a:pt x="2202" y="4"/>
                  <a:pt x="2136" y="13"/>
                </a:cubicBezTo>
                <a:cubicBezTo>
                  <a:pt x="1769" y="46"/>
                  <a:pt x="1402" y="146"/>
                  <a:pt x="1068" y="346"/>
                </a:cubicBezTo>
                <a:lnTo>
                  <a:pt x="835" y="513"/>
                </a:lnTo>
                <a:cubicBezTo>
                  <a:pt x="568" y="713"/>
                  <a:pt x="368" y="980"/>
                  <a:pt x="201" y="1247"/>
                </a:cubicBezTo>
                <a:cubicBezTo>
                  <a:pt x="34" y="1514"/>
                  <a:pt x="1" y="1847"/>
                  <a:pt x="101" y="2114"/>
                </a:cubicBezTo>
                <a:cubicBezTo>
                  <a:pt x="334" y="2548"/>
                  <a:pt x="768" y="2815"/>
                  <a:pt x="1235" y="2815"/>
                </a:cubicBezTo>
                <a:cubicBezTo>
                  <a:pt x="1769" y="2815"/>
                  <a:pt x="2269" y="2681"/>
                  <a:pt x="2736" y="2448"/>
                </a:cubicBezTo>
                <a:cubicBezTo>
                  <a:pt x="3070" y="2281"/>
                  <a:pt x="3337" y="2047"/>
                  <a:pt x="3537" y="1747"/>
                </a:cubicBezTo>
                <a:cubicBezTo>
                  <a:pt x="3637" y="1414"/>
                  <a:pt x="3637" y="1047"/>
                  <a:pt x="3470" y="746"/>
                </a:cubicBezTo>
                <a:cubicBezTo>
                  <a:pt x="3370" y="480"/>
                  <a:pt x="3170" y="246"/>
                  <a:pt x="2936" y="113"/>
                </a:cubicBezTo>
                <a:cubicBezTo>
                  <a:pt x="2736" y="38"/>
                  <a:pt x="2536" y="0"/>
                  <a:pt x="2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20"/>
          <p:cNvSpPr/>
          <p:nvPr/>
        </p:nvSpPr>
        <p:spPr>
          <a:xfrm flipH="1" rot="5400000">
            <a:off x="7613427" y="420665"/>
            <a:ext cx="526718" cy="925217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20"/>
          <p:cNvSpPr/>
          <p:nvPr/>
        </p:nvSpPr>
        <p:spPr>
          <a:xfrm flipH="1" rot="5400000">
            <a:off x="7211482" y="363598"/>
            <a:ext cx="189600" cy="154907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20"/>
          <p:cNvSpPr/>
          <p:nvPr/>
        </p:nvSpPr>
        <p:spPr>
          <a:xfrm flipH="1" rot="5400000">
            <a:off x="7504369" y="-27364"/>
            <a:ext cx="662722" cy="717578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20"/>
          <p:cNvSpPr/>
          <p:nvPr/>
        </p:nvSpPr>
        <p:spPr>
          <a:xfrm flipH="1" rot="5400000">
            <a:off x="8527586" y="739980"/>
            <a:ext cx="725387" cy="561065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20"/>
          <p:cNvSpPr/>
          <p:nvPr/>
        </p:nvSpPr>
        <p:spPr>
          <a:xfrm flipH="1" rot="5400000">
            <a:off x="8678358" y="3145185"/>
            <a:ext cx="333857" cy="235412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20"/>
          <p:cNvSpPr/>
          <p:nvPr/>
        </p:nvSpPr>
        <p:spPr>
          <a:xfrm flipH="1" rot="5400000">
            <a:off x="8995956" y="3005400"/>
            <a:ext cx="112949" cy="89673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20"/>
          <p:cNvSpPr txBox="1"/>
          <p:nvPr>
            <p:ph type="title"/>
          </p:nvPr>
        </p:nvSpPr>
        <p:spPr>
          <a:xfrm>
            <a:off x="2728200" y="866475"/>
            <a:ext cx="36876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b="0" sz="4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8" name="Google Shape;1918;p20"/>
          <p:cNvSpPr txBox="1"/>
          <p:nvPr>
            <p:ph idx="1" type="subTitle"/>
          </p:nvPr>
        </p:nvSpPr>
        <p:spPr>
          <a:xfrm flipH="1">
            <a:off x="2443950" y="1308382"/>
            <a:ext cx="42561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9" name="Google Shape;1919;p20"/>
          <p:cNvSpPr txBox="1"/>
          <p:nvPr>
            <p:ph idx="2" type="title"/>
          </p:nvPr>
        </p:nvSpPr>
        <p:spPr>
          <a:xfrm>
            <a:off x="2728200" y="2190510"/>
            <a:ext cx="36876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b="0" sz="4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0" name="Google Shape;1920;p20"/>
          <p:cNvSpPr txBox="1"/>
          <p:nvPr>
            <p:ph idx="3" type="subTitle"/>
          </p:nvPr>
        </p:nvSpPr>
        <p:spPr>
          <a:xfrm flipH="1">
            <a:off x="2443950" y="2632417"/>
            <a:ext cx="42561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1" name="Google Shape;1921;p20"/>
          <p:cNvSpPr txBox="1"/>
          <p:nvPr>
            <p:ph idx="4" type="title"/>
          </p:nvPr>
        </p:nvSpPr>
        <p:spPr>
          <a:xfrm>
            <a:off x="2728200" y="3532700"/>
            <a:ext cx="36876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b="0" sz="4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2" name="Google Shape;1922;p20"/>
          <p:cNvSpPr txBox="1"/>
          <p:nvPr>
            <p:ph idx="5" type="subTitle"/>
          </p:nvPr>
        </p:nvSpPr>
        <p:spPr>
          <a:xfrm flipH="1">
            <a:off x="2443950" y="3974602"/>
            <a:ext cx="42561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478986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"/>
          <p:cNvSpPr txBox="1"/>
          <p:nvPr>
            <p:ph idx="1" type="body"/>
          </p:nvPr>
        </p:nvSpPr>
        <p:spPr>
          <a:xfrm>
            <a:off x="816900" y="1138450"/>
            <a:ext cx="7510200" cy="3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bel"/>
              <a:buChar char="●"/>
              <a:defRPr sz="1300">
                <a:solidFill>
                  <a:schemeClr val="lt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2" name="Google Shape;392;p3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393" name="Google Shape;393;p3"/>
          <p:cNvGrpSpPr/>
          <p:nvPr/>
        </p:nvGrpSpPr>
        <p:grpSpPr>
          <a:xfrm rot="-5400000">
            <a:off x="6025847" y="2028284"/>
            <a:ext cx="5132715" cy="1103597"/>
            <a:chOff x="1288600" y="4266700"/>
            <a:chExt cx="5006550" cy="1076575"/>
          </a:xfrm>
        </p:grpSpPr>
        <p:sp>
          <p:nvSpPr>
            <p:cNvPr id="394" name="Google Shape;394;p3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251450" y="4266700"/>
              <a:ext cx="54225" cy="47700"/>
            </a:xfrm>
            <a:custGeom>
              <a:rect b="b" l="l" r="r" t="t"/>
              <a:pathLst>
                <a:path extrusionOk="0" h="1908" w="2169">
                  <a:moveTo>
                    <a:pt x="1184" y="1"/>
                  </a:moveTo>
                  <a:cubicBezTo>
                    <a:pt x="1156" y="1"/>
                    <a:pt x="1128" y="2"/>
                    <a:pt x="1101" y="6"/>
                  </a:cubicBezTo>
                  <a:cubicBezTo>
                    <a:pt x="934" y="6"/>
                    <a:pt x="801" y="72"/>
                    <a:pt x="634" y="106"/>
                  </a:cubicBezTo>
                  <a:cubicBezTo>
                    <a:pt x="267" y="306"/>
                    <a:pt x="33" y="639"/>
                    <a:pt x="0" y="1073"/>
                  </a:cubicBezTo>
                  <a:cubicBezTo>
                    <a:pt x="33" y="1307"/>
                    <a:pt x="167" y="1540"/>
                    <a:pt x="367" y="1674"/>
                  </a:cubicBezTo>
                  <a:cubicBezTo>
                    <a:pt x="567" y="1807"/>
                    <a:pt x="801" y="1874"/>
                    <a:pt x="1034" y="1907"/>
                  </a:cubicBezTo>
                  <a:cubicBezTo>
                    <a:pt x="1234" y="1907"/>
                    <a:pt x="1434" y="1874"/>
                    <a:pt x="1635" y="1807"/>
                  </a:cubicBezTo>
                  <a:cubicBezTo>
                    <a:pt x="1735" y="1774"/>
                    <a:pt x="1835" y="1740"/>
                    <a:pt x="1935" y="1674"/>
                  </a:cubicBezTo>
                  <a:cubicBezTo>
                    <a:pt x="2102" y="1507"/>
                    <a:pt x="2168" y="1273"/>
                    <a:pt x="2168" y="1040"/>
                  </a:cubicBezTo>
                  <a:cubicBezTo>
                    <a:pt x="2135" y="773"/>
                    <a:pt x="2035" y="506"/>
                    <a:pt x="1835" y="306"/>
                  </a:cubicBezTo>
                  <a:cubicBezTo>
                    <a:pt x="1685" y="126"/>
                    <a:pt x="1428" y="1"/>
                    <a:pt x="1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"/>
          <p:cNvGrpSpPr/>
          <p:nvPr/>
        </p:nvGrpSpPr>
        <p:grpSpPr>
          <a:xfrm>
            <a:off x="173963" y="2280800"/>
            <a:ext cx="547600" cy="598575"/>
            <a:chOff x="1519850" y="2520550"/>
            <a:chExt cx="547600" cy="598575"/>
          </a:xfrm>
        </p:grpSpPr>
        <p:sp>
          <p:nvSpPr>
            <p:cNvPr id="409" name="Google Shape;409;p3"/>
            <p:cNvSpPr/>
            <p:nvPr/>
          </p:nvSpPr>
          <p:spPr>
            <a:xfrm>
              <a:off x="1962075" y="2845700"/>
              <a:ext cx="30525" cy="23600"/>
            </a:xfrm>
            <a:custGeom>
              <a:rect b="b" l="l" r="r" t="t"/>
              <a:pathLst>
                <a:path extrusionOk="0" h="944" w="1221">
                  <a:moveTo>
                    <a:pt x="1" y="1"/>
                  </a:moveTo>
                  <a:lnTo>
                    <a:pt x="444" y="943"/>
                  </a:lnTo>
                  <a:lnTo>
                    <a:pt x="1221" y="555"/>
                  </a:lnTo>
                  <a:cubicBezTo>
                    <a:pt x="832" y="333"/>
                    <a:pt x="444" y="167"/>
                    <a:pt x="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829000" y="2737575"/>
              <a:ext cx="149750" cy="40300"/>
            </a:xfrm>
            <a:custGeom>
              <a:rect b="b" l="l" r="r" t="t"/>
              <a:pathLst>
                <a:path extrusionOk="0" h="1612" w="5990">
                  <a:moveTo>
                    <a:pt x="5435" y="0"/>
                  </a:moveTo>
                  <a:cubicBezTo>
                    <a:pt x="4104" y="710"/>
                    <a:pt x="2631" y="1065"/>
                    <a:pt x="1130" y="1065"/>
                  </a:cubicBezTo>
                  <a:cubicBezTo>
                    <a:pt x="754" y="1065"/>
                    <a:pt x="377" y="1043"/>
                    <a:pt x="0" y="999"/>
                  </a:cubicBezTo>
                  <a:lnTo>
                    <a:pt x="0" y="999"/>
                  </a:lnTo>
                  <a:cubicBezTo>
                    <a:pt x="76" y="1036"/>
                    <a:pt x="1533" y="1611"/>
                    <a:pt x="3328" y="1611"/>
                  </a:cubicBezTo>
                  <a:cubicBezTo>
                    <a:pt x="4176" y="1611"/>
                    <a:pt x="5100" y="1483"/>
                    <a:pt x="5989" y="1110"/>
                  </a:cubicBezTo>
                  <a:lnTo>
                    <a:pt x="5435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912175" y="2833225"/>
              <a:ext cx="44375" cy="41625"/>
            </a:xfrm>
            <a:custGeom>
              <a:rect b="b" l="l" r="r" t="t"/>
              <a:pathLst>
                <a:path extrusionOk="0" h="1665" w="1775">
                  <a:moveTo>
                    <a:pt x="0" y="1"/>
                  </a:moveTo>
                  <a:lnTo>
                    <a:pt x="777" y="1664"/>
                  </a:lnTo>
                  <a:lnTo>
                    <a:pt x="1775" y="1165"/>
                  </a:lnTo>
                  <a:lnTo>
                    <a:pt x="1387" y="333"/>
                  </a:lnTo>
                  <a:cubicBezTo>
                    <a:pt x="943" y="167"/>
                    <a:pt x="499" y="112"/>
                    <a:pt x="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1869200" y="2830800"/>
              <a:ext cx="48550" cy="50975"/>
            </a:xfrm>
            <a:custGeom>
              <a:rect b="b" l="l" r="r" t="t"/>
              <a:pathLst>
                <a:path extrusionOk="0" h="2039" w="1942">
                  <a:moveTo>
                    <a:pt x="610" y="1"/>
                  </a:moveTo>
                  <a:cubicBezTo>
                    <a:pt x="402" y="1"/>
                    <a:pt x="194" y="14"/>
                    <a:pt x="0" y="42"/>
                  </a:cubicBezTo>
                  <a:lnTo>
                    <a:pt x="943" y="2038"/>
                  </a:lnTo>
                  <a:lnTo>
                    <a:pt x="1941" y="1539"/>
                  </a:lnTo>
                  <a:lnTo>
                    <a:pt x="1220" y="42"/>
                  </a:lnTo>
                  <a:cubicBezTo>
                    <a:pt x="1026" y="14"/>
                    <a:pt x="818" y="1"/>
                    <a:pt x="61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1830375" y="2831850"/>
              <a:ext cx="48550" cy="56850"/>
            </a:xfrm>
            <a:custGeom>
              <a:rect b="b" l="l" r="r" t="t"/>
              <a:pathLst>
                <a:path extrusionOk="0" h="2274" w="1942">
                  <a:moveTo>
                    <a:pt x="1110" y="0"/>
                  </a:moveTo>
                  <a:cubicBezTo>
                    <a:pt x="722" y="56"/>
                    <a:pt x="333" y="111"/>
                    <a:pt x="1" y="222"/>
                  </a:cubicBezTo>
                  <a:lnTo>
                    <a:pt x="943" y="2274"/>
                  </a:lnTo>
                  <a:lnTo>
                    <a:pt x="1942" y="183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830375" y="2647350"/>
              <a:ext cx="102625" cy="60125"/>
            </a:xfrm>
            <a:custGeom>
              <a:rect b="b" l="l" r="r" t="t"/>
              <a:pathLst>
                <a:path extrusionOk="0" h="2405" w="4105">
                  <a:moveTo>
                    <a:pt x="3117" y="0"/>
                  </a:moveTo>
                  <a:cubicBezTo>
                    <a:pt x="2726" y="0"/>
                    <a:pt x="2228" y="99"/>
                    <a:pt x="1664" y="393"/>
                  </a:cubicBezTo>
                  <a:cubicBezTo>
                    <a:pt x="389" y="1003"/>
                    <a:pt x="1" y="1946"/>
                    <a:pt x="112" y="2112"/>
                  </a:cubicBezTo>
                  <a:cubicBezTo>
                    <a:pt x="176" y="2240"/>
                    <a:pt x="534" y="2405"/>
                    <a:pt x="1059" y="2405"/>
                  </a:cubicBezTo>
                  <a:cubicBezTo>
                    <a:pt x="1446" y="2405"/>
                    <a:pt x="1923" y="2315"/>
                    <a:pt x="2441" y="2057"/>
                  </a:cubicBezTo>
                  <a:cubicBezTo>
                    <a:pt x="3716" y="1447"/>
                    <a:pt x="4104" y="504"/>
                    <a:pt x="3993" y="282"/>
                  </a:cubicBezTo>
                  <a:cubicBezTo>
                    <a:pt x="3931" y="159"/>
                    <a:pt x="3610" y="0"/>
                    <a:pt x="311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529550" y="2541125"/>
              <a:ext cx="352150" cy="184000"/>
            </a:xfrm>
            <a:custGeom>
              <a:rect b="b" l="l" r="r" t="t"/>
              <a:pathLst>
                <a:path extrusionOk="0" h="7360" w="14086">
                  <a:moveTo>
                    <a:pt x="12602" y="0"/>
                  </a:moveTo>
                  <a:cubicBezTo>
                    <a:pt x="7619" y="0"/>
                    <a:pt x="2895" y="2449"/>
                    <a:pt x="1" y="6583"/>
                  </a:cubicBezTo>
                  <a:lnTo>
                    <a:pt x="389" y="7359"/>
                  </a:lnTo>
                  <a:cubicBezTo>
                    <a:pt x="3306" y="3192"/>
                    <a:pt x="8084" y="786"/>
                    <a:pt x="13111" y="786"/>
                  </a:cubicBezTo>
                  <a:cubicBezTo>
                    <a:pt x="13435" y="786"/>
                    <a:pt x="13760" y="796"/>
                    <a:pt x="14085" y="816"/>
                  </a:cubicBezTo>
                  <a:lnTo>
                    <a:pt x="13697" y="40"/>
                  </a:lnTo>
                  <a:cubicBezTo>
                    <a:pt x="13331" y="13"/>
                    <a:pt x="12966" y="0"/>
                    <a:pt x="12602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808200" y="2629000"/>
              <a:ext cx="146975" cy="96950"/>
            </a:xfrm>
            <a:custGeom>
              <a:rect b="b" l="l" r="r" t="t"/>
              <a:pathLst>
                <a:path extrusionOk="0" h="3878" w="5879">
                  <a:moveTo>
                    <a:pt x="4032" y="757"/>
                  </a:moveTo>
                  <a:cubicBezTo>
                    <a:pt x="4510" y="757"/>
                    <a:pt x="4820" y="895"/>
                    <a:pt x="4880" y="1016"/>
                  </a:cubicBezTo>
                  <a:cubicBezTo>
                    <a:pt x="4991" y="1238"/>
                    <a:pt x="4603" y="2181"/>
                    <a:pt x="3383" y="2791"/>
                  </a:cubicBezTo>
                  <a:cubicBezTo>
                    <a:pt x="2829" y="3056"/>
                    <a:pt x="2327" y="3143"/>
                    <a:pt x="1927" y="3143"/>
                  </a:cubicBezTo>
                  <a:cubicBezTo>
                    <a:pt x="1408" y="3143"/>
                    <a:pt x="1061" y="2996"/>
                    <a:pt x="999" y="2902"/>
                  </a:cubicBezTo>
                  <a:cubicBezTo>
                    <a:pt x="888" y="2680"/>
                    <a:pt x="1276" y="1737"/>
                    <a:pt x="2551" y="1127"/>
                  </a:cubicBezTo>
                  <a:cubicBezTo>
                    <a:pt x="3128" y="851"/>
                    <a:pt x="3637" y="757"/>
                    <a:pt x="4032" y="757"/>
                  </a:cubicBezTo>
                  <a:close/>
                  <a:moveTo>
                    <a:pt x="3948" y="1"/>
                  </a:moveTo>
                  <a:cubicBezTo>
                    <a:pt x="3430" y="1"/>
                    <a:pt x="2833" y="121"/>
                    <a:pt x="2219" y="406"/>
                  </a:cubicBezTo>
                  <a:cubicBezTo>
                    <a:pt x="666" y="1127"/>
                    <a:pt x="1" y="2458"/>
                    <a:pt x="333" y="3179"/>
                  </a:cubicBezTo>
                  <a:cubicBezTo>
                    <a:pt x="530" y="3606"/>
                    <a:pt x="1137" y="3878"/>
                    <a:pt x="1910" y="3878"/>
                  </a:cubicBezTo>
                  <a:cubicBezTo>
                    <a:pt x="2441" y="3878"/>
                    <a:pt x="3051" y="3750"/>
                    <a:pt x="3660" y="3456"/>
                  </a:cubicBezTo>
                  <a:cubicBezTo>
                    <a:pt x="5213" y="2735"/>
                    <a:pt x="5878" y="1405"/>
                    <a:pt x="5546" y="684"/>
                  </a:cubicBezTo>
                  <a:cubicBezTo>
                    <a:pt x="5345" y="282"/>
                    <a:pt x="4738" y="1"/>
                    <a:pt x="394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519850" y="2520550"/>
              <a:ext cx="352150" cy="185175"/>
            </a:xfrm>
            <a:custGeom>
              <a:rect b="b" l="l" r="r" t="t"/>
              <a:pathLst>
                <a:path extrusionOk="0" h="7407" w="14086">
                  <a:moveTo>
                    <a:pt x="12723" y="1"/>
                  </a:moveTo>
                  <a:cubicBezTo>
                    <a:pt x="7695" y="1"/>
                    <a:pt x="2918" y="2407"/>
                    <a:pt x="1" y="6574"/>
                  </a:cubicBezTo>
                  <a:lnTo>
                    <a:pt x="389" y="7406"/>
                  </a:lnTo>
                  <a:cubicBezTo>
                    <a:pt x="3283" y="3272"/>
                    <a:pt x="8007" y="823"/>
                    <a:pt x="12990" y="823"/>
                  </a:cubicBezTo>
                  <a:cubicBezTo>
                    <a:pt x="13354" y="823"/>
                    <a:pt x="13719" y="836"/>
                    <a:pt x="14085" y="863"/>
                  </a:cubicBezTo>
                  <a:lnTo>
                    <a:pt x="13697" y="31"/>
                  </a:lnTo>
                  <a:cubicBezTo>
                    <a:pt x="13372" y="11"/>
                    <a:pt x="13047" y="1"/>
                    <a:pt x="1272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1795725" y="2841550"/>
              <a:ext cx="45775" cy="56850"/>
            </a:xfrm>
            <a:custGeom>
              <a:rect b="b" l="l" r="r" t="t"/>
              <a:pathLst>
                <a:path extrusionOk="0" h="2274" w="1831">
                  <a:moveTo>
                    <a:pt x="999" y="0"/>
                  </a:moveTo>
                  <a:cubicBezTo>
                    <a:pt x="832" y="56"/>
                    <a:pt x="666" y="111"/>
                    <a:pt x="500" y="222"/>
                  </a:cubicBezTo>
                  <a:cubicBezTo>
                    <a:pt x="278" y="278"/>
                    <a:pt x="167" y="388"/>
                    <a:pt x="0" y="499"/>
                  </a:cubicBezTo>
                  <a:lnTo>
                    <a:pt x="832" y="2274"/>
                  </a:lnTo>
                  <a:lnTo>
                    <a:pt x="1830" y="177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1786025" y="2610950"/>
              <a:ext cx="185775" cy="134425"/>
            </a:xfrm>
            <a:custGeom>
              <a:rect b="b" l="l" r="r" t="t"/>
              <a:pathLst>
                <a:path extrusionOk="0" h="5377" w="7431">
                  <a:moveTo>
                    <a:pt x="4862" y="738"/>
                  </a:moveTo>
                  <a:cubicBezTo>
                    <a:pt x="5640" y="738"/>
                    <a:pt x="6234" y="1031"/>
                    <a:pt x="6433" y="1461"/>
                  </a:cubicBezTo>
                  <a:cubicBezTo>
                    <a:pt x="6765" y="2182"/>
                    <a:pt x="6100" y="3457"/>
                    <a:pt x="4547" y="4234"/>
                  </a:cubicBezTo>
                  <a:cubicBezTo>
                    <a:pt x="3907" y="4508"/>
                    <a:pt x="3286" y="4632"/>
                    <a:pt x="2754" y="4632"/>
                  </a:cubicBezTo>
                  <a:cubicBezTo>
                    <a:pt x="1995" y="4632"/>
                    <a:pt x="1416" y="4380"/>
                    <a:pt x="1220" y="3956"/>
                  </a:cubicBezTo>
                  <a:cubicBezTo>
                    <a:pt x="888" y="3236"/>
                    <a:pt x="1553" y="1905"/>
                    <a:pt x="3106" y="1184"/>
                  </a:cubicBezTo>
                  <a:cubicBezTo>
                    <a:pt x="3731" y="871"/>
                    <a:pt x="4338" y="738"/>
                    <a:pt x="4862" y="738"/>
                  </a:cubicBezTo>
                  <a:close/>
                  <a:moveTo>
                    <a:pt x="5083" y="1"/>
                  </a:moveTo>
                  <a:cubicBezTo>
                    <a:pt x="4979" y="1"/>
                    <a:pt x="4875" y="7"/>
                    <a:pt x="4769" y="19"/>
                  </a:cubicBezTo>
                  <a:cubicBezTo>
                    <a:pt x="4048" y="19"/>
                    <a:pt x="3383" y="186"/>
                    <a:pt x="2773" y="518"/>
                  </a:cubicBezTo>
                  <a:cubicBezTo>
                    <a:pt x="998" y="1350"/>
                    <a:pt x="0" y="3069"/>
                    <a:pt x="555" y="4234"/>
                  </a:cubicBezTo>
                  <a:cubicBezTo>
                    <a:pt x="895" y="4983"/>
                    <a:pt x="1758" y="5376"/>
                    <a:pt x="2797" y="5376"/>
                  </a:cubicBezTo>
                  <a:cubicBezTo>
                    <a:pt x="3450" y="5376"/>
                    <a:pt x="4173" y="5220"/>
                    <a:pt x="4880" y="4899"/>
                  </a:cubicBezTo>
                  <a:cubicBezTo>
                    <a:pt x="5490" y="4566"/>
                    <a:pt x="6044" y="4178"/>
                    <a:pt x="6488" y="3624"/>
                  </a:cubicBezTo>
                  <a:cubicBezTo>
                    <a:pt x="7209" y="3014"/>
                    <a:pt x="7431" y="2016"/>
                    <a:pt x="7098" y="1128"/>
                  </a:cubicBezTo>
                  <a:cubicBezTo>
                    <a:pt x="6655" y="390"/>
                    <a:pt x="5905" y="1"/>
                    <a:pt x="508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1763850" y="2859575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887" y="0"/>
                  </a:moveTo>
                  <a:cubicBezTo>
                    <a:pt x="610" y="222"/>
                    <a:pt x="277" y="444"/>
                    <a:pt x="0" y="721"/>
                  </a:cubicBezTo>
                  <a:lnTo>
                    <a:pt x="887" y="2495"/>
                  </a:lnTo>
                  <a:lnTo>
                    <a:pt x="1885" y="1996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1737500" y="2884525"/>
              <a:ext cx="43000" cy="62400"/>
            </a:xfrm>
            <a:custGeom>
              <a:rect b="b" l="l" r="r" t="t"/>
              <a:pathLst>
                <a:path extrusionOk="0" h="2496" w="1720">
                  <a:moveTo>
                    <a:pt x="777" y="0"/>
                  </a:moveTo>
                  <a:cubicBezTo>
                    <a:pt x="500" y="333"/>
                    <a:pt x="222" y="666"/>
                    <a:pt x="1" y="998"/>
                  </a:cubicBezTo>
                  <a:lnTo>
                    <a:pt x="721" y="2496"/>
                  </a:lnTo>
                  <a:lnTo>
                    <a:pt x="1720" y="1997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1715325" y="29205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666" y="0"/>
                  </a:moveTo>
                  <a:cubicBezTo>
                    <a:pt x="388" y="388"/>
                    <a:pt x="167" y="832"/>
                    <a:pt x="0" y="1220"/>
                  </a:cubicBezTo>
                  <a:lnTo>
                    <a:pt x="388" y="2107"/>
                  </a:lnTo>
                  <a:lnTo>
                    <a:pt x="1442" y="1608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693150" y="2643225"/>
              <a:ext cx="108150" cy="156800"/>
            </a:xfrm>
            <a:custGeom>
              <a:rect b="b" l="l" r="r" t="t"/>
              <a:pathLst>
                <a:path extrusionOk="0" h="6272" w="4326">
                  <a:moveTo>
                    <a:pt x="982" y="0"/>
                  </a:moveTo>
                  <a:cubicBezTo>
                    <a:pt x="888" y="0"/>
                    <a:pt x="801" y="19"/>
                    <a:pt x="721" y="59"/>
                  </a:cubicBezTo>
                  <a:cubicBezTo>
                    <a:pt x="0" y="392"/>
                    <a:pt x="111" y="2000"/>
                    <a:pt x="943" y="3719"/>
                  </a:cubicBezTo>
                  <a:cubicBezTo>
                    <a:pt x="1629" y="5190"/>
                    <a:pt x="2663" y="6271"/>
                    <a:pt x="3391" y="6271"/>
                  </a:cubicBezTo>
                  <a:cubicBezTo>
                    <a:pt x="3487" y="6271"/>
                    <a:pt x="3577" y="6253"/>
                    <a:pt x="3660" y="6214"/>
                  </a:cubicBezTo>
                  <a:cubicBezTo>
                    <a:pt x="4325" y="5826"/>
                    <a:pt x="4214" y="4218"/>
                    <a:pt x="3438" y="2499"/>
                  </a:cubicBezTo>
                  <a:cubicBezTo>
                    <a:pt x="2706" y="1035"/>
                    <a:pt x="1673" y="0"/>
                    <a:pt x="98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1698675" y="2878975"/>
              <a:ext cx="321650" cy="153325"/>
            </a:xfrm>
            <a:custGeom>
              <a:rect b="b" l="l" r="r" t="t"/>
              <a:pathLst>
                <a:path extrusionOk="0" h="6133" w="12866">
                  <a:moveTo>
                    <a:pt x="12866" y="0"/>
                  </a:moveTo>
                  <a:cubicBezTo>
                    <a:pt x="8097" y="777"/>
                    <a:pt x="3605" y="2884"/>
                    <a:pt x="1" y="6100"/>
                  </a:cubicBezTo>
                  <a:cubicBezTo>
                    <a:pt x="74" y="6118"/>
                    <a:pt x="179" y="6132"/>
                    <a:pt x="325" y="6132"/>
                  </a:cubicBezTo>
                  <a:cubicBezTo>
                    <a:pt x="1062" y="6132"/>
                    <a:pt x="2840" y="5780"/>
                    <a:pt x="6821" y="3882"/>
                  </a:cubicBezTo>
                  <a:cubicBezTo>
                    <a:pt x="11590" y="1609"/>
                    <a:pt x="12644" y="389"/>
                    <a:pt x="128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1702850" y="2905325"/>
              <a:ext cx="364600" cy="213800"/>
            </a:xfrm>
            <a:custGeom>
              <a:rect b="b" l="l" r="r" t="t"/>
              <a:pathLst>
                <a:path extrusionOk="0" h="8552" w="14584">
                  <a:moveTo>
                    <a:pt x="13752" y="0"/>
                  </a:moveTo>
                  <a:lnTo>
                    <a:pt x="13752" y="0"/>
                  </a:lnTo>
                  <a:cubicBezTo>
                    <a:pt x="12754" y="1275"/>
                    <a:pt x="10259" y="2773"/>
                    <a:pt x="7264" y="4159"/>
                  </a:cubicBezTo>
                  <a:cubicBezTo>
                    <a:pt x="4403" y="5562"/>
                    <a:pt x="1805" y="6546"/>
                    <a:pt x="135" y="6546"/>
                  </a:cubicBezTo>
                  <a:cubicBezTo>
                    <a:pt x="89" y="6546"/>
                    <a:pt x="44" y="6545"/>
                    <a:pt x="0" y="6543"/>
                  </a:cubicBezTo>
                  <a:lnTo>
                    <a:pt x="0" y="6543"/>
                  </a:lnTo>
                  <a:cubicBezTo>
                    <a:pt x="599" y="7820"/>
                    <a:pt x="1857" y="8551"/>
                    <a:pt x="3157" y="8551"/>
                  </a:cubicBezTo>
                  <a:cubicBezTo>
                    <a:pt x="3663" y="8551"/>
                    <a:pt x="4176" y="8440"/>
                    <a:pt x="4658" y="8207"/>
                  </a:cubicBezTo>
                  <a:lnTo>
                    <a:pt x="12089" y="4658"/>
                  </a:lnTo>
                  <a:cubicBezTo>
                    <a:pt x="13863" y="3882"/>
                    <a:pt x="14584" y="1775"/>
                    <a:pt x="1375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698675" y="2831850"/>
              <a:ext cx="321650" cy="199650"/>
            </a:xfrm>
            <a:custGeom>
              <a:rect b="b" l="l" r="r" t="t"/>
              <a:pathLst>
                <a:path extrusionOk="0" h="7986" w="12866">
                  <a:moveTo>
                    <a:pt x="6378" y="0"/>
                  </a:moveTo>
                  <a:lnTo>
                    <a:pt x="7210" y="1830"/>
                  </a:lnTo>
                  <a:lnTo>
                    <a:pt x="6211" y="2274"/>
                  </a:lnTo>
                  <a:lnTo>
                    <a:pt x="5269" y="277"/>
                  </a:lnTo>
                  <a:cubicBezTo>
                    <a:pt x="5102" y="277"/>
                    <a:pt x="4991" y="333"/>
                    <a:pt x="4881" y="388"/>
                  </a:cubicBezTo>
                  <a:lnTo>
                    <a:pt x="5712" y="2163"/>
                  </a:lnTo>
                  <a:lnTo>
                    <a:pt x="4714" y="2662"/>
                  </a:lnTo>
                  <a:lnTo>
                    <a:pt x="3882" y="887"/>
                  </a:lnTo>
                  <a:cubicBezTo>
                    <a:pt x="3716" y="943"/>
                    <a:pt x="3605" y="998"/>
                    <a:pt x="3494" y="1109"/>
                  </a:cubicBezTo>
                  <a:lnTo>
                    <a:pt x="4492" y="3105"/>
                  </a:lnTo>
                  <a:lnTo>
                    <a:pt x="3494" y="3604"/>
                  </a:lnTo>
                  <a:lnTo>
                    <a:pt x="2607" y="1830"/>
                  </a:lnTo>
                  <a:cubicBezTo>
                    <a:pt x="2496" y="1941"/>
                    <a:pt x="2441" y="2052"/>
                    <a:pt x="2330" y="2107"/>
                  </a:cubicBezTo>
                  <a:lnTo>
                    <a:pt x="3273" y="4104"/>
                  </a:lnTo>
                  <a:lnTo>
                    <a:pt x="2274" y="4603"/>
                  </a:lnTo>
                  <a:lnTo>
                    <a:pt x="1554" y="3105"/>
                  </a:lnTo>
                  <a:cubicBezTo>
                    <a:pt x="1498" y="3272"/>
                    <a:pt x="1387" y="3383"/>
                    <a:pt x="1332" y="3549"/>
                  </a:cubicBezTo>
                  <a:lnTo>
                    <a:pt x="2108" y="5157"/>
                  </a:lnTo>
                  <a:lnTo>
                    <a:pt x="1054" y="5656"/>
                  </a:lnTo>
                  <a:lnTo>
                    <a:pt x="666" y="4769"/>
                  </a:lnTo>
                  <a:cubicBezTo>
                    <a:pt x="445" y="5379"/>
                    <a:pt x="223" y="6044"/>
                    <a:pt x="112" y="6654"/>
                  </a:cubicBezTo>
                  <a:cubicBezTo>
                    <a:pt x="1" y="7098"/>
                    <a:pt x="1" y="7542"/>
                    <a:pt x="1" y="7985"/>
                  </a:cubicBezTo>
                  <a:cubicBezTo>
                    <a:pt x="3605" y="4769"/>
                    <a:pt x="8097" y="2662"/>
                    <a:pt x="12866" y="1885"/>
                  </a:cubicBezTo>
                  <a:cubicBezTo>
                    <a:pt x="12533" y="1553"/>
                    <a:pt x="12145" y="1331"/>
                    <a:pt x="11757" y="1109"/>
                  </a:cubicBezTo>
                  <a:lnTo>
                    <a:pt x="10980" y="1497"/>
                  </a:lnTo>
                  <a:lnTo>
                    <a:pt x="10537" y="610"/>
                  </a:lnTo>
                  <a:cubicBezTo>
                    <a:pt x="10370" y="499"/>
                    <a:pt x="10148" y="444"/>
                    <a:pt x="9927" y="388"/>
                  </a:cubicBezTo>
                  <a:lnTo>
                    <a:pt x="9927" y="388"/>
                  </a:lnTo>
                  <a:lnTo>
                    <a:pt x="10315" y="1220"/>
                  </a:lnTo>
                  <a:lnTo>
                    <a:pt x="9317" y="1719"/>
                  </a:lnTo>
                  <a:lnTo>
                    <a:pt x="8540" y="56"/>
                  </a:lnTo>
                  <a:cubicBezTo>
                    <a:pt x="8374" y="56"/>
                    <a:pt x="8208" y="56"/>
                    <a:pt x="8041" y="0"/>
                  </a:cubicBezTo>
                  <a:lnTo>
                    <a:pt x="8041" y="0"/>
                  </a:lnTo>
                  <a:lnTo>
                    <a:pt x="8762" y="1497"/>
                  </a:lnTo>
                  <a:lnTo>
                    <a:pt x="7764" y="1996"/>
                  </a:lnTo>
                  <a:lnTo>
                    <a:pt x="6821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1659875" y="2794225"/>
              <a:ext cx="400650" cy="275300"/>
            </a:xfrm>
            <a:custGeom>
              <a:rect b="b" l="l" r="r" t="t"/>
              <a:pathLst>
                <a:path extrusionOk="0" h="11012" w="16026">
                  <a:moveTo>
                    <a:pt x="9011" y="1464"/>
                  </a:moveTo>
                  <a:cubicBezTo>
                    <a:pt x="9219" y="1464"/>
                    <a:pt x="9427" y="1477"/>
                    <a:pt x="9649" y="1505"/>
                  </a:cubicBezTo>
                  <a:cubicBezTo>
                    <a:pt x="9815" y="1505"/>
                    <a:pt x="9926" y="1505"/>
                    <a:pt x="10092" y="1561"/>
                  </a:cubicBezTo>
                  <a:cubicBezTo>
                    <a:pt x="10591" y="1616"/>
                    <a:pt x="11035" y="1727"/>
                    <a:pt x="11479" y="1838"/>
                  </a:cubicBezTo>
                  <a:cubicBezTo>
                    <a:pt x="11700" y="1893"/>
                    <a:pt x="11922" y="2004"/>
                    <a:pt x="12144" y="2060"/>
                  </a:cubicBezTo>
                  <a:cubicBezTo>
                    <a:pt x="12532" y="2226"/>
                    <a:pt x="12920" y="2392"/>
                    <a:pt x="13309" y="2614"/>
                  </a:cubicBezTo>
                  <a:cubicBezTo>
                    <a:pt x="13697" y="2781"/>
                    <a:pt x="14085" y="3058"/>
                    <a:pt x="14418" y="3390"/>
                  </a:cubicBezTo>
                  <a:cubicBezTo>
                    <a:pt x="14196" y="3723"/>
                    <a:pt x="13142" y="4943"/>
                    <a:pt x="8373" y="7272"/>
                  </a:cubicBezTo>
                  <a:cubicBezTo>
                    <a:pt x="4392" y="9170"/>
                    <a:pt x="2614" y="9522"/>
                    <a:pt x="1877" y="9522"/>
                  </a:cubicBezTo>
                  <a:cubicBezTo>
                    <a:pt x="1731" y="9522"/>
                    <a:pt x="1626" y="9508"/>
                    <a:pt x="1553" y="9490"/>
                  </a:cubicBezTo>
                  <a:cubicBezTo>
                    <a:pt x="1553" y="9047"/>
                    <a:pt x="1553" y="8603"/>
                    <a:pt x="1664" y="8159"/>
                  </a:cubicBezTo>
                  <a:cubicBezTo>
                    <a:pt x="1775" y="7549"/>
                    <a:pt x="1997" y="6884"/>
                    <a:pt x="2218" y="6274"/>
                  </a:cubicBezTo>
                  <a:cubicBezTo>
                    <a:pt x="2440" y="5886"/>
                    <a:pt x="2606" y="5442"/>
                    <a:pt x="2884" y="5054"/>
                  </a:cubicBezTo>
                  <a:cubicBezTo>
                    <a:pt x="2939" y="4888"/>
                    <a:pt x="3050" y="4777"/>
                    <a:pt x="3106" y="4610"/>
                  </a:cubicBezTo>
                  <a:cubicBezTo>
                    <a:pt x="3327" y="4278"/>
                    <a:pt x="3605" y="3945"/>
                    <a:pt x="3882" y="3612"/>
                  </a:cubicBezTo>
                  <a:cubicBezTo>
                    <a:pt x="3993" y="3557"/>
                    <a:pt x="4104" y="3446"/>
                    <a:pt x="4215" y="3335"/>
                  </a:cubicBezTo>
                  <a:cubicBezTo>
                    <a:pt x="4436" y="3058"/>
                    <a:pt x="4769" y="2836"/>
                    <a:pt x="5046" y="2614"/>
                  </a:cubicBezTo>
                  <a:cubicBezTo>
                    <a:pt x="5157" y="2503"/>
                    <a:pt x="5324" y="2448"/>
                    <a:pt x="5434" y="2392"/>
                  </a:cubicBezTo>
                  <a:cubicBezTo>
                    <a:pt x="5601" y="2281"/>
                    <a:pt x="5767" y="2171"/>
                    <a:pt x="5934" y="2115"/>
                  </a:cubicBezTo>
                  <a:cubicBezTo>
                    <a:pt x="6100" y="2004"/>
                    <a:pt x="6266" y="1949"/>
                    <a:pt x="6433" y="1893"/>
                  </a:cubicBezTo>
                  <a:cubicBezTo>
                    <a:pt x="6599" y="1838"/>
                    <a:pt x="6710" y="1782"/>
                    <a:pt x="6821" y="1782"/>
                  </a:cubicBezTo>
                  <a:cubicBezTo>
                    <a:pt x="7209" y="1672"/>
                    <a:pt x="7542" y="1561"/>
                    <a:pt x="7930" y="1505"/>
                  </a:cubicBezTo>
                  <a:lnTo>
                    <a:pt x="8373" y="1505"/>
                  </a:lnTo>
                  <a:cubicBezTo>
                    <a:pt x="8595" y="1477"/>
                    <a:pt x="8803" y="1464"/>
                    <a:pt x="9011" y="1464"/>
                  </a:cubicBezTo>
                  <a:close/>
                  <a:moveTo>
                    <a:pt x="8836" y="1"/>
                  </a:moveTo>
                  <a:cubicBezTo>
                    <a:pt x="7632" y="1"/>
                    <a:pt x="6405" y="227"/>
                    <a:pt x="5268" y="784"/>
                  </a:cubicBezTo>
                  <a:cubicBezTo>
                    <a:pt x="2274" y="2171"/>
                    <a:pt x="666" y="5442"/>
                    <a:pt x="222" y="7827"/>
                  </a:cubicBezTo>
                  <a:cubicBezTo>
                    <a:pt x="0" y="8658"/>
                    <a:pt x="0" y="9490"/>
                    <a:pt x="278" y="10266"/>
                  </a:cubicBezTo>
                  <a:cubicBezTo>
                    <a:pt x="514" y="10740"/>
                    <a:pt x="994" y="11011"/>
                    <a:pt x="1474" y="11011"/>
                  </a:cubicBezTo>
                  <a:cubicBezTo>
                    <a:pt x="1556" y="11011"/>
                    <a:pt x="1638" y="11003"/>
                    <a:pt x="1719" y="10987"/>
                  </a:cubicBezTo>
                  <a:cubicBezTo>
                    <a:pt x="1761" y="10989"/>
                    <a:pt x="1804" y="10989"/>
                    <a:pt x="1847" y="10989"/>
                  </a:cubicBezTo>
                  <a:cubicBezTo>
                    <a:pt x="3517" y="10989"/>
                    <a:pt x="6119" y="9954"/>
                    <a:pt x="8983" y="8603"/>
                  </a:cubicBezTo>
                  <a:cubicBezTo>
                    <a:pt x="11978" y="7217"/>
                    <a:pt x="14473" y="5719"/>
                    <a:pt x="15471" y="4444"/>
                  </a:cubicBezTo>
                  <a:cubicBezTo>
                    <a:pt x="15859" y="4056"/>
                    <a:pt x="16026" y="3390"/>
                    <a:pt x="15804" y="2836"/>
                  </a:cubicBezTo>
                  <a:cubicBezTo>
                    <a:pt x="15360" y="2171"/>
                    <a:pt x="14695" y="1616"/>
                    <a:pt x="13918" y="1283"/>
                  </a:cubicBezTo>
                  <a:cubicBezTo>
                    <a:pt x="12592" y="569"/>
                    <a:pt x="10744" y="1"/>
                    <a:pt x="8836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578075" y="2767700"/>
              <a:ext cx="102625" cy="60375"/>
            </a:xfrm>
            <a:custGeom>
              <a:rect b="b" l="l" r="r" t="t"/>
              <a:pathLst>
                <a:path extrusionOk="0" h="2415" w="4105">
                  <a:moveTo>
                    <a:pt x="3046" y="0"/>
                  </a:moveTo>
                  <a:cubicBezTo>
                    <a:pt x="2659" y="0"/>
                    <a:pt x="2181" y="89"/>
                    <a:pt x="1664" y="348"/>
                  </a:cubicBezTo>
                  <a:cubicBezTo>
                    <a:pt x="389" y="958"/>
                    <a:pt x="1" y="1901"/>
                    <a:pt x="112" y="2123"/>
                  </a:cubicBezTo>
                  <a:cubicBezTo>
                    <a:pt x="175" y="2250"/>
                    <a:pt x="515" y="2415"/>
                    <a:pt x="1036" y="2415"/>
                  </a:cubicBezTo>
                  <a:cubicBezTo>
                    <a:pt x="1419" y="2415"/>
                    <a:pt x="1900" y="2326"/>
                    <a:pt x="2440" y="2067"/>
                  </a:cubicBezTo>
                  <a:cubicBezTo>
                    <a:pt x="3716" y="1457"/>
                    <a:pt x="4104" y="514"/>
                    <a:pt x="3993" y="293"/>
                  </a:cubicBezTo>
                  <a:cubicBezTo>
                    <a:pt x="3929" y="165"/>
                    <a:pt x="3571" y="0"/>
                    <a:pt x="304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623825" y="2811050"/>
              <a:ext cx="104000" cy="117850"/>
            </a:xfrm>
            <a:custGeom>
              <a:rect b="b" l="l" r="r" t="t"/>
              <a:pathLst>
                <a:path extrusionOk="0" h="4714" w="4160">
                  <a:moveTo>
                    <a:pt x="4159" y="0"/>
                  </a:moveTo>
                  <a:cubicBezTo>
                    <a:pt x="3161" y="1608"/>
                    <a:pt x="1720" y="2884"/>
                    <a:pt x="1" y="3605"/>
                  </a:cubicBezTo>
                  <a:lnTo>
                    <a:pt x="500" y="4714"/>
                  </a:lnTo>
                  <a:cubicBezTo>
                    <a:pt x="3161" y="3327"/>
                    <a:pt x="4159" y="111"/>
                    <a:pt x="41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539275" y="2560775"/>
              <a:ext cx="352125" cy="185150"/>
            </a:xfrm>
            <a:custGeom>
              <a:rect b="b" l="l" r="r" t="t"/>
              <a:pathLst>
                <a:path extrusionOk="0" h="7406" w="14085">
                  <a:moveTo>
                    <a:pt x="12722" y="0"/>
                  </a:moveTo>
                  <a:cubicBezTo>
                    <a:pt x="7695" y="0"/>
                    <a:pt x="2917" y="2406"/>
                    <a:pt x="0" y="6573"/>
                  </a:cubicBezTo>
                  <a:lnTo>
                    <a:pt x="388" y="7405"/>
                  </a:lnTo>
                  <a:cubicBezTo>
                    <a:pt x="3282" y="3271"/>
                    <a:pt x="8006" y="822"/>
                    <a:pt x="12989" y="822"/>
                  </a:cubicBezTo>
                  <a:cubicBezTo>
                    <a:pt x="13353" y="822"/>
                    <a:pt x="13718" y="836"/>
                    <a:pt x="14085" y="862"/>
                  </a:cubicBezTo>
                  <a:lnTo>
                    <a:pt x="13696" y="30"/>
                  </a:lnTo>
                  <a:cubicBezTo>
                    <a:pt x="13371" y="10"/>
                    <a:pt x="13046" y="0"/>
                    <a:pt x="1272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554500" y="2749225"/>
              <a:ext cx="146975" cy="98350"/>
            </a:xfrm>
            <a:custGeom>
              <a:rect b="b" l="l" r="r" t="t"/>
              <a:pathLst>
                <a:path extrusionOk="0" h="3934" w="5879">
                  <a:moveTo>
                    <a:pt x="3956" y="739"/>
                  </a:moveTo>
                  <a:cubicBezTo>
                    <a:pt x="4477" y="739"/>
                    <a:pt x="4817" y="904"/>
                    <a:pt x="4881" y="1032"/>
                  </a:cubicBezTo>
                  <a:cubicBezTo>
                    <a:pt x="4992" y="1253"/>
                    <a:pt x="4659" y="2196"/>
                    <a:pt x="3383" y="2806"/>
                  </a:cubicBezTo>
                  <a:cubicBezTo>
                    <a:pt x="2843" y="3065"/>
                    <a:pt x="2362" y="3154"/>
                    <a:pt x="1979" y="3154"/>
                  </a:cubicBezTo>
                  <a:cubicBezTo>
                    <a:pt x="1458" y="3154"/>
                    <a:pt x="1118" y="2989"/>
                    <a:pt x="1055" y="2862"/>
                  </a:cubicBezTo>
                  <a:cubicBezTo>
                    <a:pt x="944" y="2640"/>
                    <a:pt x="1276" y="1697"/>
                    <a:pt x="2552" y="1087"/>
                  </a:cubicBezTo>
                  <a:cubicBezTo>
                    <a:pt x="3092" y="828"/>
                    <a:pt x="3573" y="739"/>
                    <a:pt x="3956" y="739"/>
                  </a:cubicBezTo>
                  <a:close/>
                  <a:moveTo>
                    <a:pt x="4028" y="0"/>
                  </a:moveTo>
                  <a:cubicBezTo>
                    <a:pt x="3511" y="0"/>
                    <a:pt x="2907" y="128"/>
                    <a:pt x="2274" y="422"/>
                  </a:cubicBezTo>
                  <a:lnTo>
                    <a:pt x="2219" y="422"/>
                  </a:lnTo>
                  <a:cubicBezTo>
                    <a:pt x="722" y="1198"/>
                    <a:pt x="1" y="2473"/>
                    <a:pt x="334" y="3194"/>
                  </a:cubicBezTo>
                  <a:cubicBezTo>
                    <a:pt x="561" y="3650"/>
                    <a:pt x="1152" y="3933"/>
                    <a:pt x="1903" y="3933"/>
                  </a:cubicBezTo>
                  <a:cubicBezTo>
                    <a:pt x="2432" y="3933"/>
                    <a:pt x="3042" y="3792"/>
                    <a:pt x="3661" y="3472"/>
                  </a:cubicBezTo>
                  <a:cubicBezTo>
                    <a:pt x="5213" y="2751"/>
                    <a:pt x="5879" y="1475"/>
                    <a:pt x="5546" y="699"/>
                  </a:cubicBezTo>
                  <a:cubicBezTo>
                    <a:pt x="5349" y="272"/>
                    <a:pt x="4781" y="0"/>
                    <a:pt x="402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548975" y="2581325"/>
              <a:ext cx="460250" cy="408575"/>
            </a:xfrm>
            <a:custGeom>
              <a:rect b="b" l="l" r="r" t="t"/>
              <a:pathLst>
                <a:path extrusionOk="0" h="16343" w="18410">
                  <a:moveTo>
                    <a:pt x="6749" y="2476"/>
                  </a:moveTo>
                  <a:cubicBezTo>
                    <a:pt x="7440" y="2476"/>
                    <a:pt x="8473" y="3511"/>
                    <a:pt x="9205" y="4975"/>
                  </a:cubicBezTo>
                  <a:cubicBezTo>
                    <a:pt x="9981" y="6694"/>
                    <a:pt x="10092" y="8302"/>
                    <a:pt x="9427" y="8690"/>
                  </a:cubicBezTo>
                  <a:cubicBezTo>
                    <a:pt x="9344" y="8729"/>
                    <a:pt x="9254" y="8747"/>
                    <a:pt x="9158" y="8747"/>
                  </a:cubicBezTo>
                  <a:cubicBezTo>
                    <a:pt x="8430" y="8747"/>
                    <a:pt x="7396" y="7666"/>
                    <a:pt x="6710" y="6195"/>
                  </a:cubicBezTo>
                  <a:cubicBezTo>
                    <a:pt x="5878" y="4476"/>
                    <a:pt x="5767" y="2868"/>
                    <a:pt x="6488" y="2535"/>
                  </a:cubicBezTo>
                  <a:cubicBezTo>
                    <a:pt x="6568" y="2495"/>
                    <a:pt x="6655" y="2476"/>
                    <a:pt x="6749" y="2476"/>
                  </a:cubicBezTo>
                  <a:close/>
                  <a:moveTo>
                    <a:pt x="12646" y="0"/>
                  </a:moveTo>
                  <a:cubicBezTo>
                    <a:pt x="7618" y="0"/>
                    <a:pt x="2894" y="2449"/>
                    <a:pt x="0" y="6583"/>
                  </a:cubicBezTo>
                  <a:lnTo>
                    <a:pt x="555" y="7692"/>
                  </a:lnTo>
                  <a:cubicBezTo>
                    <a:pt x="998" y="7193"/>
                    <a:pt x="1553" y="6750"/>
                    <a:pt x="2163" y="6472"/>
                  </a:cubicBezTo>
                  <a:cubicBezTo>
                    <a:pt x="2877" y="6148"/>
                    <a:pt x="3608" y="5992"/>
                    <a:pt x="4267" y="5992"/>
                  </a:cubicBezTo>
                  <a:cubicBezTo>
                    <a:pt x="5296" y="5992"/>
                    <a:pt x="6150" y="6372"/>
                    <a:pt x="6488" y="7082"/>
                  </a:cubicBezTo>
                  <a:cubicBezTo>
                    <a:pt x="7098" y="8302"/>
                    <a:pt x="6100" y="9966"/>
                    <a:pt x="4270" y="10853"/>
                  </a:cubicBezTo>
                  <a:cubicBezTo>
                    <a:pt x="3660" y="11130"/>
                    <a:pt x="2995" y="11352"/>
                    <a:pt x="2274" y="11352"/>
                  </a:cubicBezTo>
                  <a:lnTo>
                    <a:pt x="2995" y="12794"/>
                  </a:lnTo>
                  <a:cubicBezTo>
                    <a:pt x="4714" y="12073"/>
                    <a:pt x="6155" y="10797"/>
                    <a:pt x="7209" y="9189"/>
                  </a:cubicBezTo>
                  <a:lnTo>
                    <a:pt x="7209" y="9189"/>
                  </a:lnTo>
                  <a:cubicBezTo>
                    <a:pt x="7209" y="9300"/>
                    <a:pt x="6155" y="12516"/>
                    <a:pt x="3494" y="13903"/>
                  </a:cubicBezTo>
                  <a:lnTo>
                    <a:pt x="4658" y="16343"/>
                  </a:lnTo>
                  <a:cubicBezTo>
                    <a:pt x="5157" y="13958"/>
                    <a:pt x="6765" y="10687"/>
                    <a:pt x="9704" y="9300"/>
                  </a:cubicBezTo>
                  <a:cubicBezTo>
                    <a:pt x="10862" y="8743"/>
                    <a:pt x="12103" y="8517"/>
                    <a:pt x="13314" y="8517"/>
                  </a:cubicBezTo>
                  <a:cubicBezTo>
                    <a:pt x="15236" y="8517"/>
                    <a:pt x="17084" y="9085"/>
                    <a:pt x="18410" y="9799"/>
                  </a:cubicBezTo>
                  <a:lnTo>
                    <a:pt x="17190" y="7360"/>
                  </a:lnTo>
                  <a:cubicBezTo>
                    <a:pt x="16301" y="7733"/>
                    <a:pt x="15377" y="7861"/>
                    <a:pt x="14529" y="7861"/>
                  </a:cubicBezTo>
                  <a:cubicBezTo>
                    <a:pt x="12734" y="7861"/>
                    <a:pt x="11277" y="7286"/>
                    <a:pt x="11201" y="7249"/>
                  </a:cubicBezTo>
                  <a:lnTo>
                    <a:pt x="11201" y="7249"/>
                  </a:lnTo>
                  <a:cubicBezTo>
                    <a:pt x="11578" y="7293"/>
                    <a:pt x="11955" y="7315"/>
                    <a:pt x="12331" y="7315"/>
                  </a:cubicBezTo>
                  <a:cubicBezTo>
                    <a:pt x="13834" y="7315"/>
                    <a:pt x="15316" y="6960"/>
                    <a:pt x="16691" y="6250"/>
                  </a:cubicBezTo>
                  <a:lnTo>
                    <a:pt x="15970" y="4809"/>
                  </a:lnTo>
                  <a:cubicBezTo>
                    <a:pt x="15526" y="5308"/>
                    <a:pt x="14972" y="5751"/>
                    <a:pt x="14362" y="6029"/>
                  </a:cubicBezTo>
                  <a:cubicBezTo>
                    <a:pt x="13638" y="6380"/>
                    <a:pt x="12896" y="6549"/>
                    <a:pt x="12230" y="6549"/>
                  </a:cubicBezTo>
                  <a:cubicBezTo>
                    <a:pt x="11213" y="6549"/>
                    <a:pt x="10372" y="6156"/>
                    <a:pt x="10037" y="5419"/>
                  </a:cubicBezTo>
                  <a:cubicBezTo>
                    <a:pt x="9427" y="4199"/>
                    <a:pt x="10425" y="2535"/>
                    <a:pt x="12255" y="1648"/>
                  </a:cubicBezTo>
                  <a:cubicBezTo>
                    <a:pt x="12865" y="1371"/>
                    <a:pt x="13530" y="1204"/>
                    <a:pt x="14251" y="1149"/>
                  </a:cubicBezTo>
                  <a:lnTo>
                    <a:pt x="13752" y="40"/>
                  </a:lnTo>
                  <a:cubicBezTo>
                    <a:pt x="13382" y="14"/>
                    <a:pt x="13013" y="0"/>
                    <a:pt x="12646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539275" y="2731125"/>
              <a:ext cx="187150" cy="134425"/>
            </a:xfrm>
            <a:custGeom>
              <a:rect b="b" l="l" r="r" t="t"/>
              <a:pathLst>
                <a:path extrusionOk="0" h="5377" w="7486">
                  <a:moveTo>
                    <a:pt x="4640" y="700"/>
                  </a:moveTo>
                  <a:cubicBezTo>
                    <a:pt x="5417" y="700"/>
                    <a:pt x="6012" y="992"/>
                    <a:pt x="6211" y="1423"/>
                  </a:cubicBezTo>
                  <a:cubicBezTo>
                    <a:pt x="6543" y="2144"/>
                    <a:pt x="5878" y="3419"/>
                    <a:pt x="4325" y="4196"/>
                  </a:cubicBezTo>
                  <a:cubicBezTo>
                    <a:pt x="3693" y="4489"/>
                    <a:pt x="3079" y="4617"/>
                    <a:pt x="2551" y="4617"/>
                  </a:cubicBezTo>
                  <a:cubicBezTo>
                    <a:pt x="1782" y="4617"/>
                    <a:pt x="1195" y="4346"/>
                    <a:pt x="998" y="3918"/>
                  </a:cubicBezTo>
                  <a:cubicBezTo>
                    <a:pt x="665" y="3253"/>
                    <a:pt x="1331" y="1922"/>
                    <a:pt x="2883" y="1146"/>
                  </a:cubicBezTo>
                  <a:cubicBezTo>
                    <a:pt x="3509" y="833"/>
                    <a:pt x="4116" y="700"/>
                    <a:pt x="4640" y="700"/>
                  </a:cubicBezTo>
                  <a:close/>
                  <a:moveTo>
                    <a:pt x="4655" y="0"/>
                  </a:moveTo>
                  <a:cubicBezTo>
                    <a:pt x="3996" y="0"/>
                    <a:pt x="3265" y="156"/>
                    <a:pt x="2551" y="480"/>
                  </a:cubicBezTo>
                  <a:cubicBezTo>
                    <a:pt x="1941" y="758"/>
                    <a:pt x="1386" y="1201"/>
                    <a:pt x="943" y="1700"/>
                  </a:cubicBezTo>
                  <a:cubicBezTo>
                    <a:pt x="277" y="2366"/>
                    <a:pt x="0" y="3364"/>
                    <a:pt x="333" y="4251"/>
                  </a:cubicBezTo>
                  <a:cubicBezTo>
                    <a:pt x="781" y="4948"/>
                    <a:pt x="1587" y="5377"/>
                    <a:pt x="2389" y="5377"/>
                  </a:cubicBezTo>
                  <a:cubicBezTo>
                    <a:pt x="2480" y="5377"/>
                    <a:pt x="2571" y="5371"/>
                    <a:pt x="2662" y="5360"/>
                  </a:cubicBezTo>
                  <a:cubicBezTo>
                    <a:pt x="3383" y="5360"/>
                    <a:pt x="4048" y="5138"/>
                    <a:pt x="4658" y="4861"/>
                  </a:cubicBezTo>
                  <a:cubicBezTo>
                    <a:pt x="6488" y="3974"/>
                    <a:pt x="7486" y="2310"/>
                    <a:pt x="6876" y="1090"/>
                  </a:cubicBezTo>
                  <a:cubicBezTo>
                    <a:pt x="6538" y="380"/>
                    <a:pt x="5684" y="0"/>
                    <a:pt x="4655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3"/>
          <p:cNvGrpSpPr/>
          <p:nvPr/>
        </p:nvGrpSpPr>
        <p:grpSpPr>
          <a:xfrm>
            <a:off x="7979575" y="248988"/>
            <a:ext cx="578100" cy="596125"/>
            <a:chOff x="3943075" y="1574475"/>
            <a:chExt cx="578100" cy="596125"/>
          </a:xfrm>
        </p:grpSpPr>
        <p:sp>
          <p:nvSpPr>
            <p:cNvPr id="435" name="Google Shape;435;p3"/>
            <p:cNvSpPr/>
            <p:nvPr/>
          </p:nvSpPr>
          <p:spPr>
            <a:xfrm>
              <a:off x="4307650" y="1914125"/>
              <a:ext cx="81825" cy="101225"/>
            </a:xfrm>
            <a:custGeom>
              <a:rect b="b" l="l" r="r" t="t"/>
              <a:pathLst>
                <a:path extrusionOk="0" h="4049" w="3273">
                  <a:moveTo>
                    <a:pt x="1" y="0"/>
                  </a:moveTo>
                  <a:cubicBezTo>
                    <a:pt x="1" y="1"/>
                    <a:pt x="611" y="2718"/>
                    <a:pt x="2552" y="4048"/>
                  </a:cubicBezTo>
                  <a:lnTo>
                    <a:pt x="3273" y="2995"/>
                  </a:lnTo>
                  <a:cubicBezTo>
                    <a:pt x="1886" y="2385"/>
                    <a:pt x="777" y="1331"/>
                    <a:pt x="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96575" y="2034725"/>
              <a:ext cx="34675" cy="47175"/>
            </a:xfrm>
            <a:custGeom>
              <a:rect b="b" l="l" r="r" t="t"/>
              <a:pathLst>
                <a:path extrusionOk="0" h="1887" w="1387">
                  <a:moveTo>
                    <a:pt x="721" y="1"/>
                  </a:moveTo>
                  <a:lnTo>
                    <a:pt x="0" y="999"/>
                  </a:lnTo>
                  <a:lnTo>
                    <a:pt x="1220" y="1886"/>
                  </a:lnTo>
                  <a:cubicBezTo>
                    <a:pt x="1276" y="1831"/>
                    <a:pt x="1276" y="1831"/>
                    <a:pt x="1276" y="1831"/>
                  </a:cubicBezTo>
                  <a:cubicBezTo>
                    <a:pt x="1331" y="1720"/>
                    <a:pt x="1387" y="1165"/>
                    <a:pt x="72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376975" y="1849150"/>
              <a:ext cx="76125" cy="59575"/>
            </a:xfrm>
            <a:custGeom>
              <a:rect b="b" l="l" r="r" t="t"/>
              <a:pathLst>
                <a:path extrusionOk="0" h="2383" w="3045">
                  <a:moveTo>
                    <a:pt x="1325" y="1"/>
                  </a:moveTo>
                  <a:cubicBezTo>
                    <a:pt x="952" y="1"/>
                    <a:pt x="595" y="182"/>
                    <a:pt x="389" y="492"/>
                  </a:cubicBezTo>
                  <a:cubicBezTo>
                    <a:pt x="1" y="1047"/>
                    <a:pt x="111" y="1768"/>
                    <a:pt x="666" y="2156"/>
                  </a:cubicBezTo>
                  <a:cubicBezTo>
                    <a:pt x="894" y="2315"/>
                    <a:pt x="1124" y="2383"/>
                    <a:pt x="1340" y="2383"/>
                  </a:cubicBezTo>
                  <a:cubicBezTo>
                    <a:pt x="2334" y="2383"/>
                    <a:pt x="3044" y="944"/>
                    <a:pt x="1997" y="215"/>
                  </a:cubicBezTo>
                  <a:cubicBezTo>
                    <a:pt x="1787" y="68"/>
                    <a:pt x="1553" y="1"/>
                    <a:pt x="132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4249450" y="1983450"/>
              <a:ext cx="54075" cy="59625"/>
            </a:xfrm>
            <a:custGeom>
              <a:rect b="b" l="l" r="r" t="t"/>
              <a:pathLst>
                <a:path extrusionOk="0" h="2385" w="2163">
                  <a:moveTo>
                    <a:pt x="943" y="0"/>
                  </a:moveTo>
                  <a:lnTo>
                    <a:pt x="0" y="1386"/>
                  </a:lnTo>
                  <a:lnTo>
                    <a:pt x="1442" y="2384"/>
                  </a:lnTo>
                  <a:lnTo>
                    <a:pt x="2163" y="1386"/>
                  </a:lnTo>
                  <a:cubicBezTo>
                    <a:pt x="1774" y="887"/>
                    <a:pt x="1386" y="444"/>
                    <a:pt x="94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354800" y="1830650"/>
              <a:ext cx="129525" cy="99650"/>
            </a:xfrm>
            <a:custGeom>
              <a:rect b="b" l="l" r="r" t="t"/>
              <a:pathLst>
                <a:path extrusionOk="0" h="3986" w="5181">
                  <a:moveTo>
                    <a:pt x="2212" y="741"/>
                  </a:moveTo>
                  <a:cubicBezTo>
                    <a:pt x="2440" y="741"/>
                    <a:pt x="2674" y="808"/>
                    <a:pt x="2884" y="955"/>
                  </a:cubicBezTo>
                  <a:cubicBezTo>
                    <a:pt x="3771" y="1510"/>
                    <a:pt x="3494" y="2896"/>
                    <a:pt x="2440" y="3062"/>
                  </a:cubicBezTo>
                  <a:cubicBezTo>
                    <a:pt x="2351" y="3081"/>
                    <a:pt x="2265" y="3090"/>
                    <a:pt x="2182" y="3090"/>
                  </a:cubicBezTo>
                  <a:cubicBezTo>
                    <a:pt x="1275" y="3090"/>
                    <a:pt x="717" y="2045"/>
                    <a:pt x="1276" y="1232"/>
                  </a:cubicBezTo>
                  <a:cubicBezTo>
                    <a:pt x="1482" y="922"/>
                    <a:pt x="1839" y="741"/>
                    <a:pt x="2212" y="741"/>
                  </a:cubicBezTo>
                  <a:close/>
                  <a:moveTo>
                    <a:pt x="2220" y="1"/>
                  </a:moveTo>
                  <a:cubicBezTo>
                    <a:pt x="1599" y="1"/>
                    <a:pt x="988" y="295"/>
                    <a:pt x="610" y="844"/>
                  </a:cubicBezTo>
                  <a:cubicBezTo>
                    <a:pt x="0" y="1731"/>
                    <a:pt x="222" y="2896"/>
                    <a:pt x="1109" y="3561"/>
                  </a:cubicBezTo>
                  <a:cubicBezTo>
                    <a:pt x="1509" y="3859"/>
                    <a:pt x="1914" y="3985"/>
                    <a:pt x="2295" y="3985"/>
                  </a:cubicBezTo>
                  <a:cubicBezTo>
                    <a:pt x="3976" y="3985"/>
                    <a:pt x="5181" y="1520"/>
                    <a:pt x="3327" y="345"/>
                  </a:cubicBezTo>
                  <a:cubicBezTo>
                    <a:pt x="2989" y="113"/>
                    <a:pt x="2603" y="1"/>
                    <a:pt x="222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297375" y="1798575"/>
              <a:ext cx="223800" cy="159925"/>
            </a:xfrm>
            <a:custGeom>
              <a:rect b="b" l="l" r="r" t="t"/>
              <a:pathLst>
                <a:path extrusionOk="0" h="6397" w="8952">
                  <a:moveTo>
                    <a:pt x="4448" y="1221"/>
                  </a:moveTo>
                  <a:cubicBezTo>
                    <a:pt x="5829" y="1221"/>
                    <a:pt x="7138" y="2784"/>
                    <a:pt x="6068" y="4290"/>
                  </a:cubicBezTo>
                  <a:lnTo>
                    <a:pt x="6123" y="4290"/>
                  </a:lnTo>
                  <a:cubicBezTo>
                    <a:pt x="5690" y="4915"/>
                    <a:pt x="5114" y="5174"/>
                    <a:pt x="4549" y="5174"/>
                  </a:cubicBezTo>
                  <a:cubicBezTo>
                    <a:pt x="3160" y="5174"/>
                    <a:pt x="1843" y="3609"/>
                    <a:pt x="2907" y="2072"/>
                  </a:cubicBezTo>
                  <a:cubicBezTo>
                    <a:pt x="3334" y="1470"/>
                    <a:pt x="3897" y="1221"/>
                    <a:pt x="4448" y="1221"/>
                  </a:cubicBezTo>
                  <a:close/>
                  <a:moveTo>
                    <a:pt x="4591" y="1"/>
                  </a:moveTo>
                  <a:cubicBezTo>
                    <a:pt x="1888" y="1"/>
                    <a:pt x="0" y="3787"/>
                    <a:pt x="2741" y="5842"/>
                  </a:cubicBezTo>
                  <a:cubicBezTo>
                    <a:pt x="3240" y="6175"/>
                    <a:pt x="3905" y="6397"/>
                    <a:pt x="4571" y="6397"/>
                  </a:cubicBezTo>
                  <a:cubicBezTo>
                    <a:pt x="7676" y="6397"/>
                    <a:pt x="8951" y="2349"/>
                    <a:pt x="6401" y="575"/>
                  </a:cubicBezTo>
                  <a:cubicBezTo>
                    <a:pt x="5785" y="174"/>
                    <a:pt x="5169" y="1"/>
                    <a:pt x="45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4200925" y="1939075"/>
              <a:ext cx="58250" cy="62400"/>
            </a:xfrm>
            <a:custGeom>
              <a:rect b="b" l="l" r="r" t="t"/>
              <a:pathLst>
                <a:path extrusionOk="0" h="2496" w="2330">
                  <a:moveTo>
                    <a:pt x="998" y="1"/>
                  </a:moveTo>
                  <a:lnTo>
                    <a:pt x="0" y="1442"/>
                  </a:lnTo>
                  <a:lnTo>
                    <a:pt x="1442" y="2496"/>
                  </a:lnTo>
                  <a:lnTo>
                    <a:pt x="2329" y="1165"/>
                  </a:lnTo>
                  <a:cubicBezTo>
                    <a:pt x="1941" y="777"/>
                    <a:pt x="1497" y="389"/>
                    <a:pt x="99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4390850" y="1728000"/>
              <a:ext cx="113700" cy="96050"/>
            </a:xfrm>
            <a:custGeom>
              <a:rect b="b" l="l" r="r" t="t"/>
              <a:pathLst>
                <a:path extrusionOk="0" h="3842" w="4548">
                  <a:moveTo>
                    <a:pt x="3123" y="0"/>
                  </a:moveTo>
                  <a:cubicBezTo>
                    <a:pt x="1894" y="0"/>
                    <a:pt x="737" y="555"/>
                    <a:pt x="0" y="1568"/>
                  </a:cubicBezTo>
                  <a:cubicBezTo>
                    <a:pt x="100" y="1561"/>
                    <a:pt x="199" y="1558"/>
                    <a:pt x="299" y="1558"/>
                  </a:cubicBezTo>
                  <a:cubicBezTo>
                    <a:pt x="1971" y="1558"/>
                    <a:pt x="3605" y="2428"/>
                    <a:pt x="4547" y="3841"/>
                  </a:cubicBezTo>
                  <a:cubicBezTo>
                    <a:pt x="4270" y="2399"/>
                    <a:pt x="4103" y="1568"/>
                    <a:pt x="3882" y="70"/>
                  </a:cubicBezTo>
                  <a:cubicBezTo>
                    <a:pt x="3628" y="23"/>
                    <a:pt x="3374" y="0"/>
                    <a:pt x="31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4207850" y="1671975"/>
              <a:ext cx="182600" cy="194000"/>
            </a:xfrm>
            <a:custGeom>
              <a:rect b="b" l="l" r="r" t="t"/>
              <a:pathLst>
                <a:path extrusionOk="0" h="7760" w="7304">
                  <a:moveTo>
                    <a:pt x="4867" y="0"/>
                  </a:moveTo>
                  <a:cubicBezTo>
                    <a:pt x="4745" y="0"/>
                    <a:pt x="4620" y="12"/>
                    <a:pt x="4492" y="38"/>
                  </a:cubicBezTo>
                  <a:cubicBezTo>
                    <a:pt x="3938" y="93"/>
                    <a:pt x="3494" y="426"/>
                    <a:pt x="3217" y="814"/>
                  </a:cubicBezTo>
                  <a:lnTo>
                    <a:pt x="0" y="5528"/>
                  </a:lnTo>
                  <a:cubicBezTo>
                    <a:pt x="389" y="5749"/>
                    <a:pt x="555" y="6193"/>
                    <a:pt x="500" y="6692"/>
                  </a:cubicBezTo>
                  <a:cubicBezTo>
                    <a:pt x="444" y="7025"/>
                    <a:pt x="555" y="7358"/>
                    <a:pt x="832" y="7524"/>
                  </a:cubicBezTo>
                  <a:lnTo>
                    <a:pt x="943" y="7635"/>
                  </a:lnTo>
                  <a:cubicBezTo>
                    <a:pt x="1082" y="7718"/>
                    <a:pt x="1248" y="7760"/>
                    <a:pt x="1414" y="7760"/>
                  </a:cubicBezTo>
                  <a:cubicBezTo>
                    <a:pt x="1581" y="7760"/>
                    <a:pt x="1747" y="7718"/>
                    <a:pt x="1886" y="7635"/>
                  </a:cubicBezTo>
                  <a:cubicBezTo>
                    <a:pt x="2069" y="7530"/>
                    <a:pt x="2277" y="7475"/>
                    <a:pt x="2486" y="7475"/>
                  </a:cubicBezTo>
                  <a:cubicBezTo>
                    <a:pt x="2721" y="7475"/>
                    <a:pt x="2956" y="7544"/>
                    <a:pt x="3161" y="7690"/>
                  </a:cubicBezTo>
                  <a:lnTo>
                    <a:pt x="6433" y="3032"/>
                  </a:lnTo>
                  <a:cubicBezTo>
                    <a:pt x="7303" y="1753"/>
                    <a:pt x="6330" y="0"/>
                    <a:pt x="486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4152400" y="1901650"/>
              <a:ext cx="58250" cy="56850"/>
            </a:xfrm>
            <a:custGeom>
              <a:rect b="b" l="l" r="r" t="t"/>
              <a:pathLst>
                <a:path extrusionOk="0" h="2274" w="2330">
                  <a:moveTo>
                    <a:pt x="888" y="0"/>
                  </a:moveTo>
                  <a:lnTo>
                    <a:pt x="0" y="1276"/>
                  </a:lnTo>
                  <a:lnTo>
                    <a:pt x="1498" y="2274"/>
                  </a:lnTo>
                  <a:lnTo>
                    <a:pt x="2329" y="999"/>
                  </a:lnTo>
                  <a:lnTo>
                    <a:pt x="1609" y="499"/>
                  </a:lnTo>
                  <a:cubicBezTo>
                    <a:pt x="1387" y="333"/>
                    <a:pt x="1165" y="167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943075" y="1883625"/>
              <a:ext cx="357675" cy="286975"/>
            </a:xfrm>
            <a:custGeom>
              <a:rect b="b" l="l" r="r" t="t"/>
              <a:pathLst>
                <a:path extrusionOk="0" h="11479" w="14307">
                  <a:moveTo>
                    <a:pt x="943" y="1"/>
                  </a:moveTo>
                  <a:lnTo>
                    <a:pt x="0" y="1331"/>
                  </a:lnTo>
                  <a:cubicBezTo>
                    <a:pt x="333" y="3106"/>
                    <a:pt x="499" y="4104"/>
                    <a:pt x="832" y="5934"/>
                  </a:cubicBezTo>
                  <a:lnTo>
                    <a:pt x="8817" y="11479"/>
                  </a:lnTo>
                  <a:lnTo>
                    <a:pt x="13419" y="10647"/>
                  </a:lnTo>
                  <a:lnTo>
                    <a:pt x="14307" y="9316"/>
                  </a:lnTo>
                  <a:cubicBezTo>
                    <a:pt x="12366" y="9205"/>
                    <a:pt x="9482" y="8041"/>
                    <a:pt x="6654" y="6045"/>
                  </a:cubicBezTo>
                  <a:cubicBezTo>
                    <a:pt x="3771" y="4104"/>
                    <a:pt x="1719" y="1775"/>
                    <a:pt x="94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4096950" y="1871150"/>
              <a:ext cx="61025" cy="56850"/>
            </a:xfrm>
            <a:custGeom>
              <a:rect b="b" l="l" r="r" t="t"/>
              <a:pathLst>
                <a:path extrusionOk="0" h="2274" w="2441">
                  <a:moveTo>
                    <a:pt x="888" y="0"/>
                  </a:moveTo>
                  <a:lnTo>
                    <a:pt x="0" y="1276"/>
                  </a:lnTo>
                  <a:lnTo>
                    <a:pt x="1442" y="2274"/>
                  </a:lnTo>
                  <a:lnTo>
                    <a:pt x="2440" y="832"/>
                  </a:lnTo>
                  <a:cubicBezTo>
                    <a:pt x="1941" y="500"/>
                    <a:pt x="1387" y="222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4169025" y="1574475"/>
              <a:ext cx="113700" cy="104000"/>
            </a:xfrm>
            <a:custGeom>
              <a:rect b="b" l="l" r="r" t="t"/>
              <a:pathLst>
                <a:path extrusionOk="0" h="4160" w="4548">
                  <a:moveTo>
                    <a:pt x="3827" y="1"/>
                  </a:moveTo>
                  <a:lnTo>
                    <a:pt x="1" y="666"/>
                  </a:lnTo>
                  <a:cubicBezTo>
                    <a:pt x="1775" y="1110"/>
                    <a:pt x="3217" y="2441"/>
                    <a:pt x="3772" y="4160"/>
                  </a:cubicBezTo>
                  <a:cubicBezTo>
                    <a:pt x="4548" y="2884"/>
                    <a:pt x="4548" y="1276"/>
                    <a:pt x="382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4033175" y="1927675"/>
              <a:ext cx="203800" cy="141750"/>
            </a:xfrm>
            <a:custGeom>
              <a:rect b="b" l="l" r="r" t="t"/>
              <a:pathLst>
                <a:path extrusionOk="0" h="5670" w="8152">
                  <a:moveTo>
                    <a:pt x="283" y="0"/>
                  </a:moveTo>
                  <a:cubicBezTo>
                    <a:pt x="185" y="0"/>
                    <a:pt x="90" y="4"/>
                    <a:pt x="1" y="13"/>
                  </a:cubicBezTo>
                  <a:lnTo>
                    <a:pt x="167" y="235"/>
                  </a:lnTo>
                  <a:cubicBezTo>
                    <a:pt x="278" y="290"/>
                    <a:pt x="333" y="346"/>
                    <a:pt x="389" y="401"/>
                  </a:cubicBezTo>
                  <a:cubicBezTo>
                    <a:pt x="444" y="512"/>
                    <a:pt x="500" y="568"/>
                    <a:pt x="555" y="623"/>
                  </a:cubicBezTo>
                  <a:lnTo>
                    <a:pt x="777" y="789"/>
                  </a:lnTo>
                  <a:lnTo>
                    <a:pt x="1387" y="1399"/>
                  </a:lnTo>
                  <a:lnTo>
                    <a:pt x="1720" y="1677"/>
                  </a:lnTo>
                  <a:cubicBezTo>
                    <a:pt x="1831" y="1787"/>
                    <a:pt x="1997" y="1898"/>
                    <a:pt x="2108" y="2009"/>
                  </a:cubicBezTo>
                  <a:cubicBezTo>
                    <a:pt x="2163" y="2065"/>
                    <a:pt x="2219" y="2120"/>
                    <a:pt x="2330" y="2176"/>
                  </a:cubicBezTo>
                  <a:cubicBezTo>
                    <a:pt x="2330" y="2231"/>
                    <a:pt x="2385" y="2286"/>
                    <a:pt x="2440" y="2286"/>
                  </a:cubicBezTo>
                  <a:cubicBezTo>
                    <a:pt x="2607" y="2397"/>
                    <a:pt x="2773" y="2508"/>
                    <a:pt x="2884" y="2619"/>
                  </a:cubicBezTo>
                  <a:lnTo>
                    <a:pt x="2995" y="2730"/>
                  </a:lnTo>
                  <a:lnTo>
                    <a:pt x="3161" y="2841"/>
                  </a:lnTo>
                  <a:lnTo>
                    <a:pt x="3439" y="3063"/>
                  </a:lnTo>
                  <a:cubicBezTo>
                    <a:pt x="3550" y="3118"/>
                    <a:pt x="3660" y="3229"/>
                    <a:pt x="3771" y="3285"/>
                  </a:cubicBezTo>
                  <a:lnTo>
                    <a:pt x="4159" y="3562"/>
                  </a:lnTo>
                  <a:lnTo>
                    <a:pt x="4437" y="3728"/>
                  </a:lnTo>
                  <a:lnTo>
                    <a:pt x="4548" y="3839"/>
                  </a:lnTo>
                  <a:lnTo>
                    <a:pt x="4659" y="3895"/>
                  </a:lnTo>
                  <a:cubicBezTo>
                    <a:pt x="4825" y="4005"/>
                    <a:pt x="4991" y="4116"/>
                    <a:pt x="5158" y="4172"/>
                  </a:cubicBezTo>
                  <a:cubicBezTo>
                    <a:pt x="5213" y="4227"/>
                    <a:pt x="5269" y="4227"/>
                    <a:pt x="5324" y="4283"/>
                  </a:cubicBezTo>
                  <a:lnTo>
                    <a:pt x="5601" y="4449"/>
                  </a:lnTo>
                  <a:lnTo>
                    <a:pt x="5989" y="4671"/>
                  </a:lnTo>
                  <a:cubicBezTo>
                    <a:pt x="6100" y="4726"/>
                    <a:pt x="6211" y="4782"/>
                    <a:pt x="6378" y="4837"/>
                  </a:cubicBezTo>
                  <a:lnTo>
                    <a:pt x="7154" y="5225"/>
                  </a:lnTo>
                  <a:lnTo>
                    <a:pt x="7376" y="5336"/>
                  </a:lnTo>
                  <a:lnTo>
                    <a:pt x="7653" y="5447"/>
                  </a:lnTo>
                  <a:lnTo>
                    <a:pt x="7875" y="5558"/>
                  </a:lnTo>
                  <a:lnTo>
                    <a:pt x="8152" y="5669"/>
                  </a:lnTo>
                  <a:cubicBezTo>
                    <a:pt x="7819" y="4560"/>
                    <a:pt x="6599" y="3007"/>
                    <a:pt x="4825" y="1787"/>
                  </a:cubicBezTo>
                  <a:cubicBezTo>
                    <a:pt x="3187" y="610"/>
                    <a:pt x="1455" y="0"/>
                    <a:pt x="2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4041500" y="1846200"/>
              <a:ext cx="59625" cy="51325"/>
            </a:xfrm>
            <a:custGeom>
              <a:rect b="b" l="l" r="r" t="t"/>
              <a:pathLst>
                <a:path extrusionOk="0" h="2053" w="2385">
                  <a:moveTo>
                    <a:pt x="666" y="0"/>
                  </a:moveTo>
                  <a:lnTo>
                    <a:pt x="0" y="1054"/>
                  </a:lnTo>
                  <a:lnTo>
                    <a:pt x="1387" y="2052"/>
                  </a:lnTo>
                  <a:lnTo>
                    <a:pt x="2385" y="666"/>
                  </a:lnTo>
                  <a:cubicBezTo>
                    <a:pt x="1830" y="389"/>
                    <a:pt x="1276" y="222"/>
                    <a:pt x="6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988825" y="1842050"/>
              <a:ext cx="338275" cy="241975"/>
            </a:xfrm>
            <a:custGeom>
              <a:rect b="b" l="l" r="r" t="t"/>
              <a:pathLst>
                <a:path extrusionOk="0" h="9679" w="13531">
                  <a:moveTo>
                    <a:pt x="1941" y="0"/>
                  </a:moveTo>
                  <a:lnTo>
                    <a:pt x="1276" y="998"/>
                  </a:lnTo>
                  <a:lnTo>
                    <a:pt x="56" y="166"/>
                  </a:lnTo>
                  <a:lnTo>
                    <a:pt x="56" y="166"/>
                  </a:lnTo>
                  <a:cubicBezTo>
                    <a:pt x="0" y="388"/>
                    <a:pt x="111" y="1054"/>
                    <a:pt x="943" y="2329"/>
                  </a:cubicBezTo>
                  <a:cubicBezTo>
                    <a:pt x="1165" y="2662"/>
                    <a:pt x="1442" y="2994"/>
                    <a:pt x="1775" y="3383"/>
                  </a:cubicBezTo>
                  <a:cubicBezTo>
                    <a:pt x="1859" y="3375"/>
                    <a:pt x="1946" y="3371"/>
                    <a:pt x="2038" y="3371"/>
                  </a:cubicBezTo>
                  <a:cubicBezTo>
                    <a:pt x="3211" y="3371"/>
                    <a:pt x="4953" y="4025"/>
                    <a:pt x="6599" y="5157"/>
                  </a:cubicBezTo>
                  <a:cubicBezTo>
                    <a:pt x="8373" y="6377"/>
                    <a:pt x="9593" y="7874"/>
                    <a:pt x="9926" y="9039"/>
                  </a:cubicBezTo>
                  <a:cubicBezTo>
                    <a:pt x="10370" y="9205"/>
                    <a:pt x="10758" y="9371"/>
                    <a:pt x="11257" y="9482"/>
                  </a:cubicBezTo>
                  <a:cubicBezTo>
                    <a:pt x="11894" y="9629"/>
                    <a:pt x="12368" y="9679"/>
                    <a:pt x="12719" y="9679"/>
                  </a:cubicBezTo>
                  <a:cubicBezTo>
                    <a:pt x="13162" y="9679"/>
                    <a:pt x="13406" y="9600"/>
                    <a:pt x="13530" y="9538"/>
                  </a:cubicBezTo>
                  <a:lnTo>
                    <a:pt x="12310" y="8706"/>
                  </a:lnTo>
                  <a:lnTo>
                    <a:pt x="13031" y="7652"/>
                  </a:lnTo>
                  <a:cubicBezTo>
                    <a:pt x="12920" y="7541"/>
                    <a:pt x="12865" y="7375"/>
                    <a:pt x="12754" y="7264"/>
                  </a:cubicBezTo>
                  <a:cubicBezTo>
                    <a:pt x="12699" y="7153"/>
                    <a:pt x="12643" y="7098"/>
                    <a:pt x="12588" y="6987"/>
                  </a:cubicBezTo>
                  <a:lnTo>
                    <a:pt x="11867" y="8040"/>
                  </a:lnTo>
                  <a:lnTo>
                    <a:pt x="10425" y="6987"/>
                  </a:lnTo>
                  <a:lnTo>
                    <a:pt x="11423" y="5601"/>
                  </a:lnTo>
                  <a:lnTo>
                    <a:pt x="10869" y="5046"/>
                  </a:lnTo>
                  <a:lnTo>
                    <a:pt x="9981" y="6377"/>
                  </a:lnTo>
                  <a:lnTo>
                    <a:pt x="8484" y="5323"/>
                  </a:lnTo>
                  <a:lnTo>
                    <a:pt x="9482" y="3882"/>
                  </a:lnTo>
                  <a:lnTo>
                    <a:pt x="8872" y="3438"/>
                  </a:lnTo>
                  <a:lnTo>
                    <a:pt x="8041" y="4658"/>
                  </a:lnTo>
                  <a:lnTo>
                    <a:pt x="6599" y="3660"/>
                  </a:lnTo>
                  <a:lnTo>
                    <a:pt x="7431" y="2440"/>
                  </a:lnTo>
                  <a:lnTo>
                    <a:pt x="6765" y="1996"/>
                  </a:lnTo>
                  <a:lnTo>
                    <a:pt x="5767" y="3438"/>
                  </a:lnTo>
                  <a:lnTo>
                    <a:pt x="4270" y="2440"/>
                  </a:lnTo>
                  <a:lnTo>
                    <a:pt x="5213" y="1164"/>
                  </a:lnTo>
                  <a:cubicBezTo>
                    <a:pt x="4991" y="1054"/>
                    <a:pt x="4769" y="943"/>
                    <a:pt x="4492" y="832"/>
                  </a:cubicBezTo>
                  <a:lnTo>
                    <a:pt x="3494" y="2218"/>
                  </a:lnTo>
                  <a:lnTo>
                    <a:pt x="2052" y="1220"/>
                  </a:lnTo>
                  <a:lnTo>
                    <a:pt x="2773" y="166"/>
                  </a:lnTo>
                  <a:cubicBezTo>
                    <a:pt x="2662" y="166"/>
                    <a:pt x="2551" y="111"/>
                    <a:pt x="2440" y="111"/>
                  </a:cubicBezTo>
                  <a:cubicBezTo>
                    <a:pt x="2274" y="55"/>
                    <a:pt x="2107" y="0"/>
                    <a:pt x="194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19325" y="1574475"/>
              <a:ext cx="485225" cy="467200"/>
            </a:xfrm>
            <a:custGeom>
              <a:rect b="b" l="l" r="r" t="t"/>
              <a:pathLst>
                <a:path extrusionOk="0" h="18688" w="19409">
                  <a:moveTo>
                    <a:pt x="12408" y="3900"/>
                  </a:moveTo>
                  <a:cubicBezTo>
                    <a:pt x="13871" y="3900"/>
                    <a:pt x="14844" y="5653"/>
                    <a:pt x="13974" y="6932"/>
                  </a:cubicBezTo>
                  <a:lnTo>
                    <a:pt x="10702" y="11590"/>
                  </a:lnTo>
                  <a:cubicBezTo>
                    <a:pt x="10497" y="11444"/>
                    <a:pt x="10262" y="11375"/>
                    <a:pt x="10027" y="11375"/>
                  </a:cubicBezTo>
                  <a:cubicBezTo>
                    <a:pt x="9818" y="11375"/>
                    <a:pt x="9610" y="11430"/>
                    <a:pt x="9427" y="11535"/>
                  </a:cubicBezTo>
                  <a:cubicBezTo>
                    <a:pt x="9288" y="11618"/>
                    <a:pt x="9122" y="11660"/>
                    <a:pt x="8955" y="11660"/>
                  </a:cubicBezTo>
                  <a:cubicBezTo>
                    <a:pt x="8789" y="11660"/>
                    <a:pt x="8623" y="11618"/>
                    <a:pt x="8484" y="11535"/>
                  </a:cubicBezTo>
                  <a:lnTo>
                    <a:pt x="8373" y="11424"/>
                  </a:lnTo>
                  <a:cubicBezTo>
                    <a:pt x="8096" y="11258"/>
                    <a:pt x="7985" y="10925"/>
                    <a:pt x="8041" y="10592"/>
                  </a:cubicBezTo>
                  <a:cubicBezTo>
                    <a:pt x="8096" y="10093"/>
                    <a:pt x="7930" y="9649"/>
                    <a:pt x="7541" y="9428"/>
                  </a:cubicBezTo>
                  <a:lnTo>
                    <a:pt x="10758" y="4714"/>
                  </a:lnTo>
                  <a:cubicBezTo>
                    <a:pt x="11035" y="4326"/>
                    <a:pt x="11479" y="3993"/>
                    <a:pt x="12033" y="3938"/>
                  </a:cubicBezTo>
                  <a:cubicBezTo>
                    <a:pt x="12161" y="3912"/>
                    <a:pt x="12286" y="3900"/>
                    <a:pt x="12408" y="3900"/>
                  </a:cubicBezTo>
                  <a:close/>
                  <a:moveTo>
                    <a:pt x="9815" y="1"/>
                  </a:moveTo>
                  <a:cubicBezTo>
                    <a:pt x="10591" y="1276"/>
                    <a:pt x="10591" y="2884"/>
                    <a:pt x="9760" y="4160"/>
                  </a:cubicBezTo>
                  <a:cubicBezTo>
                    <a:pt x="9205" y="2441"/>
                    <a:pt x="7819" y="1110"/>
                    <a:pt x="6044" y="666"/>
                  </a:cubicBezTo>
                  <a:lnTo>
                    <a:pt x="5323" y="1775"/>
                  </a:lnTo>
                  <a:cubicBezTo>
                    <a:pt x="5989" y="1775"/>
                    <a:pt x="6599" y="1942"/>
                    <a:pt x="7153" y="2330"/>
                  </a:cubicBezTo>
                  <a:cubicBezTo>
                    <a:pt x="10000" y="4364"/>
                    <a:pt x="8060" y="8202"/>
                    <a:pt x="5353" y="8202"/>
                  </a:cubicBezTo>
                  <a:cubicBezTo>
                    <a:pt x="4738" y="8202"/>
                    <a:pt x="4084" y="8004"/>
                    <a:pt x="3438" y="7542"/>
                  </a:cubicBezTo>
                  <a:cubicBezTo>
                    <a:pt x="2884" y="7154"/>
                    <a:pt x="2495" y="6655"/>
                    <a:pt x="2274" y="5990"/>
                  </a:cubicBezTo>
                  <a:lnTo>
                    <a:pt x="1442" y="7210"/>
                  </a:lnTo>
                  <a:cubicBezTo>
                    <a:pt x="2495" y="8319"/>
                    <a:pt x="3882" y="9039"/>
                    <a:pt x="5379" y="9317"/>
                  </a:cubicBezTo>
                  <a:cubicBezTo>
                    <a:pt x="5379" y="9317"/>
                    <a:pt x="5022" y="9367"/>
                    <a:pt x="4474" y="9367"/>
                  </a:cubicBezTo>
                  <a:cubicBezTo>
                    <a:pt x="3496" y="9367"/>
                    <a:pt x="1910" y="9207"/>
                    <a:pt x="666" y="8319"/>
                  </a:cubicBezTo>
                  <a:lnTo>
                    <a:pt x="0" y="9317"/>
                  </a:lnTo>
                  <a:cubicBezTo>
                    <a:pt x="1941" y="9428"/>
                    <a:pt x="4824" y="10592"/>
                    <a:pt x="7652" y="12588"/>
                  </a:cubicBezTo>
                  <a:cubicBezTo>
                    <a:pt x="10536" y="14529"/>
                    <a:pt x="12588" y="16858"/>
                    <a:pt x="13364" y="18688"/>
                  </a:cubicBezTo>
                  <a:lnTo>
                    <a:pt x="14085" y="17634"/>
                  </a:lnTo>
                  <a:cubicBezTo>
                    <a:pt x="12144" y="16304"/>
                    <a:pt x="11534" y="13587"/>
                    <a:pt x="11534" y="13586"/>
                  </a:cubicBezTo>
                  <a:lnTo>
                    <a:pt x="11534" y="13586"/>
                  </a:lnTo>
                  <a:cubicBezTo>
                    <a:pt x="12310" y="14917"/>
                    <a:pt x="13419" y="15971"/>
                    <a:pt x="14806" y="16581"/>
                  </a:cubicBezTo>
                  <a:lnTo>
                    <a:pt x="15693" y="15361"/>
                  </a:lnTo>
                  <a:cubicBezTo>
                    <a:pt x="15027" y="15361"/>
                    <a:pt x="14362" y="15139"/>
                    <a:pt x="13807" y="14806"/>
                  </a:cubicBezTo>
                  <a:cubicBezTo>
                    <a:pt x="10949" y="12765"/>
                    <a:pt x="12917" y="8904"/>
                    <a:pt x="15640" y="8904"/>
                  </a:cubicBezTo>
                  <a:cubicBezTo>
                    <a:pt x="16245" y="8904"/>
                    <a:pt x="16888" y="9095"/>
                    <a:pt x="17523" y="9539"/>
                  </a:cubicBezTo>
                  <a:cubicBezTo>
                    <a:pt x="18022" y="9927"/>
                    <a:pt x="18465" y="10426"/>
                    <a:pt x="18687" y="11091"/>
                  </a:cubicBezTo>
                  <a:lnTo>
                    <a:pt x="19408" y="10038"/>
                  </a:lnTo>
                  <a:cubicBezTo>
                    <a:pt x="18439" y="8585"/>
                    <a:pt x="16792" y="7706"/>
                    <a:pt x="15023" y="7706"/>
                  </a:cubicBezTo>
                  <a:cubicBezTo>
                    <a:pt x="14969" y="7706"/>
                    <a:pt x="14915" y="7707"/>
                    <a:pt x="14861" y="7709"/>
                  </a:cubicBezTo>
                  <a:cubicBezTo>
                    <a:pt x="15652" y="6732"/>
                    <a:pt x="16833" y="6145"/>
                    <a:pt x="18044" y="6145"/>
                  </a:cubicBezTo>
                  <a:cubicBezTo>
                    <a:pt x="18277" y="6145"/>
                    <a:pt x="18510" y="6167"/>
                    <a:pt x="18743" y="6211"/>
                  </a:cubicBezTo>
                  <a:lnTo>
                    <a:pt x="9815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90200" y="1839050"/>
              <a:ext cx="48550" cy="27975"/>
            </a:xfrm>
            <a:custGeom>
              <a:rect b="b" l="l" r="r" t="t"/>
              <a:pathLst>
                <a:path extrusionOk="0" h="1119" w="1942">
                  <a:moveTo>
                    <a:pt x="908" y="1"/>
                  </a:moveTo>
                  <a:cubicBezTo>
                    <a:pt x="311" y="1"/>
                    <a:pt x="39" y="155"/>
                    <a:pt x="1" y="231"/>
                  </a:cubicBezTo>
                  <a:cubicBezTo>
                    <a:pt x="1" y="231"/>
                    <a:pt x="1" y="286"/>
                    <a:pt x="1" y="286"/>
                  </a:cubicBezTo>
                  <a:lnTo>
                    <a:pt x="1221" y="1118"/>
                  </a:lnTo>
                  <a:lnTo>
                    <a:pt x="1941" y="120"/>
                  </a:lnTo>
                  <a:cubicBezTo>
                    <a:pt x="1523" y="33"/>
                    <a:pt x="1182" y="1"/>
                    <a:pt x="90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4117750" y="1669050"/>
              <a:ext cx="65550" cy="58600"/>
            </a:xfrm>
            <a:custGeom>
              <a:rect b="b" l="l" r="r" t="t"/>
              <a:pathLst>
                <a:path extrusionOk="0" h="2344" w="2622">
                  <a:moveTo>
                    <a:pt x="1343" y="1"/>
                  </a:moveTo>
                  <a:cubicBezTo>
                    <a:pt x="990" y="1"/>
                    <a:pt x="632" y="156"/>
                    <a:pt x="388" y="488"/>
                  </a:cubicBezTo>
                  <a:cubicBezTo>
                    <a:pt x="0" y="1042"/>
                    <a:pt x="167" y="1763"/>
                    <a:pt x="666" y="2151"/>
                  </a:cubicBezTo>
                  <a:cubicBezTo>
                    <a:pt x="878" y="2284"/>
                    <a:pt x="1104" y="2344"/>
                    <a:pt x="1322" y="2344"/>
                  </a:cubicBezTo>
                  <a:cubicBezTo>
                    <a:pt x="2012" y="2344"/>
                    <a:pt x="2622" y="1745"/>
                    <a:pt x="2495" y="987"/>
                  </a:cubicBezTo>
                  <a:cubicBezTo>
                    <a:pt x="2395" y="353"/>
                    <a:pt x="1875" y="1"/>
                    <a:pt x="134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4088625" y="1649800"/>
              <a:ext cx="125650" cy="96900"/>
            </a:xfrm>
            <a:custGeom>
              <a:rect b="b" l="l" r="r" t="t"/>
              <a:pathLst>
                <a:path extrusionOk="0" h="3876" w="5026">
                  <a:moveTo>
                    <a:pt x="2424" y="692"/>
                  </a:moveTo>
                  <a:cubicBezTo>
                    <a:pt x="2663" y="692"/>
                    <a:pt x="2916" y="778"/>
                    <a:pt x="3161" y="980"/>
                  </a:cubicBezTo>
                  <a:cubicBezTo>
                    <a:pt x="4137" y="1724"/>
                    <a:pt x="3439" y="3089"/>
                    <a:pt x="2437" y="3089"/>
                  </a:cubicBezTo>
                  <a:cubicBezTo>
                    <a:pt x="2243" y="3089"/>
                    <a:pt x="2038" y="3038"/>
                    <a:pt x="1831" y="2921"/>
                  </a:cubicBezTo>
                  <a:cubicBezTo>
                    <a:pt x="666" y="2205"/>
                    <a:pt x="1419" y="692"/>
                    <a:pt x="2424" y="692"/>
                  </a:cubicBezTo>
                  <a:close/>
                  <a:moveTo>
                    <a:pt x="2550" y="0"/>
                  </a:moveTo>
                  <a:cubicBezTo>
                    <a:pt x="2425" y="0"/>
                    <a:pt x="2295" y="12"/>
                    <a:pt x="2163" y="38"/>
                  </a:cubicBezTo>
                  <a:cubicBezTo>
                    <a:pt x="444" y="315"/>
                    <a:pt x="1" y="2533"/>
                    <a:pt x="1387" y="3531"/>
                  </a:cubicBezTo>
                  <a:cubicBezTo>
                    <a:pt x="1725" y="3764"/>
                    <a:pt x="2112" y="3875"/>
                    <a:pt x="2494" y="3875"/>
                  </a:cubicBezTo>
                  <a:cubicBezTo>
                    <a:pt x="3116" y="3875"/>
                    <a:pt x="3727" y="3581"/>
                    <a:pt x="4104" y="3032"/>
                  </a:cubicBezTo>
                  <a:cubicBezTo>
                    <a:pt x="5025" y="1752"/>
                    <a:pt x="4057" y="0"/>
                    <a:pt x="255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035950" y="1756100"/>
              <a:ext cx="117850" cy="52625"/>
            </a:xfrm>
            <a:custGeom>
              <a:rect b="b" l="l" r="r" t="t"/>
              <a:pathLst>
                <a:path extrusionOk="0" h="2105" w="4714">
                  <a:moveTo>
                    <a:pt x="777" y="0"/>
                  </a:moveTo>
                  <a:lnTo>
                    <a:pt x="1" y="1109"/>
                  </a:lnTo>
                  <a:cubicBezTo>
                    <a:pt x="1226" y="1950"/>
                    <a:pt x="2784" y="2104"/>
                    <a:pt x="3765" y="2104"/>
                  </a:cubicBezTo>
                  <a:cubicBezTo>
                    <a:pt x="4338" y="2104"/>
                    <a:pt x="4714" y="2052"/>
                    <a:pt x="4714" y="2052"/>
                  </a:cubicBezTo>
                  <a:cubicBezTo>
                    <a:pt x="3217" y="1830"/>
                    <a:pt x="1830" y="1054"/>
                    <a:pt x="77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955550" y="1806775"/>
              <a:ext cx="408975" cy="309950"/>
            </a:xfrm>
            <a:custGeom>
              <a:rect b="b" l="l" r="r" t="t"/>
              <a:pathLst>
                <a:path extrusionOk="0" h="12398" w="16359">
                  <a:moveTo>
                    <a:pt x="2252" y="1292"/>
                  </a:moveTo>
                  <a:cubicBezTo>
                    <a:pt x="2518" y="1292"/>
                    <a:pt x="2854" y="1324"/>
                    <a:pt x="3272" y="1411"/>
                  </a:cubicBezTo>
                  <a:cubicBezTo>
                    <a:pt x="3438" y="1411"/>
                    <a:pt x="3605" y="1466"/>
                    <a:pt x="3771" y="1522"/>
                  </a:cubicBezTo>
                  <a:cubicBezTo>
                    <a:pt x="3882" y="1522"/>
                    <a:pt x="3993" y="1577"/>
                    <a:pt x="4104" y="1577"/>
                  </a:cubicBezTo>
                  <a:cubicBezTo>
                    <a:pt x="4714" y="1799"/>
                    <a:pt x="5268" y="1966"/>
                    <a:pt x="5823" y="2243"/>
                  </a:cubicBezTo>
                  <a:cubicBezTo>
                    <a:pt x="6045" y="2354"/>
                    <a:pt x="6322" y="2465"/>
                    <a:pt x="6544" y="2575"/>
                  </a:cubicBezTo>
                  <a:cubicBezTo>
                    <a:pt x="7043" y="2797"/>
                    <a:pt x="7542" y="3075"/>
                    <a:pt x="8096" y="3407"/>
                  </a:cubicBezTo>
                  <a:lnTo>
                    <a:pt x="8762" y="3851"/>
                  </a:lnTo>
                  <a:cubicBezTo>
                    <a:pt x="9039" y="3962"/>
                    <a:pt x="9261" y="4128"/>
                    <a:pt x="9483" y="4294"/>
                  </a:cubicBezTo>
                  <a:lnTo>
                    <a:pt x="10203" y="4849"/>
                  </a:lnTo>
                  <a:lnTo>
                    <a:pt x="10813" y="5293"/>
                  </a:lnTo>
                  <a:cubicBezTo>
                    <a:pt x="11257" y="5681"/>
                    <a:pt x="11756" y="6069"/>
                    <a:pt x="12144" y="6457"/>
                  </a:cubicBezTo>
                  <a:lnTo>
                    <a:pt x="12699" y="7012"/>
                  </a:lnTo>
                  <a:cubicBezTo>
                    <a:pt x="13142" y="7455"/>
                    <a:pt x="13530" y="7899"/>
                    <a:pt x="13919" y="8398"/>
                  </a:cubicBezTo>
                  <a:cubicBezTo>
                    <a:pt x="13974" y="8509"/>
                    <a:pt x="14030" y="8620"/>
                    <a:pt x="14085" y="8675"/>
                  </a:cubicBezTo>
                  <a:cubicBezTo>
                    <a:pt x="14196" y="8786"/>
                    <a:pt x="14251" y="8952"/>
                    <a:pt x="14362" y="9119"/>
                  </a:cubicBezTo>
                  <a:cubicBezTo>
                    <a:pt x="15028" y="10228"/>
                    <a:pt x="14972" y="10838"/>
                    <a:pt x="14917" y="10893"/>
                  </a:cubicBezTo>
                  <a:cubicBezTo>
                    <a:pt x="14917" y="10949"/>
                    <a:pt x="14861" y="10949"/>
                    <a:pt x="14861" y="10949"/>
                  </a:cubicBezTo>
                  <a:cubicBezTo>
                    <a:pt x="14740" y="11040"/>
                    <a:pt x="14485" y="11131"/>
                    <a:pt x="14043" y="11131"/>
                  </a:cubicBezTo>
                  <a:cubicBezTo>
                    <a:pt x="13678" y="11131"/>
                    <a:pt x="13184" y="11069"/>
                    <a:pt x="12532" y="10893"/>
                  </a:cubicBezTo>
                  <a:cubicBezTo>
                    <a:pt x="12089" y="10782"/>
                    <a:pt x="11645" y="10616"/>
                    <a:pt x="11202" y="10450"/>
                  </a:cubicBezTo>
                  <a:lnTo>
                    <a:pt x="10980" y="10394"/>
                  </a:lnTo>
                  <a:lnTo>
                    <a:pt x="10702" y="10283"/>
                  </a:lnTo>
                  <a:lnTo>
                    <a:pt x="10425" y="10172"/>
                  </a:lnTo>
                  <a:lnTo>
                    <a:pt x="10203" y="10061"/>
                  </a:lnTo>
                  <a:lnTo>
                    <a:pt x="9427" y="9673"/>
                  </a:lnTo>
                  <a:cubicBezTo>
                    <a:pt x="9316" y="9618"/>
                    <a:pt x="9205" y="9507"/>
                    <a:pt x="9094" y="9451"/>
                  </a:cubicBezTo>
                  <a:lnTo>
                    <a:pt x="8651" y="9230"/>
                  </a:lnTo>
                  <a:lnTo>
                    <a:pt x="8429" y="9119"/>
                  </a:lnTo>
                  <a:cubicBezTo>
                    <a:pt x="8374" y="9063"/>
                    <a:pt x="8318" y="9008"/>
                    <a:pt x="8263" y="9008"/>
                  </a:cubicBezTo>
                  <a:cubicBezTo>
                    <a:pt x="8096" y="8897"/>
                    <a:pt x="7930" y="8786"/>
                    <a:pt x="7764" y="8675"/>
                  </a:cubicBezTo>
                  <a:lnTo>
                    <a:pt x="7653" y="8620"/>
                  </a:lnTo>
                  <a:lnTo>
                    <a:pt x="7486" y="8509"/>
                  </a:lnTo>
                  <a:lnTo>
                    <a:pt x="7209" y="8342"/>
                  </a:lnTo>
                  <a:lnTo>
                    <a:pt x="6876" y="8121"/>
                  </a:lnTo>
                  <a:cubicBezTo>
                    <a:pt x="6765" y="8010"/>
                    <a:pt x="6599" y="7954"/>
                    <a:pt x="6488" y="7843"/>
                  </a:cubicBezTo>
                  <a:lnTo>
                    <a:pt x="6211" y="7677"/>
                  </a:lnTo>
                  <a:lnTo>
                    <a:pt x="6100" y="7566"/>
                  </a:lnTo>
                  <a:lnTo>
                    <a:pt x="5989" y="7455"/>
                  </a:lnTo>
                  <a:cubicBezTo>
                    <a:pt x="5823" y="7344"/>
                    <a:pt x="5656" y="7233"/>
                    <a:pt x="5545" y="7122"/>
                  </a:cubicBezTo>
                  <a:cubicBezTo>
                    <a:pt x="5490" y="7067"/>
                    <a:pt x="5435" y="7012"/>
                    <a:pt x="5379" y="6956"/>
                  </a:cubicBezTo>
                  <a:cubicBezTo>
                    <a:pt x="5324" y="6956"/>
                    <a:pt x="5213" y="6901"/>
                    <a:pt x="5157" y="6790"/>
                  </a:cubicBezTo>
                  <a:cubicBezTo>
                    <a:pt x="5046" y="6734"/>
                    <a:pt x="4936" y="6623"/>
                    <a:pt x="4825" y="6513"/>
                  </a:cubicBezTo>
                  <a:lnTo>
                    <a:pt x="4492" y="6235"/>
                  </a:lnTo>
                  <a:lnTo>
                    <a:pt x="3882" y="5625"/>
                  </a:lnTo>
                  <a:lnTo>
                    <a:pt x="3716" y="5459"/>
                  </a:lnTo>
                  <a:cubicBezTo>
                    <a:pt x="3605" y="5404"/>
                    <a:pt x="3549" y="5293"/>
                    <a:pt x="3494" y="5237"/>
                  </a:cubicBezTo>
                  <a:cubicBezTo>
                    <a:pt x="3438" y="5182"/>
                    <a:pt x="3383" y="5126"/>
                    <a:pt x="3327" y="5015"/>
                  </a:cubicBezTo>
                  <a:lnTo>
                    <a:pt x="3106" y="4849"/>
                  </a:lnTo>
                  <a:cubicBezTo>
                    <a:pt x="2773" y="4461"/>
                    <a:pt x="2496" y="4073"/>
                    <a:pt x="2274" y="3740"/>
                  </a:cubicBezTo>
                  <a:cubicBezTo>
                    <a:pt x="1442" y="2520"/>
                    <a:pt x="1331" y="1799"/>
                    <a:pt x="1387" y="1577"/>
                  </a:cubicBezTo>
                  <a:cubicBezTo>
                    <a:pt x="1387" y="1577"/>
                    <a:pt x="1387" y="1522"/>
                    <a:pt x="1387" y="1522"/>
                  </a:cubicBezTo>
                  <a:cubicBezTo>
                    <a:pt x="1425" y="1446"/>
                    <a:pt x="1671" y="1292"/>
                    <a:pt x="2252" y="1292"/>
                  </a:cubicBezTo>
                  <a:close/>
                  <a:moveTo>
                    <a:pt x="2160" y="1"/>
                  </a:moveTo>
                  <a:cubicBezTo>
                    <a:pt x="1500" y="1"/>
                    <a:pt x="863" y="279"/>
                    <a:pt x="389" y="801"/>
                  </a:cubicBezTo>
                  <a:cubicBezTo>
                    <a:pt x="0" y="1356"/>
                    <a:pt x="56" y="2132"/>
                    <a:pt x="444" y="3075"/>
                  </a:cubicBezTo>
                  <a:cubicBezTo>
                    <a:pt x="1165" y="4849"/>
                    <a:pt x="3272" y="7178"/>
                    <a:pt x="6100" y="9119"/>
                  </a:cubicBezTo>
                  <a:cubicBezTo>
                    <a:pt x="8983" y="11115"/>
                    <a:pt x="11867" y="12279"/>
                    <a:pt x="13808" y="12390"/>
                  </a:cubicBezTo>
                  <a:cubicBezTo>
                    <a:pt x="13897" y="12395"/>
                    <a:pt x="13983" y="12397"/>
                    <a:pt x="14068" y="12397"/>
                  </a:cubicBezTo>
                  <a:cubicBezTo>
                    <a:pt x="14981" y="12397"/>
                    <a:pt x="15615" y="12126"/>
                    <a:pt x="15970" y="11669"/>
                  </a:cubicBezTo>
                  <a:cubicBezTo>
                    <a:pt x="16358" y="11115"/>
                    <a:pt x="16303" y="10283"/>
                    <a:pt x="15915" y="9396"/>
                  </a:cubicBezTo>
                  <a:cubicBezTo>
                    <a:pt x="15139" y="7566"/>
                    <a:pt x="13087" y="5237"/>
                    <a:pt x="10203" y="3296"/>
                  </a:cubicBezTo>
                  <a:cubicBezTo>
                    <a:pt x="7375" y="1300"/>
                    <a:pt x="4492" y="136"/>
                    <a:pt x="2496" y="25"/>
                  </a:cubicBezTo>
                  <a:cubicBezTo>
                    <a:pt x="2384" y="9"/>
                    <a:pt x="2272" y="1"/>
                    <a:pt x="21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052575" y="1618850"/>
              <a:ext cx="189950" cy="158725"/>
            </a:xfrm>
            <a:custGeom>
              <a:rect b="b" l="l" r="r" t="t"/>
              <a:pathLst>
                <a:path extrusionOk="0" h="6349" w="7598">
                  <a:moveTo>
                    <a:pt x="3995" y="1264"/>
                  </a:moveTo>
                  <a:cubicBezTo>
                    <a:pt x="4378" y="1264"/>
                    <a:pt x="4764" y="1376"/>
                    <a:pt x="5102" y="1608"/>
                  </a:cubicBezTo>
                  <a:cubicBezTo>
                    <a:pt x="6489" y="2607"/>
                    <a:pt x="5990" y="4825"/>
                    <a:pt x="4271" y="5102"/>
                  </a:cubicBezTo>
                  <a:cubicBezTo>
                    <a:pt x="4159" y="5120"/>
                    <a:pt x="4050" y="5129"/>
                    <a:pt x="3944" y="5129"/>
                  </a:cubicBezTo>
                  <a:cubicBezTo>
                    <a:pt x="2454" y="5129"/>
                    <a:pt x="1454" y="3401"/>
                    <a:pt x="2385" y="2108"/>
                  </a:cubicBezTo>
                  <a:cubicBezTo>
                    <a:pt x="2763" y="1559"/>
                    <a:pt x="3374" y="1264"/>
                    <a:pt x="3995" y="1264"/>
                  </a:cubicBezTo>
                  <a:close/>
                  <a:moveTo>
                    <a:pt x="3883" y="0"/>
                  </a:moveTo>
                  <a:cubicBezTo>
                    <a:pt x="1498" y="0"/>
                    <a:pt x="1" y="2551"/>
                    <a:pt x="1110" y="4658"/>
                  </a:cubicBezTo>
                  <a:cubicBezTo>
                    <a:pt x="1699" y="5777"/>
                    <a:pt x="2803" y="6348"/>
                    <a:pt x="3917" y="6348"/>
                  </a:cubicBezTo>
                  <a:cubicBezTo>
                    <a:pt x="4901" y="6348"/>
                    <a:pt x="5894" y="5902"/>
                    <a:pt x="6544" y="4991"/>
                  </a:cubicBezTo>
                  <a:lnTo>
                    <a:pt x="6600" y="5046"/>
                  </a:lnTo>
                  <a:cubicBezTo>
                    <a:pt x="7598" y="3549"/>
                    <a:pt x="7210" y="1553"/>
                    <a:pt x="5768" y="555"/>
                  </a:cubicBezTo>
                  <a:cubicBezTo>
                    <a:pt x="5213" y="167"/>
                    <a:pt x="4548" y="0"/>
                    <a:pt x="38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3"/>
          <p:cNvGrpSpPr/>
          <p:nvPr/>
        </p:nvGrpSpPr>
        <p:grpSpPr>
          <a:xfrm>
            <a:off x="8079075" y="4106600"/>
            <a:ext cx="582275" cy="505800"/>
            <a:chOff x="4131600" y="4333525"/>
            <a:chExt cx="582275" cy="505800"/>
          </a:xfrm>
        </p:grpSpPr>
        <p:sp>
          <p:nvSpPr>
            <p:cNvPr id="459" name="Google Shape;459;p3"/>
            <p:cNvSpPr/>
            <p:nvPr/>
          </p:nvSpPr>
          <p:spPr>
            <a:xfrm>
              <a:off x="4422725" y="4385850"/>
              <a:ext cx="65175" cy="105400"/>
            </a:xfrm>
            <a:custGeom>
              <a:rect b="b" l="l" r="r" t="t"/>
              <a:pathLst>
                <a:path extrusionOk="0" h="4216" w="2607">
                  <a:moveTo>
                    <a:pt x="1331" y="1"/>
                  </a:moveTo>
                  <a:cubicBezTo>
                    <a:pt x="1331" y="1498"/>
                    <a:pt x="832" y="2995"/>
                    <a:pt x="0" y="4215"/>
                  </a:cubicBezTo>
                  <a:cubicBezTo>
                    <a:pt x="0" y="4215"/>
                    <a:pt x="2163" y="2552"/>
                    <a:pt x="2607" y="223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526700" y="4401100"/>
              <a:ext cx="37450" cy="38850"/>
            </a:xfrm>
            <a:custGeom>
              <a:rect b="b" l="l" r="r" t="t"/>
              <a:pathLst>
                <a:path extrusionOk="0" h="1554" w="1498">
                  <a:moveTo>
                    <a:pt x="1387" y="1"/>
                  </a:moveTo>
                  <a:cubicBezTo>
                    <a:pt x="1331" y="1"/>
                    <a:pt x="777" y="167"/>
                    <a:pt x="0" y="1332"/>
                  </a:cubicBezTo>
                  <a:lnTo>
                    <a:pt x="1276" y="1554"/>
                  </a:lnTo>
                  <a:lnTo>
                    <a:pt x="1497" y="56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07275" y="4382700"/>
              <a:ext cx="71100" cy="59425"/>
            </a:xfrm>
            <a:custGeom>
              <a:rect b="b" l="l" r="r" t="t"/>
              <a:pathLst>
                <a:path extrusionOk="0" h="2377" w="2844">
                  <a:moveTo>
                    <a:pt x="1534" y="0"/>
                  </a:moveTo>
                  <a:cubicBezTo>
                    <a:pt x="593" y="0"/>
                    <a:pt x="0" y="1068"/>
                    <a:pt x="570" y="1846"/>
                  </a:cubicBezTo>
                  <a:cubicBezTo>
                    <a:pt x="820" y="2209"/>
                    <a:pt x="1190" y="2377"/>
                    <a:pt x="1551" y="2377"/>
                  </a:cubicBezTo>
                  <a:cubicBezTo>
                    <a:pt x="2074" y="2377"/>
                    <a:pt x="2579" y="2025"/>
                    <a:pt x="2678" y="1402"/>
                  </a:cubicBezTo>
                  <a:cubicBezTo>
                    <a:pt x="2844" y="737"/>
                    <a:pt x="2400" y="127"/>
                    <a:pt x="1735" y="16"/>
                  </a:cubicBezTo>
                  <a:cubicBezTo>
                    <a:pt x="1666" y="5"/>
                    <a:pt x="1599" y="0"/>
                    <a:pt x="15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497575" y="4452400"/>
              <a:ext cx="49950" cy="48550"/>
            </a:xfrm>
            <a:custGeom>
              <a:rect b="b" l="l" r="r" t="t"/>
              <a:pathLst>
                <a:path extrusionOk="0" h="1942" w="1998">
                  <a:moveTo>
                    <a:pt x="777" y="1"/>
                  </a:moveTo>
                  <a:cubicBezTo>
                    <a:pt x="444" y="500"/>
                    <a:pt x="223" y="1054"/>
                    <a:pt x="1" y="1664"/>
                  </a:cubicBezTo>
                  <a:lnTo>
                    <a:pt x="1720" y="1941"/>
                  </a:lnTo>
                  <a:lnTo>
                    <a:pt x="1997" y="22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292425" y="4364125"/>
              <a:ext cx="107525" cy="97250"/>
            </a:xfrm>
            <a:custGeom>
              <a:rect b="b" l="l" r="r" t="t"/>
              <a:pathLst>
                <a:path extrusionOk="0" h="3890" w="4301">
                  <a:moveTo>
                    <a:pt x="2132" y="771"/>
                  </a:moveTo>
                  <a:cubicBezTo>
                    <a:pt x="2495" y="771"/>
                    <a:pt x="2862" y="926"/>
                    <a:pt x="3105" y="1258"/>
                  </a:cubicBezTo>
                  <a:cubicBezTo>
                    <a:pt x="3664" y="2071"/>
                    <a:pt x="3060" y="3116"/>
                    <a:pt x="2188" y="3116"/>
                  </a:cubicBezTo>
                  <a:cubicBezTo>
                    <a:pt x="2107" y="3116"/>
                    <a:pt x="2025" y="3107"/>
                    <a:pt x="1941" y="3088"/>
                  </a:cubicBezTo>
                  <a:cubicBezTo>
                    <a:pt x="1275" y="2977"/>
                    <a:pt x="832" y="2423"/>
                    <a:pt x="943" y="1757"/>
                  </a:cubicBezTo>
                  <a:cubicBezTo>
                    <a:pt x="1043" y="1124"/>
                    <a:pt x="1584" y="771"/>
                    <a:pt x="2132" y="771"/>
                  </a:cubicBezTo>
                  <a:close/>
                  <a:moveTo>
                    <a:pt x="2066" y="0"/>
                  </a:moveTo>
                  <a:cubicBezTo>
                    <a:pt x="1231" y="0"/>
                    <a:pt x="413" y="492"/>
                    <a:pt x="222" y="1591"/>
                  </a:cubicBezTo>
                  <a:cubicBezTo>
                    <a:pt x="0" y="2644"/>
                    <a:pt x="721" y="3642"/>
                    <a:pt x="1774" y="3864"/>
                  </a:cubicBezTo>
                  <a:cubicBezTo>
                    <a:pt x="1883" y="3881"/>
                    <a:pt x="1991" y="3890"/>
                    <a:pt x="2097" y="3890"/>
                  </a:cubicBezTo>
                  <a:cubicBezTo>
                    <a:pt x="3025" y="3890"/>
                    <a:pt x="3849" y="3257"/>
                    <a:pt x="4048" y="2312"/>
                  </a:cubicBezTo>
                  <a:cubicBezTo>
                    <a:pt x="4300" y="860"/>
                    <a:pt x="3169" y="0"/>
                    <a:pt x="206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58400" y="4333525"/>
              <a:ext cx="183750" cy="159775"/>
            </a:xfrm>
            <a:custGeom>
              <a:rect b="b" l="l" r="r" t="t"/>
              <a:pathLst>
                <a:path extrusionOk="0" h="6391" w="7350">
                  <a:moveTo>
                    <a:pt x="3400" y="1226"/>
                  </a:moveTo>
                  <a:cubicBezTo>
                    <a:pt x="3528" y="1226"/>
                    <a:pt x="3662" y="1238"/>
                    <a:pt x="3801" y="1262"/>
                  </a:cubicBezTo>
                  <a:cubicBezTo>
                    <a:pt x="6212" y="1682"/>
                    <a:pt x="5749" y="5124"/>
                    <a:pt x="3536" y="5124"/>
                  </a:cubicBezTo>
                  <a:cubicBezTo>
                    <a:pt x="3408" y="5124"/>
                    <a:pt x="3275" y="5113"/>
                    <a:pt x="3135" y="5088"/>
                  </a:cubicBezTo>
                  <a:cubicBezTo>
                    <a:pt x="724" y="4669"/>
                    <a:pt x="1187" y="1226"/>
                    <a:pt x="3400" y="1226"/>
                  </a:cubicBezTo>
                  <a:close/>
                  <a:moveTo>
                    <a:pt x="3511" y="0"/>
                  </a:moveTo>
                  <a:cubicBezTo>
                    <a:pt x="2676" y="0"/>
                    <a:pt x="1849" y="331"/>
                    <a:pt x="1250" y="929"/>
                  </a:cubicBezTo>
                  <a:cubicBezTo>
                    <a:pt x="806" y="1373"/>
                    <a:pt x="474" y="1983"/>
                    <a:pt x="363" y="2648"/>
                  </a:cubicBezTo>
                  <a:cubicBezTo>
                    <a:pt x="0" y="4616"/>
                    <a:pt x="1573" y="6391"/>
                    <a:pt x="3544" y="6391"/>
                  </a:cubicBezTo>
                  <a:cubicBezTo>
                    <a:pt x="3683" y="6391"/>
                    <a:pt x="3824" y="6382"/>
                    <a:pt x="3967" y="6364"/>
                  </a:cubicBezTo>
                  <a:cubicBezTo>
                    <a:pt x="6074" y="6031"/>
                    <a:pt x="7350" y="3757"/>
                    <a:pt x="6407" y="1817"/>
                  </a:cubicBezTo>
                  <a:lnTo>
                    <a:pt x="6352" y="1817"/>
                  </a:lnTo>
                  <a:cubicBezTo>
                    <a:pt x="5908" y="874"/>
                    <a:pt x="5076" y="209"/>
                    <a:pt x="4023" y="42"/>
                  </a:cubicBezTo>
                  <a:cubicBezTo>
                    <a:pt x="3853" y="14"/>
                    <a:pt x="3682" y="0"/>
                    <a:pt x="351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478175" y="4512000"/>
              <a:ext cx="51325" cy="49950"/>
            </a:xfrm>
            <a:custGeom>
              <a:rect b="b" l="l" r="r" t="t"/>
              <a:pathLst>
                <a:path extrusionOk="0" h="1998" w="2053">
                  <a:moveTo>
                    <a:pt x="500" y="1"/>
                  </a:moveTo>
                  <a:cubicBezTo>
                    <a:pt x="333" y="500"/>
                    <a:pt x="167" y="1110"/>
                    <a:pt x="0" y="1720"/>
                  </a:cubicBezTo>
                  <a:lnTo>
                    <a:pt x="1719" y="1997"/>
                  </a:lnTo>
                  <a:lnTo>
                    <a:pt x="2052" y="278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178750" y="4351200"/>
              <a:ext cx="79025" cy="127575"/>
            </a:xfrm>
            <a:custGeom>
              <a:rect b="b" l="l" r="r" t="t"/>
              <a:pathLst>
                <a:path extrusionOk="0" h="5103" w="3161">
                  <a:moveTo>
                    <a:pt x="3161" y="1"/>
                  </a:moveTo>
                  <a:lnTo>
                    <a:pt x="0" y="2219"/>
                  </a:lnTo>
                  <a:cubicBezTo>
                    <a:pt x="333" y="3660"/>
                    <a:pt x="1497" y="4769"/>
                    <a:pt x="2994" y="5102"/>
                  </a:cubicBezTo>
                  <a:cubicBezTo>
                    <a:pt x="2163" y="3494"/>
                    <a:pt x="2218" y="1553"/>
                    <a:pt x="31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4173475" y="4505775"/>
              <a:ext cx="234025" cy="121325"/>
            </a:xfrm>
            <a:custGeom>
              <a:rect b="b" l="l" r="r" t="t"/>
              <a:pathLst>
                <a:path extrusionOk="0" h="4853" w="9361">
                  <a:moveTo>
                    <a:pt x="2535" y="1"/>
                  </a:moveTo>
                  <a:cubicBezTo>
                    <a:pt x="1001" y="1"/>
                    <a:pt x="0" y="1733"/>
                    <a:pt x="932" y="3078"/>
                  </a:cubicBezTo>
                  <a:cubicBezTo>
                    <a:pt x="1265" y="3466"/>
                    <a:pt x="1708" y="3743"/>
                    <a:pt x="2207" y="3854"/>
                  </a:cubicBezTo>
                  <a:lnTo>
                    <a:pt x="7808" y="4852"/>
                  </a:lnTo>
                  <a:cubicBezTo>
                    <a:pt x="7863" y="4353"/>
                    <a:pt x="8196" y="4021"/>
                    <a:pt x="8640" y="3854"/>
                  </a:cubicBezTo>
                  <a:cubicBezTo>
                    <a:pt x="8972" y="3799"/>
                    <a:pt x="9194" y="3522"/>
                    <a:pt x="9305" y="3189"/>
                  </a:cubicBezTo>
                  <a:lnTo>
                    <a:pt x="9305" y="3078"/>
                  </a:lnTo>
                  <a:cubicBezTo>
                    <a:pt x="9360" y="2745"/>
                    <a:pt x="9194" y="2413"/>
                    <a:pt x="8917" y="2191"/>
                  </a:cubicBezTo>
                  <a:cubicBezTo>
                    <a:pt x="8529" y="1914"/>
                    <a:pt x="8362" y="1470"/>
                    <a:pt x="8473" y="1026"/>
                  </a:cubicBezTo>
                  <a:lnTo>
                    <a:pt x="2873" y="28"/>
                  </a:lnTo>
                  <a:cubicBezTo>
                    <a:pt x="2758" y="10"/>
                    <a:pt x="2645" y="1"/>
                    <a:pt x="253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467075" y="4573000"/>
              <a:ext cx="44400" cy="49950"/>
            </a:xfrm>
            <a:custGeom>
              <a:rect b="b" l="l" r="r" t="t"/>
              <a:pathLst>
                <a:path extrusionOk="0" h="1998" w="1776">
                  <a:moveTo>
                    <a:pt x="278" y="1"/>
                  </a:moveTo>
                  <a:cubicBezTo>
                    <a:pt x="223" y="278"/>
                    <a:pt x="167" y="611"/>
                    <a:pt x="112" y="888"/>
                  </a:cubicBezTo>
                  <a:cubicBezTo>
                    <a:pt x="56" y="1165"/>
                    <a:pt x="1" y="1443"/>
                    <a:pt x="1" y="1775"/>
                  </a:cubicBezTo>
                  <a:lnTo>
                    <a:pt x="1443" y="1997"/>
                  </a:lnTo>
                  <a:lnTo>
                    <a:pt x="1775" y="278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4536400" y="4412200"/>
              <a:ext cx="177475" cy="408975"/>
            </a:xfrm>
            <a:custGeom>
              <a:rect b="b" l="l" r="r" t="t"/>
              <a:pathLst>
                <a:path extrusionOk="0" h="16359" w="7099">
                  <a:moveTo>
                    <a:pt x="2828" y="1"/>
                  </a:moveTo>
                  <a:lnTo>
                    <a:pt x="2828" y="1"/>
                  </a:lnTo>
                  <a:cubicBezTo>
                    <a:pt x="3549" y="1830"/>
                    <a:pt x="3716" y="4936"/>
                    <a:pt x="3161" y="8318"/>
                  </a:cubicBezTo>
                  <a:cubicBezTo>
                    <a:pt x="2551" y="11756"/>
                    <a:pt x="1331" y="14584"/>
                    <a:pt x="0" y="16081"/>
                  </a:cubicBezTo>
                  <a:lnTo>
                    <a:pt x="1608" y="16359"/>
                  </a:lnTo>
                  <a:cubicBezTo>
                    <a:pt x="3106" y="15305"/>
                    <a:pt x="3937" y="14695"/>
                    <a:pt x="5435" y="13641"/>
                  </a:cubicBezTo>
                  <a:lnTo>
                    <a:pt x="7098" y="4104"/>
                  </a:lnTo>
                  <a:cubicBezTo>
                    <a:pt x="6045" y="2607"/>
                    <a:pt x="5490" y="1775"/>
                    <a:pt x="4437" y="278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4461550" y="4636775"/>
              <a:ext cx="45750" cy="49925"/>
            </a:xfrm>
            <a:custGeom>
              <a:rect b="b" l="l" r="r" t="t"/>
              <a:pathLst>
                <a:path extrusionOk="0" h="1997" w="1830">
                  <a:moveTo>
                    <a:pt x="111" y="1"/>
                  </a:moveTo>
                  <a:cubicBezTo>
                    <a:pt x="56" y="555"/>
                    <a:pt x="0" y="1165"/>
                    <a:pt x="0" y="1775"/>
                  </a:cubicBezTo>
                  <a:lnTo>
                    <a:pt x="1553" y="1997"/>
                  </a:lnTo>
                  <a:lnTo>
                    <a:pt x="1830" y="27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4131600" y="4630600"/>
              <a:ext cx="94300" cy="122650"/>
            </a:xfrm>
            <a:custGeom>
              <a:rect b="b" l="l" r="r" t="t"/>
              <a:pathLst>
                <a:path extrusionOk="0" h="4906" w="3772">
                  <a:moveTo>
                    <a:pt x="3317" y="1"/>
                  </a:moveTo>
                  <a:cubicBezTo>
                    <a:pt x="1987" y="1"/>
                    <a:pt x="748" y="649"/>
                    <a:pt x="1" y="1745"/>
                  </a:cubicBezTo>
                  <a:lnTo>
                    <a:pt x="2219" y="4905"/>
                  </a:lnTo>
                  <a:cubicBezTo>
                    <a:pt x="1831" y="3131"/>
                    <a:pt x="2441" y="1246"/>
                    <a:pt x="3771" y="26"/>
                  </a:cubicBezTo>
                  <a:cubicBezTo>
                    <a:pt x="3619" y="9"/>
                    <a:pt x="3467" y="1"/>
                    <a:pt x="331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4529475" y="4489825"/>
              <a:ext cx="62400" cy="244025"/>
            </a:xfrm>
            <a:custGeom>
              <a:rect b="b" l="l" r="r" t="t"/>
              <a:pathLst>
                <a:path extrusionOk="0" h="9761" w="2496">
                  <a:moveTo>
                    <a:pt x="2495" y="1"/>
                  </a:moveTo>
                  <a:cubicBezTo>
                    <a:pt x="1553" y="777"/>
                    <a:pt x="721" y="2552"/>
                    <a:pt x="388" y="4659"/>
                  </a:cubicBezTo>
                  <a:cubicBezTo>
                    <a:pt x="0" y="6821"/>
                    <a:pt x="167" y="8762"/>
                    <a:pt x="776" y="9760"/>
                  </a:cubicBezTo>
                  <a:cubicBezTo>
                    <a:pt x="832" y="9705"/>
                    <a:pt x="887" y="9594"/>
                    <a:pt x="887" y="9538"/>
                  </a:cubicBezTo>
                  <a:cubicBezTo>
                    <a:pt x="943" y="9427"/>
                    <a:pt x="998" y="9317"/>
                    <a:pt x="998" y="9261"/>
                  </a:cubicBezTo>
                  <a:cubicBezTo>
                    <a:pt x="1054" y="9150"/>
                    <a:pt x="1054" y="9095"/>
                    <a:pt x="1109" y="8984"/>
                  </a:cubicBezTo>
                  <a:lnTo>
                    <a:pt x="1165" y="8762"/>
                  </a:lnTo>
                  <a:cubicBezTo>
                    <a:pt x="1276" y="8485"/>
                    <a:pt x="1386" y="8208"/>
                    <a:pt x="1497" y="7930"/>
                  </a:cubicBezTo>
                  <a:cubicBezTo>
                    <a:pt x="1497" y="7819"/>
                    <a:pt x="1719" y="7653"/>
                    <a:pt x="1775" y="7487"/>
                  </a:cubicBezTo>
                  <a:cubicBezTo>
                    <a:pt x="1830" y="7376"/>
                    <a:pt x="1885" y="7209"/>
                    <a:pt x="1885" y="7043"/>
                  </a:cubicBezTo>
                  <a:cubicBezTo>
                    <a:pt x="1941" y="6988"/>
                    <a:pt x="1941" y="6877"/>
                    <a:pt x="1996" y="6766"/>
                  </a:cubicBezTo>
                  <a:cubicBezTo>
                    <a:pt x="1996" y="6710"/>
                    <a:pt x="1996" y="6655"/>
                    <a:pt x="2052" y="6599"/>
                  </a:cubicBezTo>
                  <a:cubicBezTo>
                    <a:pt x="2107" y="6433"/>
                    <a:pt x="2107" y="6211"/>
                    <a:pt x="2163" y="6045"/>
                  </a:cubicBezTo>
                  <a:lnTo>
                    <a:pt x="2163" y="5934"/>
                  </a:lnTo>
                  <a:lnTo>
                    <a:pt x="2163" y="5712"/>
                  </a:lnTo>
                  <a:lnTo>
                    <a:pt x="2218" y="5435"/>
                  </a:lnTo>
                  <a:cubicBezTo>
                    <a:pt x="2274" y="5269"/>
                    <a:pt x="2274" y="5158"/>
                    <a:pt x="2329" y="4991"/>
                  </a:cubicBezTo>
                  <a:cubicBezTo>
                    <a:pt x="2329" y="4825"/>
                    <a:pt x="2329" y="4659"/>
                    <a:pt x="2385" y="4548"/>
                  </a:cubicBezTo>
                  <a:cubicBezTo>
                    <a:pt x="2440" y="4437"/>
                    <a:pt x="2440" y="4326"/>
                    <a:pt x="2440" y="4215"/>
                  </a:cubicBezTo>
                  <a:cubicBezTo>
                    <a:pt x="2440" y="4160"/>
                    <a:pt x="2440" y="4104"/>
                    <a:pt x="2440" y="4049"/>
                  </a:cubicBezTo>
                  <a:cubicBezTo>
                    <a:pt x="2440" y="3993"/>
                    <a:pt x="2440" y="3938"/>
                    <a:pt x="2440" y="3882"/>
                  </a:cubicBezTo>
                  <a:cubicBezTo>
                    <a:pt x="2495" y="3716"/>
                    <a:pt x="2495" y="3550"/>
                    <a:pt x="2495" y="3328"/>
                  </a:cubicBezTo>
                  <a:cubicBezTo>
                    <a:pt x="2495" y="3272"/>
                    <a:pt x="2495" y="3217"/>
                    <a:pt x="2495" y="3161"/>
                  </a:cubicBezTo>
                  <a:lnTo>
                    <a:pt x="2495" y="2884"/>
                  </a:lnTo>
                  <a:lnTo>
                    <a:pt x="2495" y="2385"/>
                  </a:lnTo>
                  <a:lnTo>
                    <a:pt x="2495" y="1997"/>
                  </a:lnTo>
                  <a:lnTo>
                    <a:pt x="2495" y="1110"/>
                  </a:lnTo>
                  <a:lnTo>
                    <a:pt x="2495" y="833"/>
                  </a:lnTo>
                  <a:lnTo>
                    <a:pt x="2495" y="555"/>
                  </a:lnTo>
                  <a:lnTo>
                    <a:pt x="2495" y="27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4461550" y="4700550"/>
              <a:ext cx="41600" cy="51325"/>
            </a:xfrm>
            <a:custGeom>
              <a:rect b="b" l="l" r="r" t="t"/>
              <a:pathLst>
                <a:path extrusionOk="0" h="2053" w="1664">
                  <a:moveTo>
                    <a:pt x="0" y="0"/>
                  </a:moveTo>
                  <a:cubicBezTo>
                    <a:pt x="0" y="610"/>
                    <a:pt x="56" y="1220"/>
                    <a:pt x="166" y="1830"/>
                  </a:cubicBezTo>
                  <a:lnTo>
                    <a:pt x="1386" y="2052"/>
                  </a:lnTo>
                  <a:lnTo>
                    <a:pt x="1664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4461550" y="4402500"/>
              <a:ext cx="130325" cy="406200"/>
            </a:xfrm>
            <a:custGeom>
              <a:rect b="b" l="l" r="r" t="t"/>
              <a:pathLst>
                <a:path extrusionOk="0" h="16248" w="5213">
                  <a:moveTo>
                    <a:pt x="4103" y="0"/>
                  </a:moveTo>
                  <a:lnTo>
                    <a:pt x="3882" y="1498"/>
                  </a:lnTo>
                  <a:lnTo>
                    <a:pt x="2606" y="1276"/>
                  </a:lnTo>
                  <a:cubicBezTo>
                    <a:pt x="2551" y="1387"/>
                    <a:pt x="2440" y="1553"/>
                    <a:pt x="2384" y="1664"/>
                  </a:cubicBezTo>
                  <a:cubicBezTo>
                    <a:pt x="2329" y="1775"/>
                    <a:pt x="2274" y="1886"/>
                    <a:pt x="2218" y="1941"/>
                  </a:cubicBezTo>
                  <a:lnTo>
                    <a:pt x="3438" y="2163"/>
                  </a:lnTo>
                  <a:lnTo>
                    <a:pt x="3161" y="3937"/>
                  </a:lnTo>
                  <a:lnTo>
                    <a:pt x="1442" y="3605"/>
                  </a:lnTo>
                  <a:cubicBezTo>
                    <a:pt x="1331" y="3882"/>
                    <a:pt x="1275" y="4104"/>
                    <a:pt x="1165" y="4381"/>
                  </a:cubicBezTo>
                  <a:lnTo>
                    <a:pt x="2717" y="4658"/>
                  </a:lnTo>
                  <a:lnTo>
                    <a:pt x="2384" y="6377"/>
                  </a:lnTo>
                  <a:lnTo>
                    <a:pt x="665" y="6100"/>
                  </a:lnTo>
                  <a:cubicBezTo>
                    <a:pt x="610" y="6322"/>
                    <a:pt x="555" y="6599"/>
                    <a:pt x="499" y="6821"/>
                  </a:cubicBezTo>
                  <a:lnTo>
                    <a:pt x="1996" y="7098"/>
                  </a:lnTo>
                  <a:lnTo>
                    <a:pt x="1664" y="8817"/>
                  </a:lnTo>
                  <a:lnTo>
                    <a:pt x="222" y="8540"/>
                  </a:lnTo>
                  <a:lnTo>
                    <a:pt x="111" y="9372"/>
                  </a:lnTo>
                  <a:lnTo>
                    <a:pt x="1830" y="9649"/>
                  </a:lnTo>
                  <a:lnTo>
                    <a:pt x="1553" y="11368"/>
                  </a:lnTo>
                  <a:lnTo>
                    <a:pt x="0" y="11146"/>
                  </a:lnTo>
                  <a:lnTo>
                    <a:pt x="0" y="11922"/>
                  </a:lnTo>
                  <a:lnTo>
                    <a:pt x="1664" y="12200"/>
                  </a:lnTo>
                  <a:lnTo>
                    <a:pt x="1386" y="13974"/>
                  </a:lnTo>
                  <a:lnTo>
                    <a:pt x="166" y="13752"/>
                  </a:lnTo>
                  <a:lnTo>
                    <a:pt x="166" y="13752"/>
                  </a:lnTo>
                  <a:cubicBezTo>
                    <a:pt x="166" y="13863"/>
                    <a:pt x="222" y="13974"/>
                    <a:pt x="222" y="14085"/>
                  </a:cubicBezTo>
                  <a:cubicBezTo>
                    <a:pt x="222" y="14196"/>
                    <a:pt x="277" y="14362"/>
                    <a:pt x="333" y="14529"/>
                  </a:cubicBezTo>
                  <a:lnTo>
                    <a:pt x="1553" y="14750"/>
                  </a:lnTo>
                  <a:lnTo>
                    <a:pt x="1275" y="16248"/>
                  </a:lnTo>
                  <a:cubicBezTo>
                    <a:pt x="1497" y="16137"/>
                    <a:pt x="2107" y="15804"/>
                    <a:pt x="2884" y="14529"/>
                  </a:cubicBezTo>
                  <a:cubicBezTo>
                    <a:pt x="3105" y="14140"/>
                    <a:pt x="3272" y="13752"/>
                    <a:pt x="3493" y="13309"/>
                  </a:cubicBezTo>
                  <a:cubicBezTo>
                    <a:pt x="2884" y="12255"/>
                    <a:pt x="2717" y="10314"/>
                    <a:pt x="3105" y="8207"/>
                  </a:cubicBezTo>
                  <a:cubicBezTo>
                    <a:pt x="3438" y="6045"/>
                    <a:pt x="4270" y="4270"/>
                    <a:pt x="5212" y="3549"/>
                  </a:cubicBezTo>
                  <a:cubicBezTo>
                    <a:pt x="5157" y="3050"/>
                    <a:pt x="5102" y="2607"/>
                    <a:pt x="5046" y="2163"/>
                  </a:cubicBezTo>
                  <a:cubicBezTo>
                    <a:pt x="4769" y="721"/>
                    <a:pt x="4325" y="167"/>
                    <a:pt x="410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4131600" y="4351200"/>
              <a:ext cx="385425" cy="446400"/>
            </a:xfrm>
            <a:custGeom>
              <a:rect b="b" l="l" r="r" t="t"/>
              <a:pathLst>
                <a:path extrusionOk="0" h="17856" w="15417">
                  <a:moveTo>
                    <a:pt x="4210" y="6184"/>
                  </a:moveTo>
                  <a:cubicBezTo>
                    <a:pt x="4320" y="6184"/>
                    <a:pt x="4433" y="6193"/>
                    <a:pt x="4548" y="6211"/>
                  </a:cubicBezTo>
                  <a:lnTo>
                    <a:pt x="10148" y="7209"/>
                  </a:lnTo>
                  <a:cubicBezTo>
                    <a:pt x="10037" y="7653"/>
                    <a:pt x="10204" y="8097"/>
                    <a:pt x="10592" y="8374"/>
                  </a:cubicBezTo>
                  <a:cubicBezTo>
                    <a:pt x="10869" y="8596"/>
                    <a:pt x="11035" y="8928"/>
                    <a:pt x="10980" y="9261"/>
                  </a:cubicBezTo>
                  <a:lnTo>
                    <a:pt x="10980" y="9372"/>
                  </a:lnTo>
                  <a:cubicBezTo>
                    <a:pt x="10869" y="9705"/>
                    <a:pt x="10647" y="9982"/>
                    <a:pt x="10315" y="10037"/>
                  </a:cubicBezTo>
                  <a:cubicBezTo>
                    <a:pt x="9871" y="10204"/>
                    <a:pt x="9538" y="10536"/>
                    <a:pt x="9483" y="11035"/>
                  </a:cubicBezTo>
                  <a:lnTo>
                    <a:pt x="3882" y="10037"/>
                  </a:lnTo>
                  <a:cubicBezTo>
                    <a:pt x="3383" y="9926"/>
                    <a:pt x="2940" y="9649"/>
                    <a:pt x="2607" y="9261"/>
                  </a:cubicBezTo>
                  <a:cubicBezTo>
                    <a:pt x="1675" y="7916"/>
                    <a:pt x="2676" y="6184"/>
                    <a:pt x="4210" y="6184"/>
                  </a:cubicBezTo>
                  <a:close/>
                  <a:moveTo>
                    <a:pt x="5047" y="1"/>
                  </a:moveTo>
                  <a:cubicBezTo>
                    <a:pt x="4104" y="1553"/>
                    <a:pt x="4049" y="3494"/>
                    <a:pt x="4880" y="5102"/>
                  </a:cubicBezTo>
                  <a:cubicBezTo>
                    <a:pt x="3383" y="4769"/>
                    <a:pt x="2274" y="3660"/>
                    <a:pt x="1886" y="2219"/>
                  </a:cubicBezTo>
                  <a:lnTo>
                    <a:pt x="1" y="12921"/>
                  </a:lnTo>
                  <a:cubicBezTo>
                    <a:pt x="748" y="11825"/>
                    <a:pt x="2032" y="11177"/>
                    <a:pt x="3330" y="11177"/>
                  </a:cubicBezTo>
                  <a:cubicBezTo>
                    <a:pt x="3477" y="11177"/>
                    <a:pt x="3625" y="11185"/>
                    <a:pt x="3771" y="11202"/>
                  </a:cubicBezTo>
                  <a:cubicBezTo>
                    <a:pt x="2441" y="12477"/>
                    <a:pt x="1831" y="14307"/>
                    <a:pt x="2219" y="16081"/>
                  </a:cubicBezTo>
                  <a:lnTo>
                    <a:pt x="3494" y="16303"/>
                  </a:lnTo>
                  <a:cubicBezTo>
                    <a:pt x="3217" y="15693"/>
                    <a:pt x="3106" y="15028"/>
                    <a:pt x="3217" y="14363"/>
                  </a:cubicBezTo>
                  <a:cubicBezTo>
                    <a:pt x="3509" y="12778"/>
                    <a:pt x="4898" y="11727"/>
                    <a:pt x="6394" y="11727"/>
                  </a:cubicBezTo>
                  <a:cubicBezTo>
                    <a:pt x="6888" y="11727"/>
                    <a:pt x="7393" y="11841"/>
                    <a:pt x="7875" y="12089"/>
                  </a:cubicBezTo>
                  <a:cubicBezTo>
                    <a:pt x="9760" y="13087"/>
                    <a:pt x="10148" y="15693"/>
                    <a:pt x="8651" y="17191"/>
                  </a:cubicBezTo>
                  <a:lnTo>
                    <a:pt x="10093" y="17468"/>
                  </a:lnTo>
                  <a:cubicBezTo>
                    <a:pt x="10647" y="16026"/>
                    <a:pt x="10703" y="14473"/>
                    <a:pt x="10315" y="12976"/>
                  </a:cubicBezTo>
                  <a:lnTo>
                    <a:pt x="10315" y="12976"/>
                  </a:lnTo>
                  <a:cubicBezTo>
                    <a:pt x="10315" y="12977"/>
                    <a:pt x="11812" y="15361"/>
                    <a:pt x="11424" y="17690"/>
                  </a:cubicBezTo>
                  <a:lnTo>
                    <a:pt x="12588" y="17856"/>
                  </a:lnTo>
                  <a:cubicBezTo>
                    <a:pt x="11867" y="16081"/>
                    <a:pt x="11701" y="12921"/>
                    <a:pt x="12311" y="9538"/>
                  </a:cubicBezTo>
                  <a:cubicBezTo>
                    <a:pt x="12865" y="6156"/>
                    <a:pt x="14085" y="3272"/>
                    <a:pt x="15416" y="1831"/>
                  </a:cubicBezTo>
                  <a:lnTo>
                    <a:pt x="14196" y="1609"/>
                  </a:lnTo>
                  <a:cubicBezTo>
                    <a:pt x="13808" y="3938"/>
                    <a:pt x="11590" y="5601"/>
                    <a:pt x="11590" y="5601"/>
                  </a:cubicBezTo>
                  <a:cubicBezTo>
                    <a:pt x="12477" y="4381"/>
                    <a:pt x="12921" y="2884"/>
                    <a:pt x="12921" y="1387"/>
                  </a:cubicBezTo>
                  <a:lnTo>
                    <a:pt x="11424" y="1165"/>
                  </a:lnTo>
                  <a:lnTo>
                    <a:pt x="11424" y="1165"/>
                  </a:lnTo>
                  <a:cubicBezTo>
                    <a:pt x="12366" y="3106"/>
                    <a:pt x="11146" y="5379"/>
                    <a:pt x="8984" y="5657"/>
                  </a:cubicBezTo>
                  <a:cubicBezTo>
                    <a:pt x="8837" y="5675"/>
                    <a:pt x="8693" y="5685"/>
                    <a:pt x="8550" y="5685"/>
                  </a:cubicBezTo>
                  <a:cubicBezTo>
                    <a:pt x="6591" y="5685"/>
                    <a:pt x="5073" y="3958"/>
                    <a:pt x="5435" y="1941"/>
                  </a:cubicBezTo>
                  <a:cubicBezTo>
                    <a:pt x="5546" y="1276"/>
                    <a:pt x="5823" y="722"/>
                    <a:pt x="6322" y="222"/>
                  </a:cubicBezTo>
                  <a:lnTo>
                    <a:pt x="5047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4469850" y="4765700"/>
              <a:ext cx="30525" cy="43000"/>
            </a:xfrm>
            <a:custGeom>
              <a:rect b="b" l="l" r="r" t="t"/>
              <a:pathLst>
                <a:path extrusionOk="0" h="1720" w="1221">
                  <a:moveTo>
                    <a:pt x="1" y="1"/>
                  </a:moveTo>
                  <a:lnTo>
                    <a:pt x="1" y="1"/>
                  </a:lnTo>
                  <a:cubicBezTo>
                    <a:pt x="333" y="1331"/>
                    <a:pt x="777" y="1720"/>
                    <a:pt x="888" y="1720"/>
                  </a:cubicBezTo>
                  <a:lnTo>
                    <a:pt x="943" y="1720"/>
                  </a:lnTo>
                  <a:lnTo>
                    <a:pt x="122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4259150" y="4694125"/>
              <a:ext cx="74050" cy="59125"/>
            </a:xfrm>
            <a:custGeom>
              <a:rect b="b" l="l" r="r" t="t"/>
              <a:pathLst>
                <a:path extrusionOk="0" h="2365" w="2962">
                  <a:moveTo>
                    <a:pt x="1234" y="0"/>
                  </a:moveTo>
                  <a:cubicBezTo>
                    <a:pt x="709" y="0"/>
                    <a:pt x="206" y="408"/>
                    <a:pt x="111" y="978"/>
                  </a:cubicBezTo>
                  <a:cubicBezTo>
                    <a:pt x="0" y="1588"/>
                    <a:pt x="444" y="2254"/>
                    <a:pt x="1109" y="2364"/>
                  </a:cubicBezTo>
                  <a:lnTo>
                    <a:pt x="1109" y="2309"/>
                  </a:lnTo>
                  <a:cubicBezTo>
                    <a:pt x="1198" y="2325"/>
                    <a:pt x="1283" y="2332"/>
                    <a:pt x="1364" y="2332"/>
                  </a:cubicBezTo>
                  <a:cubicBezTo>
                    <a:pt x="2700" y="2332"/>
                    <a:pt x="2961" y="297"/>
                    <a:pt x="1497" y="36"/>
                  </a:cubicBezTo>
                  <a:cubicBezTo>
                    <a:pt x="1410" y="12"/>
                    <a:pt x="1322" y="0"/>
                    <a:pt x="12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4237650" y="4675975"/>
              <a:ext cx="117175" cy="97350"/>
            </a:xfrm>
            <a:custGeom>
              <a:rect b="b" l="l" r="r" t="t"/>
              <a:pathLst>
                <a:path extrusionOk="0" h="3894" w="4687">
                  <a:moveTo>
                    <a:pt x="2148" y="743"/>
                  </a:moveTo>
                  <a:cubicBezTo>
                    <a:pt x="2218" y="743"/>
                    <a:pt x="2288" y="749"/>
                    <a:pt x="2357" y="762"/>
                  </a:cubicBezTo>
                  <a:cubicBezTo>
                    <a:pt x="3411" y="983"/>
                    <a:pt x="3688" y="2314"/>
                    <a:pt x="2801" y="2869"/>
                  </a:cubicBezTo>
                  <a:cubicBezTo>
                    <a:pt x="2590" y="3023"/>
                    <a:pt x="2358" y="3092"/>
                    <a:pt x="2132" y="3092"/>
                  </a:cubicBezTo>
                  <a:cubicBezTo>
                    <a:pt x="1465" y="3092"/>
                    <a:pt x="847" y="2491"/>
                    <a:pt x="971" y="1704"/>
                  </a:cubicBezTo>
                  <a:cubicBezTo>
                    <a:pt x="1069" y="1115"/>
                    <a:pt x="1603" y="743"/>
                    <a:pt x="2148" y="743"/>
                  </a:cubicBezTo>
                  <a:close/>
                  <a:moveTo>
                    <a:pt x="2085" y="0"/>
                  </a:moveTo>
                  <a:cubicBezTo>
                    <a:pt x="1183" y="0"/>
                    <a:pt x="396" y="669"/>
                    <a:pt x="250" y="1593"/>
                  </a:cubicBezTo>
                  <a:cubicBezTo>
                    <a:pt x="0" y="2884"/>
                    <a:pt x="1033" y="3894"/>
                    <a:pt x="2149" y="3894"/>
                  </a:cubicBezTo>
                  <a:cubicBezTo>
                    <a:pt x="2520" y="3894"/>
                    <a:pt x="2899" y="3783"/>
                    <a:pt x="3245" y="3534"/>
                  </a:cubicBezTo>
                  <a:cubicBezTo>
                    <a:pt x="4686" y="2536"/>
                    <a:pt x="4187" y="318"/>
                    <a:pt x="2468" y="41"/>
                  </a:cubicBezTo>
                  <a:cubicBezTo>
                    <a:pt x="2339" y="14"/>
                    <a:pt x="2211" y="0"/>
                    <a:pt x="2085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383900" y="4675600"/>
              <a:ext cx="43000" cy="116475"/>
            </a:xfrm>
            <a:custGeom>
              <a:rect b="b" l="l" r="r" t="t"/>
              <a:pathLst>
                <a:path extrusionOk="0" h="4659" w="1720">
                  <a:moveTo>
                    <a:pt x="223" y="0"/>
                  </a:moveTo>
                  <a:cubicBezTo>
                    <a:pt x="611" y="1497"/>
                    <a:pt x="555" y="3050"/>
                    <a:pt x="1" y="4492"/>
                  </a:cubicBezTo>
                  <a:lnTo>
                    <a:pt x="1332" y="4658"/>
                  </a:lnTo>
                  <a:cubicBezTo>
                    <a:pt x="1720" y="2385"/>
                    <a:pt x="223" y="1"/>
                    <a:pt x="2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4422725" y="4371875"/>
              <a:ext cx="206575" cy="467450"/>
            </a:xfrm>
            <a:custGeom>
              <a:rect b="b" l="l" r="r" t="t"/>
              <a:pathLst>
                <a:path extrusionOk="0" h="18698" w="8263">
                  <a:moveTo>
                    <a:pt x="5546" y="1170"/>
                  </a:moveTo>
                  <a:lnTo>
                    <a:pt x="5656" y="1225"/>
                  </a:lnTo>
                  <a:cubicBezTo>
                    <a:pt x="5878" y="1392"/>
                    <a:pt x="6266" y="1946"/>
                    <a:pt x="6544" y="3388"/>
                  </a:cubicBezTo>
                  <a:cubicBezTo>
                    <a:pt x="6655" y="3832"/>
                    <a:pt x="6710" y="4275"/>
                    <a:pt x="6710" y="4774"/>
                  </a:cubicBezTo>
                  <a:lnTo>
                    <a:pt x="6710" y="5051"/>
                  </a:lnTo>
                  <a:lnTo>
                    <a:pt x="6710" y="5329"/>
                  </a:lnTo>
                  <a:lnTo>
                    <a:pt x="6710" y="5606"/>
                  </a:lnTo>
                  <a:lnTo>
                    <a:pt x="6710" y="5828"/>
                  </a:lnTo>
                  <a:lnTo>
                    <a:pt x="6710" y="6715"/>
                  </a:lnTo>
                  <a:lnTo>
                    <a:pt x="6710" y="7159"/>
                  </a:lnTo>
                  <a:lnTo>
                    <a:pt x="6710" y="7602"/>
                  </a:lnTo>
                  <a:lnTo>
                    <a:pt x="6710" y="7879"/>
                  </a:lnTo>
                  <a:cubicBezTo>
                    <a:pt x="6710" y="7935"/>
                    <a:pt x="6710" y="8046"/>
                    <a:pt x="6710" y="8101"/>
                  </a:cubicBezTo>
                  <a:cubicBezTo>
                    <a:pt x="6710" y="8268"/>
                    <a:pt x="6710" y="8489"/>
                    <a:pt x="6655" y="8656"/>
                  </a:cubicBezTo>
                  <a:cubicBezTo>
                    <a:pt x="6655" y="8711"/>
                    <a:pt x="6655" y="8711"/>
                    <a:pt x="6655" y="8767"/>
                  </a:cubicBezTo>
                  <a:cubicBezTo>
                    <a:pt x="6655" y="8822"/>
                    <a:pt x="6655" y="8933"/>
                    <a:pt x="6655" y="8989"/>
                  </a:cubicBezTo>
                  <a:cubicBezTo>
                    <a:pt x="6655" y="9099"/>
                    <a:pt x="6655" y="9155"/>
                    <a:pt x="6655" y="9266"/>
                  </a:cubicBezTo>
                  <a:cubicBezTo>
                    <a:pt x="6599" y="9377"/>
                    <a:pt x="6599" y="9598"/>
                    <a:pt x="6544" y="9709"/>
                  </a:cubicBezTo>
                  <a:cubicBezTo>
                    <a:pt x="6544" y="9876"/>
                    <a:pt x="6488" y="10042"/>
                    <a:pt x="6488" y="10153"/>
                  </a:cubicBezTo>
                  <a:lnTo>
                    <a:pt x="6433" y="10486"/>
                  </a:lnTo>
                  <a:lnTo>
                    <a:pt x="6433" y="10652"/>
                  </a:lnTo>
                  <a:lnTo>
                    <a:pt x="6433" y="10818"/>
                  </a:lnTo>
                  <a:cubicBezTo>
                    <a:pt x="6377" y="10985"/>
                    <a:pt x="6322" y="11151"/>
                    <a:pt x="6266" y="11317"/>
                  </a:cubicBezTo>
                  <a:cubicBezTo>
                    <a:pt x="6266" y="11373"/>
                    <a:pt x="6266" y="11484"/>
                    <a:pt x="6211" y="11539"/>
                  </a:cubicBezTo>
                  <a:cubicBezTo>
                    <a:pt x="6211" y="11595"/>
                    <a:pt x="6211" y="11706"/>
                    <a:pt x="6155" y="11817"/>
                  </a:cubicBezTo>
                  <a:cubicBezTo>
                    <a:pt x="6100" y="11927"/>
                    <a:pt x="6100" y="12094"/>
                    <a:pt x="6045" y="12260"/>
                  </a:cubicBezTo>
                  <a:cubicBezTo>
                    <a:pt x="5989" y="12426"/>
                    <a:pt x="5934" y="12537"/>
                    <a:pt x="5934" y="12648"/>
                  </a:cubicBezTo>
                  <a:cubicBezTo>
                    <a:pt x="5823" y="12926"/>
                    <a:pt x="5712" y="13203"/>
                    <a:pt x="5601" y="13480"/>
                  </a:cubicBezTo>
                  <a:lnTo>
                    <a:pt x="5546" y="13702"/>
                  </a:lnTo>
                  <a:cubicBezTo>
                    <a:pt x="5490" y="13813"/>
                    <a:pt x="5490" y="13868"/>
                    <a:pt x="5435" y="13979"/>
                  </a:cubicBezTo>
                  <a:cubicBezTo>
                    <a:pt x="5435" y="14035"/>
                    <a:pt x="5379" y="14145"/>
                    <a:pt x="5324" y="14256"/>
                  </a:cubicBezTo>
                  <a:cubicBezTo>
                    <a:pt x="5324" y="14312"/>
                    <a:pt x="5268" y="14423"/>
                    <a:pt x="5213" y="14478"/>
                  </a:cubicBezTo>
                  <a:cubicBezTo>
                    <a:pt x="4991" y="14922"/>
                    <a:pt x="4825" y="15365"/>
                    <a:pt x="4603" y="15698"/>
                  </a:cubicBezTo>
                  <a:cubicBezTo>
                    <a:pt x="3827" y="16973"/>
                    <a:pt x="3217" y="17362"/>
                    <a:pt x="2995" y="17417"/>
                  </a:cubicBezTo>
                  <a:lnTo>
                    <a:pt x="2773" y="17417"/>
                  </a:lnTo>
                  <a:cubicBezTo>
                    <a:pt x="2662" y="17417"/>
                    <a:pt x="2218" y="17029"/>
                    <a:pt x="1886" y="15754"/>
                  </a:cubicBezTo>
                  <a:cubicBezTo>
                    <a:pt x="1830" y="15587"/>
                    <a:pt x="1775" y="15421"/>
                    <a:pt x="1775" y="15310"/>
                  </a:cubicBezTo>
                  <a:cubicBezTo>
                    <a:pt x="1775" y="15199"/>
                    <a:pt x="1719" y="15088"/>
                    <a:pt x="1719" y="14977"/>
                  </a:cubicBezTo>
                  <a:cubicBezTo>
                    <a:pt x="1609" y="14367"/>
                    <a:pt x="1553" y="13757"/>
                    <a:pt x="1553" y="13147"/>
                  </a:cubicBezTo>
                  <a:lnTo>
                    <a:pt x="1553" y="12371"/>
                  </a:lnTo>
                  <a:cubicBezTo>
                    <a:pt x="1553" y="11761"/>
                    <a:pt x="1609" y="11151"/>
                    <a:pt x="1664" y="10597"/>
                  </a:cubicBezTo>
                  <a:lnTo>
                    <a:pt x="1775" y="9820"/>
                  </a:lnTo>
                  <a:cubicBezTo>
                    <a:pt x="1775" y="9488"/>
                    <a:pt x="1830" y="9210"/>
                    <a:pt x="1886" y="8933"/>
                  </a:cubicBezTo>
                  <a:cubicBezTo>
                    <a:pt x="1941" y="8656"/>
                    <a:pt x="1997" y="8323"/>
                    <a:pt x="2052" y="8046"/>
                  </a:cubicBezTo>
                  <a:cubicBezTo>
                    <a:pt x="2108" y="7769"/>
                    <a:pt x="2163" y="7547"/>
                    <a:pt x="2218" y="7325"/>
                  </a:cubicBezTo>
                  <a:cubicBezTo>
                    <a:pt x="2385" y="6715"/>
                    <a:pt x="2551" y="6161"/>
                    <a:pt x="2718" y="5606"/>
                  </a:cubicBezTo>
                  <a:cubicBezTo>
                    <a:pt x="2828" y="5329"/>
                    <a:pt x="2884" y="5107"/>
                    <a:pt x="2995" y="4830"/>
                  </a:cubicBezTo>
                  <a:cubicBezTo>
                    <a:pt x="3217" y="4275"/>
                    <a:pt x="3438" y="3721"/>
                    <a:pt x="3771" y="3166"/>
                  </a:cubicBezTo>
                  <a:cubicBezTo>
                    <a:pt x="3827" y="3111"/>
                    <a:pt x="3882" y="3000"/>
                    <a:pt x="3937" y="2889"/>
                  </a:cubicBezTo>
                  <a:cubicBezTo>
                    <a:pt x="3993" y="2778"/>
                    <a:pt x="4104" y="2612"/>
                    <a:pt x="4159" y="2501"/>
                  </a:cubicBezTo>
                  <a:cubicBezTo>
                    <a:pt x="4936" y="1336"/>
                    <a:pt x="5490" y="1170"/>
                    <a:pt x="5546" y="1170"/>
                  </a:cubicBezTo>
                  <a:close/>
                  <a:moveTo>
                    <a:pt x="5620" y="0"/>
                  </a:moveTo>
                  <a:cubicBezTo>
                    <a:pt x="4894" y="0"/>
                    <a:pt x="4187" y="380"/>
                    <a:pt x="3771" y="1004"/>
                  </a:cubicBezTo>
                  <a:cubicBezTo>
                    <a:pt x="2440" y="2445"/>
                    <a:pt x="1220" y="5329"/>
                    <a:pt x="610" y="8711"/>
                  </a:cubicBezTo>
                  <a:cubicBezTo>
                    <a:pt x="0" y="12149"/>
                    <a:pt x="167" y="15254"/>
                    <a:pt x="943" y="17029"/>
                  </a:cubicBezTo>
                  <a:cubicBezTo>
                    <a:pt x="1331" y="17972"/>
                    <a:pt x="1830" y="18582"/>
                    <a:pt x="2496" y="18692"/>
                  </a:cubicBezTo>
                  <a:cubicBezTo>
                    <a:pt x="2548" y="18696"/>
                    <a:pt x="2601" y="18698"/>
                    <a:pt x="2653" y="18698"/>
                  </a:cubicBezTo>
                  <a:cubicBezTo>
                    <a:pt x="3424" y="18698"/>
                    <a:pt x="4132" y="18318"/>
                    <a:pt x="4547" y="17694"/>
                  </a:cubicBezTo>
                  <a:cubicBezTo>
                    <a:pt x="5878" y="16197"/>
                    <a:pt x="7043" y="13369"/>
                    <a:pt x="7653" y="9931"/>
                  </a:cubicBezTo>
                  <a:cubicBezTo>
                    <a:pt x="8263" y="6549"/>
                    <a:pt x="8096" y="3443"/>
                    <a:pt x="7375" y="1614"/>
                  </a:cubicBezTo>
                  <a:cubicBezTo>
                    <a:pt x="6987" y="671"/>
                    <a:pt x="6433" y="116"/>
                    <a:pt x="5767" y="5"/>
                  </a:cubicBezTo>
                  <a:cubicBezTo>
                    <a:pt x="5718" y="2"/>
                    <a:pt x="5669" y="0"/>
                    <a:pt x="5620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4209225" y="4644075"/>
              <a:ext cx="167775" cy="159825"/>
            </a:xfrm>
            <a:custGeom>
              <a:rect b="b" l="l" r="r" t="t"/>
              <a:pathLst>
                <a:path extrusionOk="0" h="6393" w="6711">
                  <a:moveTo>
                    <a:pt x="3261" y="1257"/>
                  </a:moveTo>
                  <a:cubicBezTo>
                    <a:pt x="4355" y="1257"/>
                    <a:pt x="5464" y="2096"/>
                    <a:pt x="5213" y="3535"/>
                  </a:cubicBezTo>
                  <a:cubicBezTo>
                    <a:pt x="4996" y="4646"/>
                    <a:pt x="4146" y="5147"/>
                    <a:pt x="3298" y="5147"/>
                  </a:cubicBezTo>
                  <a:cubicBezTo>
                    <a:pt x="2201" y="5147"/>
                    <a:pt x="1106" y="4308"/>
                    <a:pt x="1387" y="2869"/>
                  </a:cubicBezTo>
                  <a:cubicBezTo>
                    <a:pt x="1581" y="1758"/>
                    <a:pt x="2416" y="1257"/>
                    <a:pt x="3261" y="1257"/>
                  </a:cubicBezTo>
                  <a:close/>
                  <a:moveTo>
                    <a:pt x="3318" y="0"/>
                  </a:moveTo>
                  <a:cubicBezTo>
                    <a:pt x="1791" y="0"/>
                    <a:pt x="412" y="1099"/>
                    <a:pt x="112" y="2648"/>
                  </a:cubicBezTo>
                  <a:cubicBezTo>
                    <a:pt x="1" y="3313"/>
                    <a:pt x="112" y="3978"/>
                    <a:pt x="389" y="4588"/>
                  </a:cubicBezTo>
                  <a:cubicBezTo>
                    <a:pt x="952" y="5748"/>
                    <a:pt x="2110" y="6393"/>
                    <a:pt x="3293" y="6393"/>
                  </a:cubicBezTo>
                  <a:cubicBezTo>
                    <a:pt x="4090" y="6393"/>
                    <a:pt x="4899" y="6100"/>
                    <a:pt x="5546" y="5476"/>
                  </a:cubicBezTo>
                  <a:cubicBezTo>
                    <a:pt x="5990" y="4976"/>
                    <a:pt x="6322" y="4422"/>
                    <a:pt x="6433" y="3757"/>
                  </a:cubicBezTo>
                  <a:cubicBezTo>
                    <a:pt x="6711" y="1982"/>
                    <a:pt x="5602" y="319"/>
                    <a:pt x="3827" y="41"/>
                  </a:cubicBezTo>
                  <a:cubicBezTo>
                    <a:pt x="3657" y="14"/>
                    <a:pt x="3487" y="0"/>
                    <a:pt x="331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3"/>
          <p:cNvGrpSpPr/>
          <p:nvPr/>
        </p:nvGrpSpPr>
        <p:grpSpPr>
          <a:xfrm rot="5400000">
            <a:off x="-2118599" y="2118531"/>
            <a:ext cx="5132715" cy="895758"/>
            <a:chOff x="1288600" y="4469450"/>
            <a:chExt cx="5006550" cy="873825"/>
          </a:xfrm>
        </p:grpSpPr>
        <p:sp>
          <p:nvSpPr>
            <p:cNvPr id="483" name="Google Shape;483;p3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02">
  <p:cSld name="CAPTION_ONLY_1">
    <p:bg>
      <p:bgPr>
        <a:solidFill>
          <a:schemeClr val="dk2"/>
        </a:solidFill>
      </p:bgPr>
    </p:bg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4" name="Google Shape;1924;p21"/>
          <p:cNvGrpSpPr/>
          <p:nvPr/>
        </p:nvGrpSpPr>
        <p:grpSpPr>
          <a:xfrm rot="-5400000">
            <a:off x="6025847" y="2028284"/>
            <a:ext cx="5132715" cy="1103597"/>
            <a:chOff x="1288600" y="4266700"/>
            <a:chExt cx="5006550" cy="1076575"/>
          </a:xfrm>
        </p:grpSpPr>
        <p:sp>
          <p:nvSpPr>
            <p:cNvPr id="1925" name="Google Shape;1925;p21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1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1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5251450" y="4266700"/>
              <a:ext cx="54225" cy="47700"/>
            </a:xfrm>
            <a:custGeom>
              <a:rect b="b" l="l" r="r" t="t"/>
              <a:pathLst>
                <a:path extrusionOk="0" h="1908" w="2169">
                  <a:moveTo>
                    <a:pt x="1184" y="1"/>
                  </a:moveTo>
                  <a:cubicBezTo>
                    <a:pt x="1156" y="1"/>
                    <a:pt x="1128" y="2"/>
                    <a:pt x="1101" y="6"/>
                  </a:cubicBezTo>
                  <a:cubicBezTo>
                    <a:pt x="934" y="6"/>
                    <a:pt x="801" y="72"/>
                    <a:pt x="634" y="106"/>
                  </a:cubicBezTo>
                  <a:cubicBezTo>
                    <a:pt x="267" y="306"/>
                    <a:pt x="33" y="639"/>
                    <a:pt x="0" y="1073"/>
                  </a:cubicBezTo>
                  <a:cubicBezTo>
                    <a:pt x="33" y="1307"/>
                    <a:pt x="167" y="1540"/>
                    <a:pt x="367" y="1674"/>
                  </a:cubicBezTo>
                  <a:cubicBezTo>
                    <a:pt x="567" y="1807"/>
                    <a:pt x="801" y="1874"/>
                    <a:pt x="1034" y="1907"/>
                  </a:cubicBezTo>
                  <a:cubicBezTo>
                    <a:pt x="1234" y="1907"/>
                    <a:pt x="1434" y="1874"/>
                    <a:pt x="1635" y="1807"/>
                  </a:cubicBezTo>
                  <a:cubicBezTo>
                    <a:pt x="1735" y="1774"/>
                    <a:pt x="1835" y="1740"/>
                    <a:pt x="1935" y="1674"/>
                  </a:cubicBezTo>
                  <a:cubicBezTo>
                    <a:pt x="2102" y="1507"/>
                    <a:pt x="2168" y="1273"/>
                    <a:pt x="2168" y="1040"/>
                  </a:cubicBezTo>
                  <a:cubicBezTo>
                    <a:pt x="2135" y="773"/>
                    <a:pt x="2035" y="506"/>
                    <a:pt x="1835" y="306"/>
                  </a:cubicBezTo>
                  <a:cubicBezTo>
                    <a:pt x="1685" y="126"/>
                    <a:pt x="1428" y="1"/>
                    <a:pt x="1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9" name="Google Shape;1939;p21"/>
          <p:cNvGrpSpPr/>
          <p:nvPr/>
        </p:nvGrpSpPr>
        <p:grpSpPr>
          <a:xfrm rot="5400000">
            <a:off x="-2118599" y="2118531"/>
            <a:ext cx="5132715" cy="895758"/>
            <a:chOff x="1288600" y="4469450"/>
            <a:chExt cx="5006550" cy="873825"/>
          </a:xfrm>
        </p:grpSpPr>
        <p:sp>
          <p:nvSpPr>
            <p:cNvPr id="1940" name="Google Shape;1940;p21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1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3" name="Google Shape;1953;p21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03">
  <p:cSld name="CAPTION_ONLY_2">
    <p:bg>
      <p:bgPr>
        <a:solidFill>
          <a:schemeClr val="lt1"/>
        </a:solidFill>
      </p:bgPr>
    </p:bg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" name="Google Shape;1955;p22"/>
          <p:cNvGrpSpPr/>
          <p:nvPr/>
        </p:nvGrpSpPr>
        <p:grpSpPr>
          <a:xfrm>
            <a:off x="494400" y="531100"/>
            <a:ext cx="547600" cy="598575"/>
            <a:chOff x="1519850" y="2520550"/>
            <a:chExt cx="547600" cy="598575"/>
          </a:xfrm>
        </p:grpSpPr>
        <p:sp>
          <p:nvSpPr>
            <p:cNvPr id="1956" name="Google Shape;1956;p22"/>
            <p:cNvSpPr/>
            <p:nvPr/>
          </p:nvSpPr>
          <p:spPr>
            <a:xfrm>
              <a:off x="1962075" y="2845700"/>
              <a:ext cx="30525" cy="23600"/>
            </a:xfrm>
            <a:custGeom>
              <a:rect b="b" l="l" r="r" t="t"/>
              <a:pathLst>
                <a:path extrusionOk="0" h="944" w="1221">
                  <a:moveTo>
                    <a:pt x="1" y="1"/>
                  </a:moveTo>
                  <a:lnTo>
                    <a:pt x="444" y="943"/>
                  </a:lnTo>
                  <a:lnTo>
                    <a:pt x="1221" y="555"/>
                  </a:lnTo>
                  <a:cubicBezTo>
                    <a:pt x="832" y="333"/>
                    <a:pt x="444" y="167"/>
                    <a:pt x="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2"/>
            <p:cNvSpPr/>
            <p:nvPr/>
          </p:nvSpPr>
          <p:spPr>
            <a:xfrm>
              <a:off x="1829000" y="2737575"/>
              <a:ext cx="149750" cy="40300"/>
            </a:xfrm>
            <a:custGeom>
              <a:rect b="b" l="l" r="r" t="t"/>
              <a:pathLst>
                <a:path extrusionOk="0" h="1612" w="5990">
                  <a:moveTo>
                    <a:pt x="5435" y="0"/>
                  </a:moveTo>
                  <a:cubicBezTo>
                    <a:pt x="4104" y="710"/>
                    <a:pt x="2631" y="1065"/>
                    <a:pt x="1130" y="1065"/>
                  </a:cubicBezTo>
                  <a:cubicBezTo>
                    <a:pt x="754" y="1065"/>
                    <a:pt x="377" y="1043"/>
                    <a:pt x="0" y="999"/>
                  </a:cubicBezTo>
                  <a:lnTo>
                    <a:pt x="0" y="999"/>
                  </a:lnTo>
                  <a:cubicBezTo>
                    <a:pt x="76" y="1036"/>
                    <a:pt x="1533" y="1611"/>
                    <a:pt x="3328" y="1611"/>
                  </a:cubicBezTo>
                  <a:cubicBezTo>
                    <a:pt x="4176" y="1611"/>
                    <a:pt x="5100" y="1483"/>
                    <a:pt x="5989" y="1110"/>
                  </a:cubicBezTo>
                  <a:lnTo>
                    <a:pt x="5435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2"/>
            <p:cNvSpPr/>
            <p:nvPr/>
          </p:nvSpPr>
          <p:spPr>
            <a:xfrm>
              <a:off x="1912175" y="2833225"/>
              <a:ext cx="44375" cy="41625"/>
            </a:xfrm>
            <a:custGeom>
              <a:rect b="b" l="l" r="r" t="t"/>
              <a:pathLst>
                <a:path extrusionOk="0" h="1665" w="1775">
                  <a:moveTo>
                    <a:pt x="0" y="1"/>
                  </a:moveTo>
                  <a:lnTo>
                    <a:pt x="777" y="1664"/>
                  </a:lnTo>
                  <a:lnTo>
                    <a:pt x="1775" y="1165"/>
                  </a:lnTo>
                  <a:lnTo>
                    <a:pt x="1387" y="333"/>
                  </a:lnTo>
                  <a:cubicBezTo>
                    <a:pt x="943" y="167"/>
                    <a:pt x="499" y="112"/>
                    <a:pt x="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2"/>
            <p:cNvSpPr/>
            <p:nvPr/>
          </p:nvSpPr>
          <p:spPr>
            <a:xfrm>
              <a:off x="1869200" y="2830800"/>
              <a:ext cx="48550" cy="50975"/>
            </a:xfrm>
            <a:custGeom>
              <a:rect b="b" l="l" r="r" t="t"/>
              <a:pathLst>
                <a:path extrusionOk="0" h="2039" w="1942">
                  <a:moveTo>
                    <a:pt x="610" y="1"/>
                  </a:moveTo>
                  <a:cubicBezTo>
                    <a:pt x="402" y="1"/>
                    <a:pt x="194" y="14"/>
                    <a:pt x="0" y="42"/>
                  </a:cubicBezTo>
                  <a:lnTo>
                    <a:pt x="943" y="2038"/>
                  </a:lnTo>
                  <a:lnTo>
                    <a:pt x="1941" y="1539"/>
                  </a:lnTo>
                  <a:lnTo>
                    <a:pt x="1220" y="42"/>
                  </a:lnTo>
                  <a:cubicBezTo>
                    <a:pt x="1026" y="14"/>
                    <a:pt x="818" y="1"/>
                    <a:pt x="61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2"/>
            <p:cNvSpPr/>
            <p:nvPr/>
          </p:nvSpPr>
          <p:spPr>
            <a:xfrm>
              <a:off x="1830375" y="2831850"/>
              <a:ext cx="48550" cy="56850"/>
            </a:xfrm>
            <a:custGeom>
              <a:rect b="b" l="l" r="r" t="t"/>
              <a:pathLst>
                <a:path extrusionOk="0" h="2274" w="1942">
                  <a:moveTo>
                    <a:pt x="1110" y="0"/>
                  </a:moveTo>
                  <a:cubicBezTo>
                    <a:pt x="722" y="56"/>
                    <a:pt x="333" y="111"/>
                    <a:pt x="1" y="222"/>
                  </a:cubicBezTo>
                  <a:lnTo>
                    <a:pt x="943" y="2274"/>
                  </a:lnTo>
                  <a:lnTo>
                    <a:pt x="1942" y="183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2"/>
            <p:cNvSpPr/>
            <p:nvPr/>
          </p:nvSpPr>
          <p:spPr>
            <a:xfrm>
              <a:off x="1830375" y="2647350"/>
              <a:ext cx="102625" cy="60125"/>
            </a:xfrm>
            <a:custGeom>
              <a:rect b="b" l="l" r="r" t="t"/>
              <a:pathLst>
                <a:path extrusionOk="0" h="2405" w="4105">
                  <a:moveTo>
                    <a:pt x="3117" y="0"/>
                  </a:moveTo>
                  <a:cubicBezTo>
                    <a:pt x="2726" y="0"/>
                    <a:pt x="2228" y="99"/>
                    <a:pt x="1664" y="393"/>
                  </a:cubicBezTo>
                  <a:cubicBezTo>
                    <a:pt x="389" y="1003"/>
                    <a:pt x="1" y="1946"/>
                    <a:pt x="112" y="2112"/>
                  </a:cubicBezTo>
                  <a:cubicBezTo>
                    <a:pt x="176" y="2240"/>
                    <a:pt x="534" y="2405"/>
                    <a:pt x="1059" y="2405"/>
                  </a:cubicBezTo>
                  <a:cubicBezTo>
                    <a:pt x="1446" y="2405"/>
                    <a:pt x="1923" y="2315"/>
                    <a:pt x="2441" y="2057"/>
                  </a:cubicBezTo>
                  <a:cubicBezTo>
                    <a:pt x="3716" y="1447"/>
                    <a:pt x="4104" y="504"/>
                    <a:pt x="3993" y="282"/>
                  </a:cubicBezTo>
                  <a:cubicBezTo>
                    <a:pt x="3931" y="159"/>
                    <a:pt x="3610" y="0"/>
                    <a:pt x="311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22"/>
            <p:cNvSpPr/>
            <p:nvPr/>
          </p:nvSpPr>
          <p:spPr>
            <a:xfrm>
              <a:off x="1529550" y="2541125"/>
              <a:ext cx="352150" cy="184000"/>
            </a:xfrm>
            <a:custGeom>
              <a:rect b="b" l="l" r="r" t="t"/>
              <a:pathLst>
                <a:path extrusionOk="0" h="7360" w="14086">
                  <a:moveTo>
                    <a:pt x="12602" y="0"/>
                  </a:moveTo>
                  <a:cubicBezTo>
                    <a:pt x="7619" y="0"/>
                    <a:pt x="2895" y="2449"/>
                    <a:pt x="1" y="6583"/>
                  </a:cubicBezTo>
                  <a:lnTo>
                    <a:pt x="389" y="7359"/>
                  </a:lnTo>
                  <a:cubicBezTo>
                    <a:pt x="3306" y="3192"/>
                    <a:pt x="8084" y="786"/>
                    <a:pt x="13111" y="786"/>
                  </a:cubicBezTo>
                  <a:cubicBezTo>
                    <a:pt x="13435" y="786"/>
                    <a:pt x="13760" y="796"/>
                    <a:pt x="14085" y="816"/>
                  </a:cubicBezTo>
                  <a:lnTo>
                    <a:pt x="13697" y="40"/>
                  </a:lnTo>
                  <a:cubicBezTo>
                    <a:pt x="13331" y="13"/>
                    <a:pt x="12966" y="0"/>
                    <a:pt x="12602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22"/>
            <p:cNvSpPr/>
            <p:nvPr/>
          </p:nvSpPr>
          <p:spPr>
            <a:xfrm>
              <a:off x="1808200" y="2629000"/>
              <a:ext cx="146975" cy="96950"/>
            </a:xfrm>
            <a:custGeom>
              <a:rect b="b" l="l" r="r" t="t"/>
              <a:pathLst>
                <a:path extrusionOk="0" h="3878" w="5879">
                  <a:moveTo>
                    <a:pt x="4032" y="757"/>
                  </a:moveTo>
                  <a:cubicBezTo>
                    <a:pt x="4510" y="757"/>
                    <a:pt x="4820" y="895"/>
                    <a:pt x="4880" y="1016"/>
                  </a:cubicBezTo>
                  <a:cubicBezTo>
                    <a:pt x="4991" y="1238"/>
                    <a:pt x="4603" y="2181"/>
                    <a:pt x="3383" y="2791"/>
                  </a:cubicBezTo>
                  <a:cubicBezTo>
                    <a:pt x="2829" y="3056"/>
                    <a:pt x="2327" y="3143"/>
                    <a:pt x="1927" y="3143"/>
                  </a:cubicBezTo>
                  <a:cubicBezTo>
                    <a:pt x="1408" y="3143"/>
                    <a:pt x="1061" y="2996"/>
                    <a:pt x="999" y="2902"/>
                  </a:cubicBezTo>
                  <a:cubicBezTo>
                    <a:pt x="888" y="2680"/>
                    <a:pt x="1276" y="1737"/>
                    <a:pt x="2551" y="1127"/>
                  </a:cubicBezTo>
                  <a:cubicBezTo>
                    <a:pt x="3128" y="851"/>
                    <a:pt x="3637" y="757"/>
                    <a:pt x="4032" y="757"/>
                  </a:cubicBezTo>
                  <a:close/>
                  <a:moveTo>
                    <a:pt x="3948" y="1"/>
                  </a:moveTo>
                  <a:cubicBezTo>
                    <a:pt x="3430" y="1"/>
                    <a:pt x="2833" y="121"/>
                    <a:pt x="2219" y="406"/>
                  </a:cubicBezTo>
                  <a:cubicBezTo>
                    <a:pt x="666" y="1127"/>
                    <a:pt x="1" y="2458"/>
                    <a:pt x="333" y="3179"/>
                  </a:cubicBezTo>
                  <a:cubicBezTo>
                    <a:pt x="530" y="3606"/>
                    <a:pt x="1137" y="3878"/>
                    <a:pt x="1910" y="3878"/>
                  </a:cubicBezTo>
                  <a:cubicBezTo>
                    <a:pt x="2441" y="3878"/>
                    <a:pt x="3051" y="3750"/>
                    <a:pt x="3660" y="3456"/>
                  </a:cubicBezTo>
                  <a:cubicBezTo>
                    <a:pt x="5213" y="2735"/>
                    <a:pt x="5878" y="1405"/>
                    <a:pt x="5546" y="684"/>
                  </a:cubicBezTo>
                  <a:cubicBezTo>
                    <a:pt x="5345" y="282"/>
                    <a:pt x="4738" y="1"/>
                    <a:pt x="394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1519850" y="2520550"/>
              <a:ext cx="352150" cy="185175"/>
            </a:xfrm>
            <a:custGeom>
              <a:rect b="b" l="l" r="r" t="t"/>
              <a:pathLst>
                <a:path extrusionOk="0" h="7407" w="14086">
                  <a:moveTo>
                    <a:pt x="12723" y="1"/>
                  </a:moveTo>
                  <a:cubicBezTo>
                    <a:pt x="7695" y="1"/>
                    <a:pt x="2918" y="2407"/>
                    <a:pt x="1" y="6574"/>
                  </a:cubicBezTo>
                  <a:lnTo>
                    <a:pt x="389" y="7406"/>
                  </a:lnTo>
                  <a:cubicBezTo>
                    <a:pt x="3283" y="3272"/>
                    <a:pt x="8007" y="823"/>
                    <a:pt x="12990" y="823"/>
                  </a:cubicBezTo>
                  <a:cubicBezTo>
                    <a:pt x="13354" y="823"/>
                    <a:pt x="13719" y="836"/>
                    <a:pt x="14085" y="863"/>
                  </a:cubicBezTo>
                  <a:lnTo>
                    <a:pt x="13697" y="31"/>
                  </a:lnTo>
                  <a:cubicBezTo>
                    <a:pt x="13372" y="11"/>
                    <a:pt x="13047" y="1"/>
                    <a:pt x="1272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1795725" y="2841550"/>
              <a:ext cx="45775" cy="56850"/>
            </a:xfrm>
            <a:custGeom>
              <a:rect b="b" l="l" r="r" t="t"/>
              <a:pathLst>
                <a:path extrusionOk="0" h="2274" w="1831">
                  <a:moveTo>
                    <a:pt x="999" y="0"/>
                  </a:moveTo>
                  <a:cubicBezTo>
                    <a:pt x="832" y="56"/>
                    <a:pt x="666" y="111"/>
                    <a:pt x="500" y="222"/>
                  </a:cubicBezTo>
                  <a:cubicBezTo>
                    <a:pt x="278" y="278"/>
                    <a:pt x="167" y="388"/>
                    <a:pt x="0" y="499"/>
                  </a:cubicBezTo>
                  <a:lnTo>
                    <a:pt x="832" y="2274"/>
                  </a:lnTo>
                  <a:lnTo>
                    <a:pt x="1830" y="177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1786025" y="2610950"/>
              <a:ext cx="185775" cy="134425"/>
            </a:xfrm>
            <a:custGeom>
              <a:rect b="b" l="l" r="r" t="t"/>
              <a:pathLst>
                <a:path extrusionOk="0" h="5377" w="7431">
                  <a:moveTo>
                    <a:pt x="4862" y="738"/>
                  </a:moveTo>
                  <a:cubicBezTo>
                    <a:pt x="5640" y="738"/>
                    <a:pt x="6234" y="1031"/>
                    <a:pt x="6433" y="1461"/>
                  </a:cubicBezTo>
                  <a:cubicBezTo>
                    <a:pt x="6765" y="2182"/>
                    <a:pt x="6100" y="3457"/>
                    <a:pt x="4547" y="4234"/>
                  </a:cubicBezTo>
                  <a:cubicBezTo>
                    <a:pt x="3907" y="4508"/>
                    <a:pt x="3286" y="4632"/>
                    <a:pt x="2754" y="4632"/>
                  </a:cubicBezTo>
                  <a:cubicBezTo>
                    <a:pt x="1995" y="4632"/>
                    <a:pt x="1416" y="4380"/>
                    <a:pt x="1220" y="3956"/>
                  </a:cubicBezTo>
                  <a:cubicBezTo>
                    <a:pt x="888" y="3236"/>
                    <a:pt x="1553" y="1905"/>
                    <a:pt x="3106" y="1184"/>
                  </a:cubicBezTo>
                  <a:cubicBezTo>
                    <a:pt x="3731" y="871"/>
                    <a:pt x="4338" y="738"/>
                    <a:pt x="4862" y="738"/>
                  </a:cubicBezTo>
                  <a:close/>
                  <a:moveTo>
                    <a:pt x="5083" y="1"/>
                  </a:moveTo>
                  <a:cubicBezTo>
                    <a:pt x="4979" y="1"/>
                    <a:pt x="4875" y="7"/>
                    <a:pt x="4769" y="19"/>
                  </a:cubicBezTo>
                  <a:cubicBezTo>
                    <a:pt x="4048" y="19"/>
                    <a:pt x="3383" y="186"/>
                    <a:pt x="2773" y="518"/>
                  </a:cubicBezTo>
                  <a:cubicBezTo>
                    <a:pt x="998" y="1350"/>
                    <a:pt x="0" y="3069"/>
                    <a:pt x="555" y="4234"/>
                  </a:cubicBezTo>
                  <a:cubicBezTo>
                    <a:pt x="895" y="4983"/>
                    <a:pt x="1758" y="5376"/>
                    <a:pt x="2797" y="5376"/>
                  </a:cubicBezTo>
                  <a:cubicBezTo>
                    <a:pt x="3450" y="5376"/>
                    <a:pt x="4173" y="5220"/>
                    <a:pt x="4880" y="4899"/>
                  </a:cubicBezTo>
                  <a:cubicBezTo>
                    <a:pt x="5490" y="4566"/>
                    <a:pt x="6044" y="4178"/>
                    <a:pt x="6488" y="3624"/>
                  </a:cubicBezTo>
                  <a:cubicBezTo>
                    <a:pt x="7209" y="3014"/>
                    <a:pt x="7431" y="2016"/>
                    <a:pt x="7098" y="1128"/>
                  </a:cubicBezTo>
                  <a:cubicBezTo>
                    <a:pt x="6655" y="390"/>
                    <a:pt x="5905" y="1"/>
                    <a:pt x="508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1763850" y="2859575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887" y="0"/>
                  </a:moveTo>
                  <a:cubicBezTo>
                    <a:pt x="610" y="222"/>
                    <a:pt x="277" y="444"/>
                    <a:pt x="0" y="721"/>
                  </a:cubicBezTo>
                  <a:lnTo>
                    <a:pt x="887" y="2495"/>
                  </a:lnTo>
                  <a:lnTo>
                    <a:pt x="1885" y="1996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1737500" y="2884525"/>
              <a:ext cx="43000" cy="62400"/>
            </a:xfrm>
            <a:custGeom>
              <a:rect b="b" l="l" r="r" t="t"/>
              <a:pathLst>
                <a:path extrusionOk="0" h="2496" w="1720">
                  <a:moveTo>
                    <a:pt x="777" y="0"/>
                  </a:moveTo>
                  <a:cubicBezTo>
                    <a:pt x="500" y="333"/>
                    <a:pt x="222" y="666"/>
                    <a:pt x="1" y="998"/>
                  </a:cubicBezTo>
                  <a:lnTo>
                    <a:pt x="721" y="2496"/>
                  </a:lnTo>
                  <a:lnTo>
                    <a:pt x="1720" y="1997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1715325" y="29205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666" y="0"/>
                  </a:moveTo>
                  <a:cubicBezTo>
                    <a:pt x="388" y="388"/>
                    <a:pt x="167" y="832"/>
                    <a:pt x="0" y="1220"/>
                  </a:cubicBezTo>
                  <a:lnTo>
                    <a:pt x="388" y="2107"/>
                  </a:lnTo>
                  <a:lnTo>
                    <a:pt x="1442" y="1608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1693150" y="2643225"/>
              <a:ext cx="108150" cy="156800"/>
            </a:xfrm>
            <a:custGeom>
              <a:rect b="b" l="l" r="r" t="t"/>
              <a:pathLst>
                <a:path extrusionOk="0" h="6272" w="4326">
                  <a:moveTo>
                    <a:pt x="982" y="0"/>
                  </a:moveTo>
                  <a:cubicBezTo>
                    <a:pt x="888" y="0"/>
                    <a:pt x="801" y="19"/>
                    <a:pt x="721" y="59"/>
                  </a:cubicBezTo>
                  <a:cubicBezTo>
                    <a:pt x="0" y="392"/>
                    <a:pt x="111" y="2000"/>
                    <a:pt x="943" y="3719"/>
                  </a:cubicBezTo>
                  <a:cubicBezTo>
                    <a:pt x="1629" y="5190"/>
                    <a:pt x="2663" y="6271"/>
                    <a:pt x="3391" y="6271"/>
                  </a:cubicBezTo>
                  <a:cubicBezTo>
                    <a:pt x="3487" y="6271"/>
                    <a:pt x="3577" y="6253"/>
                    <a:pt x="3660" y="6214"/>
                  </a:cubicBezTo>
                  <a:cubicBezTo>
                    <a:pt x="4325" y="5826"/>
                    <a:pt x="4214" y="4218"/>
                    <a:pt x="3438" y="2499"/>
                  </a:cubicBezTo>
                  <a:cubicBezTo>
                    <a:pt x="2706" y="1035"/>
                    <a:pt x="1673" y="0"/>
                    <a:pt x="98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1698675" y="2878975"/>
              <a:ext cx="321650" cy="153325"/>
            </a:xfrm>
            <a:custGeom>
              <a:rect b="b" l="l" r="r" t="t"/>
              <a:pathLst>
                <a:path extrusionOk="0" h="6133" w="12866">
                  <a:moveTo>
                    <a:pt x="12866" y="0"/>
                  </a:moveTo>
                  <a:cubicBezTo>
                    <a:pt x="8097" y="777"/>
                    <a:pt x="3605" y="2884"/>
                    <a:pt x="1" y="6100"/>
                  </a:cubicBezTo>
                  <a:cubicBezTo>
                    <a:pt x="74" y="6118"/>
                    <a:pt x="179" y="6132"/>
                    <a:pt x="325" y="6132"/>
                  </a:cubicBezTo>
                  <a:cubicBezTo>
                    <a:pt x="1062" y="6132"/>
                    <a:pt x="2840" y="5780"/>
                    <a:pt x="6821" y="3882"/>
                  </a:cubicBezTo>
                  <a:cubicBezTo>
                    <a:pt x="11590" y="1609"/>
                    <a:pt x="12644" y="389"/>
                    <a:pt x="128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1702850" y="2905325"/>
              <a:ext cx="364600" cy="213800"/>
            </a:xfrm>
            <a:custGeom>
              <a:rect b="b" l="l" r="r" t="t"/>
              <a:pathLst>
                <a:path extrusionOk="0" h="8552" w="14584">
                  <a:moveTo>
                    <a:pt x="13752" y="0"/>
                  </a:moveTo>
                  <a:lnTo>
                    <a:pt x="13752" y="0"/>
                  </a:lnTo>
                  <a:cubicBezTo>
                    <a:pt x="12754" y="1275"/>
                    <a:pt x="10259" y="2773"/>
                    <a:pt x="7264" y="4159"/>
                  </a:cubicBezTo>
                  <a:cubicBezTo>
                    <a:pt x="4403" y="5562"/>
                    <a:pt x="1805" y="6546"/>
                    <a:pt x="135" y="6546"/>
                  </a:cubicBezTo>
                  <a:cubicBezTo>
                    <a:pt x="89" y="6546"/>
                    <a:pt x="44" y="6545"/>
                    <a:pt x="0" y="6543"/>
                  </a:cubicBezTo>
                  <a:lnTo>
                    <a:pt x="0" y="6543"/>
                  </a:lnTo>
                  <a:cubicBezTo>
                    <a:pt x="599" y="7820"/>
                    <a:pt x="1857" y="8551"/>
                    <a:pt x="3157" y="8551"/>
                  </a:cubicBezTo>
                  <a:cubicBezTo>
                    <a:pt x="3663" y="8551"/>
                    <a:pt x="4176" y="8440"/>
                    <a:pt x="4658" y="8207"/>
                  </a:cubicBezTo>
                  <a:lnTo>
                    <a:pt x="12089" y="4658"/>
                  </a:lnTo>
                  <a:cubicBezTo>
                    <a:pt x="13863" y="3882"/>
                    <a:pt x="14584" y="1775"/>
                    <a:pt x="1375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1698675" y="2831850"/>
              <a:ext cx="321650" cy="199650"/>
            </a:xfrm>
            <a:custGeom>
              <a:rect b="b" l="l" r="r" t="t"/>
              <a:pathLst>
                <a:path extrusionOk="0" h="7986" w="12866">
                  <a:moveTo>
                    <a:pt x="6378" y="0"/>
                  </a:moveTo>
                  <a:lnTo>
                    <a:pt x="7210" y="1830"/>
                  </a:lnTo>
                  <a:lnTo>
                    <a:pt x="6211" y="2274"/>
                  </a:lnTo>
                  <a:lnTo>
                    <a:pt x="5269" y="277"/>
                  </a:lnTo>
                  <a:cubicBezTo>
                    <a:pt x="5102" y="277"/>
                    <a:pt x="4991" y="333"/>
                    <a:pt x="4881" y="388"/>
                  </a:cubicBezTo>
                  <a:lnTo>
                    <a:pt x="5712" y="2163"/>
                  </a:lnTo>
                  <a:lnTo>
                    <a:pt x="4714" y="2662"/>
                  </a:lnTo>
                  <a:lnTo>
                    <a:pt x="3882" y="887"/>
                  </a:lnTo>
                  <a:cubicBezTo>
                    <a:pt x="3716" y="943"/>
                    <a:pt x="3605" y="998"/>
                    <a:pt x="3494" y="1109"/>
                  </a:cubicBezTo>
                  <a:lnTo>
                    <a:pt x="4492" y="3105"/>
                  </a:lnTo>
                  <a:lnTo>
                    <a:pt x="3494" y="3604"/>
                  </a:lnTo>
                  <a:lnTo>
                    <a:pt x="2607" y="1830"/>
                  </a:lnTo>
                  <a:cubicBezTo>
                    <a:pt x="2496" y="1941"/>
                    <a:pt x="2441" y="2052"/>
                    <a:pt x="2330" y="2107"/>
                  </a:cubicBezTo>
                  <a:lnTo>
                    <a:pt x="3273" y="4104"/>
                  </a:lnTo>
                  <a:lnTo>
                    <a:pt x="2274" y="4603"/>
                  </a:lnTo>
                  <a:lnTo>
                    <a:pt x="1554" y="3105"/>
                  </a:lnTo>
                  <a:cubicBezTo>
                    <a:pt x="1498" y="3272"/>
                    <a:pt x="1387" y="3383"/>
                    <a:pt x="1332" y="3549"/>
                  </a:cubicBezTo>
                  <a:lnTo>
                    <a:pt x="2108" y="5157"/>
                  </a:lnTo>
                  <a:lnTo>
                    <a:pt x="1054" y="5656"/>
                  </a:lnTo>
                  <a:lnTo>
                    <a:pt x="666" y="4769"/>
                  </a:lnTo>
                  <a:cubicBezTo>
                    <a:pt x="445" y="5379"/>
                    <a:pt x="223" y="6044"/>
                    <a:pt x="112" y="6654"/>
                  </a:cubicBezTo>
                  <a:cubicBezTo>
                    <a:pt x="1" y="7098"/>
                    <a:pt x="1" y="7542"/>
                    <a:pt x="1" y="7985"/>
                  </a:cubicBezTo>
                  <a:cubicBezTo>
                    <a:pt x="3605" y="4769"/>
                    <a:pt x="8097" y="2662"/>
                    <a:pt x="12866" y="1885"/>
                  </a:cubicBezTo>
                  <a:cubicBezTo>
                    <a:pt x="12533" y="1553"/>
                    <a:pt x="12145" y="1331"/>
                    <a:pt x="11757" y="1109"/>
                  </a:cubicBezTo>
                  <a:lnTo>
                    <a:pt x="10980" y="1497"/>
                  </a:lnTo>
                  <a:lnTo>
                    <a:pt x="10537" y="610"/>
                  </a:lnTo>
                  <a:cubicBezTo>
                    <a:pt x="10370" y="499"/>
                    <a:pt x="10148" y="444"/>
                    <a:pt x="9927" y="388"/>
                  </a:cubicBezTo>
                  <a:lnTo>
                    <a:pt x="9927" y="388"/>
                  </a:lnTo>
                  <a:lnTo>
                    <a:pt x="10315" y="1220"/>
                  </a:lnTo>
                  <a:lnTo>
                    <a:pt x="9317" y="1719"/>
                  </a:lnTo>
                  <a:lnTo>
                    <a:pt x="8540" y="56"/>
                  </a:lnTo>
                  <a:cubicBezTo>
                    <a:pt x="8374" y="56"/>
                    <a:pt x="8208" y="56"/>
                    <a:pt x="8041" y="0"/>
                  </a:cubicBezTo>
                  <a:lnTo>
                    <a:pt x="8041" y="0"/>
                  </a:lnTo>
                  <a:lnTo>
                    <a:pt x="8762" y="1497"/>
                  </a:lnTo>
                  <a:lnTo>
                    <a:pt x="7764" y="1996"/>
                  </a:lnTo>
                  <a:lnTo>
                    <a:pt x="6821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1659875" y="2794225"/>
              <a:ext cx="400650" cy="275300"/>
            </a:xfrm>
            <a:custGeom>
              <a:rect b="b" l="l" r="r" t="t"/>
              <a:pathLst>
                <a:path extrusionOk="0" h="11012" w="16026">
                  <a:moveTo>
                    <a:pt x="9011" y="1464"/>
                  </a:moveTo>
                  <a:cubicBezTo>
                    <a:pt x="9219" y="1464"/>
                    <a:pt x="9427" y="1477"/>
                    <a:pt x="9649" y="1505"/>
                  </a:cubicBezTo>
                  <a:cubicBezTo>
                    <a:pt x="9815" y="1505"/>
                    <a:pt x="9926" y="1505"/>
                    <a:pt x="10092" y="1561"/>
                  </a:cubicBezTo>
                  <a:cubicBezTo>
                    <a:pt x="10591" y="1616"/>
                    <a:pt x="11035" y="1727"/>
                    <a:pt x="11479" y="1838"/>
                  </a:cubicBezTo>
                  <a:cubicBezTo>
                    <a:pt x="11700" y="1893"/>
                    <a:pt x="11922" y="2004"/>
                    <a:pt x="12144" y="2060"/>
                  </a:cubicBezTo>
                  <a:cubicBezTo>
                    <a:pt x="12532" y="2226"/>
                    <a:pt x="12920" y="2392"/>
                    <a:pt x="13309" y="2614"/>
                  </a:cubicBezTo>
                  <a:cubicBezTo>
                    <a:pt x="13697" y="2781"/>
                    <a:pt x="14085" y="3058"/>
                    <a:pt x="14418" y="3390"/>
                  </a:cubicBezTo>
                  <a:cubicBezTo>
                    <a:pt x="14196" y="3723"/>
                    <a:pt x="13142" y="4943"/>
                    <a:pt x="8373" y="7272"/>
                  </a:cubicBezTo>
                  <a:cubicBezTo>
                    <a:pt x="4392" y="9170"/>
                    <a:pt x="2614" y="9522"/>
                    <a:pt x="1877" y="9522"/>
                  </a:cubicBezTo>
                  <a:cubicBezTo>
                    <a:pt x="1731" y="9522"/>
                    <a:pt x="1626" y="9508"/>
                    <a:pt x="1553" y="9490"/>
                  </a:cubicBezTo>
                  <a:cubicBezTo>
                    <a:pt x="1553" y="9047"/>
                    <a:pt x="1553" y="8603"/>
                    <a:pt x="1664" y="8159"/>
                  </a:cubicBezTo>
                  <a:cubicBezTo>
                    <a:pt x="1775" y="7549"/>
                    <a:pt x="1997" y="6884"/>
                    <a:pt x="2218" y="6274"/>
                  </a:cubicBezTo>
                  <a:cubicBezTo>
                    <a:pt x="2440" y="5886"/>
                    <a:pt x="2606" y="5442"/>
                    <a:pt x="2884" y="5054"/>
                  </a:cubicBezTo>
                  <a:cubicBezTo>
                    <a:pt x="2939" y="4888"/>
                    <a:pt x="3050" y="4777"/>
                    <a:pt x="3106" y="4610"/>
                  </a:cubicBezTo>
                  <a:cubicBezTo>
                    <a:pt x="3327" y="4278"/>
                    <a:pt x="3605" y="3945"/>
                    <a:pt x="3882" y="3612"/>
                  </a:cubicBezTo>
                  <a:cubicBezTo>
                    <a:pt x="3993" y="3557"/>
                    <a:pt x="4104" y="3446"/>
                    <a:pt x="4215" y="3335"/>
                  </a:cubicBezTo>
                  <a:cubicBezTo>
                    <a:pt x="4436" y="3058"/>
                    <a:pt x="4769" y="2836"/>
                    <a:pt x="5046" y="2614"/>
                  </a:cubicBezTo>
                  <a:cubicBezTo>
                    <a:pt x="5157" y="2503"/>
                    <a:pt x="5324" y="2448"/>
                    <a:pt x="5434" y="2392"/>
                  </a:cubicBezTo>
                  <a:cubicBezTo>
                    <a:pt x="5601" y="2281"/>
                    <a:pt x="5767" y="2171"/>
                    <a:pt x="5934" y="2115"/>
                  </a:cubicBezTo>
                  <a:cubicBezTo>
                    <a:pt x="6100" y="2004"/>
                    <a:pt x="6266" y="1949"/>
                    <a:pt x="6433" y="1893"/>
                  </a:cubicBezTo>
                  <a:cubicBezTo>
                    <a:pt x="6599" y="1838"/>
                    <a:pt x="6710" y="1782"/>
                    <a:pt x="6821" y="1782"/>
                  </a:cubicBezTo>
                  <a:cubicBezTo>
                    <a:pt x="7209" y="1672"/>
                    <a:pt x="7542" y="1561"/>
                    <a:pt x="7930" y="1505"/>
                  </a:cubicBezTo>
                  <a:lnTo>
                    <a:pt x="8373" y="1505"/>
                  </a:lnTo>
                  <a:cubicBezTo>
                    <a:pt x="8595" y="1477"/>
                    <a:pt x="8803" y="1464"/>
                    <a:pt x="9011" y="1464"/>
                  </a:cubicBezTo>
                  <a:close/>
                  <a:moveTo>
                    <a:pt x="8836" y="1"/>
                  </a:moveTo>
                  <a:cubicBezTo>
                    <a:pt x="7632" y="1"/>
                    <a:pt x="6405" y="227"/>
                    <a:pt x="5268" y="784"/>
                  </a:cubicBezTo>
                  <a:cubicBezTo>
                    <a:pt x="2274" y="2171"/>
                    <a:pt x="666" y="5442"/>
                    <a:pt x="222" y="7827"/>
                  </a:cubicBezTo>
                  <a:cubicBezTo>
                    <a:pt x="0" y="8658"/>
                    <a:pt x="0" y="9490"/>
                    <a:pt x="278" y="10266"/>
                  </a:cubicBezTo>
                  <a:cubicBezTo>
                    <a:pt x="514" y="10740"/>
                    <a:pt x="994" y="11011"/>
                    <a:pt x="1474" y="11011"/>
                  </a:cubicBezTo>
                  <a:cubicBezTo>
                    <a:pt x="1556" y="11011"/>
                    <a:pt x="1638" y="11003"/>
                    <a:pt x="1719" y="10987"/>
                  </a:cubicBezTo>
                  <a:cubicBezTo>
                    <a:pt x="1761" y="10989"/>
                    <a:pt x="1804" y="10989"/>
                    <a:pt x="1847" y="10989"/>
                  </a:cubicBezTo>
                  <a:cubicBezTo>
                    <a:pt x="3517" y="10989"/>
                    <a:pt x="6119" y="9954"/>
                    <a:pt x="8983" y="8603"/>
                  </a:cubicBezTo>
                  <a:cubicBezTo>
                    <a:pt x="11978" y="7217"/>
                    <a:pt x="14473" y="5719"/>
                    <a:pt x="15471" y="4444"/>
                  </a:cubicBezTo>
                  <a:cubicBezTo>
                    <a:pt x="15859" y="4056"/>
                    <a:pt x="16026" y="3390"/>
                    <a:pt x="15804" y="2836"/>
                  </a:cubicBezTo>
                  <a:cubicBezTo>
                    <a:pt x="15360" y="2171"/>
                    <a:pt x="14695" y="1616"/>
                    <a:pt x="13918" y="1283"/>
                  </a:cubicBezTo>
                  <a:cubicBezTo>
                    <a:pt x="12592" y="569"/>
                    <a:pt x="10744" y="1"/>
                    <a:pt x="8836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1578075" y="2767700"/>
              <a:ext cx="102625" cy="60375"/>
            </a:xfrm>
            <a:custGeom>
              <a:rect b="b" l="l" r="r" t="t"/>
              <a:pathLst>
                <a:path extrusionOk="0" h="2415" w="4105">
                  <a:moveTo>
                    <a:pt x="3046" y="0"/>
                  </a:moveTo>
                  <a:cubicBezTo>
                    <a:pt x="2659" y="0"/>
                    <a:pt x="2181" y="89"/>
                    <a:pt x="1664" y="348"/>
                  </a:cubicBezTo>
                  <a:cubicBezTo>
                    <a:pt x="389" y="958"/>
                    <a:pt x="1" y="1901"/>
                    <a:pt x="112" y="2123"/>
                  </a:cubicBezTo>
                  <a:cubicBezTo>
                    <a:pt x="175" y="2250"/>
                    <a:pt x="515" y="2415"/>
                    <a:pt x="1036" y="2415"/>
                  </a:cubicBezTo>
                  <a:cubicBezTo>
                    <a:pt x="1419" y="2415"/>
                    <a:pt x="1900" y="2326"/>
                    <a:pt x="2440" y="2067"/>
                  </a:cubicBezTo>
                  <a:cubicBezTo>
                    <a:pt x="3716" y="1457"/>
                    <a:pt x="4104" y="514"/>
                    <a:pt x="3993" y="293"/>
                  </a:cubicBezTo>
                  <a:cubicBezTo>
                    <a:pt x="3929" y="165"/>
                    <a:pt x="3571" y="0"/>
                    <a:pt x="304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623825" y="2811050"/>
              <a:ext cx="104000" cy="117850"/>
            </a:xfrm>
            <a:custGeom>
              <a:rect b="b" l="l" r="r" t="t"/>
              <a:pathLst>
                <a:path extrusionOk="0" h="4714" w="4160">
                  <a:moveTo>
                    <a:pt x="4159" y="0"/>
                  </a:moveTo>
                  <a:cubicBezTo>
                    <a:pt x="3161" y="1608"/>
                    <a:pt x="1720" y="2884"/>
                    <a:pt x="1" y="3605"/>
                  </a:cubicBezTo>
                  <a:lnTo>
                    <a:pt x="500" y="4714"/>
                  </a:lnTo>
                  <a:cubicBezTo>
                    <a:pt x="3161" y="3327"/>
                    <a:pt x="4159" y="111"/>
                    <a:pt x="41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539275" y="2560775"/>
              <a:ext cx="352125" cy="185150"/>
            </a:xfrm>
            <a:custGeom>
              <a:rect b="b" l="l" r="r" t="t"/>
              <a:pathLst>
                <a:path extrusionOk="0" h="7406" w="14085">
                  <a:moveTo>
                    <a:pt x="12722" y="0"/>
                  </a:moveTo>
                  <a:cubicBezTo>
                    <a:pt x="7695" y="0"/>
                    <a:pt x="2917" y="2406"/>
                    <a:pt x="0" y="6573"/>
                  </a:cubicBezTo>
                  <a:lnTo>
                    <a:pt x="388" y="7405"/>
                  </a:lnTo>
                  <a:cubicBezTo>
                    <a:pt x="3282" y="3271"/>
                    <a:pt x="8006" y="822"/>
                    <a:pt x="12989" y="822"/>
                  </a:cubicBezTo>
                  <a:cubicBezTo>
                    <a:pt x="13353" y="822"/>
                    <a:pt x="13718" y="836"/>
                    <a:pt x="14085" y="862"/>
                  </a:cubicBezTo>
                  <a:lnTo>
                    <a:pt x="13696" y="30"/>
                  </a:lnTo>
                  <a:cubicBezTo>
                    <a:pt x="13371" y="10"/>
                    <a:pt x="13046" y="0"/>
                    <a:pt x="1272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554500" y="2749225"/>
              <a:ext cx="146975" cy="98350"/>
            </a:xfrm>
            <a:custGeom>
              <a:rect b="b" l="l" r="r" t="t"/>
              <a:pathLst>
                <a:path extrusionOk="0" h="3934" w="5879">
                  <a:moveTo>
                    <a:pt x="3956" y="739"/>
                  </a:moveTo>
                  <a:cubicBezTo>
                    <a:pt x="4477" y="739"/>
                    <a:pt x="4817" y="904"/>
                    <a:pt x="4881" y="1032"/>
                  </a:cubicBezTo>
                  <a:cubicBezTo>
                    <a:pt x="4992" y="1253"/>
                    <a:pt x="4659" y="2196"/>
                    <a:pt x="3383" y="2806"/>
                  </a:cubicBezTo>
                  <a:cubicBezTo>
                    <a:pt x="2843" y="3065"/>
                    <a:pt x="2362" y="3154"/>
                    <a:pt x="1979" y="3154"/>
                  </a:cubicBezTo>
                  <a:cubicBezTo>
                    <a:pt x="1458" y="3154"/>
                    <a:pt x="1118" y="2989"/>
                    <a:pt x="1055" y="2862"/>
                  </a:cubicBezTo>
                  <a:cubicBezTo>
                    <a:pt x="944" y="2640"/>
                    <a:pt x="1276" y="1697"/>
                    <a:pt x="2552" y="1087"/>
                  </a:cubicBezTo>
                  <a:cubicBezTo>
                    <a:pt x="3092" y="828"/>
                    <a:pt x="3573" y="739"/>
                    <a:pt x="3956" y="739"/>
                  </a:cubicBezTo>
                  <a:close/>
                  <a:moveTo>
                    <a:pt x="4028" y="0"/>
                  </a:moveTo>
                  <a:cubicBezTo>
                    <a:pt x="3511" y="0"/>
                    <a:pt x="2907" y="128"/>
                    <a:pt x="2274" y="422"/>
                  </a:cubicBezTo>
                  <a:lnTo>
                    <a:pt x="2219" y="422"/>
                  </a:lnTo>
                  <a:cubicBezTo>
                    <a:pt x="722" y="1198"/>
                    <a:pt x="1" y="2473"/>
                    <a:pt x="334" y="3194"/>
                  </a:cubicBezTo>
                  <a:cubicBezTo>
                    <a:pt x="561" y="3650"/>
                    <a:pt x="1152" y="3933"/>
                    <a:pt x="1903" y="3933"/>
                  </a:cubicBezTo>
                  <a:cubicBezTo>
                    <a:pt x="2432" y="3933"/>
                    <a:pt x="3042" y="3792"/>
                    <a:pt x="3661" y="3472"/>
                  </a:cubicBezTo>
                  <a:cubicBezTo>
                    <a:pt x="5213" y="2751"/>
                    <a:pt x="5879" y="1475"/>
                    <a:pt x="5546" y="699"/>
                  </a:cubicBezTo>
                  <a:cubicBezTo>
                    <a:pt x="5349" y="272"/>
                    <a:pt x="4781" y="0"/>
                    <a:pt x="402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548975" y="2581325"/>
              <a:ext cx="460250" cy="408575"/>
            </a:xfrm>
            <a:custGeom>
              <a:rect b="b" l="l" r="r" t="t"/>
              <a:pathLst>
                <a:path extrusionOk="0" h="16343" w="18410">
                  <a:moveTo>
                    <a:pt x="6749" y="2476"/>
                  </a:moveTo>
                  <a:cubicBezTo>
                    <a:pt x="7440" y="2476"/>
                    <a:pt x="8473" y="3511"/>
                    <a:pt x="9205" y="4975"/>
                  </a:cubicBezTo>
                  <a:cubicBezTo>
                    <a:pt x="9981" y="6694"/>
                    <a:pt x="10092" y="8302"/>
                    <a:pt x="9427" y="8690"/>
                  </a:cubicBezTo>
                  <a:cubicBezTo>
                    <a:pt x="9344" y="8729"/>
                    <a:pt x="9254" y="8747"/>
                    <a:pt x="9158" y="8747"/>
                  </a:cubicBezTo>
                  <a:cubicBezTo>
                    <a:pt x="8430" y="8747"/>
                    <a:pt x="7396" y="7666"/>
                    <a:pt x="6710" y="6195"/>
                  </a:cubicBezTo>
                  <a:cubicBezTo>
                    <a:pt x="5878" y="4476"/>
                    <a:pt x="5767" y="2868"/>
                    <a:pt x="6488" y="2535"/>
                  </a:cubicBezTo>
                  <a:cubicBezTo>
                    <a:pt x="6568" y="2495"/>
                    <a:pt x="6655" y="2476"/>
                    <a:pt x="6749" y="2476"/>
                  </a:cubicBezTo>
                  <a:close/>
                  <a:moveTo>
                    <a:pt x="12646" y="0"/>
                  </a:moveTo>
                  <a:cubicBezTo>
                    <a:pt x="7618" y="0"/>
                    <a:pt x="2894" y="2449"/>
                    <a:pt x="0" y="6583"/>
                  </a:cubicBezTo>
                  <a:lnTo>
                    <a:pt x="555" y="7692"/>
                  </a:lnTo>
                  <a:cubicBezTo>
                    <a:pt x="998" y="7193"/>
                    <a:pt x="1553" y="6750"/>
                    <a:pt x="2163" y="6472"/>
                  </a:cubicBezTo>
                  <a:cubicBezTo>
                    <a:pt x="2877" y="6148"/>
                    <a:pt x="3608" y="5992"/>
                    <a:pt x="4267" y="5992"/>
                  </a:cubicBezTo>
                  <a:cubicBezTo>
                    <a:pt x="5296" y="5992"/>
                    <a:pt x="6150" y="6372"/>
                    <a:pt x="6488" y="7082"/>
                  </a:cubicBezTo>
                  <a:cubicBezTo>
                    <a:pt x="7098" y="8302"/>
                    <a:pt x="6100" y="9966"/>
                    <a:pt x="4270" y="10853"/>
                  </a:cubicBezTo>
                  <a:cubicBezTo>
                    <a:pt x="3660" y="11130"/>
                    <a:pt x="2995" y="11352"/>
                    <a:pt x="2274" y="11352"/>
                  </a:cubicBezTo>
                  <a:lnTo>
                    <a:pt x="2995" y="12794"/>
                  </a:lnTo>
                  <a:cubicBezTo>
                    <a:pt x="4714" y="12073"/>
                    <a:pt x="6155" y="10797"/>
                    <a:pt x="7209" y="9189"/>
                  </a:cubicBezTo>
                  <a:lnTo>
                    <a:pt x="7209" y="9189"/>
                  </a:lnTo>
                  <a:cubicBezTo>
                    <a:pt x="7209" y="9300"/>
                    <a:pt x="6155" y="12516"/>
                    <a:pt x="3494" y="13903"/>
                  </a:cubicBezTo>
                  <a:lnTo>
                    <a:pt x="4658" y="16343"/>
                  </a:lnTo>
                  <a:cubicBezTo>
                    <a:pt x="5157" y="13958"/>
                    <a:pt x="6765" y="10687"/>
                    <a:pt x="9704" y="9300"/>
                  </a:cubicBezTo>
                  <a:cubicBezTo>
                    <a:pt x="10862" y="8743"/>
                    <a:pt x="12103" y="8517"/>
                    <a:pt x="13314" y="8517"/>
                  </a:cubicBezTo>
                  <a:cubicBezTo>
                    <a:pt x="15236" y="8517"/>
                    <a:pt x="17084" y="9085"/>
                    <a:pt x="18410" y="9799"/>
                  </a:cubicBezTo>
                  <a:lnTo>
                    <a:pt x="17190" y="7360"/>
                  </a:lnTo>
                  <a:cubicBezTo>
                    <a:pt x="16301" y="7733"/>
                    <a:pt x="15377" y="7861"/>
                    <a:pt x="14529" y="7861"/>
                  </a:cubicBezTo>
                  <a:cubicBezTo>
                    <a:pt x="12734" y="7861"/>
                    <a:pt x="11277" y="7286"/>
                    <a:pt x="11201" y="7249"/>
                  </a:cubicBezTo>
                  <a:lnTo>
                    <a:pt x="11201" y="7249"/>
                  </a:lnTo>
                  <a:cubicBezTo>
                    <a:pt x="11578" y="7293"/>
                    <a:pt x="11955" y="7315"/>
                    <a:pt x="12331" y="7315"/>
                  </a:cubicBezTo>
                  <a:cubicBezTo>
                    <a:pt x="13834" y="7315"/>
                    <a:pt x="15316" y="6960"/>
                    <a:pt x="16691" y="6250"/>
                  </a:cubicBezTo>
                  <a:lnTo>
                    <a:pt x="15970" y="4809"/>
                  </a:lnTo>
                  <a:cubicBezTo>
                    <a:pt x="15526" y="5308"/>
                    <a:pt x="14972" y="5751"/>
                    <a:pt x="14362" y="6029"/>
                  </a:cubicBezTo>
                  <a:cubicBezTo>
                    <a:pt x="13638" y="6380"/>
                    <a:pt x="12896" y="6549"/>
                    <a:pt x="12230" y="6549"/>
                  </a:cubicBezTo>
                  <a:cubicBezTo>
                    <a:pt x="11213" y="6549"/>
                    <a:pt x="10372" y="6156"/>
                    <a:pt x="10037" y="5419"/>
                  </a:cubicBezTo>
                  <a:cubicBezTo>
                    <a:pt x="9427" y="4199"/>
                    <a:pt x="10425" y="2535"/>
                    <a:pt x="12255" y="1648"/>
                  </a:cubicBezTo>
                  <a:cubicBezTo>
                    <a:pt x="12865" y="1371"/>
                    <a:pt x="13530" y="1204"/>
                    <a:pt x="14251" y="1149"/>
                  </a:cubicBezTo>
                  <a:lnTo>
                    <a:pt x="13752" y="40"/>
                  </a:lnTo>
                  <a:cubicBezTo>
                    <a:pt x="13382" y="14"/>
                    <a:pt x="13013" y="0"/>
                    <a:pt x="12646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539275" y="2731125"/>
              <a:ext cx="187150" cy="134425"/>
            </a:xfrm>
            <a:custGeom>
              <a:rect b="b" l="l" r="r" t="t"/>
              <a:pathLst>
                <a:path extrusionOk="0" h="5377" w="7486">
                  <a:moveTo>
                    <a:pt x="4640" y="700"/>
                  </a:moveTo>
                  <a:cubicBezTo>
                    <a:pt x="5417" y="700"/>
                    <a:pt x="6012" y="992"/>
                    <a:pt x="6211" y="1423"/>
                  </a:cubicBezTo>
                  <a:cubicBezTo>
                    <a:pt x="6543" y="2144"/>
                    <a:pt x="5878" y="3419"/>
                    <a:pt x="4325" y="4196"/>
                  </a:cubicBezTo>
                  <a:cubicBezTo>
                    <a:pt x="3693" y="4489"/>
                    <a:pt x="3079" y="4617"/>
                    <a:pt x="2551" y="4617"/>
                  </a:cubicBezTo>
                  <a:cubicBezTo>
                    <a:pt x="1782" y="4617"/>
                    <a:pt x="1195" y="4346"/>
                    <a:pt x="998" y="3918"/>
                  </a:cubicBezTo>
                  <a:cubicBezTo>
                    <a:pt x="665" y="3253"/>
                    <a:pt x="1331" y="1922"/>
                    <a:pt x="2883" y="1146"/>
                  </a:cubicBezTo>
                  <a:cubicBezTo>
                    <a:pt x="3509" y="833"/>
                    <a:pt x="4116" y="700"/>
                    <a:pt x="4640" y="700"/>
                  </a:cubicBezTo>
                  <a:close/>
                  <a:moveTo>
                    <a:pt x="4655" y="0"/>
                  </a:moveTo>
                  <a:cubicBezTo>
                    <a:pt x="3996" y="0"/>
                    <a:pt x="3265" y="156"/>
                    <a:pt x="2551" y="480"/>
                  </a:cubicBezTo>
                  <a:cubicBezTo>
                    <a:pt x="1941" y="758"/>
                    <a:pt x="1386" y="1201"/>
                    <a:pt x="943" y="1700"/>
                  </a:cubicBezTo>
                  <a:cubicBezTo>
                    <a:pt x="277" y="2366"/>
                    <a:pt x="0" y="3364"/>
                    <a:pt x="333" y="4251"/>
                  </a:cubicBezTo>
                  <a:cubicBezTo>
                    <a:pt x="781" y="4948"/>
                    <a:pt x="1587" y="5377"/>
                    <a:pt x="2389" y="5377"/>
                  </a:cubicBezTo>
                  <a:cubicBezTo>
                    <a:pt x="2480" y="5377"/>
                    <a:pt x="2571" y="5371"/>
                    <a:pt x="2662" y="5360"/>
                  </a:cubicBezTo>
                  <a:cubicBezTo>
                    <a:pt x="3383" y="5360"/>
                    <a:pt x="4048" y="5138"/>
                    <a:pt x="4658" y="4861"/>
                  </a:cubicBezTo>
                  <a:cubicBezTo>
                    <a:pt x="6488" y="3974"/>
                    <a:pt x="7486" y="2310"/>
                    <a:pt x="6876" y="1090"/>
                  </a:cubicBezTo>
                  <a:cubicBezTo>
                    <a:pt x="6538" y="380"/>
                    <a:pt x="5684" y="0"/>
                    <a:pt x="4655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1" name="Google Shape;1981;p22"/>
          <p:cNvGrpSpPr/>
          <p:nvPr/>
        </p:nvGrpSpPr>
        <p:grpSpPr>
          <a:xfrm>
            <a:off x="713225" y="4340700"/>
            <a:ext cx="554525" cy="600700"/>
            <a:chOff x="3297075" y="2450525"/>
            <a:chExt cx="554525" cy="600700"/>
          </a:xfrm>
        </p:grpSpPr>
        <p:sp>
          <p:nvSpPr>
            <p:cNvPr id="1982" name="Google Shape;1982;p22"/>
            <p:cNvSpPr/>
            <p:nvPr/>
          </p:nvSpPr>
          <p:spPr>
            <a:xfrm>
              <a:off x="3374700" y="2707075"/>
              <a:ext cx="30525" cy="22200"/>
            </a:xfrm>
            <a:custGeom>
              <a:rect b="b" l="l" r="r" t="t"/>
              <a:pathLst>
                <a:path extrusionOk="0" h="888" w="1221">
                  <a:moveTo>
                    <a:pt x="777" y="1"/>
                  </a:moveTo>
                  <a:lnTo>
                    <a:pt x="0" y="389"/>
                  </a:lnTo>
                  <a:cubicBezTo>
                    <a:pt x="389" y="555"/>
                    <a:pt x="777" y="721"/>
                    <a:pt x="1220" y="888"/>
                  </a:cubicBez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3389950" y="2796125"/>
              <a:ext cx="149750" cy="41275"/>
            </a:xfrm>
            <a:custGeom>
              <a:rect b="b" l="l" r="r" t="t"/>
              <a:pathLst>
                <a:path extrusionOk="0" h="1651" w="5990">
                  <a:moveTo>
                    <a:pt x="5986" y="486"/>
                  </a:moveTo>
                  <a:cubicBezTo>
                    <a:pt x="5987" y="486"/>
                    <a:pt x="5988" y="486"/>
                    <a:pt x="5989" y="486"/>
                  </a:cubicBezTo>
                  <a:cubicBezTo>
                    <a:pt x="5988" y="486"/>
                    <a:pt x="5987" y="486"/>
                    <a:pt x="5986" y="486"/>
                  </a:cubicBezTo>
                  <a:close/>
                  <a:moveTo>
                    <a:pt x="2896" y="0"/>
                  </a:moveTo>
                  <a:cubicBezTo>
                    <a:pt x="1979" y="0"/>
                    <a:pt x="962" y="146"/>
                    <a:pt x="0" y="597"/>
                  </a:cubicBezTo>
                  <a:lnTo>
                    <a:pt x="555" y="1651"/>
                  </a:lnTo>
                  <a:cubicBezTo>
                    <a:pt x="2034" y="862"/>
                    <a:pt x="3687" y="468"/>
                    <a:pt x="5361" y="468"/>
                  </a:cubicBezTo>
                  <a:cubicBezTo>
                    <a:pt x="5569" y="468"/>
                    <a:pt x="5778" y="474"/>
                    <a:pt x="5986" y="486"/>
                  </a:cubicBezTo>
                  <a:lnTo>
                    <a:pt x="5986" y="486"/>
                  </a:lnTo>
                  <a:cubicBezTo>
                    <a:pt x="5890" y="477"/>
                    <a:pt x="4555" y="0"/>
                    <a:pt x="289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3409350" y="2700150"/>
              <a:ext cx="45775" cy="40225"/>
            </a:xfrm>
            <a:custGeom>
              <a:rect b="b" l="l" r="r" t="t"/>
              <a:pathLst>
                <a:path extrusionOk="0" h="1609" w="1831">
                  <a:moveTo>
                    <a:pt x="999" y="0"/>
                  </a:moveTo>
                  <a:lnTo>
                    <a:pt x="1" y="555"/>
                  </a:lnTo>
                  <a:lnTo>
                    <a:pt x="444" y="1331"/>
                  </a:lnTo>
                  <a:cubicBezTo>
                    <a:pt x="888" y="1442"/>
                    <a:pt x="1331" y="1553"/>
                    <a:pt x="1831" y="1608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3448175" y="2693225"/>
              <a:ext cx="49925" cy="48525"/>
            </a:xfrm>
            <a:custGeom>
              <a:rect b="b" l="l" r="r" t="t"/>
              <a:pathLst>
                <a:path extrusionOk="0" h="1941" w="1997">
                  <a:moveTo>
                    <a:pt x="998" y="0"/>
                  </a:moveTo>
                  <a:lnTo>
                    <a:pt x="0" y="499"/>
                  </a:lnTo>
                  <a:lnTo>
                    <a:pt x="777" y="1941"/>
                  </a:lnTo>
                  <a:lnTo>
                    <a:pt x="1996" y="1941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3486975" y="2683500"/>
              <a:ext cx="49950" cy="56875"/>
            </a:xfrm>
            <a:custGeom>
              <a:rect b="b" l="l" r="r" t="t"/>
              <a:pathLst>
                <a:path extrusionOk="0" h="2275" w="1998">
                  <a:moveTo>
                    <a:pt x="944" y="1"/>
                  </a:moveTo>
                  <a:lnTo>
                    <a:pt x="1" y="500"/>
                  </a:lnTo>
                  <a:lnTo>
                    <a:pt x="888" y="2274"/>
                  </a:lnTo>
                  <a:cubicBezTo>
                    <a:pt x="1276" y="2219"/>
                    <a:pt x="1609" y="2108"/>
                    <a:pt x="1997" y="1997"/>
                  </a:cubicBezTo>
                  <a:lnTo>
                    <a:pt x="944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3439850" y="2864875"/>
              <a:ext cx="101225" cy="61975"/>
            </a:xfrm>
            <a:custGeom>
              <a:rect b="b" l="l" r="r" t="t"/>
              <a:pathLst>
                <a:path extrusionOk="0" h="2479" w="4049">
                  <a:moveTo>
                    <a:pt x="3068" y="0"/>
                  </a:moveTo>
                  <a:cubicBezTo>
                    <a:pt x="2669" y="0"/>
                    <a:pt x="2161" y="97"/>
                    <a:pt x="1609" y="398"/>
                  </a:cubicBezTo>
                  <a:cubicBezTo>
                    <a:pt x="333" y="1064"/>
                    <a:pt x="1" y="2006"/>
                    <a:pt x="111" y="2228"/>
                  </a:cubicBezTo>
                  <a:cubicBezTo>
                    <a:pt x="170" y="2346"/>
                    <a:pt x="478" y="2479"/>
                    <a:pt x="937" y="2479"/>
                  </a:cubicBezTo>
                  <a:cubicBezTo>
                    <a:pt x="1343" y="2479"/>
                    <a:pt x="1867" y="2374"/>
                    <a:pt x="2440" y="2062"/>
                  </a:cubicBezTo>
                  <a:cubicBezTo>
                    <a:pt x="3716" y="1396"/>
                    <a:pt x="4048" y="454"/>
                    <a:pt x="3938" y="232"/>
                  </a:cubicBezTo>
                  <a:cubicBezTo>
                    <a:pt x="3877" y="141"/>
                    <a:pt x="3551" y="0"/>
                    <a:pt x="306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3493925" y="2837375"/>
              <a:ext cx="347975" cy="194425"/>
            </a:xfrm>
            <a:custGeom>
              <a:rect b="b" l="l" r="r" t="t"/>
              <a:pathLst>
                <a:path extrusionOk="0" h="7777" w="13919">
                  <a:moveTo>
                    <a:pt x="13530" y="1"/>
                  </a:moveTo>
                  <a:cubicBezTo>
                    <a:pt x="10654" y="4369"/>
                    <a:pt x="5783" y="6945"/>
                    <a:pt x="636" y="6945"/>
                  </a:cubicBezTo>
                  <a:cubicBezTo>
                    <a:pt x="424" y="6945"/>
                    <a:pt x="212" y="6941"/>
                    <a:pt x="0" y="6932"/>
                  </a:cubicBezTo>
                  <a:lnTo>
                    <a:pt x="0" y="6932"/>
                  </a:lnTo>
                  <a:lnTo>
                    <a:pt x="388" y="7764"/>
                  </a:lnTo>
                  <a:cubicBezTo>
                    <a:pt x="597" y="7773"/>
                    <a:pt x="805" y="7777"/>
                    <a:pt x="1012" y="7777"/>
                  </a:cubicBezTo>
                  <a:cubicBezTo>
                    <a:pt x="6163" y="7777"/>
                    <a:pt x="11040" y="5150"/>
                    <a:pt x="13918" y="833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3417675" y="2846425"/>
              <a:ext cx="145575" cy="97450"/>
            </a:xfrm>
            <a:custGeom>
              <a:rect b="b" l="l" r="r" t="t"/>
              <a:pathLst>
                <a:path extrusionOk="0" h="3898" w="5823">
                  <a:moveTo>
                    <a:pt x="3989" y="760"/>
                  </a:moveTo>
                  <a:cubicBezTo>
                    <a:pt x="4453" y="760"/>
                    <a:pt x="4765" y="881"/>
                    <a:pt x="4825" y="970"/>
                  </a:cubicBezTo>
                  <a:cubicBezTo>
                    <a:pt x="4935" y="1192"/>
                    <a:pt x="4603" y="2134"/>
                    <a:pt x="3327" y="2800"/>
                  </a:cubicBezTo>
                  <a:cubicBezTo>
                    <a:pt x="2754" y="3112"/>
                    <a:pt x="2230" y="3217"/>
                    <a:pt x="1824" y="3217"/>
                  </a:cubicBezTo>
                  <a:cubicBezTo>
                    <a:pt x="1365" y="3217"/>
                    <a:pt x="1057" y="3084"/>
                    <a:pt x="998" y="2966"/>
                  </a:cubicBezTo>
                  <a:cubicBezTo>
                    <a:pt x="888" y="2744"/>
                    <a:pt x="1220" y="1802"/>
                    <a:pt x="2496" y="1136"/>
                  </a:cubicBezTo>
                  <a:cubicBezTo>
                    <a:pt x="3064" y="852"/>
                    <a:pt x="3584" y="760"/>
                    <a:pt x="3989" y="760"/>
                  </a:cubicBezTo>
                  <a:close/>
                  <a:moveTo>
                    <a:pt x="3968" y="1"/>
                  </a:moveTo>
                  <a:cubicBezTo>
                    <a:pt x="3427" y="1"/>
                    <a:pt x="2800" y="140"/>
                    <a:pt x="2163" y="471"/>
                  </a:cubicBezTo>
                  <a:cubicBezTo>
                    <a:pt x="610" y="1247"/>
                    <a:pt x="0" y="2578"/>
                    <a:pt x="333" y="3243"/>
                  </a:cubicBezTo>
                  <a:cubicBezTo>
                    <a:pt x="521" y="3649"/>
                    <a:pt x="1078" y="3897"/>
                    <a:pt x="1796" y="3897"/>
                  </a:cubicBezTo>
                  <a:cubicBezTo>
                    <a:pt x="2353" y="3897"/>
                    <a:pt x="3007" y="3749"/>
                    <a:pt x="3660" y="3410"/>
                  </a:cubicBezTo>
                  <a:cubicBezTo>
                    <a:pt x="5213" y="2633"/>
                    <a:pt x="5823" y="1358"/>
                    <a:pt x="5490" y="637"/>
                  </a:cubicBezTo>
                  <a:cubicBezTo>
                    <a:pt x="5267" y="255"/>
                    <a:pt x="4697" y="1"/>
                    <a:pt x="396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3503625" y="2858175"/>
              <a:ext cx="347975" cy="193050"/>
            </a:xfrm>
            <a:custGeom>
              <a:rect b="b" l="l" r="r" t="t"/>
              <a:pathLst>
                <a:path extrusionOk="0" h="7722" w="13919">
                  <a:moveTo>
                    <a:pt x="13530" y="1"/>
                  </a:moveTo>
                  <a:cubicBezTo>
                    <a:pt x="10652" y="4318"/>
                    <a:pt x="5775" y="6945"/>
                    <a:pt x="624" y="6945"/>
                  </a:cubicBezTo>
                  <a:cubicBezTo>
                    <a:pt x="417" y="6945"/>
                    <a:pt x="209" y="6941"/>
                    <a:pt x="0" y="6932"/>
                  </a:cubicBezTo>
                  <a:lnTo>
                    <a:pt x="0" y="6932"/>
                  </a:lnTo>
                  <a:lnTo>
                    <a:pt x="388" y="7708"/>
                  </a:lnTo>
                  <a:cubicBezTo>
                    <a:pt x="603" y="7717"/>
                    <a:pt x="817" y="7722"/>
                    <a:pt x="1030" y="7722"/>
                  </a:cubicBezTo>
                  <a:cubicBezTo>
                    <a:pt x="6222" y="7722"/>
                    <a:pt x="11042" y="5145"/>
                    <a:pt x="13919" y="777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3524425" y="2673800"/>
              <a:ext cx="47150" cy="56875"/>
            </a:xfrm>
            <a:custGeom>
              <a:rect b="b" l="l" r="r" t="t"/>
              <a:pathLst>
                <a:path extrusionOk="0" h="2275" w="1886">
                  <a:moveTo>
                    <a:pt x="998" y="1"/>
                  </a:moveTo>
                  <a:lnTo>
                    <a:pt x="0" y="500"/>
                  </a:lnTo>
                  <a:lnTo>
                    <a:pt x="887" y="2274"/>
                  </a:lnTo>
                  <a:cubicBezTo>
                    <a:pt x="1054" y="2219"/>
                    <a:pt x="1275" y="2108"/>
                    <a:pt x="1442" y="2052"/>
                  </a:cubicBezTo>
                  <a:cubicBezTo>
                    <a:pt x="1608" y="1942"/>
                    <a:pt x="1719" y="1831"/>
                    <a:pt x="1885" y="1775"/>
                  </a:cubicBezTo>
                  <a:lnTo>
                    <a:pt x="99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3401025" y="2827950"/>
              <a:ext cx="185800" cy="136475"/>
            </a:xfrm>
            <a:custGeom>
              <a:rect b="b" l="l" r="r" t="t"/>
              <a:pathLst>
                <a:path extrusionOk="0" h="5459" w="7432">
                  <a:moveTo>
                    <a:pt x="4634" y="740"/>
                  </a:moveTo>
                  <a:cubicBezTo>
                    <a:pt x="5363" y="740"/>
                    <a:pt x="5933" y="994"/>
                    <a:pt x="6156" y="1376"/>
                  </a:cubicBezTo>
                  <a:cubicBezTo>
                    <a:pt x="6489" y="2097"/>
                    <a:pt x="5879" y="3428"/>
                    <a:pt x="4326" y="4204"/>
                  </a:cubicBezTo>
                  <a:cubicBezTo>
                    <a:pt x="3673" y="4543"/>
                    <a:pt x="3030" y="4692"/>
                    <a:pt x="2480" y="4692"/>
                  </a:cubicBezTo>
                  <a:cubicBezTo>
                    <a:pt x="1771" y="4692"/>
                    <a:pt x="1218" y="4444"/>
                    <a:pt x="999" y="4038"/>
                  </a:cubicBezTo>
                  <a:cubicBezTo>
                    <a:pt x="611" y="3317"/>
                    <a:pt x="1276" y="1986"/>
                    <a:pt x="2829" y="1210"/>
                  </a:cubicBezTo>
                  <a:cubicBezTo>
                    <a:pt x="3466" y="879"/>
                    <a:pt x="4093" y="740"/>
                    <a:pt x="4634" y="740"/>
                  </a:cubicBezTo>
                  <a:close/>
                  <a:moveTo>
                    <a:pt x="4645" y="1"/>
                  </a:moveTo>
                  <a:cubicBezTo>
                    <a:pt x="3961" y="1"/>
                    <a:pt x="3196" y="178"/>
                    <a:pt x="2441" y="544"/>
                  </a:cubicBezTo>
                  <a:cubicBezTo>
                    <a:pt x="1831" y="877"/>
                    <a:pt x="1332" y="1321"/>
                    <a:pt x="888" y="1820"/>
                  </a:cubicBezTo>
                  <a:cubicBezTo>
                    <a:pt x="223" y="2485"/>
                    <a:pt x="1" y="3483"/>
                    <a:pt x="334" y="4370"/>
                  </a:cubicBezTo>
                  <a:cubicBezTo>
                    <a:pt x="762" y="5037"/>
                    <a:pt x="1519" y="5459"/>
                    <a:pt x="2321" y="5459"/>
                  </a:cubicBezTo>
                  <a:cubicBezTo>
                    <a:pt x="2452" y="5459"/>
                    <a:pt x="2585" y="5447"/>
                    <a:pt x="2718" y="5424"/>
                  </a:cubicBezTo>
                  <a:cubicBezTo>
                    <a:pt x="3383" y="5369"/>
                    <a:pt x="4049" y="5202"/>
                    <a:pt x="4659" y="4870"/>
                  </a:cubicBezTo>
                  <a:cubicBezTo>
                    <a:pt x="6489" y="3927"/>
                    <a:pt x="7431" y="2263"/>
                    <a:pt x="6821" y="1043"/>
                  </a:cubicBezTo>
                  <a:cubicBezTo>
                    <a:pt x="6431" y="360"/>
                    <a:pt x="5619" y="1"/>
                    <a:pt x="464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3556300" y="2648850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943" y="1"/>
                  </a:moveTo>
                  <a:lnTo>
                    <a:pt x="0" y="500"/>
                  </a:lnTo>
                  <a:lnTo>
                    <a:pt x="943" y="2496"/>
                  </a:lnTo>
                  <a:cubicBezTo>
                    <a:pt x="1276" y="2274"/>
                    <a:pt x="1609" y="2052"/>
                    <a:pt x="1886" y="1775"/>
                  </a:cubicBezTo>
                  <a:lnTo>
                    <a:pt x="943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3584025" y="2622525"/>
              <a:ext cx="44375" cy="62400"/>
            </a:xfrm>
            <a:custGeom>
              <a:rect b="b" l="l" r="r" t="t"/>
              <a:pathLst>
                <a:path extrusionOk="0" h="2496" w="1775">
                  <a:moveTo>
                    <a:pt x="999" y="0"/>
                  </a:moveTo>
                  <a:lnTo>
                    <a:pt x="0" y="499"/>
                  </a:lnTo>
                  <a:lnTo>
                    <a:pt x="999" y="2495"/>
                  </a:lnTo>
                  <a:cubicBezTo>
                    <a:pt x="1276" y="2163"/>
                    <a:pt x="1553" y="1830"/>
                    <a:pt x="1775" y="1497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3613125" y="25961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999" y="0"/>
                  </a:moveTo>
                  <a:lnTo>
                    <a:pt x="1" y="500"/>
                  </a:lnTo>
                  <a:lnTo>
                    <a:pt x="833" y="2108"/>
                  </a:lnTo>
                  <a:cubicBezTo>
                    <a:pt x="1055" y="1719"/>
                    <a:pt x="1276" y="1276"/>
                    <a:pt x="1443" y="832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3567400" y="2770700"/>
              <a:ext cx="112300" cy="155575"/>
            </a:xfrm>
            <a:custGeom>
              <a:rect b="b" l="l" r="r" t="t"/>
              <a:pathLst>
                <a:path extrusionOk="0" h="6223" w="4492">
                  <a:moveTo>
                    <a:pt x="955" y="1"/>
                  </a:moveTo>
                  <a:cubicBezTo>
                    <a:pt x="852" y="1"/>
                    <a:pt x="755" y="21"/>
                    <a:pt x="665" y="62"/>
                  </a:cubicBezTo>
                  <a:cubicBezTo>
                    <a:pt x="0" y="450"/>
                    <a:pt x="166" y="2003"/>
                    <a:pt x="998" y="3722"/>
                  </a:cubicBezTo>
                  <a:cubicBezTo>
                    <a:pt x="1775" y="5227"/>
                    <a:pt x="2808" y="6223"/>
                    <a:pt x="3499" y="6223"/>
                  </a:cubicBezTo>
                  <a:cubicBezTo>
                    <a:pt x="3597" y="6223"/>
                    <a:pt x="3688" y="6203"/>
                    <a:pt x="3771" y="6161"/>
                  </a:cubicBezTo>
                  <a:cubicBezTo>
                    <a:pt x="4492" y="5773"/>
                    <a:pt x="4325" y="4165"/>
                    <a:pt x="3438" y="2502"/>
                  </a:cubicBezTo>
                  <a:cubicBezTo>
                    <a:pt x="2709" y="996"/>
                    <a:pt x="1683" y="1"/>
                    <a:pt x="95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348350" y="2536325"/>
              <a:ext cx="316100" cy="162450"/>
            </a:xfrm>
            <a:custGeom>
              <a:rect b="b" l="l" r="r" t="t"/>
              <a:pathLst>
                <a:path extrusionOk="0" h="6498" w="12644">
                  <a:moveTo>
                    <a:pt x="12471" y="1"/>
                  </a:moveTo>
                  <a:cubicBezTo>
                    <a:pt x="11842" y="1"/>
                    <a:pt x="10114" y="307"/>
                    <a:pt x="5879" y="2450"/>
                  </a:cubicBezTo>
                  <a:cubicBezTo>
                    <a:pt x="1221" y="4834"/>
                    <a:pt x="167" y="6110"/>
                    <a:pt x="1" y="6498"/>
                  </a:cubicBezTo>
                  <a:cubicBezTo>
                    <a:pt x="4714" y="5555"/>
                    <a:pt x="9095" y="3337"/>
                    <a:pt x="12644" y="10"/>
                  </a:cubicBezTo>
                  <a:cubicBezTo>
                    <a:pt x="12599" y="4"/>
                    <a:pt x="12542" y="1"/>
                    <a:pt x="1247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297075" y="2450525"/>
              <a:ext cx="360450" cy="221925"/>
            </a:xfrm>
            <a:custGeom>
              <a:rect b="b" l="l" r="r" t="t"/>
              <a:pathLst>
                <a:path extrusionOk="0" h="8877" w="14418">
                  <a:moveTo>
                    <a:pt x="11304" y="1"/>
                  </a:moveTo>
                  <a:cubicBezTo>
                    <a:pt x="10765" y="1"/>
                    <a:pt x="10217" y="127"/>
                    <a:pt x="9704" y="392"/>
                  </a:cubicBezTo>
                  <a:lnTo>
                    <a:pt x="2440" y="4163"/>
                  </a:lnTo>
                  <a:cubicBezTo>
                    <a:pt x="665" y="4995"/>
                    <a:pt x="0" y="7157"/>
                    <a:pt x="887" y="8876"/>
                  </a:cubicBezTo>
                  <a:cubicBezTo>
                    <a:pt x="1885" y="7545"/>
                    <a:pt x="4325" y="6048"/>
                    <a:pt x="7209" y="4551"/>
                  </a:cubicBezTo>
                  <a:cubicBezTo>
                    <a:pt x="10148" y="3054"/>
                    <a:pt x="12809" y="1945"/>
                    <a:pt x="14417" y="1945"/>
                  </a:cubicBezTo>
                  <a:cubicBezTo>
                    <a:pt x="13795" y="700"/>
                    <a:pt x="12572" y="1"/>
                    <a:pt x="11304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3348350" y="2536575"/>
              <a:ext cx="316100" cy="205175"/>
            </a:xfrm>
            <a:custGeom>
              <a:rect b="b" l="l" r="r" t="t"/>
              <a:pathLst>
                <a:path extrusionOk="0" h="8207" w="12644">
                  <a:moveTo>
                    <a:pt x="12644" y="0"/>
                  </a:moveTo>
                  <a:lnTo>
                    <a:pt x="12644" y="0"/>
                  </a:lnTo>
                  <a:cubicBezTo>
                    <a:pt x="9095" y="3327"/>
                    <a:pt x="4714" y="5545"/>
                    <a:pt x="1" y="6488"/>
                  </a:cubicBezTo>
                  <a:cubicBezTo>
                    <a:pt x="278" y="6765"/>
                    <a:pt x="666" y="7042"/>
                    <a:pt x="1054" y="7209"/>
                  </a:cubicBezTo>
                  <a:lnTo>
                    <a:pt x="1775" y="6821"/>
                  </a:lnTo>
                  <a:lnTo>
                    <a:pt x="2219" y="7708"/>
                  </a:lnTo>
                  <a:cubicBezTo>
                    <a:pt x="2441" y="7763"/>
                    <a:pt x="2662" y="7819"/>
                    <a:pt x="2884" y="7874"/>
                  </a:cubicBezTo>
                  <a:lnTo>
                    <a:pt x="2441" y="7098"/>
                  </a:lnTo>
                  <a:lnTo>
                    <a:pt x="3439" y="6543"/>
                  </a:lnTo>
                  <a:lnTo>
                    <a:pt x="4271" y="8151"/>
                  </a:lnTo>
                  <a:cubicBezTo>
                    <a:pt x="4437" y="8207"/>
                    <a:pt x="4603" y="8207"/>
                    <a:pt x="4770" y="8207"/>
                  </a:cubicBezTo>
                  <a:lnTo>
                    <a:pt x="4049" y="6765"/>
                  </a:lnTo>
                  <a:lnTo>
                    <a:pt x="5047" y="6266"/>
                  </a:lnTo>
                  <a:lnTo>
                    <a:pt x="6045" y="8207"/>
                  </a:lnTo>
                  <a:lnTo>
                    <a:pt x="6489" y="8151"/>
                  </a:lnTo>
                  <a:lnTo>
                    <a:pt x="5601" y="6432"/>
                  </a:lnTo>
                  <a:lnTo>
                    <a:pt x="6544" y="5878"/>
                  </a:lnTo>
                  <a:lnTo>
                    <a:pt x="7598" y="7930"/>
                  </a:lnTo>
                  <a:lnTo>
                    <a:pt x="7986" y="7763"/>
                  </a:lnTo>
                  <a:lnTo>
                    <a:pt x="7099" y="5989"/>
                  </a:lnTo>
                  <a:lnTo>
                    <a:pt x="8041" y="5490"/>
                  </a:lnTo>
                  <a:lnTo>
                    <a:pt x="8984" y="7264"/>
                  </a:lnTo>
                  <a:cubicBezTo>
                    <a:pt x="9095" y="7209"/>
                    <a:pt x="9206" y="7098"/>
                    <a:pt x="9317" y="7042"/>
                  </a:cubicBezTo>
                  <a:lnTo>
                    <a:pt x="8263" y="5046"/>
                  </a:lnTo>
                  <a:lnTo>
                    <a:pt x="9261" y="4492"/>
                  </a:lnTo>
                  <a:lnTo>
                    <a:pt x="10204" y="6266"/>
                  </a:lnTo>
                  <a:lnTo>
                    <a:pt x="10481" y="5933"/>
                  </a:lnTo>
                  <a:lnTo>
                    <a:pt x="9483" y="3993"/>
                  </a:lnTo>
                  <a:lnTo>
                    <a:pt x="10481" y="3493"/>
                  </a:lnTo>
                  <a:lnTo>
                    <a:pt x="11202" y="4935"/>
                  </a:lnTo>
                  <a:cubicBezTo>
                    <a:pt x="11313" y="4824"/>
                    <a:pt x="11368" y="4658"/>
                    <a:pt x="11479" y="4547"/>
                  </a:cubicBezTo>
                  <a:lnTo>
                    <a:pt x="10647" y="2939"/>
                  </a:lnTo>
                  <a:lnTo>
                    <a:pt x="11646" y="2440"/>
                  </a:lnTo>
                  <a:lnTo>
                    <a:pt x="12034" y="3216"/>
                  </a:lnTo>
                  <a:cubicBezTo>
                    <a:pt x="12311" y="2606"/>
                    <a:pt x="12477" y="1996"/>
                    <a:pt x="12588" y="1331"/>
                  </a:cubicBezTo>
                  <a:cubicBezTo>
                    <a:pt x="12644" y="887"/>
                    <a:pt x="12644" y="444"/>
                    <a:pt x="12644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3305375" y="2498525"/>
              <a:ext cx="397900" cy="280600"/>
            </a:xfrm>
            <a:custGeom>
              <a:rect b="b" l="l" r="r" t="t"/>
              <a:pathLst>
                <a:path extrusionOk="0" h="11224" w="15916">
                  <a:moveTo>
                    <a:pt x="14136" y="1513"/>
                  </a:moveTo>
                  <a:cubicBezTo>
                    <a:pt x="14206" y="1513"/>
                    <a:pt x="14262" y="1516"/>
                    <a:pt x="14307" y="1522"/>
                  </a:cubicBezTo>
                  <a:cubicBezTo>
                    <a:pt x="14363" y="1966"/>
                    <a:pt x="14363" y="2409"/>
                    <a:pt x="14252" y="2853"/>
                  </a:cubicBezTo>
                  <a:cubicBezTo>
                    <a:pt x="14141" y="3518"/>
                    <a:pt x="13974" y="4128"/>
                    <a:pt x="13753" y="4738"/>
                  </a:cubicBezTo>
                  <a:cubicBezTo>
                    <a:pt x="13586" y="5182"/>
                    <a:pt x="13365" y="5625"/>
                    <a:pt x="13143" y="6014"/>
                  </a:cubicBezTo>
                  <a:cubicBezTo>
                    <a:pt x="13087" y="6180"/>
                    <a:pt x="12976" y="6291"/>
                    <a:pt x="12865" y="6457"/>
                  </a:cubicBezTo>
                  <a:cubicBezTo>
                    <a:pt x="12699" y="6790"/>
                    <a:pt x="12422" y="7123"/>
                    <a:pt x="12145" y="7455"/>
                  </a:cubicBezTo>
                  <a:lnTo>
                    <a:pt x="11867" y="7788"/>
                  </a:lnTo>
                  <a:cubicBezTo>
                    <a:pt x="11590" y="8065"/>
                    <a:pt x="11313" y="8287"/>
                    <a:pt x="10980" y="8509"/>
                  </a:cubicBezTo>
                  <a:cubicBezTo>
                    <a:pt x="10869" y="8620"/>
                    <a:pt x="10758" y="8675"/>
                    <a:pt x="10647" y="8786"/>
                  </a:cubicBezTo>
                  <a:cubicBezTo>
                    <a:pt x="10537" y="8842"/>
                    <a:pt x="10315" y="8953"/>
                    <a:pt x="10148" y="9063"/>
                  </a:cubicBezTo>
                  <a:cubicBezTo>
                    <a:pt x="10037" y="9119"/>
                    <a:pt x="9816" y="9230"/>
                    <a:pt x="9649" y="9285"/>
                  </a:cubicBezTo>
                  <a:lnTo>
                    <a:pt x="9261" y="9396"/>
                  </a:lnTo>
                  <a:cubicBezTo>
                    <a:pt x="8928" y="9507"/>
                    <a:pt x="8540" y="9618"/>
                    <a:pt x="8152" y="9673"/>
                  </a:cubicBezTo>
                  <a:lnTo>
                    <a:pt x="7708" y="9729"/>
                  </a:lnTo>
                  <a:lnTo>
                    <a:pt x="6489" y="9729"/>
                  </a:lnTo>
                  <a:cubicBezTo>
                    <a:pt x="6322" y="9729"/>
                    <a:pt x="6156" y="9729"/>
                    <a:pt x="5990" y="9673"/>
                  </a:cubicBezTo>
                  <a:cubicBezTo>
                    <a:pt x="5546" y="9618"/>
                    <a:pt x="5047" y="9507"/>
                    <a:pt x="4603" y="9396"/>
                  </a:cubicBezTo>
                  <a:cubicBezTo>
                    <a:pt x="4381" y="9341"/>
                    <a:pt x="4215" y="9285"/>
                    <a:pt x="3993" y="9230"/>
                  </a:cubicBezTo>
                  <a:cubicBezTo>
                    <a:pt x="3550" y="9063"/>
                    <a:pt x="3162" y="8897"/>
                    <a:pt x="2773" y="8731"/>
                  </a:cubicBezTo>
                  <a:cubicBezTo>
                    <a:pt x="2385" y="8564"/>
                    <a:pt x="1997" y="8287"/>
                    <a:pt x="1720" y="8010"/>
                  </a:cubicBezTo>
                  <a:cubicBezTo>
                    <a:pt x="1886" y="7622"/>
                    <a:pt x="2940" y="6346"/>
                    <a:pt x="7598" y="3962"/>
                  </a:cubicBezTo>
                  <a:cubicBezTo>
                    <a:pt x="11833" y="1819"/>
                    <a:pt x="13516" y="1513"/>
                    <a:pt x="14136" y="1513"/>
                  </a:cubicBezTo>
                  <a:close/>
                  <a:moveTo>
                    <a:pt x="14354" y="1"/>
                  </a:moveTo>
                  <a:cubicBezTo>
                    <a:pt x="14265" y="1"/>
                    <a:pt x="14175" y="9"/>
                    <a:pt x="14085" y="25"/>
                  </a:cubicBezTo>
                  <a:cubicBezTo>
                    <a:pt x="12477" y="25"/>
                    <a:pt x="9816" y="1078"/>
                    <a:pt x="6877" y="2576"/>
                  </a:cubicBezTo>
                  <a:cubicBezTo>
                    <a:pt x="3993" y="4073"/>
                    <a:pt x="1553" y="5625"/>
                    <a:pt x="555" y="6901"/>
                  </a:cubicBezTo>
                  <a:cubicBezTo>
                    <a:pt x="112" y="7344"/>
                    <a:pt x="1" y="8010"/>
                    <a:pt x="223" y="8564"/>
                  </a:cubicBezTo>
                  <a:cubicBezTo>
                    <a:pt x="722" y="9230"/>
                    <a:pt x="1387" y="9784"/>
                    <a:pt x="2163" y="10117"/>
                  </a:cubicBezTo>
                  <a:cubicBezTo>
                    <a:pt x="3470" y="10738"/>
                    <a:pt x="5238" y="11223"/>
                    <a:pt x="7071" y="11223"/>
                  </a:cubicBezTo>
                  <a:cubicBezTo>
                    <a:pt x="8350" y="11223"/>
                    <a:pt x="9661" y="10987"/>
                    <a:pt x="10869" y="10394"/>
                  </a:cubicBezTo>
                  <a:cubicBezTo>
                    <a:pt x="13808" y="8897"/>
                    <a:pt x="15305" y="5570"/>
                    <a:pt x="15693" y="3186"/>
                  </a:cubicBezTo>
                  <a:cubicBezTo>
                    <a:pt x="15915" y="2354"/>
                    <a:pt x="15860" y="1467"/>
                    <a:pt x="15583" y="690"/>
                  </a:cubicBezTo>
                  <a:cubicBezTo>
                    <a:pt x="15346" y="265"/>
                    <a:pt x="14868" y="1"/>
                    <a:pt x="14354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3689375" y="2738025"/>
              <a:ext cx="99850" cy="60750"/>
            </a:xfrm>
            <a:custGeom>
              <a:rect b="b" l="l" r="r" t="t"/>
              <a:pathLst>
                <a:path extrusionOk="0" h="2430" w="3994">
                  <a:moveTo>
                    <a:pt x="3034" y="0"/>
                  </a:moveTo>
                  <a:cubicBezTo>
                    <a:pt x="2640" y="0"/>
                    <a:pt x="2131" y="95"/>
                    <a:pt x="1553" y="371"/>
                  </a:cubicBezTo>
                  <a:cubicBezTo>
                    <a:pt x="333" y="1036"/>
                    <a:pt x="1" y="1979"/>
                    <a:pt x="112" y="2201"/>
                  </a:cubicBezTo>
                  <a:cubicBezTo>
                    <a:pt x="169" y="2315"/>
                    <a:pt x="448" y="2430"/>
                    <a:pt x="880" y="2430"/>
                  </a:cubicBezTo>
                  <a:cubicBezTo>
                    <a:pt x="1285" y="2430"/>
                    <a:pt x="1824" y="2329"/>
                    <a:pt x="2441" y="2034"/>
                  </a:cubicBezTo>
                  <a:cubicBezTo>
                    <a:pt x="3661" y="1424"/>
                    <a:pt x="3993" y="426"/>
                    <a:pt x="3882" y="260"/>
                  </a:cubicBezTo>
                  <a:cubicBezTo>
                    <a:pt x="3822" y="138"/>
                    <a:pt x="3512" y="0"/>
                    <a:pt x="30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3639475" y="2636375"/>
              <a:ext cx="102600" cy="120625"/>
            </a:xfrm>
            <a:custGeom>
              <a:rect b="b" l="l" r="r" t="t"/>
              <a:pathLst>
                <a:path extrusionOk="0" h="4825" w="4104">
                  <a:moveTo>
                    <a:pt x="3549" y="1"/>
                  </a:moveTo>
                  <a:cubicBezTo>
                    <a:pt x="943" y="1498"/>
                    <a:pt x="1" y="4714"/>
                    <a:pt x="1" y="4825"/>
                  </a:cubicBezTo>
                  <a:cubicBezTo>
                    <a:pt x="999" y="3217"/>
                    <a:pt x="2440" y="1941"/>
                    <a:pt x="4104" y="1110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3482825" y="2817975"/>
              <a:ext cx="347975" cy="193050"/>
            </a:xfrm>
            <a:custGeom>
              <a:rect b="b" l="l" r="r" t="t"/>
              <a:pathLst>
                <a:path extrusionOk="0" h="7722" w="13919">
                  <a:moveTo>
                    <a:pt x="13531" y="1"/>
                  </a:moveTo>
                  <a:cubicBezTo>
                    <a:pt x="10652" y="4318"/>
                    <a:pt x="5827" y="6945"/>
                    <a:pt x="630" y="6945"/>
                  </a:cubicBezTo>
                  <a:cubicBezTo>
                    <a:pt x="421" y="6945"/>
                    <a:pt x="211" y="6941"/>
                    <a:pt x="1" y="6932"/>
                  </a:cubicBezTo>
                  <a:lnTo>
                    <a:pt x="1" y="6932"/>
                  </a:lnTo>
                  <a:lnTo>
                    <a:pt x="444" y="7708"/>
                  </a:lnTo>
                  <a:cubicBezTo>
                    <a:pt x="656" y="7717"/>
                    <a:pt x="868" y="7721"/>
                    <a:pt x="1080" y="7721"/>
                  </a:cubicBezTo>
                  <a:cubicBezTo>
                    <a:pt x="6226" y="7721"/>
                    <a:pt x="11096" y="5145"/>
                    <a:pt x="13919" y="777"/>
                  </a:cubicBezTo>
                  <a:lnTo>
                    <a:pt x="135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3665825" y="2718450"/>
              <a:ext cx="146950" cy="99275"/>
            </a:xfrm>
            <a:custGeom>
              <a:rect b="b" l="l" r="r" t="t"/>
              <a:pathLst>
                <a:path extrusionOk="0" h="3971" w="5878">
                  <a:moveTo>
                    <a:pt x="3981" y="783"/>
                  </a:moveTo>
                  <a:cubicBezTo>
                    <a:pt x="4465" y="783"/>
                    <a:pt x="4789" y="921"/>
                    <a:pt x="4880" y="1043"/>
                  </a:cubicBezTo>
                  <a:cubicBezTo>
                    <a:pt x="4935" y="1209"/>
                    <a:pt x="4603" y="2207"/>
                    <a:pt x="3383" y="2817"/>
                  </a:cubicBezTo>
                  <a:cubicBezTo>
                    <a:pt x="2766" y="3112"/>
                    <a:pt x="2227" y="3213"/>
                    <a:pt x="1822" y="3213"/>
                  </a:cubicBezTo>
                  <a:cubicBezTo>
                    <a:pt x="1390" y="3213"/>
                    <a:pt x="1111" y="3098"/>
                    <a:pt x="1054" y="2984"/>
                  </a:cubicBezTo>
                  <a:cubicBezTo>
                    <a:pt x="943" y="2762"/>
                    <a:pt x="1275" y="1819"/>
                    <a:pt x="2495" y="1154"/>
                  </a:cubicBezTo>
                  <a:cubicBezTo>
                    <a:pt x="3073" y="878"/>
                    <a:pt x="3582" y="783"/>
                    <a:pt x="3981" y="783"/>
                  </a:cubicBezTo>
                  <a:close/>
                  <a:moveTo>
                    <a:pt x="4050" y="1"/>
                  </a:moveTo>
                  <a:cubicBezTo>
                    <a:pt x="3497" y="1"/>
                    <a:pt x="2840" y="149"/>
                    <a:pt x="2163" y="488"/>
                  </a:cubicBezTo>
                  <a:cubicBezTo>
                    <a:pt x="666" y="1265"/>
                    <a:pt x="0" y="2595"/>
                    <a:pt x="388" y="3316"/>
                  </a:cubicBezTo>
                  <a:cubicBezTo>
                    <a:pt x="576" y="3722"/>
                    <a:pt x="1133" y="3970"/>
                    <a:pt x="1851" y="3970"/>
                  </a:cubicBezTo>
                  <a:cubicBezTo>
                    <a:pt x="2408" y="3970"/>
                    <a:pt x="3062" y="3821"/>
                    <a:pt x="3715" y="3483"/>
                  </a:cubicBezTo>
                  <a:cubicBezTo>
                    <a:pt x="5212" y="2706"/>
                    <a:pt x="5878" y="1375"/>
                    <a:pt x="5490" y="655"/>
                  </a:cubicBezTo>
                  <a:cubicBezTo>
                    <a:pt x="5302" y="248"/>
                    <a:pt x="4763" y="1"/>
                    <a:pt x="405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3359450" y="2578150"/>
              <a:ext cx="461650" cy="413450"/>
            </a:xfrm>
            <a:custGeom>
              <a:rect b="b" l="l" r="r" t="t"/>
              <a:pathLst>
                <a:path extrusionOk="0" h="16538" w="18466">
                  <a:moveTo>
                    <a:pt x="9273" y="7703"/>
                  </a:moveTo>
                  <a:cubicBezTo>
                    <a:pt x="10001" y="7703"/>
                    <a:pt x="11027" y="8698"/>
                    <a:pt x="11756" y="10204"/>
                  </a:cubicBezTo>
                  <a:cubicBezTo>
                    <a:pt x="12643" y="11867"/>
                    <a:pt x="12810" y="13475"/>
                    <a:pt x="12089" y="13863"/>
                  </a:cubicBezTo>
                  <a:cubicBezTo>
                    <a:pt x="12006" y="13905"/>
                    <a:pt x="11915" y="13925"/>
                    <a:pt x="11817" y="13925"/>
                  </a:cubicBezTo>
                  <a:cubicBezTo>
                    <a:pt x="11126" y="13925"/>
                    <a:pt x="10093" y="12929"/>
                    <a:pt x="9316" y="11424"/>
                  </a:cubicBezTo>
                  <a:cubicBezTo>
                    <a:pt x="8484" y="9705"/>
                    <a:pt x="8318" y="8152"/>
                    <a:pt x="8983" y="7764"/>
                  </a:cubicBezTo>
                  <a:cubicBezTo>
                    <a:pt x="9073" y="7723"/>
                    <a:pt x="9170" y="7703"/>
                    <a:pt x="9273" y="7703"/>
                  </a:cubicBezTo>
                  <a:close/>
                  <a:moveTo>
                    <a:pt x="13530" y="1"/>
                  </a:moveTo>
                  <a:cubicBezTo>
                    <a:pt x="13142" y="2385"/>
                    <a:pt x="11590" y="5657"/>
                    <a:pt x="8706" y="7209"/>
                  </a:cubicBezTo>
                  <a:cubicBezTo>
                    <a:pt x="7506" y="7821"/>
                    <a:pt x="6204" y="8062"/>
                    <a:pt x="4933" y="8062"/>
                  </a:cubicBezTo>
                  <a:cubicBezTo>
                    <a:pt x="3091" y="8062"/>
                    <a:pt x="1313" y="7555"/>
                    <a:pt x="0" y="6932"/>
                  </a:cubicBezTo>
                  <a:lnTo>
                    <a:pt x="0" y="6932"/>
                  </a:lnTo>
                  <a:lnTo>
                    <a:pt x="1220" y="9316"/>
                  </a:lnTo>
                  <a:cubicBezTo>
                    <a:pt x="2182" y="8865"/>
                    <a:pt x="3199" y="8719"/>
                    <a:pt x="4116" y="8719"/>
                  </a:cubicBezTo>
                  <a:cubicBezTo>
                    <a:pt x="5764" y="8719"/>
                    <a:pt x="7091" y="9189"/>
                    <a:pt x="7204" y="9205"/>
                  </a:cubicBezTo>
                  <a:lnTo>
                    <a:pt x="7204" y="9205"/>
                  </a:lnTo>
                  <a:cubicBezTo>
                    <a:pt x="6944" y="9182"/>
                    <a:pt x="6683" y="9171"/>
                    <a:pt x="6423" y="9171"/>
                  </a:cubicBezTo>
                  <a:cubicBezTo>
                    <a:pt x="4804" y="9171"/>
                    <a:pt x="3207" y="9606"/>
                    <a:pt x="1775" y="10370"/>
                  </a:cubicBezTo>
                  <a:lnTo>
                    <a:pt x="2551" y="11812"/>
                  </a:lnTo>
                  <a:cubicBezTo>
                    <a:pt x="2995" y="11257"/>
                    <a:pt x="3494" y="10814"/>
                    <a:pt x="4104" y="10536"/>
                  </a:cubicBezTo>
                  <a:cubicBezTo>
                    <a:pt x="4867" y="10143"/>
                    <a:pt x="5650" y="9952"/>
                    <a:pt x="6347" y="9952"/>
                  </a:cubicBezTo>
                  <a:cubicBezTo>
                    <a:pt x="7321" y="9952"/>
                    <a:pt x="8129" y="10324"/>
                    <a:pt x="8484" y="11035"/>
                  </a:cubicBezTo>
                  <a:cubicBezTo>
                    <a:pt x="9094" y="12200"/>
                    <a:pt x="8152" y="13919"/>
                    <a:pt x="6322" y="14862"/>
                  </a:cubicBezTo>
                  <a:cubicBezTo>
                    <a:pt x="5712" y="15139"/>
                    <a:pt x="5046" y="15361"/>
                    <a:pt x="4381" y="15416"/>
                  </a:cubicBezTo>
                  <a:lnTo>
                    <a:pt x="4936" y="16525"/>
                  </a:lnTo>
                  <a:cubicBezTo>
                    <a:pt x="5146" y="16534"/>
                    <a:pt x="5356" y="16538"/>
                    <a:pt x="5565" y="16538"/>
                  </a:cubicBezTo>
                  <a:cubicBezTo>
                    <a:pt x="10762" y="16538"/>
                    <a:pt x="15587" y="13911"/>
                    <a:pt x="18466" y="9594"/>
                  </a:cubicBezTo>
                  <a:lnTo>
                    <a:pt x="17911" y="8485"/>
                  </a:lnTo>
                  <a:cubicBezTo>
                    <a:pt x="17467" y="8984"/>
                    <a:pt x="16913" y="9427"/>
                    <a:pt x="16303" y="9760"/>
                  </a:cubicBezTo>
                  <a:cubicBezTo>
                    <a:pt x="15571" y="10126"/>
                    <a:pt x="14810" y="10303"/>
                    <a:pt x="14126" y="10303"/>
                  </a:cubicBezTo>
                  <a:cubicBezTo>
                    <a:pt x="13153" y="10303"/>
                    <a:pt x="12336" y="9945"/>
                    <a:pt x="11978" y="9261"/>
                  </a:cubicBezTo>
                  <a:cubicBezTo>
                    <a:pt x="11368" y="8041"/>
                    <a:pt x="12311" y="6377"/>
                    <a:pt x="14085" y="5435"/>
                  </a:cubicBezTo>
                  <a:cubicBezTo>
                    <a:pt x="14695" y="5102"/>
                    <a:pt x="15360" y="4936"/>
                    <a:pt x="16026" y="4880"/>
                  </a:cubicBezTo>
                  <a:lnTo>
                    <a:pt x="15305" y="3439"/>
                  </a:lnTo>
                  <a:cubicBezTo>
                    <a:pt x="13641" y="4270"/>
                    <a:pt x="12200" y="5546"/>
                    <a:pt x="11202" y="7154"/>
                  </a:cubicBezTo>
                  <a:cubicBezTo>
                    <a:pt x="11202" y="7043"/>
                    <a:pt x="12144" y="3827"/>
                    <a:pt x="14750" y="2330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3643625" y="2699275"/>
              <a:ext cx="185800" cy="137075"/>
            </a:xfrm>
            <a:custGeom>
              <a:rect b="b" l="l" r="r" t="t"/>
              <a:pathLst>
                <a:path extrusionOk="0" h="5483" w="7432">
                  <a:moveTo>
                    <a:pt x="4896" y="785"/>
                  </a:moveTo>
                  <a:cubicBezTo>
                    <a:pt x="5630" y="785"/>
                    <a:pt x="6187" y="1039"/>
                    <a:pt x="6378" y="1422"/>
                  </a:cubicBezTo>
                  <a:cubicBezTo>
                    <a:pt x="6766" y="2142"/>
                    <a:pt x="6100" y="3473"/>
                    <a:pt x="4603" y="4250"/>
                  </a:cubicBezTo>
                  <a:cubicBezTo>
                    <a:pt x="3926" y="4588"/>
                    <a:pt x="3269" y="4737"/>
                    <a:pt x="2716" y="4737"/>
                  </a:cubicBezTo>
                  <a:cubicBezTo>
                    <a:pt x="2003" y="4737"/>
                    <a:pt x="1464" y="4489"/>
                    <a:pt x="1276" y="4083"/>
                  </a:cubicBezTo>
                  <a:cubicBezTo>
                    <a:pt x="888" y="3362"/>
                    <a:pt x="1554" y="2032"/>
                    <a:pt x="3051" y="1255"/>
                  </a:cubicBezTo>
                  <a:cubicBezTo>
                    <a:pt x="3712" y="925"/>
                    <a:pt x="4352" y="785"/>
                    <a:pt x="4896" y="785"/>
                  </a:cubicBezTo>
                  <a:close/>
                  <a:moveTo>
                    <a:pt x="5091" y="1"/>
                  </a:moveTo>
                  <a:cubicBezTo>
                    <a:pt x="4965" y="1"/>
                    <a:pt x="4839" y="12"/>
                    <a:pt x="4714" y="35"/>
                  </a:cubicBezTo>
                  <a:cubicBezTo>
                    <a:pt x="3993" y="91"/>
                    <a:pt x="3328" y="257"/>
                    <a:pt x="2718" y="590"/>
                  </a:cubicBezTo>
                  <a:cubicBezTo>
                    <a:pt x="944" y="1477"/>
                    <a:pt x="1" y="3196"/>
                    <a:pt x="611" y="4416"/>
                  </a:cubicBezTo>
                  <a:cubicBezTo>
                    <a:pt x="971" y="5104"/>
                    <a:pt x="1796" y="5482"/>
                    <a:pt x="2777" y="5482"/>
                  </a:cubicBezTo>
                  <a:cubicBezTo>
                    <a:pt x="3456" y="5482"/>
                    <a:pt x="4210" y="5301"/>
                    <a:pt x="4936" y="4915"/>
                  </a:cubicBezTo>
                  <a:cubicBezTo>
                    <a:pt x="5546" y="4582"/>
                    <a:pt x="6100" y="4139"/>
                    <a:pt x="6544" y="3640"/>
                  </a:cubicBezTo>
                  <a:cubicBezTo>
                    <a:pt x="7210" y="2974"/>
                    <a:pt x="7431" y="1976"/>
                    <a:pt x="7043" y="1089"/>
                  </a:cubicBezTo>
                  <a:cubicBezTo>
                    <a:pt x="6614" y="422"/>
                    <a:pt x="5858" y="1"/>
                    <a:pt x="50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22"/>
          <p:cNvGrpSpPr/>
          <p:nvPr/>
        </p:nvGrpSpPr>
        <p:grpSpPr>
          <a:xfrm>
            <a:off x="7986450" y="233025"/>
            <a:ext cx="578100" cy="596125"/>
            <a:chOff x="3943075" y="1574475"/>
            <a:chExt cx="578100" cy="596125"/>
          </a:xfrm>
        </p:grpSpPr>
        <p:sp>
          <p:nvSpPr>
            <p:cNvPr id="2008" name="Google Shape;2008;p22"/>
            <p:cNvSpPr/>
            <p:nvPr/>
          </p:nvSpPr>
          <p:spPr>
            <a:xfrm>
              <a:off x="4307650" y="1914125"/>
              <a:ext cx="81825" cy="101225"/>
            </a:xfrm>
            <a:custGeom>
              <a:rect b="b" l="l" r="r" t="t"/>
              <a:pathLst>
                <a:path extrusionOk="0" h="4049" w="3273">
                  <a:moveTo>
                    <a:pt x="1" y="0"/>
                  </a:moveTo>
                  <a:cubicBezTo>
                    <a:pt x="1" y="1"/>
                    <a:pt x="611" y="2718"/>
                    <a:pt x="2552" y="4048"/>
                  </a:cubicBezTo>
                  <a:lnTo>
                    <a:pt x="3273" y="2995"/>
                  </a:lnTo>
                  <a:cubicBezTo>
                    <a:pt x="1886" y="2385"/>
                    <a:pt x="777" y="1331"/>
                    <a:pt x="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2"/>
            <p:cNvSpPr/>
            <p:nvPr/>
          </p:nvSpPr>
          <p:spPr>
            <a:xfrm>
              <a:off x="4296575" y="2034725"/>
              <a:ext cx="34675" cy="47175"/>
            </a:xfrm>
            <a:custGeom>
              <a:rect b="b" l="l" r="r" t="t"/>
              <a:pathLst>
                <a:path extrusionOk="0" h="1887" w="1387">
                  <a:moveTo>
                    <a:pt x="721" y="1"/>
                  </a:moveTo>
                  <a:lnTo>
                    <a:pt x="0" y="999"/>
                  </a:lnTo>
                  <a:lnTo>
                    <a:pt x="1220" y="1886"/>
                  </a:lnTo>
                  <a:cubicBezTo>
                    <a:pt x="1276" y="1831"/>
                    <a:pt x="1276" y="1831"/>
                    <a:pt x="1276" y="1831"/>
                  </a:cubicBezTo>
                  <a:cubicBezTo>
                    <a:pt x="1331" y="1720"/>
                    <a:pt x="1387" y="1165"/>
                    <a:pt x="72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4376975" y="1849150"/>
              <a:ext cx="76125" cy="59575"/>
            </a:xfrm>
            <a:custGeom>
              <a:rect b="b" l="l" r="r" t="t"/>
              <a:pathLst>
                <a:path extrusionOk="0" h="2383" w="3045">
                  <a:moveTo>
                    <a:pt x="1325" y="1"/>
                  </a:moveTo>
                  <a:cubicBezTo>
                    <a:pt x="952" y="1"/>
                    <a:pt x="595" y="182"/>
                    <a:pt x="389" y="492"/>
                  </a:cubicBezTo>
                  <a:cubicBezTo>
                    <a:pt x="1" y="1047"/>
                    <a:pt x="111" y="1768"/>
                    <a:pt x="666" y="2156"/>
                  </a:cubicBezTo>
                  <a:cubicBezTo>
                    <a:pt x="894" y="2315"/>
                    <a:pt x="1124" y="2383"/>
                    <a:pt x="1340" y="2383"/>
                  </a:cubicBezTo>
                  <a:cubicBezTo>
                    <a:pt x="2334" y="2383"/>
                    <a:pt x="3044" y="944"/>
                    <a:pt x="1997" y="215"/>
                  </a:cubicBezTo>
                  <a:cubicBezTo>
                    <a:pt x="1787" y="68"/>
                    <a:pt x="1553" y="1"/>
                    <a:pt x="132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4249450" y="1983450"/>
              <a:ext cx="54075" cy="59625"/>
            </a:xfrm>
            <a:custGeom>
              <a:rect b="b" l="l" r="r" t="t"/>
              <a:pathLst>
                <a:path extrusionOk="0" h="2385" w="2163">
                  <a:moveTo>
                    <a:pt x="943" y="0"/>
                  </a:moveTo>
                  <a:lnTo>
                    <a:pt x="0" y="1386"/>
                  </a:lnTo>
                  <a:lnTo>
                    <a:pt x="1442" y="2384"/>
                  </a:lnTo>
                  <a:lnTo>
                    <a:pt x="2163" y="1386"/>
                  </a:lnTo>
                  <a:cubicBezTo>
                    <a:pt x="1774" y="887"/>
                    <a:pt x="1386" y="444"/>
                    <a:pt x="94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4354800" y="1830650"/>
              <a:ext cx="129525" cy="99650"/>
            </a:xfrm>
            <a:custGeom>
              <a:rect b="b" l="l" r="r" t="t"/>
              <a:pathLst>
                <a:path extrusionOk="0" h="3986" w="5181">
                  <a:moveTo>
                    <a:pt x="2212" y="741"/>
                  </a:moveTo>
                  <a:cubicBezTo>
                    <a:pt x="2440" y="741"/>
                    <a:pt x="2674" y="808"/>
                    <a:pt x="2884" y="955"/>
                  </a:cubicBezTo>
                  <a:cubicBezTo>
                    <a:pt x="3771" y="1510"/>
                    <a:pt x="3494" y="2896"/>
                    <a:pt x="2440" y="3062"/>
                  </a:cubicBezTo>
                  <a:cubicBezTo>
                    <a:pt x="2351" y="3081"/>
                    <a:pt x="2265" y="3090"/>
                    <a:pt x="2182" y="3090"/>
                  </a:cubicBezTo>
                  <a:cubicBezTo>
                    <a:pt x="1275" y="3090"/>
                    <a:pt x="717" y="2045"/>
                    <a:pt x="1276" y="1232"/>
                  </a:cubicBezTo>
                  <a:cubicBezTo>
                    <a:pt x="1482" y="922"/>
                    <a:pt x="1839" y="741"/>
                    <a:pt x="2212" y="741"/>
                  </a:cubicBezTo>
                  <a:close/>
                  <a:moveTo>
                    <a:pt x="2220" y="1"/>
                  </a:moveTo>
                  <a:cubicBezTo>
                    <a:pt x="1599" y="1"/>
                    <a:pt x="988" y="295"/>
                    <a:pt x="610" y="844"/>
                  </a:cubicBezTo>
                  <a:cubicBezTo>
                    <a:pt x="0" y="1731"/>
                    <a:pt x="222" y="2896"/>
                    <a:pt x="1109" y="3561"/>
                  </a:cubicBezTo>
                  <a:cubicBezTo>
                    <a:pt x="1509" y="3859"/>
                    <a:pt x="1914" y="3985"/>
                    <a:pt x="2295" y="3985"/>
                  </a:cubicBezTo>
                  <a:cubicBezTo>
                    <a:pt x="3976" y="3985"/>
                    <a:pt x="5181" y="1520"/>
                    <a:pt x="3327" y="345"/>
                  </a:cubicBezTo>
                  <a:cubicBezTo>
                    <a:pt x="2989" y="113"/>
                    <a:pt x="2603" y="1"/>
                    <a:pt x="222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2"/>
            <p:cNvSpPr/>
            <p:nvPr/>
          </p:nvSpPr>
          <p:spPr>
            <a:xfrm>
              <a:off x="4297375" y="1798575"/>
              <a:ext cx="223800" cy="159925"/>
            </a:xfrm>
            <a:custGeom>
              <a:rect b="b" l="l" r="r" t="t"/>
              <a:pathLst>
                <a:path extrusionOk="0" h="6397" w="8952">
                  <a:moveTo>
                    <a:pt x="4448" y="1221"/>
                  </a:moveTo>
                  <a:cubicBezTo>
                    <a:pt x="5829" y="1221"/>
                    <a:pt x="7138" y="2784"/>
                    <a:pt x="6068" y="4290"/>
                  </a:cubicBezTo>
                  <a:lnTo>
                    <a:pt x="6123" y="4290"/>
                  </a:lnTo>
                  <a:cubicBezTo>
                    <a:pt x="5690" y="4915"/>
                    <a:pt x="5114" y="5174"/>
                    <a:pt x="4549" y="5174"/>
                  </a:cubicBezTo>
                  <a:cubicBezTo>
                    <a:pt x="3160" y="5174"/>
                    <a:pt x="1843" y="3609"/>
                    <a:pt x="2907" y="2072"/>
                  </a:cubicBezTo>
                  <a:cubicBezTo>
                    <a:pt x="3334" y="1470"/>
                    <a:pt x="3897" y="1221"/>
                    <a:pt x="4448" y="1221"/>
                  </a:cubicBezTo>
                  <a:close/>
                  <a:moveTo>
                    <a:pt x="4591" y="1"/>
                  </a:moveTo>
                  <a:cubicBezTo>
                    <a:pt x="1888" y="1"/>
                    <a:pt x="0" y="3787"/>
                    <a:pt x="2741" y="5842"/>
                  </a:cubicBezTo>
                  <a:cubicBezTo>
                    <a:pt x="3240" y="6175"/>
                    <a:pt x="3905" y="6397"/>
                    <a:pt x="4571" y="6397"/>
                  </a:cubicBezTo>
                  <a:cubicBezTo>
                    <a:pt x="7676" y="6397"/>
                    <a:pt x="8951" y="2349"/>
                    <a:pt x="6401" y="575"/>
                  </a:cubicBezTo>
                  <a:cubicBezTo>
                    <a:pt x="5785" y="174"/>
                    <a:pt x="5169" y="1"/>
                    <a:pt x="45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2"/>
            <p:cNvSpPr/>
            <p:nvPr/>
          </p:nvSpPr>
          <p:spPr>
            <a:xfrm>
              <a:off x="4200925" y="1939075"/>
              <a:ext cx="58250" cy="62400"/>
            </a:xfrm>
            <a:custGeom>
              <a:rect b="b" l="l" r="r" t="t"/>
              <a:pathLst>
                <a:path extrusionOk="0" h="2496" w="2330">
                  <a:moveTo>
                    <a:pt x="998" y="1"/>
                  </a:moveTo>
                  <a:lnTo>
                    <a:pt x="0" y="1442"/>
                  </a:lnTo>
                  <a:lnTo>
                    <a:pt x="1442" y="2496"/>
                  </a:lnTo>
                  <a:lnTo>
                    <a:pt x="2329" y="1165"/>
                  </a:lnTo>
                  <a:cubicBezTo>
                    <a:pt x="1941" y="777"/>
                    <a:pt x="1497" y="389"/>
                    <a:pt x="99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2"/>
            <p:cNvSpPr/>
            <p:nvPr/>
          </p:nvSpPr>
          <p:spPr>
            <a:xfrm>
              <a:off x="4390850" y="1728000"/>
              <a:ext cx="113700" cy="96050"/>
            </a:xfrm>
            <a:custGeom>
              <a:rect b="b" l="l" r="r" t="t"/>
              <a:pathLst>
                <a:path extrusionOk="0" h="3842" w="4548">
                  <a:moveTo>
                    <a:pt x="3123" y="0"/>
                  </a:moveTo>
                  <a:cubicBezTo>
                    <a:pt x="1894" y="0"/>
                    <a:pt x="737" y="555"/>
                    <a:pt x="0" y="1568"/>
                  </a:cubicBezTo>
                  <a:cubicBezTo>
                    <a:pt x="100" y="1561"/>
                    <a:pt x="199" y="1558"/>
                    <a:pt x="299" y="1558"/>
                  </a:cubicBezTo>
                  <a:cubicBezTo>
                    <a:pt x="1971" y="1558"/>
                    <a:pt x="3605" y="2428"/>
                    <a:pt x="4547" y="3841"/>
                  </a:cubicBezTo>
                  <a:cubicBezTo>
                    <a:pt x="4270" y="2399"/>
                    <a:pt x="4103" y="1568"/>
                    <a:pt x="3882" y="70"/>
                  </a:cubicBezTo>
                  <a:cubicBezTo>
                    <a:pt x="3628" y="23"/>
                    <a:pt x="3374" y="0"/>
                    <a:pt x="31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2"/>
            <p:cNvSpPr/>
            <p:nvPr/>
          </p:nvSpPr>
          <p:spPr>
            <a:xfrm>
              <a:off x="4207850" y="1671975"/>
              <a:ext cx="182600" cy="194000"/>
            </a:xfrm>
            <a:custGeom>
              <a:rect b="b" l="l" r="r" t="t"/>
              <a:pathLst>
                <a:path extrusionOk="0" h="7760" w="7304">
                  <a:moveTo>
                    <a:pt x="4867" y="0"/>
                  </a:moveTo>
                  <a:cubicBezTo>
                    <a:pt x="4745" y="0"/>
                    <a:pt x="4620" y="12"/>
                    <a:pt x="4492" y="38"/>
                  </a:cubicBezTo>
                  <a:cubicBezTo>
                    <a:pt x="3938" y="93"/>
                    <a:pt x="3494" y="426"/>
                    <a:pt x="3217" y="814"/>
                  </a:cubicBezTo>
                  <a:lnTo>
                    <a:pt x="0" y="5528"/>
                  </a:lnTo>
                  <a:cubicBezTo>
                    <a:pt x="389" y="5749"/>
                    <a:pt x="555" y="6193"/>
                    <a:pt x="500" y="6692"/>
                  </a:cubicBezTo>
                  <a:cubicBezTo>
                    <a:pt x="444" y="7025"/>
                    <a:pt x="555" y="7358"/>
                    <a:pt x="832" y="7524"/>
                  </a:cubicBezTo>
                  <a:lnTo>
                    <a:pt x="943" y="7635"/>
                  </a:lnTo>
                  <a:cubicBezTo>
                    <a:pt x="1082" y="7718"/>
                    <a:pt x="1248" y="7760"/>
                    <a:pt x="1414" y="7760"/>
                  </a:cubicBezTo>
                  <a:cubicBezTo>
                    <a:pt x="1581" y="7760"/>
                    <a:pt x="1747" y="7718"/>
                    <a:pt x="1886" y="7635"/>
                  </a:cubicBezTo>
                  <a:cubicBezTo>
                    <a:pt x="2069" y="7530"/>
                    <a:pt x="2277" y="7475"/>
                    <a:pt x="2486" y="7475"/>
                  </a:cubicBezTo>
                  <a:cubicBezTo>
                    <a:pt x="2721" y="7475"/>
                    <a:pt x="2956" y="7544"/>
                    <a:pt x="3161" y="7690"/>
                  </a:cubicBezTo>
                  <a:lnTo>
                    <a:pt x="6433" y="3032"/>
                  </a:lnTo>
                  <a:cubicBezTo>
                    <a:pt x="7303" y="1753"/>
                    <a:pt x="6330" y="0"/>
                    <a:pt x="486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2"/>
            <p:cNvSpPr/>
            <p:nvPr/>
          </p:nvSpPr>
          <p:spPr>
            <a:xfrm>
              <a:off x="4152400" y="1901650"/>
              <a:ext cx="58250" cy="56850"/>
            </a:xfrm>
            <a:custGeom>
              <a:rect b="b" l="l" r="r" t="t"/>
              <a:pathLst>
                <a:path extrusionOk="0" h="2274" w="2330">
                  <a:moveTo>
                    <a:pt x="888" y="0"/>
                  </a:moveTo>
                  <a:lnTo>
                    <a:pt x="0" y="1276"/>
                  </a:lnTo>
                  <a:lnTo>
                    <a:pt x="1498" y="2274"/>
                  </a:lnTo>
                  <a:lnTo>
                    <a:pt x="2329" y="999"/>
                  </a:lnTo>
                  <a:lnTo>
                    <a:pt x="1609" y="499"/>
                  </a:lnTo>
                  <a:cubicBezTo>
                    <a:pt x="1387" y="333"/>
                    <a:pt x="1165" y="167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2"/>
            <p:cNvSpPr/>
            <p:nvPr/>
          </p:nvSpPr>
          <p:spPr>
            <a:xfrm>
              <a:off x="3943075" y="1883625"/>
              <a:ext cx="357675" cy="286975"/>
            </a:xfrm>
            <a:custGeom>
              <a:rect b="b" l="l" r="r" t="t"/>
              <a:pathLst>
                <a:path extrusionOk="0" h="11479" w="14307">
                  <a:moveTo>
                    <a:pt x="943" y="1"/>
                  </a:moveTo>
                  <a:lnTo>
                    <a:pt x="0" y="1331"/>
                  </a:lnTo>
                  <a:cubicBezTo>
                    <a:pt x="333" y="3106"/>
                    <a:pt x="499" y="4104"/>
                    <a:pt x="832" y="5934"/>
                  </a:cubicBezTo>
                  <a:lnTo>
                    <a:pt x="8817" y="11479"/>
                  </a:lnTo>
                  <a:lnTo>
                    <a:pt x="13419" y="10647"/>
                  </a:lnTo>
                  <a:lnTo>
                    <a:pt x="14307" y="9316"/>
                  </a:lnTo>
                  <a:cubicBezTo>
                    <a:pt x="12366" y="9205"/>
                    <a:pt x="9482" y="8041"/>
                    <a:pt x="6654" y="6045"/>
                  </a:cubicBezTo>
                  <a:cubicBezTo>
                    <a:pt x="3771" y="4104"/>
                    <a:pt x="1719" y="1775"/>
                    <a:pt x="94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2"/>
            <p:cNvSpPr/>
            <p:nvPr/>
          </p:nvSpPr>
          <p:spPr>
            <a:xfrm>
              <a:off x="4096950" y="1871150"/>
              <a:ext cx="61025" cy="56850"/>
            </a:xfrm>
            <a:custGeom>
              <a:rect b="b" l="l" r="r" t="t"/>
              <a:pathLst>
                <a:path extrusionOk="0" h="2274" w="2441">
                  <a:moveTo>
                    <a:pt x="888" y="0"/>
                  </a:moveTo>
                  <a:lnTo>
                    <a:pt x="0" y="1276"/>
                  </a:lnTo>
                  <a:lnTo>
                    <a:pt x="1442" y="2274"/>
                  </a:lnTo>
                  <a:lnTo>
                    <a:pt x="2440" y="832"/>
                  </a:lnTo>
                  <a:cubicBezTo>
                    <a:pt x="1941" y="500"/>
                    <a:pt x="1387" y="222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2"/>
            <p:cNvSpPr/>
            <p:nvPr/>
          </p:nvSpPr>
          <p:spPr>
            <a:xfrm>
              <a:off x="4169025" y="1574475"/>
              <a:ext cx="113700" cy="104000"/>
            </a:xfrm>
            <a:custGeom>
              <a:rect b="b" l="l" r="r" t="t"/>
              <a:pathLst>
                <a:path extrusionOk="0" h="4160" w="4548">
                  <a:moveTo>
                    <a:pt x="3827" y="1"/>
                  </a:moveTo>
                  <a:lnTo>
                    <a:pt x="1" y="666"/>
                  </a:lnTo>
                  <a:cubicBezTo>
                    <a:pt x="1775" y="1110"/>
                    <a:pt x="3217" y="2441"/>
                    <a:pt x="3772" y="4160"/>
                  </a:cubicBezTo>
                  <a:cubicBezTo>
                    <a:pt x="4548" y="2884"/>
                    <a:pt x="4548" y="1276"/>
                    <a:pt x="382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2"/>
            <p:cNvSpPr/>
            <p:nvPr/>
          </p:nvSpPr>
          <p:spPr>
            <a:xfrm>
              <a:off x="4033175" y="1927675"/>
              <a:ext cx="203800" cy="141750"/>
            </a:xfrm>
            <a:custGeom>
              <a:rect b="b" l="l" r="r" t="t"/>
              <a:pathLst>
                <a:path extrusionOk="0" h="5670" w="8152">
                  <a:moveTo>
                    <a:pt x="283" y="0"/>
                  </a:moveTo>
                  <a:cubicBezTo>
                    <a:pt x="185" y="0"/>
                    <a:pt x="90" y="4"/>
                    <a:pt x="1" y="13"/>
                  </a:cubicBezTo>
                  <a:lnTo>
                    <a:pt x="167" y="235"/>
                  </a:lnTo>
                  <a:cubicBezTo>
                    <a:pt x="278" y="290"/>
                    <a:pt x="333" y="346"/>
                    <a:pt x="389" y="401"/>
                  </a:cubicBezTo>
                  <a:cubicBezTo>
                    <a:pt x="444" y="512"/>
                    <a:pt x="500" y="568"/>
                    <a:pt x="555" y="623"/>
                  </a:cubicBezTo>
                  <a:lnTo>
                    <a:pt x="777" y="789"/>
                  </a:lnTo>
                  <a:lnTo>
                    <a:pt x="1387" y="1399"/>
                  </a:lnTo>
                  <a:lnTo>
                    <a:pt x="1720" y="1677"/>
                  </a:lnTo>
                  <a:cubicBezTo>
                    <a:pt x="1831" y="1787"/>
                    <a:pt x="1997" y="1898"/>
                    <a:pt x="2108" y="2009"/>
                  </a:cubicBezTo>
                  <a:cubicBezTo>
                    <a:pt x="2163" y="2065"/>
                    <a:pt x="2219" y="2120"/>
                    <a:pt x="2330" y="2176"/>
                  </a:cubicBezTo>
                  <a:cubicBezTo>
                    <a:pt x="2330" y="2231"/>
                    <a:pt x="2385" y="2286"/>
                    <a:pt x="2440" y="2286"/>
                  </a:cubicBezTo>
                  <a:cubicBezTo>
                    <a:pt x="2607" y="2397"/>
                    <a:pt x="2773" y="2508"/>
                    <a:pt x="2884" y="2619"/>
                  </a:cubicBezTo>
                  <a:lnTo>
                    <a:pt x="2995" y="2730"/>
                  </a:lnTo>
                  <a:lnTo>
                    <a:pt x="3161" y="2841"/>
                  </a:lnTo>
                  <a:lnTo>
                    <a:pt x="3439" y="3063"/>
                  </a:lnTo>
                  <a:cubicBezTo>
                    <a:pt x="3550" y="3118"/>
                    <a:pt x="3660" y="3229"/>
                    <a:pt x="3771" y="3285"/>
                  </a:cubicBezTo>
                  <a:lnTo>
                    <a:pt x="4159" y="3562"/>
                  </a:lnTo>
                  <a:lnTo>
                    <a:pt x="4437" y="3728"/>
                  </a:lnTo>
                  <a:lnTo>
                    <a:pt x="4548" y="3839"/>
                  </a:lnTo>
                  <a:lnTo>
                    <a:pt x="4659" y="3895"/>
                  </a:lnTo>
                  <a:cubicBezTo>
                    <a:pt x="4825" y="4005"/>
                    <a:pt x="4991" y="4116"/>
                    <a:pt x="5158" y="4172"/>
                  </a:cubicBezTo>
                  <a:cubicBezTo>
                    <a:pt x="5213" y="4227"/>
                    <a:pt x="5269" y="4227"/>
                    <a:pt x="5324" y="4283"/>
                  </a:cubicBezTo>
                  <a:lnTo>
                    <a:pt x="5601" y="4449"/>
                  </a:lnTo>
                  <a:lnTo>
                    <a:pt x="5989" y="4671"/>
                  </a:lnTo>
                  <a:cubicBezTo>
                    <a:pt x="6100" y="4726"/>
                    <a:pt x="6211" y="4782"/>
                    <a:pt x="6378" y="4837"/>
                  </a:cubicBezTo>
                  <a:lnTo>
                    <a:pt x="7154" y="5225"/>
                  </a:lnTo>
                  <a:lnTo>
                    <a:pt x="7376" y="5336"/>
                  </a:lnTo>
                  <a:lnTo>
                    <a:pt x="7653" y="5447"/>
                  </a:lnTo>
                  <a:lnTo>
                    <a:pt x="7875" y="5558"/>
                  </a:lnTo>
                  <a:lnTo>
                    <a:pt x="8152" y="5669"/>
                  </a:lnTo>
                  <a:cubicBezTo>
                    <a:pt x="7819" y="4560"/>
                    <a:pt x="6599" y="3007"/>
                    <a:pt x="4825" y="1787"/>
                  </a:cubicBezTo>
                  <a:cubicBezTo>
                    <a:pt x="3187" y="610"/>
                    <a:pt x="1455" y="0"/>
                    <a:pt x="2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2"/>
            <p:cNvSpPr/>
            <p:nvPr/>
          </p:nvSpPr>
          <p:spPr>
            <a:xfrm>
              <a:off x="4041500" y="1846200"/>
              <a:ext cx="59625" cy="51325"/>
            </a:xfrm>
            <a:custGeom>
              <a:rect b="b" l="l" r="r" t="t"/>
              <a:pathLst>
                <a:path extrusionOk="0" h="2053" w="2385">
                  <a:moveTo>
                    <a:pt x="666" y="0"/>
                  </a:moveTo>
                  <a:lnTo>
                    <a:pt x="0" y="1054"/>
                  </a:lnTo>
                  <a:lnTo>
                    <a:pt x="1387" y="2052"/>
                  </a:lnTo>
                  <a:lnTo>
                    <a:pt x="2385" y="666"/>
                  </a:lnTo>
                  <a:cubicBezTo>
                    <a:pt x="1830" y="389"/>
                    <a:pt x="1276" y="222"/>
                    <a:pt x="6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2"/>
            <p:cNvSpPr/>
            <p:nvPr/>
          </p:nvSpPr>
          <p:spPr>
            <a:xfrm>
              <a:off x="3988825" y="1842050"/>
              <a:ext cx="338275" cy="241975"/>
            </a:xfrm>
            <a:custGeom>
              <a:rect b="b" l="l" r="r" t="t"/>
              <a:pathLst>
                <a:path extrusionOk="0" h="9679" w="13531">
                  <a:moveTo>
                    <a:pt x="1941" y="0"/>
                  </a:moveTo>
                  <a:lnTo>
                    <a:pt x="1276" y="998"/>
                  </a:lnTo>
                  <a:lnTo>
                    <a:pt x="56" y="166"/>
                  </a:lnTo>
                  <a:lnTo>
                    <a:pt x="56" y="166"/>
                  </a:lnTo>
                  <a:cubicBezTo>
                    <a:pt x="0" y="388"/>
                    <a:pt x="111" y="1054"/>
                    <a:pt x="943" y="2329"/>
                  </a:cubicBezTo>
                  <a:cubicBezTo>
                    <a:pt x="1165" y="2662"/>
                    <a:pt x="1442" y="2994"/>
                    <a:pt x="1775" y="3383"/>
                  </a:cubicBezTo>
                  <a:cubicBezTo>
                    <a:pt x="1859" y="3375"/>
                    <a:pt x="1946" y="3371"/>
                    <a:pt x="2038" y="3371"/>
                  </a:cubicBezTo>
                  <a:cubicBezTo>
                    <a:pt x="3211" y="3371"/>
                    <a:pt x="4953" y="4025"/>
                    <a:pt x="6599" y="5157"/>
                  </a:cubicBezTo>
                  <a:cubicBezTo>
                    <a:pt x="8373" y="6377"/>
                    <a:pt x="9593" y="7874"/>
                    <a:pt x="9926" y="9039"/>
                  </a:cubicBezTo>
                  <a:cubicBezTo>
                    <a:pt x="10370" y="9205"/>
                    <a:pt x="10758" y="9371"/>
                    <a:pt x="11257" y="9482"/>
                  </a:cubicBezTo>
                  <a:cubicBezTo>
                    <a:pt x="11894" y="9629"/>
                    <a:pt x="12368" y="9679"/>
                    <a:pt x="12719" y="9679"/>
                  </a:cubicBezTo>
                  <a:cubicBezTo>
                    <a:pt x="13162" y="9679"/>
                    <a:pt x="13406" y="9600"/>
                    <a:pt x="13530" y="9538"/>
                  </a:cubicBezTo>
                  <a:lnTo>
                    <a:pt x="12310" y="8706"/>
                  </a:lnTo>
                  <a:lnTo>
                    <a:pt x="13031" y="7652"/>
                  </a:lnTo>
                  <a:cubicBezTo>
                    <a:pt x="12920" y="7541"/>
                    <a:pt x="12865" y="7375"/>
                    <a:pt x="12754" y="7264"/>
                  </a:cubicBezTo>
                  <a:cubicBezTo>
                    <a:pt x="12699" y="7153"/>
                    <a:pt x="12643" y="7098"/>
                    <a:pt x="12588" y="6987"/>
                  </a:cubicBezTo>
                  <a:lnTo>
                    <a:pt x="11867" y="8040"/>
                  </a:lnTo>
                  <a:lnTo>
                    <a:pt x="10425" y="6987"/>
                  </a:lnTo>
                  <a:lnTo>
                    <a:pt x="11423" y="5601"/>
                  </a:lnTo>
                  <a:lnTo>
                    <a:pt x="10869" y="5046"/>
                  </a:lnTo>
                  <a:lnTo>
                    <a:pt x="9981" y="6377"/>
                  </a:lnTo>
                  <a:lnTo>
                    <a:pt x="8484" y="5323"/>
                  </a:lnTo>
                  <a:lnTo>
                    <a:pt x="9482" y="3882"/>
                  </a:lnTo>
                  <a:lnTo>
                    <a:pt x="8872" y="3438"/>
                  </a:lnTo>
                  <a:lnTo>
                    <a:pt x="8041" y="4658"/>
                  </a:lnTo>
                  <a:lnTo>
                    <a:pt x="6599" y="3660"/>
                  </a:lnTo>
                  <a:lnTo>
                    <a:pt x="7431" y="2440"/>
                  </a:lnTo>
                  <a:lnTo>
                    <a:pt x="6765" y="1996"/>
                  </a:lnTo>
                  <a:lnTo>
                    <a:pt x="5767" y="3438"/>
                  </a:lnTo>
                  <a:lnTo>
                    <a:pt x="4270" y="2440"/>
                  </a:lnTo>
                  <a:lnTo>
                    <a:pt x="5213" y="1164"/>
                  </a:lnTo>
                  <a:cubicBezTo>
                    <a:pt x="4991" y="1054"/>
                    <a:pt x="4769" y="943"/>
                    <a:pt x="4492" y="832"/>
                  </a:cubicBezTo>
                  <a:lnTo>
                    <a:pt x="3494" y="2218"/>
                  </a:lnTo>
                  <a:lnTo>
                    <a:pt x="2052" y="1220"/>
                  </a:lnTo>
                  <a:lnTo>
                    <a:pt x="2773" y="166"/>
                  </a:lnTo>
                  <a:cubicBezTo>
                    <a:pt x="2662" y="166"/>
                    <a:pt x="2551" y="111"/>
                    <a:pt x="2440" y="111"/>
                  </a:cubicBezTo>
                  <a:cubicBezTo>
                    <a:pt x="2274" y="55"/>
                    <a:pt x="2107" y="0"/>
                    <a:pt x="194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2"/>
            <p:cNvSpPr/>
            <p:nvPr/>
          </p:nvSpPr>
          <p:spPr>
            <a:xfrm>
              <a:off x="4019325" y="1574475"/>
              <a:ext cx="485225" cy="467200"/>
            </a:xfrm>
            <a:custGeom>
              <a:rect b="b" l="l" r="r" t="t"/>
              <a:pathLst>
                <a:path extrusionOk="0" h="18688" w="19409">
                  <a:moveTo>
                    <a:pt x="12408" y="3900"/>
                  </a:moveTo>
                  <a:cubicBezTo>
                    <a:pt x="13871" y="3900"/>
                    <a:pt x="14844" y="5653"/>
                    <a:pt x="13974" y="6932"/>
                  </a:cubicBezTo>
                  <a:lnTo>
                    <a:pt x="10702" y="11590"/>
                  </a:lnTo>
                  <a:cubicBezTo>
                    <a:pt x="10497" y="11444"/>
                    <a:pt x="10262" y="11375"/>
                    <a:pt x="10027" y="11375"/>
                  </a:cubicBezTo>
                  <a:cubicBezTo>
                    <a:pt x="9818" y="11375"/>
                    <a:pt x="9610" y="11430"/>
                    <a:pt x="9427" y="11535"/>
                  </a:cubicBezTo>
                  <a:cubicBezTo>
                    <a:pt x="9288" y="11618"/>
                    <a:pt x="9122" y="11660"/>
                    <a:pt x="8955" y="11660"/>
                  </a:cubicBezTo>
                  <a:cubicBezTo>
                    <a:pt x="8789" y="11660"/>
                    <a:pt x="8623" y="11618"/>
                    <a:pt x="8484" y="11535"/>
                  </a:cubicBezTo>
                  <a:lnTo>
                    <a:pt x="8373" y="11424"/>
                  </a:lnTo>
                  <a:cubicBezTo>
                    <a:pt x="8096" y="11258"/>
                    <a:pt x="7985" y="10925"/>
                    <a:pt x="8041" y="10592"/>
                  </a:cubicBezTo>
                  <a:cubicBezTo>
                    <a:pt x="8096" y="10093"/>
                    <a:pt x="7930" y="9649"/>
                    <a:pt x="7541" y="9428"/>
                  </a:cubicBezTo>
                  <a:lnTo>
                    <a:pt x="10758" y="4714"/>
                  </a:lnTo>
                  <a:cubicBezTo>
                    <a:pt x="11035" y="4326"/>
                    <a:pt x="11479" y="3993"/>
                    <a:pt x="12033" y="3938"/>
                  </a:cubicBezTo>
                  <a:cubicBezTo>
                    <a:pt x="12161" y="3912"/>
                    <a:pt x="12286" y="3900"/>
                    <a:pt x="12408" y="3900"/>
                  </a:cubicBezTo>
                  <a:close/>
                  <a:moveTo>
                    <a:pt x="9815" y="1"/>
                  </a:moveTo>
                  <a:cubicBezTo>
                    <a:pt x="10591" y="1276"/>
                    <a:pt x="10591" y="2884"/>
                    <a:pt x="9760" y="4160"/>
                  </a:cubicBezTo>
                  <a:cubicBezTo>
                    <a:pt x="9205" y="2441"/>
                    <a:pt x="7819" y="1110"/>
                    <a:pt x="6044" y="666"/>
                  </a:cubicBezTo>
                  <a:lnTo>
                    <a:pt x="5323" y="1775"/>
                  </a:lnTo>
                  <a:cubicBezTo>
                    <a:pt x="5989" y="1775"/>
                    <a:pt x="6599" y="1942"/>
                    <a:pt x="7153" y="2330"/>
                  </a:cubicBezTo>
                  <a:cubicBezTo>
                    <a:pt x="10000" y="4364"/>
                    <a:pt x="8060" y="8202"/>
                    <a:pt x="5353" y="8202"/>
                  </a:cubicBezTo>
                  <a:cubicBezTo>
                    <a:pt x="4738" y="8202"/>
                    <a:pt x="4084" y="8004"/>
                    <a:pt x="3438" y="7542"/>
                  </a:cubicBezTo>
                  <a:cubicBezTo>
                    <a:pt x="2884" y="7154"/>
                    <a:pt x="2495" y="6655"/>
                    <a:pt x="2274" y="5990"/>
                  </a:cubicBezTo>
                  <a:lnTo>
                    <a:pt x="1442" y="7210"/>
                  </a:lnTo>
                  <a:cubicBezTo>
                    <a:pt x="2495" y="8319"/>
                    <a:pt x="3882" y="9039"/>
                    <a:pt x="5379" y="9317"/>
                  </a:cubicBezTo>
                  <a:cubicBezTo>
                    <a:pt x="5379" y="9317"/>
                    <a:pt x="5022" y="9367"/>
                    <a:pt x="4474" y="9367"/>
                  </a:cubicBezTo>
                  <a:cubicBezTo>
                    <a:pt x="3496" y="9367"/>
                    <a:pt x="1910" y="9207"/>
                    <a:pt x="666" y="8319"/>
                  </a:cubicBezTo>
                  <a:lnTo>
                    <a:pt x="0" y="9317"/>
                  </a:lnTo>
                  <a:cubicBezTo>
                    <a:pt x="1941" y="9428"/>
                    <a:pt x="4824" y="10592"/>
                    <a:pt x="7652" y="12588"/>
                  </a:cubicBezTo>
                  <a:cubicBezTo>
                    <a:pt x="10536" y="14529"/>
                    <a:pt x="12588" y="16858"/>
                    <a:pt x="13364" y="18688"/>
                  </a:cubicBezTo>
                  <a:lnTo>
                    <a:pt x="14085" y="17634"/>
                  </a:lnTo>
                  <a:cubicBezTo>
                    <a:pt x="12144" y="16304"/>
                    <a:pt x="11534" y="13587"/>
                    <a:pt x="11534" y="13586"/>
                  </a:cubicBezTo>
                  <a:lnTo>
                    <a:pt x="11534" y="13586"/>
                  </a:lnTo>
                  <a:cubicBezTo>
                    <a:pt x="12310" y="14917"/>
                    <a:pt x="13419" y="15971"/>
                    <a:pt x="14806" y="16581"/>
                  </a:cubicBezTo>
                  <a:lnTo>
                    <a:pt x="15693" y="15361"/>
                  </a:lnTo>
                  <a:cubicBezTo>
                    <a:pt x="15027" y="15361"/>
                    <a:pt x="14362" y="15139"/>
                    <a:pt x="13807" y="14806"/>
                  </a:cubicBezTo>
                  <a:cubicBezTo>
                    <a:pt x="10949" y="12765"/>
                    <a:pt x="12917" y="8904"/>
                    <a:pt x="15640" y="8904"/>
                  </a:cubicBezTo>
                  <a:cubicBezTo>
                    <a:pt x="16245" y="8904"/>
                    <a:pt x="16888" y="9095"/>
                    <a:pt x="17523" y="9539"/>
                  </a:cubicBezTo>
                  <a:cubicBezTo>
                    <a:pt x="18022" y="9927"/>
                    <a:pt x="18465" y="10426"/>
                    <a:pt x="18687" y="11091"/>
                  </a:cubicBezTo>
                  <a:lnTo>
                    <a:pt x="19408" y="10038"/>
                  </a:lnTo>
                  <a:cubicBezTo>
                    <a:pt x="18439" y="8585"/>
                    <a:pt x="16792" y="7706"/>
                    <a:pt x="15023" y="7706"/>
                  </a:cubicBezTo>
                  <a:cubicBezTo>
                    <a:pt x="14969" y="7706"/>
                    <a:pt x="14915" y="7707"/>
                    <a:pt x="14861" y="7709"/>
                  </a:cubicBezTo>
                  <a:cubicBezTo>
                    <a:pt x="15652" y="6732"/>
                    <a:pt x="16833" y="6145"/>
                    <a:pt x="18044" y="6145"/>
                  </a:cubicBezTo>
                  <a:cubicBezTo>
                    <a:pt x="18277" y="6145"/>
                    <a:pt x="18510" y="6167"/>
                    <a:pt x="18743" y="6211"/>
                  </a:cubicBezTo>
                  <a:lnTo>
                    <a:pt x="9815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2"/>
            <p:cNvSpPr/>
            <p:nvPr/>
          </p:nvSpPr>
          <p:spPr>
            <a:xfrm>
              <a:off x="3990200" y="1839050"/>
              <a:ext cx="48550" cy="27975"/>
            </a:xfrm>
            <a:custGeom>
              <a:rect b="b" l="l" r="r" t="t"/>
              <a:pathLst>
                <a:path extrusionOk="0" h="1119" w="1942">
                  <a:moveTo>
                    <a:pt x="908" y="1"/>
                  </a:moveTo>
                  <a:cubicBezTo>
                    <a:pt x="311" y="1"/>
                    <a:pt x="39" y="155"/>
                    <a:pt x="1" y="231"/>
                  </a:cubicBezTo>
                  <a:cubicBezTo>
                    <a:pt x="1" y="231"/>
                    <a:pt x="1" y="286"/>
                    <a:pt x="1" y="286"/>
                  </a:cubicBezTo>
                  <a:lnTo>
                    <a:pt x="1221" y="1118"/>
                  </a:lnTo>
                  <a:lnTo>
                    <a:pt x="1941" y="120"/>
                  </a:lnTo>
                  <a:cubicBezTo>
                    <a:pt x="1523" y="33"/>
                    <a:pt x="1182" y="1"/>
                    <a:pt x="90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2"/>
            <p:cNvSpPr/>
            <p:nvPr/>
          </p:nvSpPr>
          <p:spPr>
            <a:xfrm>
              <a:off x="4117750" y="1669050"/>
              <a:ext cx="65550" cy="58600"/>
            </a:xfrm>
            <a:custGeom>
              <a:rect b="b" l="l" r="r" t="t"/>
              <a:pathLst>
                <a:path extrusionOk="0" h="2344" w="2622">
                  <a:moveTo>
                    <a:pt x="1343" y="1"/>
                  </a:moveTo>
                  <a:cubicBezTo>
                    <a:pt x="990" y="1"/>
                    <a:pt x="632" y="156"/>
                    <a:pt x="388" y="488"/>
                  </a:cubicBezTo>
                  <a:cubicBezTo>
                    <a:pt x="0" y="1042"/>
                    <a:pt x="167" y="1763"/>
                    <a:pt x="666" y="2151"/>
                  </a:cubicBezTo>
                  <a:cubicBezTo>
                    <a:pt x="878" y="2284"/>
                    <a:pt x="1104" y="2344"/>
                    <a:pt x="1322" y="2344"/>
                  </a:cubicBezTo>
                  <a:cubicBezTo>
                    <a:pt x="2012" y="2344"/>
                    <a:pt x="2622" y="1745"/>
                    <a:pt x="2495" y="987"/>
                  </a:cubicBezTo>
                  <a:cubicBezTo>
                    <a:pt x="2395" y="353"/>
                    <a:pt x="1875" y="1"/>
                    <a:pt x="134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2"/>
            <p:cNvSpPr/>
            <p:nvPr/>
          </p:nvSpPr>
          <p:spPr>
            <a:xfrm>
              <a:off x="4088625" y="1649800"/>
              <a:ext cx="125650" cy="96900"/>
            </a:xfrm>
            <a:custGeom>
              <a:rect b="b" l="l" r="r" t="t"/>
              <a:pathLst>
                <a:path extrusionOk="0" h="3876" w="5026">
                  <a:moveTo>
                    <a:pt x="2424" y="692"/>
                  </a:moveTo>
                  <a:cubicBezTo>
                    <a:pt x="2663" y="692"/>
                    <a:pt x="2916" y="778"/>
                    <a:pt x="3161" y="980"/>
                  </a:cubicBezTo>
                  <a:cubicBezTo>
                    <a:pt x="4137" y="1724"/>
                    <a:pt x="3439" y="3089"/>
                    <a:pt x="2437" y="3089"/>
                  </a:cubicBezTo>
                  <a:cubicBezTo>
                    <a:pt x="2243" y="3089"/>
                    <a:pt x="2038" y="3038"/>
                    <a:pt x="1831" y="2921"/>
                  </a:cubicBezTo>
                  <a:cubicBezTo>
                    <a:pt x="666" y="2205"/>
                    <a:pt x="1419" y="692"/>
                    <a:pt x="2424" y="692"/>
                  </a:cubicBezTo>
                  <a:close/>
                  <a:moveTo>
                    <a:pt x="2550" y="0"/>
                  </a:moveTo>
                  <a:cubicBezTo>
                    <a:pt x="2425" y="0"/>
                    <a:pt x="2295" y="12"/>
                    <a:pt x="2163" y="38"/>
                  </a:cubicBezTo>
                  <a:cubicBezTo>
                    <a:pt x="444" y="315"/>
                    <a:pt x="1" y="2533"/>
                    <a:pt x="1387" y="3531"/>
                  </a:cubicBezTo>
                  <a:cubicBezTo>
                    <a:pt x="1725" y="3764"/>
                    <a:pt x="2112" y="3875"/>
                    <a:pt x="2494" y="3875"/>
                  </a:cubicBezTo>
                  <a:cubicBezTo>
                    <a:pt x="3116" y="3875"/>
                    <a:pt x="3727" y="3581"/>
                    <a:pt x="4104" y="3032"/>
                  </a:cubicBezTo>
                  <a:cubicBezTo>
                    <a:pt x="5025" y="1752"/>
                    <a:pt x="4057" y="0"/>
                    <a:pt x="255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2"/>
            <p:cNvSpPr/>
            <p:nvPr/>
          </p:nvSpPr>
          <p:spPr>
            <a:xfrm>
              <a:off x="4035950" y="1756100"/>
              <a:ext cx="117850" cy="52625"/>
            </a:xfrm>
            <a:custGeom>
              <a:rect b="b" l="l" r="r" t="t"/>
              <a:pathLst>
                <a:path extrusionOk="0" h="2105" w="4714">
                  <a:moveTo>
                    <a:pt x="777" y="0"/>
                  </a:moveTo>
                  <a:lnTo>
                    <a:pt x="1" y="1109"/>
                  </a:lnTo>
                  <a:cubicBezTo>
                    <a:pt x="1226" y="1950"/>
                    <a:pt x="2784" y="2104"/>
                    <a:pt x="3765" y="2104"/>
                  </a:cubicBezTo>
                  <a:cubicBezTo>
                    <a:pt x="4338" y="2104"/>
                    <a:pt x="4714" y="2052"/>
                    <a:pt x="4714" y="2052"/>
                  </a:cubicBezTo>
                  <a:cubicBezTo>
                    <a:pt x="3217" y="1830"/>
                    <a:pt x="1830" y="1054"/>
                    <a:pt x="77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2"/>
            <p:cNvSpPr/>
            <p:nvPr/>
          </p:nvSpPr>
          <p:spPr>
            <a:xfrm>
              <a:off x="3955550" y="1806775"/>
              <a:ext cx="408975" cy="309950"/>
            </a:xfrm>
            <a:custGeom>
              <a:rect b="b" l="l" r="r" t="t"/>
              <a:pathLst>
                <a:path extrusionOk="0" h="12398" w="16359">
                  <a:moveTo>
                    <a:pt x="2252" y="1292"/>
                  </a:moveTo>
                  <a:cubicBezTo>
                    <a:pt x="2518" y="1292"/>
                    <a:pt x="2854" y="1324"/>
                    <a:pt x="3272" y="1411"/>
                  </a:cubicBezTo>
                  <a:cubicBezTo>
                    <a:pt x="3438" y="1411"/>
                    <a:pt x="3605" y="1466"/>
                    <a:pt x="3771" y="1522"/>
                  </a:cubicBezTo>
                  <a:cubicBezTo>
                    <a:pt x="3882" y="1522"/>
                    <a:pt x="3993" y="1577"/>
                    <a:pt x="4104" y="1577"/>
                  </a:cubicBezTo>
                  <a:cubicBezTo>
                    <a:pt x="4714" y="1799"/>
                    <a:pt x="5268" y="1966"/>
                    <a:pt x="5823" y="2243"/>
                  </a:cubicBezTo>
                  <a:cubicBezTo>
                    <a:pt x="6045" y="2354"/>
                    <a:pt x="6322" y="2465"/>
                    <a:pt x="6544" y="2575"/>
                  </a:cubicBezTo>
                  <a:cubicBezTo>
                    <a:pt x="7043" y="2797"/>
                    <a:pt x="7542" y="3075"/>
                    <a:pt x="8096" y="3407"/>
                  </a:cubicBezTo>
                  <a:lnTo>
                    <a:pt x="8762" y="3851"/>
                  </a:lnTo>
                  <a:cubicBezTo>
                    <a:pt x="9039" y="3962"/>
                    <a:pt x="9261" y="4128"/>
                    <a:pt x="9483" y="4294"/>
                  </a:cubicBezTo>
                  <a:lnTo>
                    <a:pt x="10203" y="4849"/>
                  </a:lnTo>
                  <a:lnTo>
                    <a:pt x="10813" y="5293"/>
                  </a:lnTo>
                  <a:cubicBezTo>
                    <a:pt x="11257" y="5681"/>
                    <a:pt x="11756" y="6069"/>
                    <a:pt x="12144" y="6457"/>
                  </a:cubicBezTo>
                  <a:lnTo>
                    <a:pt x="12699" y="7012"/>
                  </a:lnTo>
                  <a:cubicBezTo>
                    <a:pt x="13142" y="7455"/>
                    <a:pt x="13530" y="7899"/>
                    <a:pt x="13919" y="8398"/>
                  </a:cubicBezTo>
                  <a:cubicBezTo>
                    <a:pt x="13974" y="8509"/>
                    <a:pt x="14030" y="8620"/>
                    <a:pt x="14085" y="8675"/>
                  </a:cubicBezTo>
                  <a:cubicBezTo>
                    <a:pt x="14196" y="8786"/>
                    <a:pt x="14251" y="8952"/>
                    <a:pt x="14362" y="9119"/>
                  </a:cubicBezTo>
                  <a:cubicBezTo>
                    <a:pt x="15028" y="10228"/>
                    <a:pt x="14972" y="10838"/>
                    <a:pt x="14917" y="10893"/>
                  </a:cubicBezTo>
                  <a:cubicBezTo>
                    <a:pt x="14917" y="10949"/>
                    <a:pt x="14861" y="10949"/>
                    <a:pt x="14861" y="10949"/>
                  </a:cubicBezTo>
                  <a:cubicBezTo>
                    <a:pt x="14740" y="11040"/>
                    <a:pt x="14485" y="11131"/>
                    <a:pt x="14043" y="11131"/>
                  </a:cubicBezTo>
                  <a:cubicBezTo>
                    <a:pt x="13678" y="11131"/>
                    <a:pt x="13184" y="11069"/>
                    <a:pt x="12532" y="10893"/>
                  </a:cubicBezTo>
                  <a:cubicBezTo>
                    <a:pt x="12089" y="10782"/>
                    <a:pt x="11645" y="10616"/>
                    <a:pt x="11202" y="10450"/>
                  </a:cubicBezTo>
                  <a:lnTo>
                    <a:pt x="10980" y="10394"/>
                  </a:lnTo>
                  <a:lnTo>
                    <a:pt x="10702" y="10283"/>
                  </a:lnTo>
                  <a:lnTo>
                    <a:pt x="10425" y="10172"/>
                  </a:lnTo>
                  <a:lnTo>
                    <a:pt x="10203" y="10061"/>
                  </a:lnTo>
                  <a:lnTo>
                    <a:pt x="9427" y="9673"/>
                  </a:lnTo>
                  <a:cubicBezTo>
                    <a:pt x="9316" y="9618"/>
                    <a:pt x="9205" y="9507"/>
                    <a:pt x="9094" y="9451"/>
                  </a:cubicBezTo>
                  <a:lnTo>
                    <a:pt x="8651" y="9230"/>
                  </a:lnTo>
                  <a:lnTo>
                    <a:pt x="8429" y="9119"/>
                  </a:lnTo>
                  <a:cubicBezTo>
                    <a:pt x="8374" y="9063"/>
                    <a:pt x="8318" y="9008"/>
                    <a:pt x="8263" y="9008"/>
                  </a:cubicBezTo>
                  <a:cubicBezTo>
                    <a:pt x="8096" y="8897"/>
                    <a:pt x="7930" y="8786"/>
                    <a:pt x="7764" y="8675"/>
                  </a:cubicBezTo>
                  <a:lnTo>
                    <a:pt x="7653" y="8620"/>
                  </a:lnTo>
                  <a:lnTo>
                    <a:pt x="7486" y="8509"/>
                  </a:lnTo>
                  <a:lnTo>
                    <a:pt x="7209" y="8342"/>
                  </a:lnTo>
                  <a:lnTo>
                    <a:pt x="6876" y="8121"/>
                  </a:lnTo>
                  <a:cubicBezTo>
                    <a:pt x="6765" y="8010"/>
                    <a:pt x="6599" y="7954"/>
                    <a:pt x="6488" y="7843"/>
                  </a:cubicBezTo>
                  <a:lnTo>
                    <a:pt x="6211" y="7677"/>
                  </a:lnTo>
                  <a:lnTo>
                    <a:pt x="6100" y="7566"/>
                  </a:lnTo>
                  <a:lnTo>
                    <a:pt x="5989" y="7455"/>
                  </a:lnTo>
                  <a:cubicBezTo>
                    <a:pt x="5823" y="7344"/>
                    <a:pt x="5656" y="7233"/>
                    <a:pt x="5545" y="7122"/>
                  </a:cubicBezTo>
                  <a:cubicBezTo>
                    <a:pt x="5490" y="7067"/>
                    <a:pt x="5435" y="7012"/>
                    <a:pt x="5379" y="6956"/>
                  </a:cubicBezTo>
                  <a:cubicBezTo>
                    <a:pt x="5324" y="6956"/>
                    <a:pt x="5213" y="6901"/>
                    <a:pt x="5157" y="6790"/>
                  </a:cubicBezTo>
                  <a:cubicBezTo>
                    <a:pt x="5046" y="6734"/>
                    <a:pt x="4936" y="6623"/>
                    <a:pt x="4825" y="6513"/>
                  </a:cubicBezTo>
                  <a:lnTo>
                    <a:pt x="4492" y="6235"/>
                  </a:lnTo>
                  <a:lnTo>
                    <a:pt x="3882" y="5625"/>
                  </a:lnTo>
                  <a:lnTo>
                    <a:pt x="3716" y="5459"/>
                  </a:lnTo>
                  <a:cubicBezTo>
                    <a:pt x="3605" y="5404"/>
                    <a:pt x="3549" y="5293"/>
                    <a:pt x="3494" y="5237"/>
                  </a:cubicBezTo>
                  <a:cubicBezTo>
                    <a:pt x="3438" y="5182"/>
                    <a:pt x="3383" y="5126"/>
                    <a:pt x="3327" y="5015"/>
                  </a:cubicBezTo>
                  <a:lnTo>
                    <a:pt x="3106" y="4849"/>
                  </a:lnTo>
                  <a:cubicBezTo>
                    <a:pt x="2773" y="4461"/>
                    <a:pt x="2496" y="4073"/>
                    <a:pt x="2274" y="3740"/>
                  </a:cubicBezTo>
                  <a:cubicBezTo>
                    <a:pt x="1442" y="2520"/>
                    <a:pt x="1331" y="1799"/>
                    <a:pt x="1387" y="1577"/>
                  </a:cubicBezTo>
                  <a:cubicBezTo>
                    <a:pt x="1387" y="1577"/>
                    <a:pt x="1387" y="1522"/>
                    <a:pt x="1387" y="1522"/>
                  </a:cubicBezTo>
                  <a:cubicBezTo>
                    <a:pt x="1425" y="1446"/>
                    <a:pt x="1671" y="1292"/>
                    <a:pt x="2252" y="1292"/>
                  </a:cubicBezTo>
                  <a:close/>
                  <a:moveTo>
                    <a:pt x="2160" y="1"/>
                  </a:moveTo>
                  <a:cubicBezTo>
                    <a:pt x="1500" y="1"/>
                    <a:pt x="863" y="279"/>
                    <a:pt x="389" y="801"/>
                  </a:cubicBezTo>
                  <a:cubicBezTo>
                    <a:pt x="0" y="1356"/>
                    <a:pt x="56" y="2132"/>
                    <a:pt x="444" y="3075"/>
                  </a:cubicBezTo>
                  <a:cubicBezTo>
                    <a:pt x="1165" y="4849"/>
                    <a:pt x="3272" y="7178"/>
                    <a:pt x="6100" y="9119"/>
                  </a:cubicBezTo>
                  <a:cubicBezTo>
                    <a:pt x="8983" y="11115"/>
                    <a:pt x="11867" y="12279"/>
                    <a:pt x="13808" y="12390"/>
                  </a:cubicBezTo>
                  <a:cubicBezTo>
                    <a:pt x="13897" y="12395"/>
                    <a:pt x="13983" y="12397"/>
                    <a:pt x="14068" y="12397"/>
                  </a:cubicBezTo>
                  <a:cubicBezTo>
                    <a:pt x="14981" y="12397"/>
                    <a:pt x="15615" y="12126"/>
                    <a:pt x="15970" y="11669"/>
                  </a:cubicBezTo>
                  <a:cubicBezTo>
                    <a:pt x="16358" y="11115"/>
                    <a:pt x="16303" y="10283"/>
                    <a:pt x="15915" y="9396"/>
                  </a:cubicBezTo>
                  <a:cubicBezTo>
                    <a:pt x="15139" y="7566"/>
                    <a:pt x="13087" y="5237"/>
                    <a:pt x="10203" y="3296"/>
                  </a:cubicBezTo>
                  <a:cubicBezTo>
                    <a:pt x="7375" y="1300"/>
                    <a:pt x="4492" y="136"/>
                    <a:pt x="2496" y="25"/>
                  </a:cubicBezTo>
                  <a:cubicBezTo>
                    <a:pt x="2384" y="9"/>
                    <a:pt x="2272" y="1"/>
                    <a:pt x="21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2"/>
            <p:cNvSpPr/>
            <p:nvPr/>
          </p:nvSpPr>
          <p:spPr>
            <a:xfrm>
              <a:off x="4052575" y="1618850"/>
              <a:ext cx="189950" cy="158725"/>
            </a:xfrm>
            <a:custGeom>
              <a:rect b="b" l="l" r="r" t="t"/>
              <a:pathLst>
                <a:path extrusionOk="0" h="6349" w="7598">
                  <a:moveTo>
                    <a:pt x="3995" y="1264"/>
                  </a:moveTo>
                  <a:cubicBezTo>
                    <a:pt x="4378" y="1264"/>
                    <a:pt x="4764" y="1376"/>
                    <a:pt x="5102" y="1608"/>
                  </a:cubicBezTo>
                  <a:cubicBezTo>
                    <a:pt x="6489" y="2607"/>
                    <a:pt x="5990" y="4825"/>
                    <a:pt x="4271" y="5102"/>
                  </a:cubicBezTo>
                  <a:cubicBezTo>
                    <a:pt x="4159" y="5120"/>
                    <a:pt x="4050" y="5129"/>
                    <a:pt x="3944" y="5129"/>
                  </a:cubicBezTo>
                  <a:cubicBezTo>
                    <a:pt x="2454" y="5129"/>
                    <a:pt x="1454" y="3401"/>
                    <a:pt x="2385" y="2108"/>
                  </a:cubicBezTo>
                  <a:cubicBezTo>
                    <a:pt x="2763" y="1559"/>
                    <a:pt x="3374" y="1264"/>
                    <a:pt x="3995" y="1264"/>
                  </a:cubicBezTo>
                  <a:close/>
                  <a:moveTo>
                    <a:pt x="3883" y="0"/>
                  </a:moveTo>
                  <a:cubicBezTo>
                    <a:pt x="1498" y="0"/>
                    <a:pt x="1" y="2551"/>
                    <a:pt x="1110" y="4658"/>
                  </a:cubicBezTo>
                  <a:cubicBezTo>
                    <a:pt x="1699" y="5777"/>
                    <a:pt x="2803" y="6348"/>
                    <a:pt x="3917" y="6348"/>
                  </a:cubicBezTo>
                  <a:cubicBezTo>
                    <a:pt x="4901" y="6348"/>
                    <a:pt x="5894" y="5902"/>
                    <a:pt x="6544" y="4991"/>
                  </a:cubicBezTo>
                  <a:lnTo>
                    <a:pt x="6600" y="5046"/>
                  </a:lnTo>
                  <a:cubicBezTo>
                    <a:pt x="7598" y="3549"/>
                    <a:pt x="7210" y="1553"/>
                    <a:pt x="5768" y="555"/>
                  </a:cubicBezTo>
                  <a:cubicBezTo>
                    <a:pt x="5213" y="167"/>
                    <a:pt x="4548" y="0"/>
                    <a:pt x="38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1" name="Google Shape;2031;p22"/>
          <p:cNvGrpSpPr/>
          <p:nvPr/>
        </p:nvGrpSpPr>
        <p:grpSpPr>
          <a:xfrm>
            <a:off x="8139638" y="4175975"/>
            <a:ext cx="582275" cy="505800"/>
            <a:chOff x="4131600" y="4333525"/>
            <a:chExt cx="582275" cy="505800"/>
          </a:xfrm>
        </p:grpSpPr>
        <p:sp>
          <p:nvSpPr>
            <p:cNvPr id="2032" name="Google Shape;2032;p22"/>
            <p:cNvSpPr/>
            <p:nvPr/>
          </p:nvSpPr>
          <p:spPr>
            <a:xfrm>
              <a:off x="4422725" y="4385850"/>
              <a:ext cx="65175" cy="105400"/>
            </a:xfrm>
            <a:custGeom>
              <a:rect b="b" l="l" r="r" t="t"/>
              <a:pathLst>
                <a:path extrusionOk="0" h="4216" w="2607">
                  <a:moveTo>
                    <a:pt x="1331" y="1"/>
                  </a:moveTo>
                  <a:cubicBezTo>
                    <a:pt x="1331" y="1498"/>
                    <a:pt x="832" y="2995"/>
                    <a:pt x="0" y="4215"/>
                  </a:cubicBezTo>
                  <a:cubicBezTo>
                    <a:pt x="0" y="4215"/>
                    <a:pt x="2163" y="2552"/>
                    <a:pt x="2607" y="223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2"/>
            <p:cNvSpPr/>
            <p:nvPr/>
          </p:nvSpPr>
          <p:spPr>
            <a:xfrm>
              <a:off x="4526700" y="4401100"/>
              <a:ext cx="37450" cy="38850"/>
            </a:xfrm>
            <a:custGeom>
              <a:rect b="b" l="l" r="r" t="t"/>
              <a:pathLst>
                <a:path extrusionOk="0" h="1554" w="1498">
                  <a:moveTo>
                    <a:pt x="1387" y="1"/>
                  </a:moveTo>
                  <a:cubicBezTo>
                    <a:pt x="1331" y="1"/>
                    <a:pt x="777" y="167"/>
                    <a:pt x="0" y="1332"/>
                  </a:cubicBezTo>
                  <a:lnTo>
                    <a:pt x="1276" y="1554"/>
                  </a:lnTo>
                  <a:lnTo>
                    <a:pt x="1497" y="56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2"/>
            <p:cNvSpPr/>
            <p:nvPr/>
          </p:nvSpPr>
          <p:spPr>
            <a:xfrm>
              <a:off x="4307275" y="4382700"/>
              <a:ext cx="71100" cy="59425"/>
            </a:xfrm>
            <a:custGeom>
              <a:rect b="b" l="l" r="r" t="t"/>
              <a:pathLst>
                <a:path extrusionOk="0" h="2377" w="2844">
                  <a:moveTo>
                    <a:pt x="1534" y="0"/>
                  </a:moveTo>
                  <a:cubicBezTo>
                    <a:pt x="593" y="0"/>
                    <a:pt x="0" y="1068"/>
                    <a:pt x="570" y="1846"/>
                  </a:cubicBezTo>
                  <a:cubicBezTo>
                    <a:pt x="820" y="2209"/>
                    <a:pt x="1190" y="2377"/>
                    <a:pt x="1551" y="2377"/>
                  </a:cubicBezTo>
                  <a:cubicBezTo>
                    <a:pt x="2074" y="2377"/>
                    <a:pt x="2579" y="2025"/>
                    <a:pt x="2678" y="1402"/>
                  </a:cubicBezTo>
                  <a:cubicBezTo>
                    <a:pt x="2844" y="737"/>
                    <a:pt x="2400" y="127"/>
                    <a:pt x="1735" y="16"/>
                  </a:cubicBezTo>
                  <a:cubicBezTo>
                    <a:pt x="1666" y="5"/>
                    <a:pt x="1599" y="0"/>
                    <a:pt x="15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2"/>
            <p:cNvSpPr/>
            <p:nvPr/>
          </p:nvSpPr>
          <p:spPr>
            <a:xfrm>
              <a:off x="4497575" y="4452400"/>
              <a:ext cx="49950" cy="48550"/>
            </a:xfrm>
            <a:custGeom>
              <a:rect b="b" l="l" r="r" t="t"/>
              <a:pathLst>
                <a:path extrusionOk="0" h="1942" w="1998">
                  <a:moveTo>
                    <a:pt x="777" y="1"/>
                  </a:moveTo>
                  <a:cubicBezTo>
                    <a:pt x="444" y="500"/>
                    <a:pt x="223" y="1054"/>
                    <a:pt x="1" y="1664"/>
                  </a:cubicBezTo>
                  <a:lnTo>
                    <a:pt x="1720" y="1941"/>
                  </a:lnTo>
                  <a:lnTo>
                    <a:pt x="1997" y="22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2"/>
            <p:cNvSpPr/>
            <p:nvPr/>
          </p:nvSpPr>
          <p:spPr>
            <a:xfrm>
              <a:off x="4292425" y="4364125"/>
              <a:ext cx="107525" cy="97250"/>
            </a:xfrm>
            <a:custGeom>
              <a:rect b="b" l="l" r="r" t="t"/>
              <a:pathLst>
                <a:path extrusionOk="0" h="3890" w="4301">
                  <a:moveTo>
                    <a:pt x="2132" y="771"/>
                  </a:moveTo>
                  <a:cubicBezTo>
                    <a:pt x="2495" y="771"/>
                    <a:pt x="2862" y="926"/>
                    <a:pt x="3105" y="1258"/>
                  </a:cubicBezTo>
                  <a:cubicBezTo>
                    <a:pt x="3664" y="2071"/>
                    <a:pt x="3060" y="3116"/>
                    <a:pt x="2188" y="3116"/>
                  </a:cubicBezTo>
                  <a:cubicBezTo>
                    <a:pt x="2107" y="3116"/>
                    <a:pt x="2025" y="3107"/>
                    <a:pt x="1941" y="3088"/>
                  </a:cubicBezTo>
                  <a:cubicBezTo>
                    <a:pt x="1275" y="2977"/>
                    <a:pt x="832" y="2423"/>
                    <a:pt x="943" y="1757"/>
                  </a:cubicBezTo>
                  <a:cubicBezTo>
                    <a:pt x="1043" y="1124"/>
                    <a:pt x="1584" y="771"/>
                    <a:pt x="2132" y="771"/>
                  </a:cubicBezTo>
                  <a:close/>
                  <a:moveTo>
                    <a:pt x="2066" y="0"/>
                  </a:moveTo>
                  <a:cubicBezTo>
                    <a:pt x="1231" y="0"/>
                    <a:pt x="413" y="492"/>
                    <a:pt x="222" y="1591"/>
                  </a:cubicBezTo>
                  <a:cubicBezTo>
                    <a:pt x="0" y="2644"/>
                    <a:pt x="721" y="3642"/>
                    <a:pt x="1774" y="3864"/>
                  </a:cubicBezTo>
                  <a:cubicBezTo>
                    <a:pt x="1883" y="3881"/>
                    <a:pt x="1991" y="3890"/>
                    <a:pt x="2097" y="3890"/>
                  </a:cubicBezTo>
                  <a:cubicBezTo>
                    <a:pt x="3025" y="3890"/>
                    <a:pt x="3849" y="3257"/>
                    <a:pt x="4048" y="2312"/>
                  </a:cubicBezTo>
                  <a:cubicBezTo>
                    <a:pt x="4300" y="860"/>
                    <a:pt x="3169" y="0"/>
                    <a:pt x="206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2"/>
            <p:cNvSpPr/>
            <p:nvPr/>
          </p:nvSpPr>
          <p:spPr>
            <a:xfrm>
              <a:off x="4258400" y="4333525"/>
              <a:ext cx="183750" cy="159775"/>
            </a:xfrm>
            <a:custGeom>
              <a:rect b="b" l="l" r="r" t="t"/>
              <a:pathLst>
                <a:path extrusionOk="0" h="6391" w="7350">
                  <a:moveTo>
                    <a:pt x="3400" y="1226"/>
                  </a:moveTo>
                  <a:cubicBezTo>
                    <a:pt x="3528" y="1226"/>
                    <a:pt x="3662" y="1238"/>
                    <a:pt x="3801" y="1262"/>
                  </a:cubicBezTo>
                  <a:cubicBezTo>
                    <a:pt x="6212" y="1682"/>
                    <a:pt x="5749" y="5124"/>
                    <a:pt x="3536" y="5124"/>
                  </a:cubicBezTo>
                  <a:cubicBezTo>
                    <a:pt x="3408" y="5124"/>
                    <a:pt x="3275" y="5113"/>
                    <a:pt x="3135" y="5088"/>
                  </a:cubicBezTo>
                  <a:cubicBezTo>
                    <a:pt x="724" y="4669"/>
                    <a:pt x="1187" y="1226"/>
                    <a:pt x="3400" y="1226"/>
                  </a:cubicBezTo>
                  <a:close/>
                  <a:moveTo>
                    <a:pt x="3511" y="0"/>
                  </a:moveTo>
                  <a:cubicBezTo>
                    <a:pt x="2676" y="0"/>
                    <a:pt x="1849" y="331"/>
                    <a:pt x="1250" y="929"/>
                  </a:cubicBezTo>
                  <a:cubicBezTo>
                    <a:pt x="806" y="1373"/>
                    <a:pt x="474" y="1983"/>
                    <a:pt x="363" y="2648"/>
                  </a:cubicBezTo>
                  <a:cubicBezTo>
                    <a:pt x="0" y="4616"/>
                    <a:pt x="1573" y="6391"/>
                    <a:pt x="3544" y="6391"/>
                  </a:cubicBezTo>
                  <a:cubicBezTo>
                    <a:pt x="3683" y="6391"/>
                    <a:pt x="3824" y="6382"/>
                    <a:pt x="3967" y="6364"/>
                  </a:cubicBezTo>
                  <a:cubicBezTo>
                    <a:pt x="6074" y="6031"/>
                    <a:pt x="7350" y="3757"/>
                    <a:pt x="6407" y="1817"/>
                  </a:cubicBezTo>
                  <a:lnTo>
                    <a:pt x="6352" y="1817"/>
                  </a:lnTo>
                  <a:cubicBezTo>
                    <a:pt x="5908" y="874"/>
                    <a:pt x="5076" y="209"/>
                    <a:pt x="4023" y="42"/>
                  </a:cubicBezTo>
                  <a:cubicBezTo>
                    <a:pt x="3853" y="14"/>
                    <a:pt x="3682" y="0"/>
                    <a:pt x="351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2"/>
            <p:cNvSpPr/>
            <p:nvPr/>
          </p:nvSpPr>
          <p:spPr>
            <a:xfrm>
              <a:off x="4478175" y="4512000"/>
              <a:ext cx="51325" cy="49950"/>
            </a:xfrm>
            <a:custGeom>
              <a:rect b="b" l="l" r="r" t="t"/>
              <a:pathLst>
                <a:path extrusionOk="0" h="1998" w="2053">
                  <a:moveTo>
                    <a:pt x="500" y="1"/>
                  </a:moveTo>
                  <a:cubicBezTo>
                    <a:pt x="333" y="500"/>
                    <a:pt x="167" y="1110"/>
                    <a:pt x="0" y="1720"/>
                  </a:cubicBezTo>
                  <a:lnTo>
                    <a:pt x="1719" y="1997"/>
                  </a:lnTo>
                  <a:lnTo>
                    <a:pt x="2052" y="278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2"/>
            <p:cNvSpPr/>
            <p:nvPr/>
          </p:nvSpPr>
          <p:spPr>
            <a:xfrm>
              <a:off x="4178750" y="4351200"/>
              <a:ext cx="79025" cy="127575"/>
            </a:xfrm>
            <a:custGeom>
              <a:rect b="b" l="l" r="r" t="t"/>
              <a:pathLst>
                <a:path extrusionOk="0" h="5103" w="3161">
                  <a:moveTo>
                    <a:pt x="3161" y="1"/>
                  </a:moveTo>
                  <a:lnTo>
                    <a:pt x="0" y="2219"/>
                  </a:lnTo>
                  <a:cubicBezTo>
                    <a:pt x="333" y="3660"/>
                    <a:pt x="1497" y="4769"/>
                    <a:pt x="2994" y="5102"/>
                  </a:cubicBezTo>
                  <a:cubicBezTo>
                    <a:pt x="2163" y="3494"/>
                    <a:pt x="2218" y="1553"/>
                    <a:pt x="31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22"/>
            <p:cNvSpPr/>
            <p:nvPr/>
          </p:nvSpPr>
          <p:spPr>
            <a:xfrm>
              <a:off x="4173475" y="4505775"/>
              <a:ext cx="234025" cy="121325"/>
            </a:xfrm>
            <a:custGeom>
              <a:rect b="b" l="l" r="r" t="t"/>
              <a:pathLst>
                <a:path extrusionOk="0" h="4853" w="9361">
                  <a:moveTo>
                    <a:pt x="2535" y="1"/>
                  </a:moveTo>
                  <a:cubicBezTo>
                    <a:pt x="1001" y="1"/>
                    <a:pt x="0" y="1733"/>
                    <a:pt x="932" y="3078"/>
                  </a:cubicBezTo>
                  <a:cubicBezTo>
                    <a:pt x="1265" y="3466"/>
                    <a:pt x="1708" y="3743"/>
                    <a:pt x="2207" y="3854"/>
                  </a:cubicBezTo>
                  <a:lnTo>
                    <a:pt x="7808" y="4852"/>
                  </a:lnTo>
                  <a:cubicBezTo>
                    <a:pt x="7863" y="4353"/>
                    <a:pt x="8196" y="4021"/>
                    <a:pt x="8640" y="3854"/>
                  </a:cubicBezTo>
                  <a:cubicBezTo>
                    <a:pt x="8972" y="3799"/>
                    <a:pt x="9194" y="3522"/>
                    <a:pt x="9305" y="3189"/>
                  </a:cubicBezTo>
                  <a:lnTo>
                    <a:pt x="9305" y="3078"/>
                  </a:lnTo>
                  <a:cubicBezTo>
                    <a:pt x="9360" y="2745"/>
                    <a:pt x="9194" y="2413"/>
                    <a:pt x="8917" y="2191"/>
                  </a:cubicBezTo>
                  <a:cubicBezTo>
                    <a:pt x="8529" y="1914"/>
                    <a:pt x="8362" y="1470"/>
                    <a:pt x="8473" y="1026"/>
                  </a:cubicBezTo>
                  <a:lnTo>
                    <a:pt x="2873" y="28"/>
                  </a:lnTo>
                  <a:cubicBezTo>
                    <a:pt x="2758" y="10"/>
                    <a:pt x="2645" y="1"/>
                    <a:pt x="253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2"/>
            <p:cNvSpPr/>
            <p:nvPr/>
          </p:nvSpPr>
          <p:spPr>
            <a:xfrm>
              <a:off x="4467075" y="4573000"/>
              <a:ext cx="44400" cy="49950"/>
            </a:xfrm>
            <a:custGeom>
              <a:rect b="b" l="l" r="r" t="t"/>
              <a:pathLst>
                <a:path extrusionOk="0" h="1998" w="1776">
                  <a:moveTo>
                    <a:pt x="278" y="1"/>
                  </a:moveTo>
                  <a:cubicBezTo>
                    <a:pt x="223" y="278"/>
                    <a:pt x="167" y="611"/>
                    <a:pt x="112" y="888"/>
                  </a:cubicBezTo>
                  <a:cubicBezTo>
                    <a:pt x="56" y="1165"/>
                    <a:pt x="1" y="1443"/>
                    <a:pt x="1" y="1775"/>
                  </a:cubicBezTo>
                  <a:lnTo>
                    <a:pt x="1443" y="1997"/>
                  </a:lnTo>
                  <a:lnTo>
                    <a:pt x="1775" y="278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22"/>
            <p:cNvSpPr/>
            <p:nvPr/>
          </p:nvSpPr>
          <p:spPr>
            <a:xfrm>
              <a:off x="4536400" y="4412200"/>
              <a:ext cx="177475" cy="408975"/>
            </a:xfrm>
            <a:custGeom>
              <a:rect b="b" l="l" r="r" t="t"/>
              <a:pathLst>
                <a:path extrusionOk="0" h="16359" w="7099">
                  <a:moveTo>
                    <a:pt x="2828" y="1"/>
                  </a:moveTo>
                  <a:lnTo>
                    <a:pt x="2828" y="1"/>
                  </a:lnTo>
                  <a:cubicBezTo>
                    <a:pt x="3549" y="1830"/>
                    <a:pt x="3716" y="4936"/>
                    <a:pt x="3161" y="8318"/>
                  </a:cubicBezTo>
                  <a:cubicBezTo>
                    <a:pt x="2551" y="11756"/>
                    <a:pt x="1331" y="14584"/>
                    <a:pt x="0" y="16081"/>
                  </a:cubicBezTo>
                  <a:lnTo>
                    <a:pt x="1608" y="16359"/>
                  </a:lnTo>
                  <a:cubicBezTo>
                    <a:pt x="3106" y="15305"/>
                    <a:pt x="3937" y="14695"/>
                    <a:pt x="5435" y="13641"/>
                  </a:cubicBezTo>
                  <a:lnTo>
                    <a:pt x="7098" y="4104"/>
                  </a:lnTo>
                  <a:cubicBezTo>
                    <a:pt x="6045" y="2607"/>
                    <a:pt x="5490" y="1775"/>
                    <a:pt x="4437" y="278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22"/>
            <p:cNvSpPr/>
            <p:nvPr/>
          </p:nvSpPr>
          <p:spPr>
            <a:xfrm>
              <a:off x="4461550" y="4636775"/>
              <a:ext cx="45750" cy="49925"/>
            </a:xfrm>
            <a:custGeom>
              <a:rect b="b" l="l" r="r" t="t"/>
              <a:pathLst>
                <a:path extrusionOk="0" h="1997" w="1830">
                  <a:moveTo>
                    <a:pt x="111" y="1"/>
                  </a:moveTo>
                  <a:cubicBezTo>
                    <a:pt x="56" y="555"/>
                    <a:pt x="0" y="1165"/>
                    <a:pt x="0" y="1775"/>
                  </a:cubicBezTo>
                  <a:lnTo>
                    <a:pt x="1553" y="1997"/>
                  </a:lnTo>
                  <a:lnTo>
                    <a:pt x="1830" y="27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2"/>
            <p:cNvSpPr/>
            <p:nvPr/>
          </p:nvSpPr>
          <p:spPr>
            <a:xfrm>
              <a:off x="4131600" y="4630600"/>
              <a:ext cx="94300" cy="122650"/>
            </a:xfrm>
            <a:custGeom>
              <a:rect b="b" l="l" r="r" t="t"/>
              <a:pathLst>
                <a:path extrusionOk="0" h="4906" w="3772">
                  <a:moveTo>
                    <a:pt x="3317" y="1"/>
                  </a:moveTo>
                  <a:cubicBezTo>
                    <a:pt x="1987" y="1"/>
                    <a:pt x="748" y="649"/>
                    <a:pt x="1" y="1745"/>
                  </a:cubicBezTo>
                  <a:lnTo>
                    <a:pt x="2219" y="4905"/>
                  </a:lnTo>
                  <a:cubicBezTo>
                    <a:pt x="1831" y="3131"/>
                    <a:pt x="2441" y="1246"/>
                    <a:pt x="3771" y="26"/>
                  </a:cubicBezTo>
                  <a:cubicBezTo>
                    <a:pt x="3619" y="9"/>
                    <a:pt x="3467" y="1"/>
                    <a:pt x="331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22"/>
            <p:cNvSpPr/>
            <p:nvPr/>
          </p:nvSpPr>
          <p:spPr>
            <a:xfrm>
              <a:off x="4529475" y="4489825"/>
              <a:ext cx="62400" cy="244025"/>
            </a:xfrm>
            <a:custGeom>
              <a:rect b="b" l="l" r="r" t="t"/>
              <a:pathLst>
                <a:path extrusionOk="0" h="9761" w="2496">
                  <a:moveTo>
                    <a:pt x="2495" y="1"/>
                  </a:moveTo>
                  <a:cubicBezTo>
                    <a:pt x="1553" y="777"/>
                    <a:pt x="721" y="2552"/>
                    <a:pt x="388" y="4659"/>
                  </a:cubicBezTo>
                  <a:cubicBezTo>
                    <a:pt x="0" y="6821"/>
                    <a:pt x="167" y="8762"/>
                    <a:pt x="776" y="9760"/>
                  </a:cubicBezTo>
                  <a:cubicBezTo>
                    <a:pt x="832" y="9705"/>
                    <a:pt x="887" y="9594"/>
                    <a:pt x="887" y="9538"/>
                  </a:cubicBezTo>
                  <a:cubicBezTo>
                    <a:pt x="943" y="9427"/>
                    <a:pt x="998" y="9317"/>
                    <a:pt x="998" y="9261"/>
                  </a:cubicBezTo>
                  <a:cubicBezTo>
                    <a:pt x="1054" y="9150"/>
                    <a:pt x="1054" y="9095"/>
                    <a:pt x="1109" y="8984"/>
                  </a:cubicBezTo>
                  <a:lnTo>
                    <a:pt x="1165" y="8762"/>
                  </a:lnTo>
                  <a:cubicBezTo>
                    <a:pt x="1276" y="8485"/>
                    <a:pt x="1386" y="8208"/>
                    <a:pt x="1497" y="7930"/>
                  </a:cubicBezTo>
                  <a:cubicBezTo>
                    <a:pt x="1497" y="7819"/>
                    <a:pt x="1719" y="7653"/>
                    <a:pt x="1775" y="7487"/>
                  </a:cubicBezTo>
                  <a:cubicBezTo>
                    <a:pt x="1830" y="7376"/>
                    <a:pt x="1885" y="7209"/>
                    <a:pt x="1885" y="7043"/>
                  </a:cubicBezTo>
                  <a:cubicBezTo>
                    <a:pt x="1941" y="6988"/>
                    <a:pt x="1941" y="6877"/>
                    <a:pt x="1996" y="6766"/>
                  </a:cubicBezTo>
                  <a:cubicBezTo>
                    <a:pt x="1996" y="6710"/>
                    <a:pt x="1996" y="6655"/>
                    <a:pt x="2052" y="6599"/>
                  </a:cubicBezTo>
                  <a:cubicBezTo>
                    <a:pt x="2107" y="6433"/>
                    <a:pt x="2107" y="6211"/>
                    <a:pt x="2163" y="6045"/>
                  </a:cubicBezTo>
                  <a:lnTo>
                    <a:pt x="2163" y="5934"/>
                  </a:lnTo>
                  <a:lnTo>
                    <a:pt x="2163" y="5712"/>
                  </a:lnTo>
                  <a:lnTo>
                    <a:pt x="2218" y="5435"/>
                  </a:lnTo>
                  <a:cubicBezTo>
                    <a:pt x="2274" y="5269"/>
                    <a:pt x="2274" y="5158"/>
                    <a:pt x="2329" y="4991"/>
                  </a:cubicBezTo>
                  <a:cubicBezTo>
                    <a:pt x="2329" y="4825"/>
                    <a:pt x="2329" y="4659"/>
                    <a:pt x="2385" y="4548"/>
                  </a:cubicBezTo>
                  <a:cubicBezTo>
                    <a:pt x="2440" y="4437"/>
                    <a:pt x="2440" y="4326"/>
                    <a:pt x="2440" y="4215"/>
                  </a:cubicBezTo>
                  <a:cubicBezTo>
                    <a:pt x="2440" y="4160"/>
                    <a:pt x="2440" y="4104"/>
                    <a:pt x="2440" y="4049"/>
                  </a:cubicBezTo>
                  <a:cubicBezTo>
                    <a:pt x="2440" y="3993"/>
                    <a:pt x="2440" y="3938"/>
                    <a:pt x="2440" y="3882"/>
                  </a:cubicBezTo>
                  <a:cubicBezTo>
                    <a:pt x="2495" y="3716"/>
                    <a:pt x="2495" y="3550"/>
                    <a:pt x="2495" y="3328"/>
                  </a:cubicBezTo>
                  <a:cubicBezTo>
                    <a:pt x="2495" y="3272"/>
                    <a:pt x="2495" y="3217"/>
                    <a:pt x="2495" y="3161"/>
                  </a:cubicBezTo>
                  <a:lnTo>
                    <a:pt x="2495" y="2884"/>
                  </a:lnTo>
                  <a:lnTo>
                    <a:pt x="2495" y="2385"/>
                  </a:lnTo>
                  <a:lnTo>
                    <a:pt x="2495" y="1997"/>
                  </a:lnTo>
                  <a:lnTo>
                    <a:pt x="2495" y="1110"/>
                  </a:lnTo>
                  <a:lnTo>
                    <a:pt x="2495" y="833"/>
                  </a:lnTo>
                  <a:lnTo>
                    <a:pt x="2495" y="555"/>
                  </a:lnTo>
                  <a:lnTo>
                    <a:pt x="2495" y="27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22"/>
            <p:cNvSpPr/>
            <p:nvPr/>
          </p:nvSpPr>
          <p:spPr>
            <a:xfrm>
              <a:off x="4461550" y="4700550"/>
              <a:ext cx="41600" cy="51325"/>
            </a:xfrm>
            <a:custGeom>
              <a:rect b="b" l="l" r="r" t="t"/>
              <a:pathLst>
                <a:path extrusionOk="0" h="2053" w="1664">
                  <a:moveTo>
                    <a:pt x="0" y="0"/>
                  </a:moveTo>
                  <a:cubicBezTo>
                    <a:pt x="0" y="610"/>
                    <a:pt x="56" y="1220"/>
                    <a:pt x="166" y="1830"/>
                  </a:cubicBezTo>
                  <a:lnTo>
                    <a:pt x="1386" y="2052"/>
                  </a:lnTo>
                  <a:lnTo>
                    <a:pt x="1664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22"/>
            <p:cNvSpPr/>
            <p:nvPr/>
          </p:nvSpPr>
          <p:spPr>
            <a:xfrm>
              <a:off x="4461550" y="4402500"/>
              <a:ext cx="130325" cy="406200"/>
            </a:xfrm>
            <a:custGeom>
              <a:rect b="b" l="l" r="r" t="t"/>
              <a:pathLst>
                <a:path extrusionOk="0" h="16248" w="5213">
                  <a:moveTo>
                    <a:pt x="4103" y="0"/>
                  </a:moveTo>
                  <a:lnTo>
                    <a:pt x="3882" y="1498"/>
                  </a:lnTo>
                  <a:lnTo>
                    <a:pt x="2606" y="1276"/>
                  </a:lnTo>
                  <a:cubicBezTo>
                    <a:pt x="2551" y="1387"/>
                    <a:pt x="2440" y="1553"/>
                    <a:pt x="2384" y="1664"/>
                  </a:cubicBezTo>
                  <a:cubicBezTo>
                    <a:pt x="2329" y="1775"/>
                    <a:pt x="2274" y="1886"/>
                    <a:pt x="2218" y="1941"/>
                  </a:cubicBezTo>
                  <a:lnTo>
                    <a:pt x="3438" y="2163"/>
                  </a:lnTo>
                  <a:lnTo>
                    <a:pt x="3161" y="3937"/>
                  </a:lnTo>
                  <a:lnTo>
                    <a:pt x="1442" y="3605"/>
                  </a:lnTo>
                  <a:cubicBezTo>
                    <a:pt x="1331" y="3882"/>
                    <a:pt x="1275" y="4104"/>
                    <a:pt x="1165" y="4381"/>
                  </a:cubicBezTo>
                  <a:lnTo>
                    <a:pt x="2717" y="4658"/>
                  </a:lnTo>
                  <a:lnTo>
                    <a:pt x="2384" y="6377"/>
                  </a:lnTo>
                  <a:lnTo>
                    <a:pt x="665" y="6100"/>
                  </a:lnTo>
                  <a:cubicBezTo>
                    <a:pt x="610" y="6322"/>
                    <a:pt x="555" y="6599"/>
                    <a:pt x="499" y="6821"/>
                  </a:cubicBezTo>
                  <a:lnTo>
                    <a:pt x="1996" y="7098"/>
                  </a:lnTo>
                  <a:lnTo>
                    <a:pt x="1664" y="8817"/>
                  </a:lnTo>
                  <a:lnTo>
                    <a:pt x="222" y="8540"/>
                  </a:lnTo>
                  <a:lnTo>
                    <a:pt x="111" y="9372"/>
                  </a:lnTo>
                  <a:lnTo>
                    <a:pt x="1830" y="9649"/>
                  </a:lnTo>
                  <a:lnTo>
                    <a:pt x="1553" y="11368"/>
                  </a:lnTo>
                  <a:lnTo>
                    <a:pt x="0" y="11146"/>
                  </a:lnTo>
                  <a:lnTo>
                    <a:pt x="0" y="11922"/>
                  </a:lnTo>
                  <a:lnTo>
                    <a:pt x="1664" y="12200"/>
                  </a:lnTo>
                  <a:lnTo>
                    <a:pt x="1386" y="13974"/>
                  </a:lnTo>
                  <a:lnTo>
                    <a:pt x="166" y="13752"/>
                  </a:lnTo>
                  <a:lnTo>
                    <a:pt x="166" y="13752"/>
                  </a:lnTo>
                  <a:cubicBezTo>
                    <a:pt x="166" y="13863"/>
                    <a:pt x="222" y="13974"/>
                    <a:pt x="222" y="14085"/>
                  </a:cubicBezTo>
                  <a:cubicBezTo>
                    <a:pt x="222" y="14196"/>
                    <a:pt x="277" y="14362"/>
                    <a:pt x="333" y="14529"/>
                  </a:cubicBezTo>
                  <a:lnTo>
                    <a:pt x="1553" y="14750"/>
                  </a:lnTo>
                  <a:lnTo>
                    <a:pt x="1275" y="16248"/>
                  </a:lnTo>
                  <a:cubicBezTo>
                    <a:pt x="1497" y="16137"/>
                    <a:pt x="2107" y="15804"/>
                    <a:pt x="2884" y="14529"/>
                  </a:cubicBezTo>
                  <a:cubicBezTo>
                    <a:pt x="3105" y="14140"/>
                    <a:pt x="3272" y="13752"/>
                    <a:pt x="3493" y="13309"/>
                  </a:cubicBezTo>
                  <a:cubicBezTo>
                    <a:pt x="2884" y="12255"/>
                    <a:pt x="2717" y="10314"/>
                    <a:pt x="3105" y="8207"/>
                  </a:cubicBezTo>
                  <a:cubicBezTo>
                    <a:pt x="3438" y="6045"/>
                    <a:pt x="4270" y="4270"/>
                    <a:pt x="5212" y="3549"/>
                  </a:cubicBezTo>
                  <a:cubicBezTo>
                    <a:pt x="5157" y="3050"/>
                    <a:pt x="5102" y="2607"/>
                    <a:pt x="5046" y="2163"/>
                  </a:cubicBezTo>
                  <a:cubicBezTo>
                    <a:pt x="4769" y="721"/>
                    <a:pt x="4325" y="167"/>
                    <a:pt x="410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22"/>
            <p:cNvSpPr/>
            <p:nvPr/>
          </p:nvSpPr>
          <p:spPr>
            <a:xfrm>
              <a:off x="4131600" y="4351200"/>
              <a:ext cx="385425" cy="446400"/>
            </a:xfrm>
            <a:custGeom>
              <a:rect b="b" l="l" r="r" t="t"/>
              <a:pathLst>
                <a:path extrusionOk="0" h="17856" w="15417">
                  <a:moveTo>
                    <a:pt x="4210" y="6184"/>
                  </a:moveTo>
                  <a:cubicBezTo>
                    <a:pt x="4320" y="6184"/>
                    <a:pt x="4433" y="6193"/>
                    <a:pt x="4548" y="6211"/>
                  </a:cubicBezTo>
                  <a:lnTo>
                    <a:pt x="10148" y="7209"/>
                  </a:lnTo>
                  <a:cubicBezTo>
                    <a:pt x="10037" y="7653"/>
                    <a:pt x="10204" y="8097"/>
                    <a:pt x="10592" y="8374"/>
                  </a:cubicBezTo>
                  <a:cubicBezTo>
                    <a:pt x="10869" y="8596"/>
                    <a:pt x="11035" y="8928"/>
                    <a:pt x="10980" y="9261"/>
                  </a:cubicBezTo>
                  <a:lnTo>
                    <a:pt x="10980" y="9372"/>
                  </a:lnTo>
                  <a:cubicBezTo>
                    <a:pt x="10869" y="9705"/>
                    <a:pt x="10647" y="9982"/>
                    <a:pt x="10315" y="10037"/>
                  </a:cubicBezTo>
                  <a:cubicBezTo>
                    <a:pt x="9871" y="10204"/>
                    <a:pt x="9538" y="10536"/>
                    <a:pt x="9483" y="11035"/>
                  </a:cubicBezTo>
                  <a:lnTo>
                    <a:pt x="3882" y="10037"/>
                  </a:lnTo>
                  <a:cubicBezTo>
                    <a:pt x="3383" y="9926"/>
                    <a:pt x="2940" y="9649"/>
                    <a:pt x="2607" y="9261"/>
                  </a:cubicBezTo>
                  <a:cubicBezTo>
                    <a:pt x="1675" y="7916"/>
                    <a:pt x="2676" y="6184"/>
                    <a:pt x="4210" y="6184"/>
                  </a:cubicBezTo>
                  <a:close/>
                  <a:moveTo>
                    <a:pt x="5047" y="1"/>
                  </a:moveTo>
                  <a:cubicBezTo>
                    <a:pt x="4104" y="1553"/>
                    <a:pt x="4049" y="3494"/>
                    <a:pt x="4880" y="5102"/>
                  </a:cubicBezTo>
                  <a:cubicBezTo>
                    <a:pt x="3383" y="4769"/>
                    <a:pt x="2274" y="3660"/>
                    <a:pt x="1886" y="2219"/>
                  </a:cubicBezTo>
                  <a:lnTo>
                    <a:pt x="1" y="12921"/>
                  </a:lnTo>
                  <a:cubicBezTo>
                    <a:pt x="748" y="11825"/>
                    <a:pt x="2032" y="11177"/>
                    <a:pt x="3330" y="11177"/>
                  </a:cubicBezTo>
                  <a:cubicBezTo>
                    <a:pt x="3477" y="11177"/>
                    <a:pt x="3625" y="11185"/>
                    <a:pt x="3771" y="11202"/>
                  </a:cubicBezTo>
                  <a:cubicBezTo>
                    <a:pt x="2441" y="12477"/>
                    <a:pt x="1831" y="14307"/>
                    <a:pt x="2219" y="16081"/>
                  </a:cubicBezTo>
                  <a:lnTo>
                    <a:pt x="3494" y="16303"/>
                  </a:lnTo>
                  <a:cubicBezTo>
                    <a:pt x="3217" y="15693"/>
                    <a:pt x="3106" y="15028"/>
                    <a:pt x="3217" y="14363"/>
                  </a:cubicBezTo>
                  <a:cubicBezTo>
                    <a:pt x="3509" y="12778"/>
                    <a:pt x="4898" y="11727"/>
                    <a:pt x="6394" y="11727"/>
                  </a:cubicBezTo>
                  <a:cubicBezTo>
                    <a:pt x="6888" y="11727"/>
                    <a:pt x="7393" y="11841"/>
                    <a:pt x="7875" y="12089"/>
                  </a:cubicBezTo>
                  <a:cubicBezTo>
                    <a:pt x="9760" y="13087"/>
                    <a:pt x="10148" y="15693"/>
                    <a:pt x="8651" y="17191"/>
                  </a:cubicBezTo>
                  <a:lnTo>
                    <a:pt x="10093" y="17468"/>
                  </a:lnTo>
                  <a:cubicBezTo>
                    <a:pt x="10647" y="16026"/>
                    <a:pt x="10703" y="14473"/>
                    <a:pt x="10315" y="12976"/>
                  </a:cubicBezTo>
                  <a:lnTo>
                    <a:pt x="10315" y="12976"/>
                  </a:lnTo>
                  <a:cubicBezTo>
                    <a:pt x="10315" y="12977"/>
                    <a:pt x="11812" y="15361"/>
                    <a:pt x="11424" y="17690"/>
                  </a:cubicBezTo>
                  <a:lnTo>
                    <a:pt x="12588" y="17856"/>
                  </a:lnTo>
                  <a:cubicBezTo>
                    <a:pt x="11867" y="16081"/>
                    <a:pt x="11701" y="12921"/>
                    <a:pt x="12311" y="9538"/>
                  </a:cubicBezTo>
                  <a:cubicBezTo>
                    <a:pt x="12865" y="6156"/>
                    <a:pt x="14085" y="3272"/>
                    <a:pt x="15416" y="1831"/>
                  </a:cubicBezTo>
                  <a:lnTo>
                    <a:pt x="14196" y="1609"/>
                  </a:lnTo>
                  <a:cubicBezTo>
                    <a:pt x="13808" y="3938"/>
                    <a:pt x="11590" y="5601"/>
                    <a:pt x="11590" y="5601"/>
                  </a:cubicBezTo>
                  <a:cubicBezTo>
                    <a:pt x="12477" y="4381"/>
                    <a:pt x="12921" y="2884"/>
                    <a:pt x="12921" y="1387"/>
                  </a:cubicBezTo>
                  <a:lnTo>
                    <a:pt x="11424" y="1165"/>
                  </a:lnTo>
                  <a:lnTo>
                    <a:pt x="11424" y="1165"/>
                  </a:lnTo>
                  <a:cubicBezTo>
                    <a:pt x="12366" y="3106"/>
                    <a:pt x="11146" y="5379"/>
                    <a:pt x="8984" y="5657"/>
                  </a:cubicBezTo>
                  <a:cubicBezTo>
                    <a:pt x="8837" y="5675"/>
                    <a:pt x="8693" y="5685"/>
                    <a:pt x="8550" y="5685"/>
                  </a:cubicBezTo>
                  <a:cubicBezTo>
                    <a:pt x="6591" y="5685"/>
                    <a:pt x="5073" y="3958"/>
                    <a:pt x="5435" y="1941"/>
                  </a:cubicBezTo>
                  <a:cubicBezTo>
                    <a:pt x="5546" y="1276"/>
                    <a:pt x="5823" y="722"/>
                    <a:pt x="6322" y="222"/>
                  </a:cubicBezTo>
                  <a:lnTo>
                    <a:pt x="5047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22"/>
            <p:cNvSpPr/>
            <p:nvPr/>
          </p:nvSpPr>
          <p:spPr>
            <a:xfrm>
              <a:off x="4469850" y="4765700"/>
              <a:ext cx="30525" cy="43000"/>
            </a:xfrm>
            <a:custGeom>
              <a:rect b="b" l="l" r="r" t="t"/>
              <a:pathLst>
                <a:path extrusionOk="0" h="1720" w="1221">
                  <a:moveTo>
                    <a:pt x="1" y="1"/>
                  </a:moveTo>
                  <a:lnTo>
                    <a:pt x="1" y="1"/>
                  </a:lnTo>
                  <a:cubicBezTo>
                    <a:pt x="333" y="1331"/>
                    <a:pt x="777" y="1720"/>
                    <a:pt x="888" y="1720"/>
                  </a:cubicBezTo>
                  <a:lnTo>
                    <a:pt x="943" y="1720"/>
                  </a:lnTo>
                  <a:lnTo>
                    <a:pt x="122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22"/>
            <p:cNvSpPr/>
            <p:nvPr/>
          </p:nvSpPr>
          <p:spPr>
            <a:xfrm>
              <a:off x="4259150" y="4694125"/>
              <a:ext cx="74050" cy="59125"/>
            </a:xfrm>
            <a:custGeom>
              <a:rect b="b" l="l" r="r" t="t"/>
              <a:pathLst>
                <a:path extrusionOk="0" h="2365" w="2962">
                  <a:moveTo>
                    <a:pt x="1234" y="0"/>
                  </a:moveTo>
                  <a:cubicBezTo>
                    <a:pt x="709" y="0"/>
                    <a:pt x="206" y="408"/>
                    <a:pt x="111" y="978"/>
                  </a:cubicBezTo>
                  <a:cubicBezTo>
                    <a:pt x="0" y="1588"/>
                    <a:pt x="444" y="2254"/>
                    <a:pt x="1109" y="2364"/>
                  </a:cubicBezTo>
                  <a:lnTo>
                    <a:pt x="1109" y="2309"/>
                  </a:lnTo>
                  <a:cubicBezTo>
                    <a:pt x="1198" y="2325"/>
                    <a:pt x="1283" y="2332"/>
                    <a:pt x="1364" y="2332"/>
                  </a:cubicBezTo>
                  <a:cubicBezTo>
                    <a:pt x="2700" y="2332"/>
                    <a:pt x="2961" y="297"/>
                    <a:pt x="1497" y="36"/>
                  </a:cubicBezTo>
                  <a:cubicBezTo>
                    <a:pt x="1410" y="12"/>
                    <a:pt x="1322" y="0"/>
                    <a:pt x="12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22"/>
            <p:cNvSpPr/>
            <p:nvPr/>
          </p:nvSpPr>
          <p:spPr>
            <a:xfrm>
              <a:off x="4237650" y="4675975"/>
              <a:ext cx="117175" cy="97350"/>
            </a:xfrm>
            <a:custGeom>
              <a:rect b="b" l="l" r="r" t="t"/>
              <a:pathLst>
                <a:path extrusionOk="0" h="3894" w="4687">
                  <a:moveTo>
                    <a:pt x="2148" y="743"/>
                  </a:moveTo>
                  <a:cubicBezTo>
                    <a:pt x="2218" y="743"/>
                    <a:pt x="2288" y="749"/>
                    <a:pt x="2357" y="762"/>
                  </a:cubicBezTo>
                  <a:cubicBezTo>
                    <a:pt x="3411" y="983"/>
                    <a:pt x="3688" y="2314"/>
                    <a:pt x="2801" y="2869"/>
                  </a:cubicBezTo>
                  <a:cubicBezTo>
                    <a:pt x="2590" y="3023"/>
                    <a:pt x="2358" y="3092"/>
                    <a:pt x="2132" y="3092"/>
                  </a:cubicBezTo>
                  <a:cubicBezTo>
                    <a:pt x="1465" y="3092"/>
                    <a:pt x="847" y="2491"/>
                    <a:pt x="971" y="1704"/>
                  </a:cubicBezTo>
                  <a:cubicBezTo>
                    <a:pt x="1069" y="1115"/>
                    <a:pt x="1603" y="743"/>
                    <a:pt x="2148" y="743"/>
                  </a:cubicBezTo>
                  <a:close/>
                  <a:moveTo>
                    <a:pt x="2085" y="0"/>
                  </a:moveTo>
                  <a:cubicBezTo>
                    <a:pt x="1183" y="0"/>
                    <a:pt x="396" y="669"/>
                    <a:pt x="250" y="1593"/>
                  </a:cubicBezTo>
                  <a:cubicBezTo>
                    <a:pt x="0" y="2884"/>
                    <a:pt x="1033" y="3894"/>
                    <a:pt x="2149" y="3894"/>
                  </a:cubicBezTo>
                  <a:cubicBezTo>
                    <a:pt x="2520" y="3894"/>
                    <a:pt x="2899" y="3783"/>
                    <a:pt x="3245" y="3534"/>
                  </a:cubicBezTo>
                  <a:cubicBezTo>
                    <a:pt x="4686" y="2536"/>
                    <a:pt x="4187" y="318"/>
                    <a:pt x="2468" y="41"/>
                  </a:cubicBezTo>
                  <a:cubicBezTo>
                    <a:pt x="2339" y="14"/>
                    <a:pt x="2211" y="0"/>
                    <a:pt x="2085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22"/>
            <p:cNvSpPr/>
            <p:nvPr/>
          </p:nvSpPr>
          <p:spPr>
            <a:xfrm>
              <a:off x="4383900" y="4675600"/>
              <a:ext cx="43000" cy="116475"/>
            </a:xfrm>
            <a:custGeom>
              <a:rect b="b" l="l" r="r" t="t"/>
              <a:pathLst>
                <a:path extrusionOk="0" h="4659" w="1720">
                  <a:moveTo>
                    <a:pt x="223" y="0"/>
                  </a:moveTo>
                  <a:cubicBezTo>
                    <a:pt x="611" y="1497"/>
                    <a:pt x="555" y="3050"/>
                    <a:pt x="1" y="4492"/>
                  </a:cubicBezTo>
                  <a:lnTo>
                    <a:pt x="1332" y="4658"/>
                  </a:lnTo>
                  <a:cubicBezTo>
                    <a:pt x="1720" y="2385"/>
                    <a:pt x="223" y="1"/>
                    <a:pt x="2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22"/>
            <p:cNvSpPr/>
            <p:nvPr/>
          </p:nvSpPr>
          <p:spPr>
            <a:xfrm>
              <a:off x="4422725" y="4371875"/>
              <a:ext cx="206575" cy="467450"/>
            </a:xfrm>
            <a:custGeom>
              <a:rect b="b" l="l" r="r" t="t"/>
              <a:pathLst>
                <a:path extrusionOk="0" h="18698" w="8263">
                  <a:moveTo>
                    <a:pt x="5546" y="1170"/>
                  </a:moveTo>
                  <a:lnTo>
                    <a:pt x="5656" y="1225"/>
                  </a:lnTo>
                  <a:cubicBezTo>
                    <a:pt x="5878" y="1392"/>
                    <a:pt x="6266" y="1946"/>
                    <a:pt x="6544" y="3388"/>
                  </a:cubicBezTo>
                  <a:cubicBezTo>
                    <a:pt x="6655" y="3832"/>
                    <a:pt x="6710" y="4275"/>
                    <a:pt x="6710" y="4774"/>
                  </a:cubicBezTo>
                  <a:lnTo>
                    <a:pt x="6710" y="5051"/>
                  </a:lnTo>
                  <a:lnTo>
                    <a:pt x="6710" y="5329"/>
                  </a:lnTo>
                  <a:lnTo>
                    <a:pt x="6710" y="5606"/>
                  </a:lnTo>
                  <a:lnTo>
                    <a:pt x="6710" y="5828"/>
                  </a:lnTo>
                  <a:lnTo>
                    <a:pt x="6710" y="6715"/>
                  </a:lnTo>
                  <a:lnTo>
                    <a:pt x="6710" y="7159"/>
                  </a:lnTo>
                  <a:lnTo>
                    <a:pt x="6710" y="7602"/>
                  </a:lnTo>
                  <a:lnTo>
                    <a:pt x="6710" y="7879"/>
                  </a:lnTo>
                  <a:cubicBezTo>
                    <a:pt x="6710" y="7935"/>
                    <a:pt x="6710" y="8046"/>
                    <a:pt x="6710" y="8101"/>
                  </a:cubicBezTo>
                  <a:cubicBezTo>
                    <a:pt x="6710" y="8268"/>
                    <a:pt x="6710" y="8489"/>
                    <a:pt x="6655" y="8656"/>
                  </a:cubicBezTo>
                  <a:cubicBezTo>
                    <a:pt x="6655" y="8711"/>
                    <a:pt x="6655" y="8711"/>
                    <a:pt x="6655" y="8767"/>
                  </a:cubicBezTo>
                  <a:cubicBezTo>
                    <a:pt x="6655" y="8822"/>
                    <a:pt x="6655" y="8933"/>
                    <a:pt x="6655" y="8989"/>
                  </a:cubicBezTo>
                  <a:cubicBezTo>
                    <a:pt x="6655" y="9099"/>
                    <a:pt x="6655" y="9155"/>
                    <a:pt x="6655" y="9266"/>
                  </a:cubicBezTo>
                  <a:cubicBezTo>
                    <a:pt x="6599" y="9377"/>
                    <a:pt x="6599" y="9598"/>
                    <a:pt x="6544" y="9709"/>
                  </a:cubicBezTo>
                  <a:cubicBezTo>
                    <a:pt x="6544" y="9876"/>
                    <a:pt x="6488" y="10042"/>
                    <a:pt x="6488" y="10153"/>
                  </a:cubicBezTo>
                  <a:lnTo>
                    <a:pt x="6433" y="10486"/>
                  </a:lnTo>
                  <a:lnTo>
                    <a:pt x="6433" y="10652"/>
                  </a:lnTo>
                  <a:lnTo>
                    <a:pt x="6433" y="10818"/>
                  </a:lnTo>
                  <a:cubicBezTo>
                    <a:pt x="6377" y="10985"/>
                    <a:pt x="6322" y="11151"/>
                    <a:pt x="6266" y="11317"/>
                  </a:cubicBezTo>
                  <a:cubicBezTo>
                    <a:pt x="6266" y="11373"/>
                    <a:pt x="6266" y="11484"/>
                    <a:pt x="6211" y="11539"/>
                  </a:cubicBezTo>
                  <a:cubicBezTo>
                    <a:pt x="6211" y="11595"/>
                    <a:pt x="6211" y="11706"/>
                    <a:pt x="6155" y="11817"/>
                  </a:cubicBezTo>
                  <a:cubicBezTo>
                    <a:pt x="6100" y="11927"/>
                    <a:pt x="6100" y="12094"/>
                    <a:pt x="6045" y="12260"/>
                  </a:cubicBezTo>
                  <a:cubicBezTo>
                    <a:pt x="5989" y="12426"/>
                    <a:pt x="5934" y="12537"/>
                    <a:pt x="5934" y="12648"/>
                  </a:cubicBezTo>
                  <a:cubicBezTo>
                    <a:pt x="5823" y="12926"/>
                    <a:pt x="5712" y="13203"/>
                    <a:pt x="5601" y="13480"/>
                  </a:cubicBezTo>
                  <a:lnTo>
                    <a:pt x="5546" y="13702"/>
                  </a:lnTo>
                  <a:cubicBezTo>
                    <a:pt x="5490" y="13813"/>
                    <a:pt x="5490" y="13868"/>
                    <a:pt x="5435" y="13979"/>
                  </a:cubicBezTo>
                  <a:cubicBezTo>
                    <a:pt x="5435" y="14035"/>
                    <a:pt x="5379" y="14145"/>
                    <a:pt x="5324" y="14256"/>
                  </a:cubicBezTo>
                  <a:cubicBezTo>
                    <a:pt x="5324" y="14312"/>
                    <a:pt x="5268" y="14423"/>
                    <a:pt x="5213" y="14478"/>
                  </a:cubicBezTo>
                  <a:cubicBezTo>
                    <a:pt x="4991" y="14922"/>
                    <a:pt x="4825" y="15365"/>
                    <a:pt x="4603" y="15698"/>
                  </a:cubicBezTo>
                  <a:cubicBezTo>
                    <a:pt x="3827" y="16973"/>
                    <a:pt x="3217" y="17362"/>
                    <a:pt x="2995" y="17417"/>
                  </a:cubicBezTo>
                  <a:lnTo>
                    <a:pt x="2773" y="17417"/>
                  </a:lnTo>
                  <a:cubicBezTo>
                    <a:pt x="2662" y="17417"/>
                    <a:pt x="2218" y="17029"/>
                    <a:pt x="1886" y="15754"/>
                  </a:cubicBezTo>
                  <a:cubicBezTo>
                    <a:pt x="1830" y="15587"/>
                    <a:pt x="1775" y="15421"/>
                    <a:pt x="1775" y="15310"/>
                  </a:cubicBezTo>
                  <a:cubicBezTo>
                    <a:pt x="1775" y="15199"/>
                    <a:pt x="1719" y="15088"/>
                    <a:pt x="1719" y="14977"/>
                  </a:cubicBezTo>
                  <a:cubicBezTo>
                    <a:pt x="1609" y="14367"/>
                    <a:pt x="1553" y="13757"/>
                    <a:pt x="1553" y="13147"/>
                  </a:cubicBezTo>
                  <a:lnTo>
                    <a:pt x="1553" y="12371"/>
                  </a:lnTo>
                  <a:cubicBezTo>
                    <a:pt x="1553" y="11761"/>
                    <a:pt x="1609" y="11151"/>
                    <a:pt x="1664" y="10597"/>
                  </a:cubicBezTo>
                  <a:lnTo>
                    <a:pt x="1775" y="9820"/>
                  </a:lnTo>
                  <a:cubicBezTo>
                    <a:pt x="1775" y="9488"/>
                    <a:pt x="1830" y="9210"/>
                    <a:pt x="1886" y="8933"/>
                  </a:cubicBezTo>
                  <a:cubicBezTo>
                    <a:pt x="1941" y="8656"/>
                    <a:pt x="1997" y="8323"/>
                    <a:pt x="2052" y="8046"/>
                  </a:cubicBezTo>
                  <a:cubicBezTo>
                    <a:pt x="2108" y="7769"/>
                    <a:pt x="2163" y="7547"/>
                    <a:pt x="2218" y="7325"/>
                  </a:cubicBezTo>
                  <a:cubicBezTo>
                    <a:pt x="2385" y="6715"/>
                    <a:pt x="2551" y="6161"/>
                    <a:pt x="2718" y="5606"/>
                  </a:cubicBezTo>
                  <a:cubicBezTo>
                    <a:pt x="2828" y="5329"/>
                    <a:pt x="2884" y="5107"/>
                    <a:pt x="2995" y="4830"/>
                  </a:cubicBezTo>
                  <a:cubicBezTo>
                    <a:pt x="3217" y="4275"/>
                    <a:pt x="3438" y="3721"/>
                    <a:pt x="3771" y="3166"/>
                  </a:cubicBezTo>
                  <a:cubicBezTo>
                    <a:pt x="3827" y="3111"/>
                    <a:pt x="3882" y="3000"/>
                    <a:pt x="3937" y="2889"/>
                  </a:cubicBezTo>
                  <a:cubicBezTo>
                    <a:pt x="3993" y="2778"/>
                    <a:pt x="4104" y="2612"/>
                    <a:pt x="4159" y="2501"/>
                  </a:cubicBezTo>
                  <a:cubicBezTo>
                    <a:pt x="4936" y="1336"/>
                    <a:pt x="5490" y="1170"/>
                    <a:pt x="5546" y="1170"/>
                  </a:cubicBezTo>
                  <a:close/>
                  <a:moveTo>
                    <a:pt x="5620" y="0"/>
                  </a:moveTo>
                  <a:cubicBezTo>
                    <a:pt x="4894" y="0"/>
                    <a:pt x="4187" y="380"/>
                    <a:pt x="3771" y="1004"/>
                  </a:cubicBezTo>
                  <a:cubicBezTo>
                    <a:pt x="2440" y="2445"/>
                    <a:pt x="1220" y="5329"/>
                    <a:pt x="610" y="8711"/>
                  </a:cubicBezTo>
                  <a:cubicBezTo>
                    <a:pt x="0" y="12149"/>
                    <a:pt x="167" y="15254"/>
                    <a:pt x="943" y="17029"/>
                  </a:cubicBezTo>
                  <a:cubicBezTo>
                    <a:pt x="1331" y="17972"/>
                    <a:pt x="1830" y="18582"/>
                    <a:pt x="2496" y="18692"/>
                  </a:cubicBezTo>
                  <a:cubicBezTo>
                    <a:pt x="2548" y="18696"/>
                    <a:pt x="2601" y="18698"/>
                    <a:pt x="2653" y="18698"/>
                  </a:cubicBezTo>
                  <a:cubicBezTo>
                    <a:pt x="3424" y="18698"/>
                    <a:pt x="4132" y="18318"/>
                    <a:pt x="4547" y="17694"/>
                  </a:cubicBezTo>
                  <a:cubicBezTo>
                    <a:pt x="5878" y="16197"/>
                    <a:pt x="7043" y="13369"/>
                    <a:pt x="7653" y="9931"/>
                  </a:cubicBezTo>
                  <a:cubicBezTo>
                    <a:pt x="8263" y="6549"/>
                    <a:pt x="8096" y="3443"/>
                    <a:pt x="7375" y="1614"/>
                  </a:cubicBezTo>
                  <a:cubicBezTo>
                    <a:pt x="6987" y="671"/>
                    <a:pt x="6433" y="116"/>
                    <a:pt x="5767" y="5"/>
                  </a:cubicBezTo>
                  <a:cubicBezTo>
                    <a:pt x="5718" y="2"/>
                    <a:pt x="5669" y="0"/>
                    <a:pt x="5620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22"/>
            <p:cNvSpPr/>
            <p:nvPr/>
          </p:nvSpPr>
          <p:spPr>
            <a:xfrm>
              <a:off x="4209225" y="4644075"/>
              <a:ext cx="167775" cy="159825"/>
            </a:xfrm>
            <a:custGeom>
              <a:rect b="b" l="l" r="r" t="t"/>
              <a:pathLst>
                <a:path extrusionOk="0" h="6393" w="6711">
                  <a:moveTo>
                    <a:pt x="3261" y="1257"/>
                  </a:moveTo>
                  <a:cubicBezTo>
                    <a:pt x="4355" y="1257"/>
                    <a:pt x="5464" y="2096"/>
                    <a:pt x="5213" y="3535"/>
                  </a:cubicBezTo>
                  <a:cubicBezTo>
                    <a:pt x="4996" y="4646"/>
                    <a:pt x="4146" y="5147"/>
                    <a:pt x="3298" y="5147"/>
                  </a:cubicBezTo>
                  <a:cubicBezTo>
                    <a:pt x="2201" y="5147"/>
                    <a:pt x="1106" y="4308"/>
                    <a:pt x="1387" y="2869"/>
                  </a:cubicBezTo>
                  <a:cubicBezTo>
                    <a:pt x="1581" y="1758"/>
                    <a:pt x="2416" y="1257"/>
                    <a:pt x="3261" y="1257"/>
                  </a:cubicBezTo>
                  <a:close/>
                  <a:moveTo>
                    <a:pt x="3318" y="0"/>
                  </a:moveTo>
                  <a:cubicBezTo>
                    <a:pt x="1791" y="0"/>
                    <a:pt x="412" y="1099"/>
                    <a:pt x="112" y="2648"/>
                  </a:cubicBezTo>
                  <a:cubicBezTo>
                    <a:pt x="1" y="3313"/>
                    <a:pt x="112" y="3978"/>
                    <a:pt x="389" y="4588"/>
                  </a:cubicBezTo>
                  <a:cubicBezTo>
                    <a:pt x="952" y="5748"/>
                    <a:pt x="2110" y="6393"/>
                    <a:pt x="3293" y="6393"/>
                  </a:cubicBezTo>
                  <a:cubicBezTo>
                    <a:pt x="4090" y="6393"/>
                    <a:pt x="4899" y="6100"/>
                    <a:pt x="5546" y="5476"/>
                  </a:cubicBezTo>
                  <a:cubicBezTo>
                    <a:pt x="5990" y="4976"/>
                    <a:pt x="6322" y="4422"/>
                    <a:pt x="6433" y="3757"/>
                  </a:cubicBezTo>
                  <a:cubicBezTo>
                    <a:pt x="6711" y="1982"/>
                    <a:pt x="5602" y="319"/>
                    <a:pt x="3827" y="41"/>
                  </a:cubicBezTo>
                  <a:cubicBezTo>
                    <a:pt x="3657" y="14"/>
                    <a:pt x="3487" y="0"/>
                    <a:pt x="331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5" name="Google Shape;2055;p22"/>
          <p:cNvGrpSpPr/>
          <p:nvPr/>
        </p:nvGrpSpPr>
        <p:grpSpPr>
          <a:xfrm rot="-5400000">
            <a:off x="6129766" y="2132203"/>
            <a:ext cx="5132715" cy="895758"/>
            <a:chOff x="1288600" y="4469450"/>
            <a:chExt cx="5006550" cy="873825"/>
          </a:xfrm>
        </p:grpSpPr>
        <p:sp>
          <p:nvSpPr>
            <p:cNvPr id="2056" name="Google Shape;2056;p22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2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2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2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2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2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2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2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2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2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22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22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2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9" name="Google Shape;2069;p22"/>
          <p:cNvGrpSpPr/>
          <p:nvPr/>
        </p:nvGrpSpPr>
        <p:grpSpPr>
          <a:xfrm rot="5400000">
            <a:off x="-2118599" y="2118531"/>
            <a:ext cx="5132715" cy="895758"/>
            <a:chOff x="1288600" y="4469450"/>
            <a:chExt cx="5006550" cy="873825"/>
          </a:xfrm>
        </p:grpSpPr>
        <p:sp>
          <p:nvSpPr>
            <p:cNvPr id="2070" name="Google Shape;2070;p22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2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2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2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2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2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2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2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2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2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3" name="Google Shape;2083;p22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le and Two Columns 01">
  <p:cSld name="TITLE_AND_BODY_1">
    <p:bg>
      <p:bgPr>
        <a:solidFill>
          <a:schemeClr val="lt2"/>
        </a:solidFill>
      </p:bgPr>
    </p:bg>
    <p:spTree>
      <p:nvGrpSpPr>
        <p:cNvPr id="2084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5" name="Google Shape;2085;p23"/>
          <p:cNvGrpSpPr/>
          <p:nvPr/>
        </p:nvGrpSpPr>
        <p:grpSpPr>
          <a:xfrm rot="5400000">
            <a:off x="-1822768" y="1822700"/>
            <a:ext cx="5132715" cy="1487420"/>
            <a:chOff x="1288600" y="3892275"/>
            <a:chExt cx="5006550" cy="1451000"/>
          </a:xfrm>
        </p:grpSpPr>
        <p:sp>
          <p:nvSpPr>
            <p:cNvPr id="2086" name="Google Shape;2086;p23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3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3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3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3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3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3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3"/>
            <p:cNvSpPr/>
            <p:nvPr/>
          </p:nvSpPr>
          <p:spPr>
            <a:xfrm>
              <a:off x="1773950" y="3892275"/>
              <a:ext cx="54225" cy="47675"/>
            </a:xfrm>
            <a:custGeom>
              <a:rect b="b" l="l" r="r" t="t"/>
              <a:pathLst>
                <a:path extrusionOk="0" h="1907" w="2169">
                  <a:moveTo>
                    <a:pt x="1193" y="0"/>
                  </a:moveTo>
                  <a:cubicBezTo>
                    <a:pt x="1162" y="0"/>
                    <a:pt x="1132" y="2"/>
                    <a:pt x="1101" y="5"/>
                  </a:cubicBezTo>
                  <a:cubicBezTo>
                    <a:pt x="934" y="5"/>
                    <a:pt x="801" y="72"/>
                    <a:pt x="634" y="105"/>
                  </a:cubicBezTo>
                  <a:cubicBezTo>
                    <a:pt x="267" y="306"/>
                    <a:pt x="33" y="639"/>
                    <a:pt x="0" y="1073"/>
                  </a:cubicBezTo>
                  <a:cubicBezTo>
                    <a:pt x="33" y="1306"/>
                    <a:pt x="167" y="1540"/>
                    <a:pt x="367" y="1673"/>
                  </a:cubicBezTo>
                  <a:cubicBezTo>
                    <a:pt x="567" y="1807"/>
                    <a:pt x="801" y="1873"/>
                    <a:pt x="1034" y="1907"/>
                  </a:cubicBezTo>
                  <a:cubicBezTo>
                    <a:pt x="1234" y="1907"/>
                    <a:pt x="1434" y="1873"/>
                    <a:pt x="1635" y="1807"/>
                  </a:cubicBezTo>
                  <a:cubicBezTo>
                    <a:pt x="1735" y="1773"/>
                    <a:pt x="1835" y="1740"/>
                    <a:pt x="1935" y="1673"/>
                  </a:cubicBezTo>
                  <a:cubicBezTo>
                    <a:pt x="2102" y="1506"/>
                    <a:pt x="2168" y="1273"/>
                    <a:pt x="2168" y="1039"/>
                  </a:cubicBezTo>
                  <a:cubicBezTo>
                    <a:pt x="2135" y="773"/>
                    <a:pt x="2035" y="506"/>
                    <a:pt x="1868" y="306"/>
                  </a:cubicBezTo>
                  <a:cubicBezTo>
                    <a:pt x="1689" y="126"/>
                    <a:pt x="1455" y="0"/>
                    <a:pt x="119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3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3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3"/>
            <p:cNvSpPr/>
            <p:nvPr/>
          </p:nvSpPr>
          <p:spPr>
            <a:xfrm>
              <a:off x="5251450" y="4266700"/>
              <a:ext cx="54225" cy="47700"/>
            </a:xfrm>
            <a:custGeom>
              <a:rect b="b" l="l" r="r" t="t"/>
              <a:pathLst>
                <a:path extrusionOk="0" h="1908" w="2169">
                  <a:moveTo>
                    <a:pt x="1184" y="1"/>
                  </a:moveTo>
                  <a:cubicBezTo>
                    <a:pt x="1156" y="1"/>
                    <a:pt x="1128" y="2"/>
                    <a:pt x="1101" y="6"/>
                  </a:cubicBezTo>
                  <a:cubicBezTo>
                    <a:pt x="934" y="6"/>
                    <a:pt x="801" y="72"/>
                    <a:pt x="634" y="106"/>
                  </a:cubicBezTo>
                  <a:cubicBezTo>
                    <a:pt x="267" y="306"/>
                    <a:pt x="33" y="639"/>
                    <a:pt x="0" y="1073"/>
                  </a:cubicBezTo>
                  <a:cubicBezTo>
                    <a:pt x="33" y="1307"/>
                    <a:pt x="167" y="1540"/>
                    <a:pt x="367" y="1674"/>
                  </a:cubicBezTo>
                  <a:cubicBezTo>
                    <a:pt x="567" y="1807"/>
                    <a:pt x="801" y="1874"/>
                    <a:pt x="1034" y="1907"/>
                  </a:cubicBezTo>
                  <a:cubicBezTo>
                    <a:pt x="1234" y="1907"/>
                    <a:pt x="1434" y="1874"/>
                    <a:pt x="1635" y="1807"/>
                  </a:cubicBezTo>
                  <a:cubicBezTo>
                    <a:pt x="1735" y="1774"/>
                    <a:pt x="1835" y="1740"/>
                    <a:pt x="1935" y="1674"/>
                  </a:cubicBezTo>
                  <a:cubicBezTo>
                    <a:pt x="2102" y="1507"/>
                    <a:pt x="2168" y="1273"/>
                    <a:pt x="2168" y="1040"/>
                  </a:cubicBezTo>
                  <a:cubicBezTo>
                    <a:pt x="2135" y="773"/>
                    <a:pt x="2035" y="506"/>
                    <a:pt x="1835" y="306"/>
                  </a:cubicBezTo>
                  <a:cubicBezTo>
                    <a:pt x="1685" y="126"/>
                    <a:pt x="1428" y="1"/>
                    <a:pt x="1184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3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3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3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3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1" name="Google Shape;2101;p23"/>
          <p:cNvSpPr/>
          <p:nvPr/>
        </p:nvSpPr>
        <p:spPr>
          <a:xfrm flipH="1" rot="5400000">
            <a:off x="8499096" y="742464"/>
            <a:ext cx="727588" cy="562201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2" name="Google Shape;2102;p23"/>
          <p:cNvGrpSpPr/>
          <p:nvPr/>
        </p:nvGrpSpPr>
        <p:grpSpPr>
          <a:xfrm>
            <a:off x="487715" y="550404"/>
            <a:ext cx="660897" cy="631087"/>
            <a:chOff x="2685725" y="3917300"/>
            <a:chExt cx="1167250" cy="1114600"/>
          </a:xfrm>
        </p:grpSpPr>
        <p:sp>
          <p:nvSpPr>
            <p:cNvPr id="2103" name="Google Shape;2103;p23"/>
            <p:cNvSpPr/>
            <p:nvPr/>
          </p:nvSpPr>
          <p:spPr>
            <a:xfrm>
              <a:off x="3427825" y="4444650"/>
              <a:ext cx="348925" cy="316725"/>
            </a:xfrm>
            <a:custGeom>
              <a:rect b="b" l="l" r="r" t="t"/>
              <a:pathLst>
                <a:path extrusionOk="0" h="12669" w="13957">
                  <a:moveTo>
                    <a:pt x="7550" y="2494"/>
                  </a:moveTo>
                  <a:cubicBezTo>
                    <a:pt x="7722" y="2494"/>
                    <a:pt x="7899" y="2505"/>
                    <a:pt x="8078" y="2529"/>
                  </a:cubicBezTo>
                  <a:cubicBezTo>
                    <a:pt x="11516" y="3028"/>
                    <a:pt x="12625" y="7353"/>
                    <a:pt x="9908" y="9405"/>
                  </a:cubicBezTo>
                  <a:cubicBezTo>
                    <a:pt x="9202" y="9929"/>
                    <a:pt x="8382" y="10181"/>
                    <a:pt x="7574" y="10181"/>
                  </a:cubicBezTo>
                  <a:cubicBezTo>
                    <a:pt x="6416" y="10181"/>
                    <a:pt x="5281" y="9663"/>
                    <a:pt x="4529" y="8684"/>
                  </a:cubicBezTo>
                  <a:cubicBezTo>
                    <a:pt x="2534" y="6111"/>
                    <a:pt x="4467" y="2494"/>
                    <a:pt x="7550" y="2494"/>
                  </a:cubicBezTo>
                  <a:close/>
                  <a:moveTo>
                    <a:pt x="7700" y="0"/>
                  </a:moveTo>
                  <a:cubicBezTo>
                    <a:pt x="3768" y="0"/>
                    <a:pt x="1" y="3756"/>
                    <a:pt x="1646" y="8462"/>
                  </a:cubicBezTo>
                  <a:cubicBezTo>
                    <a:pt x="2519" y="11032"/>
                    <a:pt x="4960" y="12669"/>
                    <a:pt x="7599" y="12669"/>
                  </a:cubicBezTo>
                  <a:cubicBezTo>
                    <a:pt x="7978" y="12669"/>
                    <a:pt x="8361" y="12635"/>
                    <a:pt x="8744" y="12565"/>
                  </a:cubicBezTo>
                  <a:cubicBezTo>
                    <a:pt x="11794" y="12011"/>
                    <a:pt x="13956" y="9294"/>
                    <a:pt x="13901" y="6188"/>
                  </a:cubicBezTo>
                  <a:cubicBezTo>
                    <a:pt x="13845" y="4858"/>
                    <a:pt x="13402" y="3582"/>
                    <a:pt x="12625" y="2529"/>
                  </a:cubicBezTo>
                  <a:cubicBezTo>
                    <a:pt x="11267" y="758"/>
                    <a:pt x="9467" y="0"/>
                    <a:pt x="7700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3"/>
            <p:cNvSpPr/>
            <p:nvPr/>
          </p:nvSpPr>
          <p:spPr>
            <a:xfrm>
              <a:off x="3292900" y="4839175"/>
              <a:ext cx="65175" cy="95675"/>
            </a:xfrm>
            <a:custGeom>
              <a:rect b="b" l="l" r="r" t="t"/>
              <a:pathLst>
                <a:path extrusionOk="0" h="3827" w="2607">
                  <a:moveTo>
                    <a:pt x="1997" y="0"/>
                  </a:moveTo>
                  <a:lnTo>
                    <a:pt x="1" y="1498"/>
                  </a:lnTo>
                  <a:lnTo>
                    <a:pt x="1775" y="3827"/>
                  </a:lnTo>
                  <a:cubicBezTo>
                    <a:pt x="1831" y="3827"/>
                    <a:pt x="1886" y="3771"/>
                    <a:pt x="1942" y="3771"/>
                  </a:cubicBezTo>
                  <a:cubicBezTo>
                    <a:pt x="2163" y="3605"/>
                    <a:pt x="2607" y="2607"/>
                    <a:pt x="199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3"/>
            <p:cNvSpPr/>
            <p:nvPr/>
          </p:nvSpPr>
          <p:spPr>
            <a:xfrm>
              <a:off x="2834050" y="4287425"/>
              <a:ext cx="504625" cy="648200"/>
            </a:xfrm>
            <a:custGeom>
              <a:rect b="b" l="l" r="r" t="t"/>
              <a:pathLst>
                <a:path extrusionOk="0" h="25928" w="20185">
                  <a:moveTo>
                    <a:pt x="499" y="1"/>
                  </a:moveTo>
                  <a:lnTo>
                    <a:pt x="499" y="1"/>
                  </a:lnTo>
                  <a:cubicBezTo>
                    <a:pt x="278" y="389"/>
                    <a:pt x="0" y="1775"/>
                    <a:pt x="832" y="4548"/>
                  </a:cubicBezTo>
                  <a:cubicBezTo>
                    <a:pt x="1109" y="5435"/>
                    <a:pt x="1387" y="6322"/>
                    <a:pt x="1775" y="7154"/>
                  </a:cubicBezTo>
                  <a:cubicBezTo>
                    <a:pt x="4048" y="7598"/>
                    <a:pt x="7154" y="9982"/>
                    <a:pt x="9704" y="13365"/>
                  </a:cubicBezTo>
                  <a:cubicBezTo>
                    <a:pt x="12311" y="16803"/>
                    <a:pt x="13752" y="20407"/>
                    <a:pt x="13641" y="22736"/>
                  </a:cubicBezTo>
                  <a:cubicBezTo>
                    <a:pt x="14307" y="23290"/>
                    <a:pt x="15083" y="23845"/>
                    <a:pt x="15859" y="24344"/>
                  </a:cubicBezTo>
                  <a:cubicBezTo>
                    <a:pt x="17884" y="25632"/>
                    <a:pt x="19183" y="25928"/>
                    <a:pt x="19820" y="25928"/>
                  </a:cubicBezTo>
                  <a:cubicBezTo>
                    <a:pt x="19951" y="25928"/>
                    <a:pt x="20054" y="25915"/>
                    <a:pt x="20129" y="25897"/>
                  </a:cubicBezTo>
                  <a:lnTo>
                    <a:pt x="18355" y="23568"/>
                  </a:lnTo>
                  <a:lnTo>
                    <a:pt x="20185" y="22015"/>
                  </a:lnTo>
                  <a:cubicBezTo>
                    <a:pt x="20129" y="21682"/>
                    <a:pt x="20018" y="21405"/>
                    <a:pt x="19907" y="21072"/>
                  </a:cubicBezTo>
                  <a:cubicBezTo>
                    <a:pt x="19852" y="20851"/>
                    <a:pt x="19796" y="20629"/>
                    <a:pt x="19741" y="20407"/>
                  </a:cubicBezTo>
                  <a:lnTo>
                    <a:pt x="17745" y="21904"/>
                  </a:lnTo>
                  <a:lnTo>
                    <a:pt x="15693" y="19132"/>
                  </a:lnTo>
                  <a:lnTo>
                    <a:pt x="18355" y="17080"/>
                  </a:lnTo>
                  <a:cubicBezTo>
                    <a:pt x="18188" y="16636"/>
                    <a:pt x="17911" y="16137"/>
                    <a:pt x="17689" y="15694"/>
                  </a:cubicBezTo>
                  <a:lnTo>
                    <a:pt x="15249" y="17579"/>
                  </a:lnTo>
                  <a:lnTo>
                    <a:pt x="13142" y="14806"/>
                  </a:lnTo>
                  <a:lnTo>
                    <a:pt x="15915" y="12699"/>
                  </a:lnTo>
                  <a:cubicBezTo>
                    <a:pt x="15638" y="12256"/>
                    <a:pt x="15360" y="11867"/>
                    <a:pt x="15083" y="11424"/>
                  </a:cubicBezTo>
                  <a:lnTo>
                    <a:pt x="12699" y="13254"/>
                  </a:lnTo>
                  <a:lnTo>
                    <a:pt x="10592" y="10481"/>
                  </a:lnTo>
                  <a:lnTo>
                    <a:pt x="12976" y="8651"/>
                  </a:lnTo>
                  <a:cubicBezTo>
                    <a:pt x="12699" y="8263"/>
                    <a:pt x="12311" y="7875"/>
                    <a:pt x="11978" y="7487"/>
                  </a:cubicBezTo>
                  <a:lnTo>
                    <a:pt x="9205" y="9539"/>
                  </a:lnTo>
                  <a:lnTo>
                    <a:pt x="7154" y="6766"/>
                  </a:lnTo>
                  <a:lnTo>
                    <a:pt x="9593" y="4936"/>
                  </a:lnTo>
                  <a:cubicBezTo>
                    <a:pt x="9205" y="4548"/>
                    <a:pt x="8817" y="4215"/>
                    <a:pt x="8429" y="3882"/>
                  </a:cubicBezTo>
                  <a:lnTo>
                    <a:pt x="5767" y="5934"/>
                  </a:lnTo>
                  <a:lnTo>
                    <a:pt x="3660" y="3162"/>
                  </a:lnTo>
                  <a:lnTo>
                    <a:pt x="5656" y="1664"/>
                  </a:lnTo>
                  <a:lnTo>
                    <a:pt x="5102" y="1332"/>
                  </a:lnTo>
                  <a:cubicBezTo>
                    <a:pt x="4769" y="1110"/>
                    <a:pt x="4492" y="944"/>
                    <a:pt x="4270" y="833"/>
                  </a:cubicBezTo>
                  <a:lnTo>
                    <a:pt x="2274" y="2330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3"/>
            <p:cNvSpPr/>
            <p:nvPr/>
          </p:nvSpPr>
          <p:spPr>
            <a:xfrm>
              <a:off x="2685725" y="4341500"/>
              <a:ext cx="580875" cy="690400"/>
            </a:xfrm>
            <a:custGeom>
              <a:rect b="b" l="l" r="r" t="t"/>
              <a:pathLst>
                <a:path extrusionOk="0" h="27616" w="23235">
                  <a:moveTo>
                    <a:pt x="3771" y="0"/>
                  </a:moveTo>
                  <a:lnTo>
                    <a:pt x="1220" y="1941"/>
                  </a:lnTo>
                  <a:lnTo>
                    <a:pt x="0" y="11091"/>
                  </a:lnTo>
                  <a:lnTo>
                    <a:pt x="11589" y="26340"/>
                  </a:lnTo>
                  <a:lnTo>
                    <a:pt x="20739" y="27615"/>
                  </a:lnTo>
                  <a:lnTo>
                    <a:pt x="23234" y="25674"/>
                  </a:lnTo>
                  <a:cubicBezTo>
                    <a:pt x="19630" y="24344"/>
                    <a:pt x="14916" y="20407"/>
                    <a:pt x="10758" y="14917"/>
                  </a:cubicBezTo>
                  <a:cubicBezTo>
                    <a:pt x="6654" y="9483"/>
                    <a:pt x="4104" y="3827"/>
                    <a:pt x="377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3"/>
            <p:cNvSpPr/>
            <p:nvPr/>
          </p:nvSpPr>
          <p:spPr>
            <a:xfrm>
              <a:off x="2924150" y="3917300"/>
              <a:ext cx="927450" cy="957950"/>
            </a:xfrm>
            <a:custGeom>
              <a:rect b="b" l="l" r="r" t="t"/>
              <a:pathLst>
                <a:path extrusionOk="0" h="38318" w="37098">
                  <a:moveTo>
                    <a:pt x="25440" y="9650"/>
                  </a:moveTo>
                  <a:cubicBezTo>
                    <a:pt x="28614" y="9650"/>
                    <a:pt x="31001" y="14113"/>
                    <a:pt x="27726" y="16580"/>
                  </a:cubicBezTo>
                  <a:lnTo>
                    <a:pt x="18799" y="23345"/>
                  </a:lnTo>
                  <a:cubicBezTo>
                    <a:pt x="18338" y="22747"/>
                    <a:pt x="17611" y="22416"/>
                    <a:pt x="16869" y="22416"/>
                  </a:cubicBezTo>
                  <a:cubicBezTo>
                    <a:pt x="16717" y="22416"/>
                    <a:pt x="16565" y="22430"/>
                    <a:pt x="16414" y="22458"/>
                  </a:cubicBezTo>
                  <a:cubicBezTo>
                    <a:pt x="16311" y="22477"/>
                    <a:pt x="16205" y="22486"/>
                    <a:pt x="16098" y="22486"/>
                  </a:cubicBezTo>
                  <a:cubicBezTo>
                    <a:pt x="15570" y="22486"/>
                    <a:pt x="15018" y="22263"/>
                    <a:pt x="14695" y="21848"/>
                  </a:cubicBezTo>
                  <a:lnTo>
                    <a:pt x="14529" y="21626"/>
                  </a:lnTo>
                  <a:cubicBezTo>
                    <a:pt x="14141" y="21072"/>
                    <a:pt x="14085" y="20406"/>
                    <a:pt x="14418" y="19797"/>
                  </a:cubicBezTo>
                  <a:cubicBezTo>
                    <a:pt x="14806" y="18965"/>
                    <a:pt x="14695" y="18022"/>
                    <a:pt x="14196" y="17301"/>
                  </a:cubicBezTo>
                  <a:lnTo>
                    <a:pt x="23124" y="10481"/>
                  </a:lnTo>
                  <a:cubicBezTo>
                    <a:pt x="23897" y="9898"/>
                    <a:pt x="24690" y="9650"/>
                    <a:pt x="25440" y="9650"/>
                  </a:cubicBezTo>
                  <a:close/>
                  <a:moveTo>
                    <a:pt x="16636" y="0"/>
                  </a:moveTo>
                  <a:lnTo>
                    <a:pt x="14529" y="1553"/>
                  </a:lnTo>
                  <a:cubicBezTo>
                    <a:pt x="19464" y="3106"/>
                    <a:pt x="20573" y="9483"/>
                    <a:pt x="16470" y="12588"/>
                  </a:cubicBezTo>
                  <a:cubicBezTo>
                    <a:pt x="15300" y="13485"/>
                    <a:pt x="13977" y="13892"/>
                    <a:pt x="12684" y="13892"/>
                  </a:cubicBezTo>
                  <a:cubicBezTo>
                    <a:pt x="9502" y="13892"/>
                    <a:pt x="6496" y="11430"/>
                    <a:pt x="6378" y="7764"/>
                  </a:cubicBezTo>
                  <a:lnTo>
                    <a:pt x="3993" y="9593"/>
                  </a:lnTo>
                  <a:cubicBezTo>
                    <a:pt x="5379" y="12255"/>
                    <a:pt x="7487" y="14418"/>
                    <a:pt x="10148" y="15804"/>
                  </a:cubicBezTo>
                  <a:cubicBezTo>
                    <a:pt x="10148" y="15804"/>
                    <a:pt x="4714" y="14806"/>
                    <a:pt x="1942" y="11146"/>
                  </a:cubicBezTo>
                  <a:lnTo>
                    <a:pt x="1" y="12588"/>
                  </a:lnTo>
                  <a:cubicBezTo>
                    <a:pt x="3605" y="13974"/>
                    <a:pt x="8318" y="17911"/>
                    <a:pt x="12477" y="23345"/>
                  </a:cubicBezTo>
                  <a:cubicBezTo>
                    <a:pt x="16636" y="28835"/>
                    <a:pt x="19131" y="34436"/>
                    <a:pt x="19464" y="38317"/>
                  </a:cubicBezTo>
                  <a:lnTo>
                    <a:pt x="21405" y="36820"/>
                  </a:lnTo>
                  <a:cubicBezTo>
                    <a:pt x="18632" y="33160"/>
                    <a:pt x="19076" y="27616"/>
                    <a:pt x="19076" y="27615"/>
                  </a:cubicBezTo>
                  <a:lnTo>
                    <a:pt x="19076" y="27615"/>
                  </a:lnTo>
                  <a:cubicBezTo>
                    <a:pt x="19686" y="30554"/>
                    <a:pt x="21239" y="33216"/>
                    <a:pt x="23401" y="35267"/>
                  </a:cubicBezTo>
                  <a:lnTo>
                    <a:pt x="25786" y="33437"/>
                  </a:lnTo>
                  <a:cubicBezTo>
                    <a:pt x="21682" y="32162"/>
                    <a:pt x="20074" y="27282"/>
                    <a:pt x="22514" y="23789"/>
                  </a:cubicBezTo>
                  <a:cubicBezTo>
                    <a:pt x="23782" y="22014"/>
                    <a:pt x="25722" y="21127"/>
                    <a:pt x="27666" y="21127"/>
                  </a:cubicBezTo>
                  <a:cubicBezTo>
                    <a:pt x="29549" y="21127"/>
                    <a:pt x="31435" y="21959"/>
                    <a:pt x="32717" y="23623"/>
                  </a:cubicBezTo>
                  <a:cubicBezTo>
                    <a:pt x="33493" y="24676"/>
                    <a:pt x="33937" y="25952"/>
                    <a:pt x="33992" y="27227"/>
                  </a:cubicBezTo>
                  <a:lnTo>
                    <a:pt x="36099" y="25674"/>
                  </a:lnTo>
                  <a:cubicBezTo>
                    <a:pt x="35101" y="22236"/>
                    <a:pt x="32384" y="19519"/>
                    <a:pt x="28946" y="18577"/>
                  </a:cubicBezTo>
                  <a:cubicBezTo>
                    <a:pt x="28946" y="18577"/>
                    <a:pt x="30886" y="17128"/>
                    <a:pt x="33501" y="17128"/>
                  </a:cubicBezTo>
                  <a:cubicBezTo>
                    <a:pt x="34610" y="17128"/>
                    <a:pt x="35842" y="17389"/>
                    <a:pt x="37098" y="18133"/>
                  </a:cubicBezTo>
                  <a:lnTo>
                    <a:pt x="24122" y="999"/>
                  </a:lnTo>
                  <a:lnTo>
                    <a:pt x="24122" y="999"/>
                  </a:lnTo>
                  <a:cubicBezTo>
                    <a:pt x="25397" y="5767"/>
                    <a:pt x="21460" y="8762"/>
                    <a:pt x="21460" y="8762"/>
                  </a:cubicBezTo>
                  <a:cubicBezTo>
                    <a:pt x="21516" y="5213"/>
                    <a:pt x="19686" y="1886"/>
                    <a:pt x="1663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3"/>
            <p:cNvSpPr/>
            <p:nvPr/>
          </p:nvSpPr>
          <p:spPr>
            <a:xfrm>
              <a:off x="3389950" y="4609050"/>
              <a:ext cx="120625" cy="228750"/>
            </a:xfrm>
            <a:custGeom>
              <a:rect b="b" l="l" r="r" t="t"/>
              <a:pathLst>
                <a:path extrusionOk="0" h="9150" w="4825">
                  <a:moveTo>
                    <a:pt x="444" y="1"/>
                  </a:moveTo>
                  <a:lnTo>
                    <a:pt x="444" y="1"/>
                  </a:lnTo>
                  <a:cubicBezTo>
                    <a:pt x="444" y="1"/>
                    <a:pt x="0" y="5490"/>
                    <a:pt x="2773" y="9150"/>
                  </a:cubicBezTo>
                  <a:lnTo>
                    <a:pt x="4825" y="7597"/>
                  </a:lnTo>
                  <a:cubicBezTo>
                    <a:pt x="2607" y="5546"/>
                    <a:pt x="1109" y="2884"/>
                    <a:pt x="444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3"/>
            <p:cNvSpPr/>
            <p:nvPr/>
          </p:nvSpPr>
          <p:spPr>
            <a:xfrm>
              <a:off x="3492525" y="4507850"/>
              <a:ext cx="251000" cy="192200"/>
            </a:xfrm>
            <a:custGeom>
              <a:rect b="b" l="l" r="r" t="t"/>
              <a:pathLst>
                <a:path extrusionOk="0" h="7688" w="10040">
                  <a:moveTo>
                    <a:pt x="4992" y="1531"/>
                  </a:moveTo>
                  <a:cubicBezTo>
                    <a:pt x="5100" y="1531"/>
                    <a:pt x="5211" y="1538"/>
                    <a:pt x="5324" y="1553"/>
                  </a:cubicBezTo>
                  <a:cubicBezTo>
                    <a:pt x="7376" y="1831"/>
                    <a:pt x="8041" y="4437"/>
                    <a:pt x="6433" y="5657"/>
                  </a:cubicBezTo>
                  <a:lnTo>
                    <a:pt x="6378" y="5712"/>
                  </a:lnTo>
                  <a:cubicBezTo>
                    <a:pt x="5982" y="5998"/>
                    <a:pt x="5517" y="6135"/>
                    <a:pt x="5051" y="6135"/>
                  </a:cubicBezTo>
                  <a:cubicBezTo>
                    <a:pt x="4341" y="6135"/>
                    <a:pt x="3630" y="5816"/>
                    <a:pt x="3161" y="5213"/>
                  </a:cubicBezTo>
                  <a:cubicBezTo>
                    <a:pt x="2009" y="3694"/>
                    <a:pt x="3133" y="1531"/>
                    <a:pt x="4992" y="1531"/>
                  </a:cubicBezTo>
                  <a:close/>
                  <a:moveTo>
                    <a:pt x="5012" y="0"/>
                  </a:moveTo>
                  <a:cubicBezTo>
                    <a:pt x="4207" y="0"/>
                    <a:pt x="3402" y="253"/>
                    <a:pt x="2718" y="777"/>
                  </a:cubicBezTo>
                  <a:cubicBezTo>
                    <a:pt x="1" y="2829"/>
                    <a:pt x="1110" y="7154"/>
                    <a:pt x="4492" y="7653"/>
                  </a:cubicBezTo>
                  <a:cubicBezTo>
                    <a:pt x="4672" y="7676"/>
                    <a:pt x="4848" y="7688"/>
                    <a:pt x="5021" y="7688"/>
                  </a:cubicBezTo>
                  <a:cubicBezTo>
                    <a:pt x="8104" y="7688"/>
                    <a:pt x="10039" y="4071"/>
                    <a:pt x="8097" y="1498"/>
                  </a:cubicBezTo>
                  <a:cubicBezTo>
                    <a:pt x="7313" y="518"/>
                    <a:pt x="6164" y="0"/>
                    <a:pt x="5012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3"/>
            <p:cNvSpPr/>
            <p:nvPr/>
          </p:nvSpPr>
          <p:spPr>
            <a:xfrm>
              <a:off x="3541050" y="4545675"/>
              <a:ext cx="152150" cy="116650"/>
            </a:xfrm>
            <a:custGeom>
              <a:rect b="b" l="l" r="r" t="t"/>
              <a:pathLst>
                <a:path extrusionOk="0" h="4666" w="6086">
                  <a:moveTo>
                    <a:pt x="3063" y="0"/>
                  </a:moveTo>
                  <a:cubicBezTo>
                    <a:pt x="2573" y="0"/>
                    <a:pt x="2080" y="160"/>
                    <a:pt x="1664" y="484"/>
                  </a:cubicBezTo>
                  <a:cubicBezTo>
                    <a:pt x="0" y="1704"/>
                    <a:pt x="666" y="4365"/>
                    <a:pt x="2718" y="4643"/>
                  </a:cubicBezTo>
                  <a:cubicBezTo>
                    <a:pt x="2831" y="4658"/>
                    <a:pt x="2942" y="4665"/>
                    <a:pt x="3050" y="4665"/>
                  </a:cubicBezTo>
                  <a:cubicBezTo>
                    <a:pt x="4914" y="4665"/>
                    <a:pt x="6085" y="2499"/>
                    <a:pt x="4880" y="927"/>
                  </a:cubicBezTo>
                  <a:cubicBezTo>
                    <a:pt x="4427" y="313"/>
                    <a:pt x="3749" y="0"/>
                    <a:pt x="306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3"/>
            <p:cNvSpPr/>
            <p:nvPr/>
          </p:nvSpPr>
          <p:spPr>
            <a:xfrm>
              <a:off x="3647800" y="4346875"/>
              <a:ext cx="205175" cy="212300"/>
            </a:xfrm>
            <a:custGeom>
              <a:rect b="b" l="l" r="r" t="t"/>
              <a:pathLst>
                <a:path extrusionOk="0" h="8492" w="8207">
                  <a:moveTo>
                    <a:pt x="4574" y="1"/>
                  </a:moveTo>
                  <a:cubicBezTo>
                    <a:pt x="1940" y="1"/>
                    <a:pt x="0" y="1449"/>
                    <a:pt x="0" y="1449"/>
                  </a:cubicBezTo>
                  <a:cubicBezTo>
                    <a:pt x="3438" y="2392"/>
                    <a:pt x="6155" y="5053"/>
                    <a:pt x="7153" y="8491"/>
                  </a:cubicBezTo>
                  <a:cubicBezTo>
                    <a:pt x="7542" y="5552"/>
                    <a:pt x="7763" y="3944"/>
                    <a:pt x="8207" y="1005"/>
                  </a:cubicBezTo>
                  <a:cubicBezTo>
                    <a:pt x="6935" y="262"/>
                    <a:pt x="5692" y="1"/>
                    <a:pt x="4574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3"/>
            <p:cNvSpPr/>
            <p:nvPr/>
          </p:nvSpPr>
          <p:spPr>
            <a:xfrm>
              <a:off x="3230525" y="4715800"/>
              <a:ext cx="101225" cy="120625"/>
            </a:xfrm>
            <a:custGeom>
              <a:rect b="b" l="l" r="r" t="t"/>
              <a:pathLst>
                <a:path extrusionOk="0" h="4825" w="4049">
                  <a:moveTo>
                    <a:pt x="2662" y="0"/>
                  </a:moveTo>
                  <a:lnTo>
                    <a:pt x="0" y="2052"/>
                  </a:lnTo>
                  <a:lnTo>
                    <a:pt x="2052" y="4825"/>
                  </a:lnTo>
                  <a:lnTo>
                    <a:pt x="4048" y="3327"/>
                  </a:lnTo>
                  <a:cubicBezTo>
                    <a:pt x="3660" y="2218"/>
                    <a:pt x="3217" y="1054"/>
                    <a:pt x="2662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3"/>
            <p:cNvSpPr/>
            <p:nvPr/>
          </p:nvSpPr>
          <p:spPr>
            <a:xfrm>
              <a:off x="2881175" y="4467650"/>
              <a:ext cx="296700" cy="388175"/>
            </a:xfrm>
            <a:custGeom>
              <a:rect b="b" l="l" r="r" t="t"/>
              <a:pathLst>
                <a:path extrusionOk="0" h="15527" w="11868">
                  <a:moveTo>
                    <a:pt x="1" y="1"/>
                  </a:moveTo>
                  <a:lnTo>
                    <a:pt x="223" y="444"/>
                  </a:lnTo>
                  <a:lnTo>
                    <a:pt x="444" y="999"/>
                  </a:lnTo>
                  <a:cubicBezTo>
                    <a:pt x="500" y="1165"/>
                    <a:pt x="611" y="1331"/>
                    <a:pt x="666" y="1498"/>
                  </a:cubicBezTo>
                  <a:cubicBezTo>
                    <a:pt x="777" y="1609"/>
                    <a:pt x="832" y="1775"/>
                    <a:pt x="888" y="1886"/>
                  </a:cubicBezTo>
                  <a:cubicBezTo>
                    <a:pt x="1165" y="2440"/>
                    <a:pt x="1442" y="2939"/>
                    <a:pt x="1720" y="3439"/>
                  </a:cubicBezTo>
                  <a:cubicBezTo>
                    <a:pt x="1886" y="3716"/>
                    <a:pt x="1997" y="3882"/>
                    <a:pt x="2163" y="4159"/>
                  </a:cubicBezTo>
                  <a:cubicBezTo>
                    <a:pt x="2274" y="4437"/>
                    <a:pt x="2441" y="4658"/>
                    <a:pt x="2607" y="4936"/>
                  </a:cubicBezTo>
                  <a:lnTo>
                    <a:pt x="2940" y="5379"/>
                  </a:lnTo>
                  <a:cubicBezTo>
                    <a:pt x="2995" y="5546"/>
                    <a:pt x="3051" y="5657"/>
                    <a:pt x="3161" y="5767"/>
                  </a:cubicBezTo>
                  <a:cubicBezTo>
                    <a:pt x="3328" y="6045"/>
                    <a:pt x="3550" y="6377"/>
                    <a:pt x="3716" y="6655"/>
                  </a:cubicBezTo>
                  <a:lnTo>
                    <a:pt x="3882" y="6876"/>
                  </a:lnTo>
                  <a:cubicBezTo>
                    <a:pt x="3993" y="6987"/>
                    <a:pt x="3993" y="6987"/>
                    <a:pt x="4104" y="7209"/>
                  </a:cubicBezTo>
                  <a:cubicBezTo>
                    <a:pt x="4215" y="7376"/>
                    <a:pt x="4326" y="7486"/>
                    <a:pt x="4492" y="7708"/>
                  </a:cubicBezTo>
                  <a:cubicBezTo>
                    <a:pt x="4659" y="7930"/>
                    <a:pt x="4825" y="8152"/>
                    <a:pt x="4991" y="8429"/>
                  </a:cubicBezTo>
                  <a:lnTo>
                    <a:pt x="5546" y="9095"/>
                  </a:lnTo>
                  <a:cubicBezTo>
                    <a:pt x="5657" y="9261"/>
                    <a:pt x="5879" y="9483"/>
                    <a:pt x="5934" y="9594"/>
                  </a:cubicBezTo>
                  <a:cubicBezTo>
                    <a:pt x="5989" y="9705"/>
                    <a:pt x="6100" y="9815"/>
                    <a:pt x="6156" y="9871"/>
                  </a:cubicBezTo>
                  <a:lnTo>
                    <a:pt x="6322" y="10093"/>
                  </a:lnTo>
                  <a:cubicBezTo>
                    <a:pt x="6544" y="10370"/>
                    <a:pt x="6766" y="10647"/>
                    <a:pt x="7043" y="10924"/>
                  </a:cubicBezTo>
                  <a:cubicBezTo>
                    <a:pt x="7098" y="11035"/>
                    <a:pt x="7209" y="11146"/>
                    <a:pt x="7265" y="11202"/>
                  </a:cubicBezTo>
                  <a:lnTo>
                    <a:pt x="7653" y="11645"/>
                  </a:lnTo>
                  <a:lnTo>
                    <a:pt x="8318" y="12311"/>
                  </a:lnTo>
                  <a:lnTo>
                    <a:pt x="8873" y="12921"/>
                  </a:lnTo>
                  <a:cubicBezTo>
                    <a:pt x="9261" y="13309"/>
                    <a:pt x="9705" y="13752"/>
                    <a:pt x="10148" y="14141"/>
                  </a:cubicBezTo>
                  <a:cubicBezTo>
                    <a:pt x="10259" y="14252"/>
                    <a:pt x="10370" y="14362"/>
                    <a:pt x="10481" y="14473"/>
                  </a:cubicBezTo>
                  <a:lnTo>
                    <a:pt x="10869" y="14806"/>
                  </a:lnTo>
                  <a:lnTo>
                    <a:pt x="11313" y="15194"/>
                  </a:lnTo>
                  <a:lnTo>
                    <a:pt x="11756" y="15527"/>
                  </a:lnTo>
                  <a:cubicBezTo>
                    <a:pt x="11867" y="13198"/>
                    <a:pt x="10536" y="9594"/>
                    <a:pt x="7930" y="6211"/>
                  </a:cubicBezTo>
                  <a:cubicBezTo>
                    <a:pt x="5324" y="2829"/>
                    <a:pt x="2274" y="500"/>
                    <a:pt x="1" y="1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3"/>
            <p:cNvSpPr/>
            <p:nvPr/>
          </p:nvSpPr>
          <p:spPr>
            <a:xfrm>
              <a:off x="3163975" y="4847500"/>
              <a:ext cx="9725" cy="8325"/>
            </a:xfrm>
            <a:custGeom>
              <a:rect b="b" l="l" r="r" t="t"/>
              <a:pathLst>
                <a:path extrusionOk="0" h="333" w="389">
                  <a:moveTo>
                    <a:pt x="1" y="0"/>
                  </a:moveTo>
                  <a:lnTo>
                    <a:pt x="389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3"/>
            <p:cNvSpPr/>
            <p:nvPr/>
          </p:nvSpPr>
          <p:spPr>
            <a:xfrm>
              <a:off x="3152900" y="4837800"/>
              <a:ext cx="11100" cy="8325"/>
            </a:xfrm>
            <a:custGeom>
              <a:rect b="b" l="l" r="r" t="t"/>
              <a:pathLst>
                <a:path extrusionOk="0" h="333" w="444">
                  <a:moveTo>
                    <a:pt x="0" y="0"/>
                  </a:moveTo>
                  <a:lnTo>
                    <a:pt x="444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3"/>
            <p:cNvSpPr/>
            <p:nvPr/>
          </p:nvSpPr>
          <p:spPr>
            <a:xfrm>
              <a:off x="3141800" y="4828075"/>
              <a:ext cx="11125" cy="8350"/>
            </a:xfrm>
            <a:custGeom>
              <a:rect b="b" l="l" r="r" t="t"/>
              <a:pathLst>
                <a:path extrusionOk="0" h="334" w="445">
                  <a:moveTo>
                    <a:pt x="1" y="1"/>
                  </a:moveTo>
                  <a:lnTo>
                    <a:pt x="444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3"/>
            <p:cNvSpPr/>
            <p:nvPr/>
          </p:nvSpPr>
          <p:spPr>
            <a:xfrm>
              <a:off x="3133475" y="4819775"/>
              <a:ext cx="8350" cy="8325"/>
            </a:xfrm>
            <a:custGeom>
              <a:rect b="b" l="l" r="r" t="t"/>
              <a:pathLst>
                <a:path extrusionOk="0" h="333" w="334">
                  <a:moveTo>
                    <a:pt x="1" y="0"/>
                  </a:moveTo>
                  <a:lnTo>
                    <a:pt x="1" y="0"/>
                  </a:lnTo>
                  <a:cubicBezTo>
                    <a:pt x="112" y="111"/>
                    <a:pt x="223" y="222"/>
                    <a:pt x="334" y="333"/>
                  </a:cubicBezTo>
                  <a:cubicBezTo>
                    <a:pt x="278" y="222"/>
                    <a:pt x="112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3"/>
            <p:cNvSpPr/>
            <p:nvPr/>
          </p:nvSpPr>
          <p:spPr>
            <a:xfrm>
              <a:off x="3165375" y="4606275"/>
              <a:ext cx="113700" cy="122025"/>
            </a:xfrm>
            <a:custGeom>
              <a:rect b="b" l="l" r="r" t="t"/>
              <a:pathLst>
                <a:path extrusionOk="0" h="4881" w="4548">
                  <a:moveTo>
                    <a:pt x="2773" y="1"/>
                  </a:moveTo>
                  <a:lnTo>
                    <a:pt x="0" y="2108"/>
                  </a:lnTo>
                  <a:lnTo>
                    <a:pt x="2052" y="4880"/>
                  </a:lnTo>
                  <a:lnTo>
                    <a:pt x="4547" y="2995"/>
                  </a:lnTo>
                  <a:cubicBezTo>
                    <a:pt x="3993" y="2052"/>
                    <a:pt x="3383" y="999"/>
                    <a:pt x="277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3"/>
            <p:cNvSpPr/>
            <p:nvPr/>
          </p:nvSpPr>
          <p:spPr>
            <a:xfrm>
              <a:off x="3087725" y="4775400"/>
              <a:ext cx="13900" cy="13900"/>
            </a:xfrm>
            <a:custGeom>
              <a:rect b="b" l="l" r="r" t="t"/>
              <a:pathLst>
                <a:path extrusionOk="0" h="556" w="556">
                  <a:moveTo>
                    <a:pt x="1" y="1"/>
                  </a:moveTo>
                  <a:lnTo>
                    <a:pt x="555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3"/>
            <p:cNvSpPr/>
            <p:nvPr/>
          </p:nvSpPr>
          <p:spPr>
            <a:xfrm>
              <a:off x="3062775" y="4747675"/>
              <a:ext cx="8350" cy="9725"/>
            </a:xfrm>
            <a:custGeom>
              <a:rect b="b" l="l" r="r" t="t"/>
              <a:pathLst>
                <a:path extrusionOk="0" h="389" w="334">
                  <a:moveTo>
                    <a:pt x="1" y="1"/>
                  </a:moveTo>
                  <a:lnTo>
                    <a:pt x="334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3"/>
            <p:cNvSpPr/>
            <p:nvPr/>
          </p:nvSpPr>
          <p:spPr>
            <a:xfrm>
              <a:off x="3277650" y="4160100"/>
              <a:ext cx="407600" cy="340850"/>
            </a:xfrm>
            <a:custGeom>
              <a:rect b="b" l="l" r="r" t="t"/>
              <a:pathLst>
                <a:path extrusionOk="0" h="13634" w="16304">
                  <a:moveTo>
                    <a:pt x="11212" y="0"/>
                  </a:moveTo>
                  <a:cubicBezTo>
                    <a:pt x="10383" y="0"/>
                    <a:pt x="9611" y="276"/>
                    <a:pt x="8984" y="769"/>
                  </a:cubicBezTo>
                  <a:lnTo>
                    <a:pt x="56" y="7534"/>
                  </a:lnTo>
                  <a:cubicBezTo>
                    <a:pt x="611" y="8255"/>
                    <a:pt x="666" y="9253"/>
                    <a:pt x="278" y="10085"/>
                  </a:cubicBezTo>
                  <a:cubicBezTo>
                    <a:pt x="1" y="10639"/>
                    <a:pt x="1" y="11360"/>
                    <a:pt x="444" y="11914"/>
                  </a:cubicBezTo>
                  <a:lnTo>
                    <a:pt x="555" y="12081"/>
                  </a:lnTo>
                  <a:cubicBezTo>
                    <a:pt x="925" y="12543"/>
                    <a:pt x="1449" y="12774"/>
                    <a:pt x="1998" y="12774"/>
                  </a:cubicBezTo>
                  <a:cubicBezTo>
                    <a:pt x="2108" y="12774"/>
                    <a:pt x="2219" y="12765"/>
                    <a:pt x="2330" y="12746"/>
                  </a:cubicBezTo>
                  <a:cubicBezTo>
                    <a:pt x="2480" y="12718"/>
                    <a:pt x="2631" y="12704"/>
                    <a:pt x="2780" y="12704"/>
                  </a:cubicBezTo>
                  <a:cubicBezTo>
                    <a:pt x="3509" y="12704"/>
                    <a:pt x="4198" y="13035"/>
                    <a:pt x="4659" y="13633"/>
                  </a:cubicBezTo>
                  <a:lnTo>
                    <a:pt x="13586" y="6924"/>
                  </a:lnTo>
                  <a:lnTo>
                    <a:pt x="13586" y="6868"/>
                  </a:lnTo>
                  <a:cubicBezTo>
                    <a:pt x="16303" y="4817"/>
                    <a:pt x="15139" y="491"/>
                    <a:pt x="11812" y="48"/>
                  </a:cubicBezTo>
                  <a:cubicBezTo>
                    <a:pt x="11609" y="16"/>
                    <a:pt x="11409" y="0"/>
                    <a:pt x="11212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3"/>
            <p:cNvSpPr/>
            <p:nvPr/>
          </p:nvSpPr>
          <p:spPr>
            <a:xfrm>
              <a:off x="3055850" y="4740750"/>
              <a:ext cx="6950" cy="6950"/>
            </a:xfrm>
            <a:custGeom>
              <a:rect b="b" l="l" r="r" t="t"/>
              <a:pathLst>
                <a:path extrusionOk="0" h="278" w="278">
                  <a:moveTo>
                    <a:pt x="1" y="0"/>
                  </a:moveTo>
                  <a:lnTo>
                    <a:pt x="1" y="0"/>
                  </a:lnTo>
                  <a:cubicBezTo>
                    <a:pt x="56" y="111"/>
                    <a:pt x="167" y="167"/>
                    <a:pt x="278" y="278"/>
                  </a:cubicBezTo>
                  <a:cubicBezTo>
                    <a:pt x="167" y="167"/>
                    <a:pt x="56" y="5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3"/>
            <p:cNvSpPr/>
            <p:nvPr/>
          </p:nvSpPr>
          <p:spPr>
            <a:xfrm>
              <a:off x="3037825" y="4718575"/>
              <a:ext cx="16675" cy="22200"/>
            </a:xfrm>
            <a:custGeom>
              <a:rect b="b" l="l" r="r" t="t"/>
              <a:pathLst>
                <a:path extrusionOk="0" h="888" w="667">
                  <a:moveTo>
                    <a:pt x="1" y="0"/>
                  </a:moveTo>
                  <a:lnTo>
                    <a:pt x="1" y="0"/>
                  </a:lnTo>
                  <a:cubicBezTo>
                    <a:pt x="223" y="333"/>
                    <a:pt x="500" y="555"/>
                    <a:pt x="666" y="887"/>
                  </a:cubicBezTo>
                  <a:cubicBezTo>
                    <a:pt x="500" y="555"/>
                    <a:pt x="223" y="27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3"/>
            <p:cNvSpPr/>
            <p:nvPr/>
          </p:nvSpPr>
          <p:spPr>
            <a:xfrm>
              <a:off x="3028125" y="4706100"/>
              <a:ext cx="5575" cy="8325"/>
            </a:xfrm>
            <a:custGeom>
              <a:rect b="b" l="l" r="r" t="t"/>
              <a:pathLst>
                <a:path extrusionOk="0" h="333" w="223">
                  <a:moveTo>
                    <a:pt x="1" y="0"/>
                  </a:moveTo>
                  <a:cubicBezTo>
                    <a:pt x="56" y="111"/>
                    <a:pt x="167" y="222"/>
                    <a:pt x="222" y="333"/>
                  </a:cubicBezTo>
                  <a:cubicBezTo>
                    <a:pt x="167" y="222"/>
                    <a:pt x="56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3"/>
            <p:cNvSpPr/>
            <p:nvPr/>
          </p:nvSpPr>
          <p:spPr>
            <a:xfrm>
              <a:off x="3101600" y="4505075"/>
              <a:ext cx="110925" cy="113700"/>
            </a:xfrm>
            <a:custGeom>
              <a:rect b="b" l="l" r="r" t="t"/>
              <a:pathLst>
                <a:path extrusionOk="0" h="4548" w="4437">
                  <a:moveTo>
                    <a:pt x="2385" y="1"/>
                  </a:moveTo>
                  <a:lnTo>
                    <a:pt x="0" y="1775"/>
                  </a:lnTo>
                  <a:lnTo>
                    <a:pt x="2052" y="4548"/>
                  </a:lnTo>
                  <a:lnTo>
                    <a:pt x="4437" y="2773"/>
                  </a:lnTo>
                  <a:cubicBezTo>
                    <a:pt x="4104" y="2274"/>
                    <a:pt x="3771" y="1831"/>
                    <a:pt x="3438" y="1387"/>
                  </a:cubicBezTo>
                  <a:cubicBezTo>
                    <a:pt x="3106" y="888"/>
                    <a:pt x="2718" y="444"/>
                    <a:pt x="238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3"/>
            <p:cNvSpPr/>
            <p:nvPr/>
          </p:nvSpPr>
          <p:spPr>
            <a:xfrm>
              <a:off x="3018425" y="4695000"/>
              <a:ext cx="9725" cy="11125"/>
            </a:xfrm>
            <a:custGeom>
              <a:rect b="b" l="l" r="r" t="t"/>
              <a:pathLst>
                <a:path extrusionOk="0" h="445" w="389">
                  <a:moveTo>
                    <a:pt x="0" y="1"/>
                  </a:moveTo>
                  <a:cubicBezTo>
                    <a:pt x="50" y="75"/>
                    <a:pt x="111" y="139"/>
                    <a:pt x="174" y="201"/>
                  </a:cubicBezTo>
                  <a:lnTo>
                    <a:pt x="174" y="201"/>
                  </a:lnTo>
                  <a:cubicBezTo>
                    <a:pt x="111" y="125"/>
                    <a:pt x="56" y="56"/>
                    <a:pt x="0" y="1"/>
                  </a:cubicBezTo>
                  <a:close/>
                  <a:moveTo>
                    <a:pt x="174" y="201"/>
                  </a:moveTo>
                  <a:cubicBezTo>
                    <a:pt x="236" y="278"/>
                    <a:pt x="305" y="361"/>
                    <a:pt x="389" y="444"/>
                  </a:cubicBezTo>
                  <a:cubicBezTo>
                    <a:pt x="328" y="353"/>
                    <a:pt x="250" y="278"/>
                    <a:pt x="174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3"/>
            <p:cNvSpPr/>
            <p:nvPr/>
          </p:nvSpPr>
          <p:spPr>
            <a:xfrm>
              <a:off x="3004550" y="4676975"/>
              <a:ext cx="13900" cy="18050"/>
            </a:xfrm>
            <a:custGeom>
              <a:rect b="b" l="l" r="r" t="t"/>
              <a:pathLst>
                <a:path extrusionOk="0" h="722" w="556">
                  <a:moveTo>
                    <a:pt x="1" y="1"/>
                  </a:moveTo>
                  <a:lnTo>
                    <a:pt x="555" y="7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3"/>
            <p:cNvSpPr/>
            <p:nvPr/>
          </p:nvSpPr>
          <p:spPr>
            <a:xfrm>
              <a:off x="2992075" y="4660350"/>
              <a:ext cx="12500" cy="16650"/>
            </a:xfrm>
            <a:custGeom>
              <a:rect b="b" l="l" r="r" t="t"/>
              <a:pathLst>
                <a:path extrusionOk="0" h="666" w="500">
                  <a:moveTo>
                    <a:pt x="500" y="666"/>
                  </a:moveTo>
                  <a:cubicBezTo>
                    <a:pt x="334" y="444"/>
                    <a:pt x="167" y="222"/>
                    <a:pt x="1" y="0"/>
                  </a:cubicBezTo>
                  <a:cubicBezTo>
                    <a:pt x="167" y="222"/>
                    <a:pt x="334" y="444"/>
                    <a:pt x="500" y="6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3"/>
            <p:cNvSpPr/>
            <p:nvPr/>
          </p:nvSpPr>
          <p:spPr>
            <a:xfrm>
              <a:off x="2775825" y="4218625"/>
              <a:ext cx="640475" cy="778100"/>
            </a:xfrm>
            <a:custGeom>
              <a:rect b="b" l="l" r="r" t="t"/>
              <a:pathLst>
                <a:path extrusionOk="0" h="31124" w="25619">
                  <a:moveTo>
                    <a:pt x="3432" y="2476"/>
                  </a:moveTo>
                  <a:cubicBezTo>
                    <a:pt x="3987" y="2476"/>
                    <a:pt x="5010" y="2697"/>
                    <a:pt x="6599" y="3585"/>
                  </a:cubicBezTo>
                  <a:cubicBezTo>
                    <a:pt x="6821" y="3696"/>
                    <a:pt x="7098" y="3862"/>
                    <a:pt x="7431" y="4084"/>
                  </a:cubicBezTo>
                  <a:lnTo>
                    <a:pt x="7985" y="4416"/>
                  </a:lnTo>
                  <a:cubicBezTo>
                    <a:pt x="8984" y="5082"/>
                    <a:pt x="9926" y="5858"/>
                    <a:pt x="10813" y="6634"/>
                  </a:cubicBezTo>
                  <a:cubicBezTo>
                    <a:pt x="11202" y="7023"/>
                    <a:pt x="11590" y="7355"/>
                    <a:pt x="11922" y="7744"/>
                  </a:cubicBezTo>
                  <a:cubicBezTo>
                    <a:pt x="12754" y="8520"/>
                    <a:pt x="13586" y="9352"/>
                    <a:pt x="14362" y="10239"/>
                  </a:cubicBezTo>
                  <a:cubicBezTo>
                    <a:pt x="14695" y="10627"/>
                    <a:pt x="14861" y="10904"/>
                    <a:pt x="15250" y="11348"/>
                  </a:cubicBezTo>
                  <a:cubicBezTo>
                    <a:pt x="15638" y="11847"/>
                    <a:pt x="15970" y="12346"/>
                    <a:pt x="16303" y="12734"/>
                  </a:cubicBezTo>
                  <a:cubicBezTo>
                    <a:pt x="16636" y="13178"/>
                    <a:pt x="17024" y="13732"/>
                    <a:pt x="17357" y="14120"/>
                  </a:cubicBezTo>
                  <a:cubicBezTo>
                    <a:pt x="17634" y="14564"/>
                    <a:pt x="17911" y="15008"/>
                    <a:pt x="18188" y="15396"/>
                  </a:cubicBezTo>
                  <a:cubicBezTo>
                    <a:pt x="18854" y="16449"/>
                    <a:pt x="19464" y="17447"/>
                    <a:pt x="20018" y="18446"/>
                  </a:cubicBezTo>
                  <a:cubicBezTo>
                    <a:pt x="20240" y="18889"/>
                    <a:pt x="20462" y="19333"/>
                    <a:pt x="20684" y="19832"/>
                  </a:cubicBezTo>
                  <a:cubicBezTo>
                    <a:pt x="21238" y="20885"/>
                    <a:pt x="21682" y="21994"/>
                    <a:pt x="22070" y="23159"/>
                  </a:cubicBezTo>
                  <a:cubicBezTo>
                    <a:pt x="22125" y="23381"/>
                    <a:pt x="22236" y="23547"/>
                    <a:pt x="22292" y="23769"/>
                  </a:cubicBezTo>
                  <a:cubicBezTo>
                    <a:pt x="22403" y="24102"/>
                    <a:pt x="22458" y="24434"/>
                    <a:pt x="22514" y="24712"/>
                  </a:cubicBezTo>
                  <a:cubicBezTo>
                    <a:pt x="23179" y="27318"/>
                    <a:pt x="22735" y="28371"/>
                    <a:pt x="22514" y="28482"/>
                  </a:cubicBezTo>
                  <a:cubicBezTo>
                    <a:pt x="22458" y="28538"/>
                    <a:pt x="22403" y="28538"/>
                    <a:pt x="22347" y="28538"/>
                  </a:cubicBezTo>
                  <a:cubicBezTo>
                    <a:pt x="22264" y="28558"/>
                    <a:pt x="22150" y="28573"/>
                    <a:pt x="22003" y="28573"/>
                  </a:cubicBezTo>
                  <a:cubicBezTo>
                    <a:pt x="21364" y="28573"/>
                    <a:pt x="20106" y="28292"/>
                    <a:pt x="18078" y="26985"/>
                  </a:cubicBezTo>
                  <a:cubicBezTo>
                    <a:pt x="17301" y="26541"/>
                    <a:pt x="16525" y="25987"/>
                    <a:pt x="15859" y="25377"/>
                  </a:cubicBezTo>
                  <a:lnTo>
                    <a:pt x="15416" y="25044"/>
                  </a:lnTo>
                  <a:lnTo>
                    <a:pt x="15028" y="24712"/>
                  </a:lnTo>
                  <a:lnTo>
                    <a:pt x="14584" y="24323"/>
                  </a:lnTo>
                  <a:cubicBezTo>
                    <a:pt x="14473" y="24268"/>
                    <a:pt x="14362" y="24157"/>
                    <a:pt x="14251" y="24046"/>
                  </a:cubicBezTo>
                  <a:cubicBezTo>
                    <a:pt x="13808" y="23658"/>
                    <a:pt x="13364" y="23214"/>
                    <a:pt x="12976" y="22771"/>
                  </a:cubicBezTo>
                  <a:lnTo>
                    <a:pt x="12421" y="22216"/>
                  </a:lnTo>
                  <a:lnTo>
                    <a:pt x="11756" y="21551"/>
                  </a:lnTo>
                  <a:lnTo>
                    <a:pt x="11423" y="21107"/>
                  </a:lnTo>
                  <a:cubicBezTo>
                    <a:pt x="11312" y="20996"/>
                    <a:pt x="11202" y="20941"/>
                    <a:pt x="11146" y="20830"/>
                  </a:cubicBezTo>
                  <a:cubicBezTo>
                    <a:pt x="10924" y="20553"/>
                    <a:pt x="10703" y="20275"/>
                    <a:pt x="10425" y="19998"/>
                  </a:cubicBezTo>
                  <a:lnTo>
                    <a:pt x="10259" y="19776"/>
                  </a:lnTo>
                  <a:cubicBezTo>
                    <a:pt x="10203" y="19666"/>
                    <a:pt x="10203" y="19666"/>
                    <a:pt x="10037" y="19499"/>
                  </a:cubicBezTo>
                  <a:cubicBezTo>
                    <a:pt x="9926" y="19333"/>
                    <a:pt x="9760" y="19166"/>
                    <a:pt x="9649" y="19000"/>
                  </a:cubicBezTo>
                  <a:lnTo>
                    <a:pt x="9094" y="18279"/>
                  </a:lnTo>
                  <a:cubicBezTo>
                    <a:pt x="8928" y="18057"/>
                    <a:pt x="8706" y="17780"/>
                    <a:pt x="8595" y="17614"/>
                  </a:cubicBezTo>
                  <a:cubicBezTo>
                    <a:pt x="8484" y="17447"/>
                    <a:pt x="8318" y="17170"/>
                    <a:pt x="8207" y="17059"/>
                  </a:cubicBezTo>
                  <a:cubicBezTo>
                    <a:pt x="8152" y="17004"/>
                    <a:pt x="8096" y="16893"/>
                    <a:pt x="7985" y="16782"/>
                  </a:cubicBezTo>
                  <a:lnTo>
                    <a:pt x="7875" y="16560"/>
                  </a:lnTo>
                  <a:cubicBezTo>
                    <a:pt x="7653" y="16228"/>
                    <a:pt x="7431" y="15950"/>
                    <a:pt x="7265" y="15618"/>
                  </a:cubicBezTo>
                  <a:cubicBezTo>
                    <a:pt x="7154" y="15507"/>
                    <a:pt x="7098" y="15396"/>
                    <a:pt x="7043" y="15285"/>
                  </a:cubicBezTo>
                  <a:lnTo>
                    <a:pt x="6710" y="14841"/>
                  </a:lnTo>
                  <a:cubicBezTo>
                    <a:pt x="6544" y="14564"/>
                    <a:pt x="6377" y="14287"/>
                    <a:pt x="6266" y="14065"/>
                  </a:cubicBezTo>
                  <a:cubicBezTo>
                    <a:pt x="6100" y="13788"/>
                    <a:pt x="5989" y="13566"/>
                    <a:pt x="5823" y="13344"/>
                  </a:cubicBezTo>
                  <a:cubicBezTo>
                    <a:pt x="5546" y="12845"/>
                    <a:pt x="5268" y="12291"/>
                    <a:pt x="4991" y="11791"/>
                  </a:cubicBezTo>
                  <a:lnTo>
                    <a:pt x="4769" y="11348"/>
                  </a:lnTo>
                  <a:cubicBezTo>
                    <a:pt x="4714" y="11181"/>
                    <a:pt x="4658" y="11015"/>
                    <a:pt x="4547" y="10849"/>
                  </a:cubicBezTo>
                  <a:cubicBezTo>
                    <a:pt x="4492" y="10682"/>
                    <a:pt x="4381" y="10516"/>
                    <a:pt x="4326" y="10350"/>
                  </a:cubicBezTo>
                  <a:lnTo>
                    <a:pt x="4104" y="9851"/>
                  </a:lnTo>
                  <a:cubicBezTo>
                    <a:pt x="3716" y="9019"/>
                    <a:pt x="3438" y="8187"/>
                    <a:pt x="3161" y="7300"/>
                  </a:cubicBezTo>
                  <a:cubicBezTo>
                    <a:pt x="2329" y="4472"/>
                    <a:pt x="2607" y="3141"/>
                    <a:pt x="2828" y="2697"/>
                  </a:cubicBezTo>
                  <a:cubicBezTo>
                    <a:pt x="2884" y="2642"/>
                    <a:pt x="2884" y="2642"/>
                    <a:pt x="2939" y="2587"/>
                  </a:cubicBezTo>
                  <a:cubicBezTo>
                    <a:pt x="2995" y="2531"/>
                    <a:pt x="3155" y="2476"/>
                    <a:pt x="3432" y="2476"/>
                  </a:cubicBezTo>
                  <a:close/>
                  <a:moveTo>
                    <a:pt x="3474" y="1"/>
                  </a:moveTo>
                  <a:cubicBezTo>
                    <a:pt x="2700" y="1"/>
                    <a:pt x="2034" y="195"/>
                    <a:pt x="1498" y="590"/>
                  </a:cubicBezTo>
                  <a:cubicBezTo>
                    <a:pt x="444" y="1422"/>
                    <a:pt x="0" y="2919"/>
                    <a:pt x="222" y="4915"/>
                  </a:cubicBezTo>
                  <a:cubicBezTo>
                    <a:pt x="555" y="8742"/>
                    <a:pt x="3050" y="14398"/>
                    <a:pt x="7209" y="19832"/>
                  </a:cubicBezTo>
                  <a:cubicBezTo>
                    <a:pt x="11368" y="25322"/>
                    <a:pt x="16081" y="29203"/>
                    <a:pt x="19686" y="30589"/>
                  </a:cubicBezTo>
                  <a:cubicBezTo>
                    <a:pt x="20611" y="30943"/>
                    <a:pt x="21456" y="31123"/>
                    <a:pt x="22201" y="31123"/>
                  </a:cubicBezTo>
                  <a:cubicBezTo>
                    <a:pt x="22975" y="31123"/>
                    <a:pt x="23641" y="30929"/>
                    <a:pt x="24177" y="30534"/>
                  </a:cubicBezTo>
                  <a:cubicBezTo>
                    <a:pt x="25231" y="29758"/>
                    <a:pt x="25619" y="28205"/>
                    <a:pt x="25453" y="26264"/>
                  </a:cubicBezTo>
                  <a:lnTo>
                    <a:pt x="25397" y="26264"/>
                  </a:lnTo>
                  <a:cubicBezTo>
                    <a:pt x="25064" y="22383"/>
                    <a:pt x="22625" y="16782"/>
                    <a:pt x="18466" y="11292"/>
                  </a:cubicBezTo>
                  <a:cubicBezTo>
                    <a:pt x="14307" y="5858"/>
                    <a:pt x="9593" y="1921"/>
                    <a:pt x="5989" y="535"/>
                  </a:cubicBezTo>
                  <a:cubicBezTo>
                    <a:pt x="5064" y="181"/>
                    <a:pt x="4219" y="1"/>
                    <a:pt x="3474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3"/>
            <p:cNvSpPr/>
            <p:nvPr/>
          </p:nvSpPr>
          <p:spPr>
            <a:xfrm>
              <a:off x="2982375" y="4646475"/>
              <a:ext cx="9725" cy="13900"/>
            </a:xfrm>
            <a:custGeom>
              <a:rect b="b" l="l" r="r" t="t"/>
              <a:pathLst>
                <a:path extrusionOk="0" h="556" w="389">
                  <a:moveTo>
                    <a:pt x="1" y="1"/>
                  </a:moveTo>
                  <a:cubicBezTo>
                    <a:pt x="112" y="167"/>
                    <a:pt x="222" y="333"/>
                    <a:pt x="389" y="555"/>
                  </a:cubicBezTo>
                  <a:cubicBezTo>
                    <a:pt x="222" y="333"/>
                    <a:pt x="112" y="167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3"/>
            <p:cNvSpPr/>
            <p:nvPr/>
          </p:nvSpPr>
          <p:spPr>
            <a:xfrm>
              <a:off x="2976825" y="4639550"/>
              <a:ext cx="5575" cy="6950"/>
            </a:xfrm>
            <a:custGeom>
              <a:rect b="b" l="l" r="r" t="t"/>
              <a:pathLst>
                <a:path extrusionOk="0" h="278" w="223">
                  <a:moveTo>
                    <a:pt x="1" y="0"/>
                  </a:moveTo>
                  <a:lnTo>
                    <a:pt x="1" y="0"/>
                  </a:lnTo>
                  <a:cubicBezTo>
                    <a:pt x="56" y="111"/>
                    <a:pt x="112" y="222"/>
                    <a:pt x="223" y="278"/>
                  </a:cubicBezTo>
                  <a:cubicBezTo>
                    <a:pt x="112" y="167"/>
                    <a:pt x="56" y="5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3"/>
            <p:cNvSpPr/>
            <p:nvPr/>
          </p:nvSpPr>
          <p:spPr>
            <a:xfrm>
              <a:off x="2957425" y="4610450"/>
              <a:ext cx="15275" cy="23575"/>
            </a:xfrm>
            <a:custGeom>
              <a:rect b="b" l="l" r="r" t="t"/>
              <a:pathLst>
                <a:path extrusionOk="0" h="943" w="611">
                  <a:moveTo>
                    <a:pt x="611" y="943"/>
                  </a:moveTo>
                  <a:cubicBezTo>
                    <a:pt x="389" y="610"/>
                    <a:pt x="222" y="333"/>
                    <a:pt x="1" y="0"/>
                  </a:cubicBezTo>
                  <a:cubicBezTo>
                    <a:pt x="222" y="333"/>
                    <a:pt x="389" y="610"/>
                    <a:pt x="611" y="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3"/>
            <p:cNvSpPr/>
            <p:nvPr/>
          </p:nvSpPr>
          <p:spPr>
            <a:xfrm>
              <a:off x="2951875" y="4602125"/>
              <a:ext cx="5575" cy="8350"/>
            </a:xfrm>
            <a:custGeom>
              <a:rect b="b" l="l" r="r" t="t"/>
              <a:pathLst>
                <a:path extrusionOk="0" h="334" w="223">
                  <a:moveTo>
                    <a:pt x="1" y="0"/>
                  </a:moveTo>
                  <a:cubicBezTo>
                    <a:pt x="56" y="111"/>
                    <a:pt x="167" y="222"/>
                    <a:pt x="223" y="333"/>
                  </a:cubicBezTo>
                  <a:cubicBezTo>
                    <a:pt x="167" y="222"/>
                    <a:pt x="56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3"/>
            <p:cNvSpPr/>
            <p:nvPr/>
          </p:nvSpPr>
          <p:spPr>
            <a:xfrm>
              <a:off x="3014275" y="4410825"/>
              <a:ext cx="120625" cy="116450"/>
            </a:xfrm>
            <a:custGeom>
              <a:rect b="b" l="l" r="r" t="t"/>
              <a:pathLst>
                <a:path extrusionOk="0" h="4658" w="4825">
                  <a:moveTo>
                    <a:pt x="2440" y="0"/>
                  </a:moveTo>
                  <a:lnTo>
                    <a:pt x="0" y="1885"/>
                  </a:lnTo>
                  <a:lnTo>
                    <a:pt x="2052" y="4658"/>
                  </a:lnTo>
                  <a:lnTo>
                    <a:pt x="4824" y="2551"/>
                  </a:lnTo>
                  <a:cubicBezTo>
                    <a:pt x="4048" y="1664"/>
                    <a:pt x="3216" y="832"/>
                    <a:pt x="244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3"/>
            <p:cNvSpPr/>
            <p:nvPr/>
          </p:nvSpPr>
          <p:spPr>
            <a:xfrm>
              <a:off x="2944950" y="4591025"/>
              <a:ext cx="6950" cy="11125"/>
            </a:xfrm>
            <a:custGeom>
              <a:rect b="b" l="l" r="r" t="t"/>
              <a:pathLst>
                <a:path extrusionOk="0" h="445" w="278">
                  <a:moveTo>
                    <a:pt x="0" y="1"/>
                  </a:moveTo>
                  <a:lnTo>
                    <a:pt x="278" y="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3"/>
            <p:cNvSpPr/>
            <p:nvPr/>
          </p:nvSpPr>
          <p:spPr>
            <a:xfrm>
              <a:off x="2922775" y="4553600"/>
              <a:ext cx="9725" cy="16650"/>
            </a:xfrm>
            <a:custGeom>
              <a:rect b="b" l="l" r="r" t="t"/>
              <a:pathLst>
                <a:path extrusionOk="0" h="666" w="389">
                  <a:moveTo>
                    <a:pt x="388" y="666"/>
                  </a:moveTo>
                  <a:cubicBezTo>
                    <a:pt x="278" y="444"/>
                    <a:pt x="111" y="222"/>
                    <a:pt x="0" y="1"/>
                  </a:cubicBezTo>
                  <a:cubicBezTo>
                    <a:pt x="111" y="222"/>
                    <a:pt x="278" y="444"/>
                    <a:pt x="388" y="6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3"/>
            <p:cNvSpPr/>
            <p:nvPr/>
          </p:nvSpPr>
          <p:spPr>
            <a:xfrm>
              <a:off x="3340050" y="3917300"/>
              <a:ext cx="219050" cy="220450"/>
            </a:xfrm>
            <a:custGeom>
              <a:rect b="b" l="l" r="r" t="t"/>
              <a:pathLst>
                <a:path extrusionOk="0" h="8818" w="8762">
                  <a:moveTo>
                    <a:pt x="0" y="0"/>
                  </a:moveTo>
                  <a:lnTo>
                    <a:pt x="0" y="0"/>
                  </a:lnTo>
                  <a:cubicBezTo>
                    <a:pt x="3050" y="1886"/>
                    <a:pt x="4880" y="5213"/>
                    <a:pt x="4880" y="8817"/>
                  </a:cubicBezTo>
                  <a:cubicBezTo>
                    <a:pt x="4880" y="8817"/>
                    <a:pt x="8761" y="5767"/>
                    <a:pt x="7486" y="10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3"/>
            <p:cNvSpPr/>
            <p:nvPr/>
          </p:nvSpPr>
          <p:spPr>
            <a:xfrm>
              <a:off x="2897825" y="4503700"/>
              <a:ext cx="4175" cy="11100"/>
            </a:xfrm>
            <a:custGeom>
              <a:rect b="b" l="l" r="r" t="t"/>
              <a:pathLst>
                <a:path extrusionOk="0" h="444" w="167">
                  <a:moveTo>
                    <a:pt x="0" y="0"/>
                  </a:moveTo>
                  <a:cubicBezTo>
                    <a:pt x="0" y="167"/>
                    <a:pt x="111" y="278"/>
                    <a:pt x="166" y="444"/>
                  </a:cubicBezTo>
                  <a:cubicBezTo>
                    <a:pt x="111" y="278"/>
                    <a:pt x="56" y="16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3"/>
            <p:cNvSpPr/>
            <p:nvPr/>
          </p:nvSpPr>
          <p:spPr>
            <a:xfrm>
              <a:off x="3016950" y="3948050"/>
              <a:ext cx="436625" cy="318525"/>
            </a:xfrm>
            <a:custGeom>
              <a:rect b="b" l="l" r="r" t="t"/>
              <a:pathLst>
                <a:path extrusionOk="0" h="12741" w="17465">
                  <a:moveTo>
                    <a:pt x="8896" y="2506"/>
                  </a:moveTo>
                  <a:cubicBezTo>
                    <a:pt x="9070" y="2506"/>
                    <a:pt x="9249" y="2517"/>
                    <a:pt x="9431" y="2541"/>
                  </a:cubicBezTo>
                  <a:cubicBezTo>
                    <a:pt x="12813" y="3040"/>
                    <a:pt x="13978" y="7310"/>
                    <a:pt x="11261" y="9417"/>
                  </a:cubicBezTo>
                  <a:cubicBezTo>
                    <a:pt x="10554" y="9941"/>
                    <a:pt x="9735" y="10194"/>
                    <a:pt x="8926" y="10194"/>
                  </a:cubicBezTo>
                  <a:cubicBezTo>
                    <a:pt x="7768" y="10194"/>
                    <a:pt x="6633" y="9676"/>
                    <a:pt x="5882" y="8696"/>
                  </a:cubicBezTo>
                  <a:cubicBezTo>
                    <a:pt x="3940" y="6073"/>
                    <a:pt x="5822" y="2506"/>
                    <a:pt x="8896" y="2506"/>
                  </a:cubicBezTo>
                  <a:close/>
                  <a:moveTo>
                    <a:pt x="8790" y="0"/>
                  </a:moveTo>
                  <a:cubicBezTo>
                    <a:pt x="3121" y="0"/>
                    <a:pt x="1" y="7840"/>
                    <a:pt x="5327" y="11524"/>
                  </a:cubicBezTo>
                  <a:cubicBezTo>
                    <a:pt x="6526" y="12373"/>
                    <a:pt x="7778" y="12741"/>
                    <a:pt x="8975" y="12741"/>
                  </a:cubicBezTo>
                  <a:cubicBezTo>
                    <a:pt x="13644" y="12741"/>
                    <a:pt x="17465" y="7132"/>
                    <a:pt x="13978" y="2541"/>
                  </a:cubicBezTo>
                  <a:cubicBezTo>
                    <a:pt x="13201" y="1488"/>
                    <a:pt x="12092" y="711"/>
                    <a:pt x="10817" y="323"/>
                  </a:cubicBezTo>
                  <a:cubicBezTo>
                    <a:pt x="10114" y="102"/>
                    <a:pt x="9435" y="0"/>
                    <a:pt x="8790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3"/>
            <p:cNvSpPr/>
            <p:nvPr/>
          </p:nvSpPr>
          <p:spPr>
            <a:xfrm>
              <a:off x="2890875" y="4491225"/>
              <a:ext cx="5575" cy="12500"/>
            </a:xfrm>
            <a:custGeom>
              <a:rect b="b" l="l" r="r" t="t"/>
              <a:pathLst>
                <a:path extrusionOk="0" h="500" w="223">
                  <a:moveTo>
                    <a:pt x="1" y="0"/>
                  </a:moveTo>
                  <a:cubicBezTo>
                    <a:pt x="56" y="167"/>
                    <a:pt x="112" y="333"/>
                    <a:pt x="223" y="499"/>
                  </a:cubicBezTo>
                  <a:cubicBezTo>
                    <a:pt x="112" y="333"/>
                    <a:pt x="56" y="16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3"/>
            <p:cNvSpPr/>
            <p:nvPr/>
          </p:nvSpPr>
          <p:spPr>
            <a:xfrm>
              <a:off x="2926925" y="4330400"/>
              <a:ext cx="119250" cy="106775"/>
            </a:xfrm>
            <a:custGeom>
              <a:rect b="b" l="l" r="r" t="t"/>
              <a:pathLst>
                <a:path extrusionOk="0" h="4271" w="4770">
                  <a:moveTo>
                    <a:pt x="1941" y="1"/>
                  </a:moveTo>
                  <a:lnTo>
                    <a:pt x="1" y="1498"/>
                  </a:lnTo>
                  <a:lnTo>
                    <a:pt x="2052" y="4271"/>
                  </a:lnTo>
                  <a:lnTo>
                    <a:pt x="4769" y="2163"/>
                  </a:lnTo>
                  <a:cubicBezTo>
                    <a:pt x="3882" y="1387"/>
                    <a:pt x="2940" y="666"/>
                    <a:pt x="194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3"/>
            <p:cNvSpPr/>
            <p:nvPr/>
          </p:nvSpPr>
          <p:spPr>
            <a:xfrm>
              <a:off x="2883950" y="4477350"/>
              <a:ext cx="5575" cy="13900"/>
            </a:xfrm>
            <a:custGeom>
              <a:rect b="b" l="l" r="r" t="t"/>
              <a:pathLst>
                <a:path extrusionOk="0" h="556" w="223">
                  <a:moveTo>
                    <a:pt x="1" y="1"/>
                  </a:moveTo>
                  <a:lnTo>
                    <a:pt x="1" y="1"/>
                  </a:lnTo>
                  <a:cubicBezTo>
                    <a:pt x="42" y="167"/>
                    <a:pt x="115" y="302"/>
                    <a:pt x="172" y="430"/>
                  </a:cubicBezTo>
                  <a:lnTo>
                    <a:pt x="172" y="430"/>
                  </a:lnTo>
                  <a:lnTo>
                    <a:pt x="1" y="1"/>
                  </a:lnTo>
                  <a:close/>
                  <a:moveTo>
                    <a:pt x="172" y="430"/>
                  </a:moveTo>
                  <a:lnTo>
                    <a:pt x="222" y="555"/>
                  </a:lnTo>
                  <a:cubicBezTo>
                    <a:pt x="209" y="514"/>
                    <a:pt x="191" y="472"/>
                    <a:pt x="172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3"/>
            <p:cNvSpPr/>
            <p:nvPr/>
          </p:nvSpPr>
          <p:spPr>
            <a:xfrm>
              <a:off x="2878400" y="4466275"/>
              <a:ext cx="5575" cy="12500"/>
            </a:xfrm>
            <a:custGeom>
              <a:rect b="b" l="l" r="r" t="t"/>
              <a:pathLst>
                <a:path extrusionOk="0" h="500" w="223">
                  <a:moveTo>
                    <a:pt x="1" y="0"/>
                  </a:moveTo>
                  <a:lnTo>
                    <a:pt x="223" y="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3"/>
            <p:cNvSpPr/>
            <p:nvPr/>
          </p:nvSpPr>
          <p:spPr>
            <a:xfrm>
              <a:off x="3114075" y="4010550"/>
              <a:ext cx="251975" cy="192050"/>
            </a:xfrm>
            <a:custGeom>
              <a:rect b="b" l="l" r="r" t="t"/>
              <a:pathLst>
                <a:path extrusionOk="0" h="7682" w="10079">
                  <a:moveTo>
                    <a:pt x="5047" y="1516"/>
                  </a:moveTo>
                  <a:cubicBezTo>
                    <a:pt x="5155" y="1516"/>
                    <a:pt x="5266" y="1523"/>
                    <a:pt x="5379" y="1538"/>
                  </a:cubicBezTo>
                  <a:cubicBezTo>
                    <a:pt x="7431" y="1816"/>
                    <a:pt x="8096" y="4422"/>
                    <a:pt x="6488" y="5697"/>
                  </a:cubicBezTo>
                  <a:cubicBezTo>
                    <a:pt x="6059" y="6013"/>
                    <a:pt x="5566" y="6164"/>
                    <a:pt x="5079" y="6164"/>
                  </a:cubicBezTo>
                  <a:cubicBezTo>
                    <a:pt x="4371" y="6164"/>
                    <a:pt x="3677" y="5845"/>
                    <a:pt x="3217" y="5254"/>
                  </a:cubicBezTo>
                  <a:cubicBezTo>
                    <a:pt x="2012" y="3682"/>
                    <a:pt x="3183" y="1516"/>
                    <a:pt x="5047" y="1516"/>
                  </a:cubicBezTo>
                  <a:close/>
                  <a:moveTo>
                    <a:pt x="5071" y="0"/>
                  </a:moveTo>
                  <a:cubicBezTo>
                    <a:pt x="4256" y="0"/>
                    <a:pt x="3430" y="266"/>
                    <a:pt x="2718" y="817"/>
                  </a:cubicBezTo>
                  <a:cubicBezTo>
                    <a:pt x="1" y="2869"/>
                    <a:pt x="1110" y="7194"/>
                    <a:pt x="4548" y="7638"/>
                  </a:cubicBezTo>
                  <a:cubicBezTo>
                    <a:pt x="4748" y="7667"/>
                    <a:pt x="4944" y="7682"/>
                    <a:pt x="5136" y="7682"/>
                  </a:cubicBezTo>
                  <a:cubicBezTo>
                    <a:pt x="8184" y="7682"/>
                    <a:pt x="10079" y="4095"/>
                    <a:pt x="8096" y="1538"/>
                  </a:cubicBezTo>
                  <a:cubicBezTo>
                    <a:pt x="7349" y="531"/>
                    <a:pt x="6222" y="0"/>
                    <a:pt x="507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3"/>
            <p:cNvSpPr/>
            <p:nvPr/>
          </p:nvSpPr>
          <p:spPr>
            <a:xfrm>
              <a:off x="2972675" y="4157125"/>
              <a:ext cx="205200" cy="155300"/>
            </a:xfrm>
            <a:custGeom>
              <a:rect b="b" l="l" r="r" t="t"/>
              <a:pathLst>
                <a:path extrusionOk="0" h="6212" w="8208">
                  <a:moveTo>
                    <a:pt x="2052" y="0"/>
                  </a:moveTo>
                  <a:lnTo>
                    <a:pt x="1" y="1553"/>
                  </a:lnTo>
                  <a:cubicBezTo>
                    <a:pt x="2773" y="5213"/>
                    <a:pt x="8207" y="6211"/>
                    <a:pt x="8207" y="6211"/>
                  </a:cubicBezTo>
                  <a:cubicBezTo>
                    <a:pt x="5546" y="4825"/>
                    <a:pt x="3438" y="2662"/>
                    <a:pt x="2052" y="0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3"/>
            <p:cNvSpPr/>
            <p:nvPr/>
          </p:nvSpPr>
          <p:spPr>
            <a:xfrm>
              <a:off x="3182000" y="4049000"/>
              <a:ext cx="116475" cy="116475"/>
            </a:xfrm>
            <a:custGeom>
              <a:rect b="b" l="l" r="r" t="t"/>
              <a:pathLst>
                <a:path extrusionOk="0" h="4659" w="4659">
                  <a:moveTo>
                    <a:pt x="2330" y="0"/>
                  </a:moveTo>
                  <a:cubicBezTo>
                    <a:pt x="1054" y="0"/>
                    <a:pt x="1" y="1054"/>
                    <a:pt x="1" y="2329"/>
                  </a:cubicBezTo>
                  <a:cubicBezTo>
                    <a:pt x="1" y="3605"/>
                    <a:pt x="1054" y="4658"/>
                    <a:pt x="2330" y="4658"/>
                  </a:cubicBezTo>
                  <a:cubicBezTo>
                    <a:pt x="3605" y="4658"/>
                    <a:pt x="4659" y="3605"/>
                    <a:pt x="4659" y="2329"/>
                  </a:cubicBezTo>
                  <a:cubicBezTo>
                    <a:pt x="4659" y="1054"/>
                    <a:pt x="3605" y="0"/>
                    <a:pt x="233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3"/>
            <p:cNvSpPr/>
            <p:nvPr/>
          </p:nvSpPr>
          <p:spPr>
            <a:xfrm>
              <a:off x="2846525" y="4280800"/>
              <a:ext cx="94300" cy="64875"/>
            </a:xfrm>
            <a:custGeom>
              <a:rect b="b" l="l" r="r" t="t"/>
              <a:pathLst>
                <a:path extrusionOk="0" h="2595" w="3772">
                  <a:moveTo>
                    <a:pt x="558" y="0"/>
                  </a:moveTo>
                  <a:cubicBezTo>
                    <a:pt x="309" y="0"/>
                    <a:pt x="164" y="47"/>
                    <a:pt x="111" y="100"/>
                  </a:cubicBezTo>
                  <a:cubicBezTo>
                    <a:pt x="56" y="155"/>
                    <a:pt x="56" y="155"/>
                    <a:pt x="0" y="210"/>
                  </a:cubicBezTo>
                  <a:lnTo>
                    <a:pt x="1775" y="2595"/>
                  </a:lnTo>
                  <a:lnTo>
                    <a:pt x="3771" y="1098"/>
                  </a:lnTo>
                  <a:cubicBezTo>
                    <a:pt x="2136" y="223"/>
                    <a:pt x="1101" y="0"/>
                    <a:pt x="55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3"/>
            <p:cNvSpPr/>
            <p:nvPr/>
          </p:nvSpPr>
          <p:spPr>
            <a:xfrm>
              <a:off x="3552150" y="4236575"/>
              <a:ext cx="29125" cy="26975"/>
            </a:xfrm>
            <a:custGeom>
              <a:rect b="b" l="l" r="r" t="t"/>
              <a:pathLst>
                <a:path extrusionOk="0" h="1079" w="1165">
                  <a:moveTo>
                    <a:pt x="559" y="1"/>
                  </a:moveTo>
                  <a:cubicBezTo>
                    <a:pt x="459" y="1"/>
                    <a:pt x="361" y="32"/>
                    <a:pt x="277" y="94"/>
                  </a:cubicBezTo>
                  <a:cubicBezTo>
                    <a:pt x="56" y="260"/>
                    <a:pt x="0" y="593"/>
                    <a:pt x="166" y="870"/>
                  </a:cubicBezTo>
                  <a:cubicBezTo>
                    <a:pt x="301" y="1005"/>
                    <a:pt x="476" y="1078"/>
                    <a:pt x="642" y="1078"/>
                  </a:cubicBezTo>
                  <a:cubicBezTo>
                    <a:pt x="751" y="1078"/>
                    <a:pt x="855" y="1047"/>
                    <a:pt x="943" y="981"/>
                  </a:cubicBezTo>
                  <a:cubicBezTo>
                    <a:pt x="1165" y="815"/>
                    <a:pt x="1165" y="482"/>
                    <a:pt x="998" y="260"/>
                  </a:cubicBezTo>
                  <a:cubicBezTo>
                    <a:pt x="894" y="87"/>
                    <a:pt x="725" y="1"/>
                    <a:pt x="55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3"/>
            <p:cNvSpPr/>
            <p:nvPr/>
          </p:nvSpPr>
          <p:spPr>
            <a:xfrm>
              <a:off x="3500850" y="4289250"/>
              <a:ext cx="30525" cy="26975"/>
            </a:xfrm>
            <a:custGeom>
              <a:rect b="b" l="l" r="r" t="t"/>
              <a:pathLst>
                <a:path extrusionOk="0" h="1079" w="1221">
                  <a:moveTo>
                    <a:pt x="559" y="1"/>
                  </a:moveTo>
                  <a:cubicBezTo>
                    <a:pt x="460" y="1"/>
                    <a:pt x="361" y="32"/>
                    <a:pt x="278" y="94"/>
                  </a:cubicBezTo>
                  <a:cubicBezTo>
                    <a:pt x="56" y="261"/>
                    <a:pt x="0" y="593"/>
                    <a:pt x="222" y="871"/>
                  </a:cubicBezTo>
                  <a:cubicBezTo>
                    <a:pt x="323" y="1005"/>
                    <a:pt x="485" y="1078"/>
                    <a:pt x="646" y="1078"/>
                  </a:cubicBezTo>
                  <a:cubicBezTo>
                    <a:pt x="751" y="1078"/>
                    <a:pt x="856" y="1047"/>
                    <a:pt x="943" y="981"/>
                  </a:cubicBezTo>
                  <a:cubicBezTo>
                    <a:pt x="1165" y="815"/>
                    <a:pt x="1220" y="482"/>
                    <a:pt x="999" y="261"/>
                  </a:cubicBezTo>
                  <a:cubicBezTo>
                    <a:pt x="895" y="87"/>
                    <a:pt x="726" y="1"/>
                    <a:pt x="55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3"/>
            <p:cNvSpPr/>
            <p:nvPr/>
          </p:nvSpPr>
          <p:spPr>
            <a:xfrm>
              <a:off x="3470350" y="4298875"/>
              <a:ext cx="29125" cy="26975"/>
            </a:xfrm>
            <a:custGeom>
              <a:rect b="b" l="l" r="r" t="t"/>
              <a:pathLst>
                <a:path extrusionOk="0" h="1079" w="1165">
                  <a:moveTo>
                    <a:pt x="575" y="1"/>
                  </a:moveTo>
                  <a:cubicBezTo>
                    <a:pt x="470" y="1"/>
                    <a:pt x="365" y="32"/>
                    <a:pt x="278" y="97"/>
                  </a:cubicBezTo>
                  <a:cubicBezTo>
                    <a:pt x="56" y="264"/>
                    <a:pt x="0" y="596"/>
                    <a:pt x="167" y="818"/>
                  </a:cubicBezTo>
                  <a:cubicBezTo>
                    <a:pt x="305" y="992"/>
                    <a:pt x="487" y="1078"/>
                    <a:pt x="659" y="1078"/>
                  </a:cubicBezTo>
                  <a:cubicBezTo>
                    <a:pt x="761" y="1078"/>
                    <a:pt x="860" y="1047"/>
                    <a:pt x="943" y="985"/>
                  </a:cubicBezTo>
                  <a:cubicBezTo>
                    <a:pt x="1165" y="818"/>
                    <a:pt x="1165" y="486"/>
                    <a:pt x="999" y="208"/>
                  </a:cubicBezTo>
                  <a:cubicBezTo>
                    <a:pt x="898" y="74"/>
                    <a:pt x="736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3"/>
            <p:cNvSpPr/>
            <p:nvPr/>
          </p:nvSpPr>
          <p:spPr>
            <a:xfrm>
              <a:off x="3419050" y="4351550"/>
              <a:ext cx="29150" cy="26975"/>
            </a:xfrm>
            <a:custGeom>
              <a:rect b="b" l="l" r="r" t="t"/>
              <a:pathLst>
                <a:path extrusionOk="0" h="1079" w="1166">
                  <a:moveTo>
                    <a:pt x="575" y="1"/>
                  </a:moveTo>
                  <a:cubicBezTo>
                    <a:pt x="470" y="1"/>
                    <a:pt x="366" y="32"/>
                    <a:pt x="278" y="98"/>
                  </a:cubicBezTo>
                  <a:cubicBezTo>
                    <a:pt x="56" y="264"/>
                    <a:pt x="1" y="597"/>
                    <a:pt x="167" y="818"/>
                  </a:cubicBezTo>
                  <a:cubicBezTo>
                    <a:pt x="271" y="992"/>
                    <a:pt x="440" y="1078"/>
                    <a:pt x="620" y="1078"/>
                  </a:cubicBezTo>
                  <a:cubicBezTo>
                    <a:pt x="728" y="1078"/>
                    <a:pt x="839" y="1047"/>
                    <a:pt x="943" y="985"/>
                  </a:cubicBezTo>
                  <a:cubicBezTo>
                    <a:pt x="1165" y="818"/>
                    <a:pt x="1165" y="486"/>
                    <a:pt x="999" y="208"/>
                  </a:cubicBezTo>
                  <a:cubicBezTo>
                    <a:pt x="898" y="74"/>
                    <a:pt x="736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3"/>
            <p:cNvSpPr/>
            <p:nvPr/>
          </p:nvSpPr>
          <p:spPr>
            <a:xfrm>
              <a:off x="3388550" y="4361250"/>
              <a:ext cx="29150" cy="26975"/>
            </a:xfrm>
            <a:custGeom>
              <a:rect b="b" l="l" r="r" t="t"/>
              <a:pathLst>
                <a:path extrusionOk="0" h="1079" w="1166">
                  <a:moveTo>
                    <a:pt x="575" y="1"/>
                  </a:moveTo>
                  <a:cubicBezTo>
                    <a:pt x="470" y="1"/>
                    <a:pt x="366" y="32"/>
                    <a:pt x="278" y="98"/>
                  </a:cubicBezTo>
                  <a:cubicBezTo>
                    <a:pt x="56" y="264"/>
                    <a:pt x="1" y="597"/>
                    <a:pt x="167" y="819"/>
                  </a:cubicBezTo>
                  <a:cubicBezTo>
                    <a:pt x="306" y="992"/>
                    <a:pt x="488" y="1079"/>
                    <a:pt x="659" y="1079"/>
                  </a:cubicBezTo>
                  <a:cubicBezTo>
                    <a:pt x="762" y="1079"/>
                    <a:pt x="860" y="1047"/>
                    <a:pt x="944" y="985"/>
                  </a:cubicBezTo>
                  <a:cubicBezTo>
                    <a:pt x="1165" y="819"/>
                    <a:pt x="1165" y="486"/>
                    <a:pt x="999" y="209"/>
                  </a:cubicBezTo>
                  <a:cubicBezTo>
                    <a:pt x="898" y="74"/>
                    <a:pt x="737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3"/>
            <p:cNvSpPr/>
            <p:nvPr/>
          </p:nvSpPr>
          <p:spPr>
            <a:xfrm>
              <a:off x="3346975" y="4391750"/>
              <a:ext cx="30525" cy="27050"/>
            </a:xfrm>
            <a:custGeom>
              <a:rect b="b" l="l" r="r" t="t"/>
              <a:pathLst>
                <a:path extrusionOk="0" h="1082" w="1221">
                  <a:moveTo>
                    <a:pt x="578" y="1"/>
                  </a:moveTo>
                  <a:cubicBezTo>
                    <a:pt x="470" y="1"/>
                    <a:pt x="365" y="32"/>
                    <a:pt x="278" y="98"/>
                  </a:cubicBezTo>
                  <a:cubicBezTo>
                    <a:pt x="56" y="264"/>
                    <a:pt x="0" y="597"/>
                    <a:pt x="222" y="874"/>
                  </a:cubicBezTo>
                  <a:cubicBezTo>
                    <a:pt x="323" y="1008"/>
                    <a:pt x="485" y="1082"/>
                    <a:pt x="646" y="1082"/>
                  </a:cubicBezTo>
                  <a:cubicBezTo>
                    <a:pt x="751" y="1082"/>
                    <a:pt x="856" y="1050"/>
                    <a:pt x="943" y="985"/>
                  </a:cubicBezTo>
                  <a:cubicBezTo>
                    <a:pt x="1165" y="819"/>
                    <a:pt x="1220" y="486"/>
                    <a:pt x="1054" y="209"/>
                  </a:cubicBezTo>
                  <a:cubicBezTo>
                    <a:pt x="920" y="74"/>
                    <a:pt x="745" y="1"/>
                    <a:pt x="57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3"/>
            <p:cNvSpPr/>
            <p:nvPr/>
          </p:nvSpPr>
          <p:spPr>
            <a:xfrm>
              <a:off x="3647800" y="4708000"/>
              <a:ext cx="32000" cy="28175"/>
            </a:xfrm>
            <a:custGeom>
              <a:rect b="b" l="l" r="r" t="t"/>
              <a:pathLst>
                <a:path extrusionOk="0" h="1127" w="1280">
                  <a:moveTo>
                    <a:pt x="571" y="0"/>
                  </a:moveTo>
                  <a:cubicBezTo>
                    <a:pt x="509" y="0"/>
                    <a:pt x="448" y="11"/>
                    <a:pt x="388" y="35"/>
                  </a:cubicBezTo>
                  <a:cubicBezTo>
                    <a:pt x="111" y="146"/>
                    <a:pt x="0" y="423"/>
                    <a:pt x="56" y="756"/>
                  </a:cubicBezTo>
                  <a:lnTo>
                    <a:pt x="111" y="700"/>
                  </a:lnTo>
                  <a:cubicBezTo>
                    <a:pt x="175" y="1001"/>
                    <a:pt x="381" y="1127"/>
                    <a:pt x="592" y="1127"/>
                  </a:cubicBezTo>
                  <a:cubicBezTo>
                    <a:pt x="928" y="1127"/>
                    <a:pt x="1279" y="810"/>
                    <a:pt x="1109" y="368"/>
                  </a:cubicBezTo>
                  <a:cubicBezTo>
                    <a:pt x="1022" y="150"/>
                    <a:pt x="798" y="0"/>
                    <a:pt x="57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3"/>
            <p:cNvSpPr/>
            <p:nvPr/>
          </p:nvSpPr>
          <p:spPr>
            <a:xfrm>
              <a:off x="3595125" y="4714400"/>
              <a:ext cx="27750" cy="27750"/>
            </a:xfrm>
            <a:custGeom>
              <a:rect b="b" l="l" r="r" t="t"/>
              <a:pathLst>
                <a:path extrusionOk="0" h="1110" w="1110">
                  <a:moveTo>
                    <a:pt x="610" y="1"/>
                  </a:moveTo>
                  <a:cubicBezTo>
                    <a:pt x="333" y="1"/>
                    <a:pt x="111" y="223"/>
                    <a:pt x="56" y="500"/>
                  </a:cubicBezTo>
                  <a:cubicBezTo>
                    <a:pt x="0" y="777"/>
                    <a:pt x="222" y="1054"/>
                    <a:pt x="555" y="1110"/>
                  </a:cubicBezTo>
                  <a:cubicBezTo>
                    <a:pt x="832" y="1110"/>
                    <a:pt x="1109" y="888"/>
                    <a:pt x="1109" y="555"/>
                  </a:cubicBezTo>
                  <a:cubicBezTo>
                    <a:pt x="1109" y="278"/>
                    <a:pt x="887" y="56"/>
                    <a:pt x="61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3"/>
            <p:cNvSpPr/>
            <p:nvPr/>
          </p:nvSpPr>
          <p:spPr>
            <a:xfrm>
              <a:off x="3542425" y="4699450"/>
              <a:ext cx="29150" cy="27125"/>
            </a:xfrm>
            <a:custGeom>
              <a:rect b="b" l="l" r="r" t="t"/>
              <a:pathLst>
                <a:path extrusionOk="0" h="1085" w="1166">
                  <a:moveTo>
                    <a:pt x="692" y="1"/>
                  </a:moveTo>
                  <a:cubicBezTo>
                    <a:pt x="504" y="1"/>
                    <a:pt x="304" y="104"/>
                    <a:pt x="223" y="266"/>
                  </a:cubicBezTo>
                  <a:cubicBezTo>
                    <a:pt x="1" y="488"/>
                    <a:pt x="112" y="876"/>
                    <a:pt x="389" y="1042"/>
                  </a:cubicBezTo>
                  <a:cubicBezTo>
                    <a:pt x="472" y="1070"/>
                    <a:pt x="542" y="1084"/>
                    <a:pt x="611" y="1084"/>
                  </a:cubicBezTo>
                  <a:cubicBezTo>
                    <a:pt x="680" y="1084"/>
                    <a:pt x="750" y="1070"/>
                    <a:pt x="833" y="1042"/>
                  </a:cubicBezTo>
                  <a:cubicBezTo>
                    <a:pt x="999" y="1042"/>
                    <a:pt x="1110" y="932"/>
                    <a:pt x="1165" y="765"/>
                  </a:cubicBezTo>
                  <a:cubicBezTo>
                    <a:pt x="1165" y="654"/>
                    <a:pt x="1165" y="488"/>
                    <a:pt x="1165" y="377"/>
                  </a:cubicBezTo>
                  <a:cubicBezTo>
                    <a:pt x="1110" y="211"/>
                    <a:pt x="999" y="100"/>
                    <a:pt x="888" y="44"/>
                  </a:cubicBezTo>
                  <a:cubicBezTo>
                    <a:pt x="829" y="15"/>
                    <a:pt x="761" y="1"/>
                    <a:pt x="69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3"/>
            <p:cNvSpPr/>
            <p:nvPr/>
          </p:nvSpPr>
          <p:spPr>
            <a:xfrm>
              <a:off x="3499750" y="4664850"/>
              <a:ext cx="34400" cy="26400"/>
            </a:xfrm>
            <a:custGeom>
              <a:rect b="b" l="l" r="r" t="t"/>
              <a:pathLst>
                <a:path extrusionOk="0" h="1056" w="1376">
                  <a:moveTo>
                    <a:pt x="770" y="1"/>
                  </a:moveTo>
                  <a:cubicBezTo>
                    <a:pt x="672" y="1"/>
                    <a:pt x="575" y="32"/>
                    <a:pt x="488" y="98"/>
                  </a:cubicBezTo>
                  <a:cubicBezTo>
                    <a:pt x="0" y="452"/>
                    <a:pt x="328" y="1056"/>
                    <a:pt x="763" y="1056"/>
                  </a:cubicBezTo>
                  <a:cubicBezTo>
                    <a:pt x="872" y="1056"/>
                    <a:pt x="987" y="1018"/>
                    <a:pt x="1098" y="929"/>
                  </a:cubicBezTo>
                  <a:cubicBezTo>
                    <a:pt x="1320" y="763"/>
                    <a:pt x="1375" y="430"/>
                    <a:pt x="1209" y="208"/>
                  </a:cubicBezTo>
                  <a:cubicBezTo>
                    <a:pt x="1075" y="74"/>
                    <a:pt x="920" y="1"/>
                    <a:pt x="77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3"/>
            <p:cNvSpPr/>
            <p:nvPr/>
          </p:nvSpPr>
          <p:spPr>
            <a:xfrm>
              <a:off x="3481450" y="4617375"/>
              <a:ext cx="29125" cy="27075"/>
            </a:xfrm>
            <a:custGeom>
              <a:rect b="b" l="l" r="r" t="t"/>
              <a:pathLst>
                <a:path extrusionOk="0" h="1083" w="1165">
                  <a:moveTo>
                    <a:pt x="499" y="0"/>
                  </a:moveTo>
                  <a:cubicBezTo>
                    <a:pt x="333" y="0"/>
                    <a:pt x="222" y="111"/>
                    <a:pt x="111" y="222"/>
                  </a:cubicBezTo>
                  <a:cubicBezTo>
                    <a:pt x="56" y="333"/>
                    <a:pt x="0" y="499"/>
                    <a:pt x="56" y="666"/>
                  </a:cubicBezTo>
                  <a:cubicBezTo>
                    <a:pt x="101" y="893"/>
                    <a:pt x="333" y="1083"/>
                    <a:pt x="568" y="1083"/>
                  </a:cubicBezTo>
                  <a:cubicBezTo>
                    <a:pt x="619" y="1083"/>
                    <a:pt x="671" y="1074"/>
                    <a:pt x="721" y="1054"/>
                  </a:cubicBezTo>
                  <a:cubicBezTo>
                    <a:pt x="998" y="943"/>
                    <a:pt x="1165" y="666"/>
                    <a:pt x="1109" y="388"/>
                  </a:cubicBezTo>
                  <a:cubicBezTo>
                    <a:pt x="1109" y="278"/>
                    <a:pt x="998" y="167"/>
                    <a:pt x="887" y="111"/>
                  </a:cubicBezTo>
                  <a:cubicBezTo>
                    <a:pt x="776" y="0"/>
                    <a:pt x="665" y="0"/>
                    <a:pt x="499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3"/>
            <p:cNvSpPr/>
            <p:nvPr/>
          </p:nvSpPr>
          <p:spPr>
            <a:xfrm>
              <a:off x="3479925" y="4564025"/>
              <a:ext cx="29275" cy="27025"/>
            </a:xfrm>
            <a:custGeom>
              <a:rect b="b" l="l" r="r" t="t"/>
              <a:pathLst>
                <a:path extrusionOk="0" h="1081" w="1171">
                  <a:moveTo>
                    <a:pt x="595" y="0"/>
                  </a:moveTo>
                  <a:cubicBezTo>
                    <a:pt x="141" y="0"/>
                    <a:pt x="1" y="1030"/>
                    <a:pt x="560" y="1081"/>
                  </a:cubicBezTo>
                  <a:cubicBezTo>
                    <a:pt x="837" y="1081"/>
                    <a:pt x="1059" y="914"/>
                    <a:pt x="1170" y="637"/>
                  </a:cubicBezTo>
                  <a:cubicBezTo>
                    <a:pt x="1170" y="360"/>
                    <a:pt x="1004" y="83"/>
                    <a:pt x="726" y="27"/>
                  </a:cubicBezTo>
                  <a:cubicBezTo>
                    <a:pt x="680" y="9"/>
                    <a:pt x="637" y="0"/>
                    <a:pt x="59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3"/>
            <p:cNvSpPr/>
            <p:nvPr/>
          </p:nvSpPr>
          <p:spPr>
            <a:xfrm>
              <a:off x="3496850" y="4515900"/>
              <a:ext cx="34525" cy="25300"/>
            </a:xfrm>
            <a:custGeom>
              <a:rect b="b" l="l" r="r" t="t"/>
              <a:pathLst>
                <a:path extrusionOk="0" h="1012" w="1381">
                  <a:moveTo>
                    <a:pt x="781" y="1"/>
                  </a:moveTo>
                  <a:cubicBezTo>
                    <a:pt x="340" y="1"/>
                    <a:pt x="0" y="640"/>
                    <a:pt x="493" y="954"/>
                  </a:cubicBezTo>
                  <a:cubicBezTo>
                    <a:pt x="591" y="993"/>
                    <a:pt x="690" y="1012"/>
                    <a:pt x="783" y="1012"/>
                  </a:cubicBezTo>
                  <a:cubicBezTo>
                    <a:pt x="953" y="1012"/>
                    <a:pt x="1107" y="951"/>
                    <a:pt x="1214" y="843"/>
                  </a:cubicBezTo>
                  <a:cubicBezTo>
                    <a:pt x="1380" y="566"/>
                    <a:pt x="1325" y="289"/>
                    <a:pt x="1103" y="122"/>
                  </a:cubicBezTo>
                  <a:cubicBezTo>
                    <a:pt x="997" y="37"/>
                    <a:pt x="886" y="1"/>
                    <a:pt x="78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3"/>
            <p:cNvSpPr/>
            <p:nvPr/>
          </p:nvSpPr>
          <p:spPr>
            <a:xfrm>
              <a:off x="3537100" y="4478450"/>
              <a:ext cx="31700" cy="26650"/>
            </a:xfrm>
            <a:custGeom>
              <a:rect b="b" l="l" r="r" t="t"/>
              <a:pathLst>
                <a:path extrusionOk="0" h="1066" w="1268">
                  <a:moveTo>
                    <a:pt x="750" y="0"/>
                  </a:moveTo>
                  <a:cubicBezTo>
                    <a:pt x="369" y="0"/>
                    <a:pt x="1" y="422"/>
                    <a:pt x="269" y="844"/>
                  </a:cubicBezTo>
                  <a:cubicBezTo>
                    <a:pt x="380" y="992"/>
                    <a:pt x="540" y="1066"/>
                    <a:pt x="717" y="1066"/>
                  </a:cubicBezTo>
                  <a:cubicBezTo>
                    <a:pt x="805" y="1066"/>
                    <a:pt x="898" y="1047"/>
                    <a:pt x="990" y="1010"/>
                  </a:cubicBezTo>
                  <a:cubicBezTo>
                    <a:pt x="1212" y="844"/>
                    <a:pt x="1268" y="567"/>
                    <a:pt x="1157" y="289"/>
                  </a:cubicBezTo>
                  <a:lnTo>
                    <a:pt x="1212" y="289"/>
                  </a:lnTo>
                  <a:cubicBezTo>
                    <a:pt x="1092" y="84"/>
                    <a:pt x="920" y="0"/>
                    <a:pt x="75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3"/>
            <p:cNvSpPr/>
            <p:nvPr/>
          </p:nvSpPr>
          <p:spPr>
            <a:xfrm>
              <a:off x="3589575" y="4461900"/>
              <a:ext cx="27750" cy="26575"/>
            </a:xfrm>
            <a:custGeom>
              <a:rect b="b" l="l" r="r" t="t"/>
              <a:pathLst>
                <a:path extrusionOk="0" h="1063" w="1110">
                  <a:moveTo>
                    <a:pt x="640" y="0"/>
                  </a:moveTo>
                  <a:cubicBezTo>
                    <a:pt x="612" y="0"/>
                    <a:pt x="583" y="3"/>
                    <a:pt x="555" y="9"/>
                  </a:cubicBezTo>
                  <a:cubicBezTo>
                    <a:pt x="222" y="9"/>
                    <a:pt x="0" y="286"/>
                    <a:pt x="56" y="619"/>
                  </a:cubicBezTo>
                  <a:cubicBezTo>
                    <a:pt x="111" y="896"/>
                    <a:pt x="388" y="1062"/>
                    <a:pt x="666" y="1062"/>
                  </a:cubicBezTo>
                  <a:cubicBezTo>
                    <a:pt x="777" y="1062"/>
                    <a:pt x="887" y="1007"/>
                    <a:pt x="998" y="896"/>
                  </a:cubicBezTo>
                  <a:cubicBezTo>
                    <a:pt x="1054" y="785"/>
                    <a:pt x="1109" y="619"/>
                    <a:pt x="1109" y="508"/>
                  </a:cubicBezTo>
                  <a:cubicBezTo>
                    <a:pt x="1109" y="209"/>
                    <a:pt x="886" y="0"/>
                    <a:pt x="64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3"/>
            <p:cNvSpPr/>
            <p:nvPr/>
          </p:nvSpPr>
          <p:spPr>
            <a:xfrm>
              <a:off x="3642250" y="4465400"/>
              <a:ext cx="29125" cy="27500"/>
            </a:xfrm>
            <a:custGeom>
              <a:rect b="b" l="l" r="r" t="t"/>
              <a:pathLst>
                <a:path extrusionOk="0" h="1100" w="1165">
                  <a:moveTo>
                    <a:pt x="543" y="1"/>
                  </a:moveTo>
                  <a:cubicBezTo>
                    <a:pt x="317" y="1"/>
                    <a:pt x="100" y="160"/>
                    <a:pt x="56" y="423"/>
                  </a:cubicBezTo>
                  <a:cubicBezTo>
                    <a:pt x="0" y="701"/>
                    <a:pt x="167" y="978"/>
                    <a:pt x="389" y="1089"/>
                  </a:cubicBezTo>
                  <a:cubicBezTo>
                    <a:pt x="432" y="1096"/>
                    <a:pt x="475" y="1099"/>
                    <a:pt x="517" y="1099"/>
                  </a:cubicBezTo>
                  <a:cubicBezTo>
                    <a:pt x="791" y="1099"/>
                    <a:pt x="1013" y="949"/>
                    <a:pt x="1109" y="756"/>
                  </a:cubicBezTo>
                  <a:cubicBezTo>
                    <a:pt x="1165" y="590"/>
                    <a:pt x="1165" y="423"/>
                    <a:pt x="1109" y="312"/>
                  </a:cubicBezTo>
                  <a:cubicBezTo>
                    <a:pt x="999" y="146"/>
                    <a:pt x="888" y="91"/>
                    <a:pt x="721" y="35"/>
                  </a:cubicBezTo>
                  <a:cubicBezTo>
                    <a:pt x="663" y="12"/>
                    <a:pt x="603" y="1"/>
                    <a:pt x="54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3"/>
            <p:cNvSpPr/>
            <p:nvPr/>
          </p:nvSpPr>
          <p:spPr>
            <a:xfrm>
              <a:off x="3686000" y="4491150"/>
              <a:ext cx="32525" cy="26725"/>
            </a:xfrm>
            <a:custGeom>
              <a:rect b="b" l="l" r="r" t="t"/>
              <a:pathLst>
                <a:path extrusionOk="0" h="1069" w="1301">
                  <a:moveTo>
                    <a:pt x="725" y="1"/>
                  </a:moveTo>
                  <a:cubicBezTo>
                    <a:pt x="560" y="1"/>
                    <a:pt x="396" y="69"/>
                    <a:pt x="302" y="225"/>
                  </a:cubicBezTo>
                  <a:cubicBezTo>
                    <a:pt x="0" y="613"/>
                    <a:pt x="370" y="1069"/>
                    <a:pt x="758" y="1069"/>
                  </a:cubicBezTo>
                  <a:cubicBezTo>
                    <a:pt x="868" y="1069"/>
                    <a:pt x="980" y="1032"/>
                    <a:pt x="1078" y="946"/>
                  </a:cubicBezTo>
                  <a:cubicBezTo>
                    <a:pt x="1300" y="724"/>
                    <a:pt x="1300" y="336"/>
                    <a:pt x="1078" y="114"/>
                  </a:cubicBezTo>
                  <a:cubicBezTo>
                    <a:pt x="982" y="42"/>
                    <a:pt x="853" y="1"/>
                    <a:pt x="72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3"/>
            <p:cNvSpPr/>
            <p:nvPr/>
          </p:nvSpPr>
          <p:spPr>
            <a:xfrm>
              <a:off x="3721275" y="4533525"/>
              <a:ext cx="34800" cy="26725"/>
            </a:xfrm>
            <a:custGeom>
              <a:rect b="b" l="l" r="r" t="t"/>
              <a:pathLst>
                <a:path extrusionOk="0" h="1069" w="1392">
                  <a:moveTo>
                    <a:pt x="612" y="1"/>
                  </a:moveTo>
                  <a:cubicBezTo>
                    <a:pt x="525" y="1"/>
                    <a:pt x="431" y="26"/>
                    <a:pt x="333" y="83"/>
                  </a:cubicBezTo>
                  <a:cubicBezTo>
                    <a:pt x="56" y="194"/>
                    <a:pt x="0" y="526"/>
                    <a:pt x="111" y="804"/>
                  </a:cubicBezTo>
                  <a:cubicBezTo>
                    <a:pt x="192" y="966"/>
                    <a:pt x="363" y="1069"/>
                    <a:pt x="557" y="1069"/>
                  </a:cubicBezTo>
                  <a:cubicBezTo>
                    <a:pt x="628" y="1069"/>
                    <a:pt x="702" y="1055"/>
                    <a:pt x="776" y="1025"/>
                  </a:cubicBezTo>
                  <a:cubicBezTo>
                    <a:pt x="1392" y="836"/>
                    <a:pt x="1118" y="1"/>
                    <a:pt x="61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3"/>
            <p:cNvSpPr/>
            <p:nvPr/>
          </p:nvSpPr>
          <p:spPr>
            <a:xfrm>
              <a:off x="3730975" y="4585475"/>
              <a:ext cx="31775" cy="26550"/>
            </a:xfrm>
            <a:custGeom>
              <a:rect b="b" l="l" r="r" t="t"/>
              <a:pathLst>
                <a:path extrusionOk="0" h="1062" w="1271">
                  <a:moveTo>
                    <a:pt x="666" y="1"/>
                  </a:moveTo>
                  <a:cubicBezTo>
                    <a:pt x="0" y="56"/>
                    <a:pt x="0" y="999"/>
                    <a:pt x="666" y="1054"/>
                  </a:cubicBezTo>
                  <a:cubicBezTo>
                    <a:pt x="694" y="1059"/>
                    <a:pt x="723" y="1062"/>
                    <a:pt x="751" y="1062"/>
                  </a:cubicBezTo>
                  <a:cubicBezTo>
                    <a:pt x="1044" y="1062"/>
                    <a:pt x="1271" y="804"/>
                    <a:pt x="1220" y="500"/>
                  </a:cubicBezTo>
                  <a:cubicBezTo>
                    <a:pt x="1220" y="389"/>
                    <a:pt x="1165" y="223"/>
                    <a:pt x="1054" y="112"/>
                  </a:cubicBezTo>
                  <a:cubicBezTo>
                    <a:pt x="943" y="1"/>
                    <a:pt x="777" y="1"/>
                    <a:pt x="66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3"/>
            <p:cNvSpPr/>
            <p:nvPr/>
          </p:nvSpPr>
          <p:spPr>
            <a:xfrm>
              <a:off x="3722650" y="4638500"/>
              <a:ext cx="29150" cy="25700"/>
            </a:xfrm>
            <a:custGeom>
              <a:rect b="b" l="l" r="r" t="t"/>
              <a:pathLst>
                <a:path extrusionOk="0" h="1028" w="1166">
                  <a:moveTo>
                    <a:pt x="583" y="1"/>
                  </a:moveTo>
                  <a:cubicBezTo>
                    <a:pt x="514" y="1"/>
                    <a:pt x="444" y="15"/>
                    <a:pt x="389" y="42"/>
                  </a:cubicBezTo>
                  <a:cubicBezTo>
                    <a:pt x="278" y="42"/>
                    <a:pt x="167" y="153"/>
                    <a:pt x="111" y="264"/>
                  </a:cubicBezTo>
                  <a:cubicBezTo>
                    <a:pt x="1" y="542"/>
                    <a:pt x="111" y="819"/>
                    <a:pt x="389" y="985"/>
                  </a:cubicBezTo>
                  <a:cubicBezTo>
                    <a:pt x="460" y="1014"/>
                    <a:pt x="536" y="1028"/>
                    <a:pt x="610" y="1028"/>
                  </a:cubicBezTo>
                  <a:cubicBezTo>
                    <a:pt x="823" y="1028"/>
                    <a:pt x="1027" y="914"/>
                    <a:pt x="1110" y="708"/>
                  </a:cubicBezTo>
                  <a:cubicBezTo>
                    <a:pt x="1165" y="597"/>
                    <a:pt x="1165" y="431"/>
                    <a:pt x="1110" y="320"/>
                  </a:cubicBezTo>
                  <a:cubicBezTo>
                    <a:pt x="1054" y="153"/>
                    <a:pt x="943" y="42"/>
                    <a:pt x="777" y="42"/>
                  </a:cubicBezTo>
                  <a:cubicBezTo>
                    <a:pt x="721" y="15"/>
                    <a:pt x="652" y="1"/>
                    <a:pt x="58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3"/>
            <p:cNvSpPr/>
            <p:nvPr/>
          </p:nvSpPr>
          <p:spPr>
            <a:xfrm>
              <a:off x="3692225" y="4682775"/>
              <a:ext cx="30450" cy="25475"/>
            </a:xfrm>
            <a:custGeom>
              <a:rect b="b" l="l" r="r" t="t"/>
              <a:pathLst>
                <a:path extrusionOk="0" h="1019" w="1218">
                  <a:moveTo>
                    <a:pt x="681" y="0"/>
                  </a:moveTo>
                  <a:cubicBezTo>
                    <a:pt x="300" y="0"/>
                    <a:pt x="1" y="429"/>
                    <a:pt x="219" y="822"/>
                  </a:cubicBezTo>
                  <a:cubicBezTo>
                    <a:pt x="313" y="947"/>
                    <a:pt x="476" y="1019"/>
                    <a:pt x="641" y="1019"/>
                  </a:cubicBezTo>
                  <a:cubicBezTo>
                    <a:pt x="769" y="1019"/>
                    <a:pt x="899" y="975"/>
                    <a:pt x="996" y="878"/>
                  </a:cubicBezTo>
                  <a:cubicBezTo>
                    <a:pt x="1218" y="656"/>
                    <a:pt x="1218" y="323"/>
                    <a:pt x="996" y="101"/>
                  </a:cubicBezTo>
                  <a:cubicBezTo>
                    <a:pt x="890" y="31"/>
                    <a:pt x="783" y="0"/>
                    <a:pt x="68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3"/>
            <p:cNvSpPr/>
            <p:nvPr/>
          </p:nvSpPr>
          <p:spPr>
            <a:xfrm>
              <a:off x="3119750" y="4018250"/>
              <a:ext cx="39075" cy="27625"/>
            </a:xfrm>
            <a:custGeom>
              <a:rect b="b" l="l" r="r" t="t"/>
              <a:pathLst>
                <a:path extrusionOk="0" h="1105" w="1563">
                  <a:moveTo>
                    <a:pt x="763" y="0"/>
                  </a:moveTo>
                  <a:cubicBezTo>
                    <a:pt x="306" y="0"/>
                    <a:pt x="1" y="650"/>
                    <a:pt x="494" y="1008"/>
                  </a:cubicBezTo>
                  <a:cubicBezTo>
                    <a:pt x="590" y="1076"/>
                    <a:pt x="688" y="1105"/>
                    <a:pt x="781" y="1105"/>
                  </a:cubicBezTo>
                  <a:cubicBezTo>
                    <a:pt x="1225" y="1105"/>
                    <a:pt x="1563" y="442"/>
                    <a:pt x="1104" y="121"/>
                  </a:cubicBezTo>
                  <a:cubicBezTo>
                    <a:pt x="988" y="37"/>
                    <a:pt x="871" y="0"/>
                    <a:pt x="76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3"/>
            <p:cNvSpPr/>
            <p:nvPr/>
          </p:nvSpPr>
          <p:spPr>
            <a:xfrm>
              <a:off x="3098800" y="4066600"/>
              <a:ext cx="33325" cy="27000"/>
            </a:xfrm>
            <a:custGeom>
              <a:rect b="b" l="l" r="r" t="t"/>
              <a:pathLst>
                <a:path extrusionOk="0" h="1080" w="1333">
                  <a:moveTo>
                    <a:pt x="790" y="0"/>
                  </a:moveTo>
                  <a:cubicBezTo>
                    <a:pt x="142" y="0"/>
                    <a:pt x="0" y="968"/>
                    <a:pt x="722" y="1071"/>
                  </a:cubicBezTo>
                  <a:cubicBezTo>
                    <a:pt x="752" y="1077"/>
                    <a:pt x="781" y="1079"/>
                    <a:pt x="810" y="1079"/>
                  </a:cubicBezTo>
                  <a:cubicBezTo>
                    <a:pt x="1056" y="1079"/>
                    <a:pt x="1283" y="881"/>
                    <a:pt x="1332" y="683"/>
                  </a:cubicBezTo>
                  <a:cubicBezTo>
                    <a:pt x="1332" y="350"/>
                    <a:pt x="1166" y="128"/>
                    <a:pt x="944" y="17"/>
                  </a:cubicBezTo>
                  <a:cubicBezTo>
                    <a:pt x="890" y="6"/>
                    <a:pt x="839" y="0"/>
                    <a:pt x="79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3"/>
            <p:cNvSpPr/>
            <p:nvPr/>
          </p:nvSpPr>
          <p:spPr>
            <a:xfrm>
              <a:off x="3105750" y="4119700"/>
              <a:ext cx="27750" cy="27225"/>
            </a:xfrm>
            <a:custGeom>
              <a:rect b="b" l="l" r="r" t="t"/>
              <a:pathLst>
                <a:path extrusionOk="0" h="1089" w="1110">
                  <a:moveTo>
                    <a:pt x="444" y="0"/>
                  </a:moveTo>
                  <a:cubicBezTo>
                    <a:pt x="334" y="56"/>
                    <a:pt x="167" y="111"/>
                    <a:pt x="112" y="222"/>
                  </a:cubicBezTo>
                  <a:cubicBezTo>
                    <a:pt x="1" y="388"/>
                    <a:pt x="1" y="499"/>
                    <a:pt x="1" y="666"/>
                  </a:cubicBezTo>
                  <a:cubicBezTo>
                    <a:pt x="89" y="929"/>
                    <a:pt x="280" y="1088"/>
                    <a:pt x="522" y="1088"/>
                  </a:cubicBezTo>
                  <a:cubicBezTo>
                    <a:pt x="585" y="1088"/>
                    <a:pt x="652" y="1077"/>
                    <a:pt x="722" y="1054"/>
                  </a:cubicBezTo>
                  <a:cubicBezTo>
                    <a:pt x="943" y="998"/>
                    <a:pt x="1110" y="721"/>
                    <a:pt x="1110" y="444"/>
                  </a:cubicBezTo>
                  <a:cubicBezTo>
                    <a:pt x="1054" y="278"/>
                    <a:pt x="999" y="167"/>
                    <a:pt x="888" y="111"/>
                  </a:cubicBezTo>
                  <a:cubicBezTo>
                    <a:pt x="722" y="56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3"/>
            <p:cNvSpPr/>
            <p:nvPr/>
          </p:nvSpPr>
          <p:spPr>
            <a:xfrm>
              <a:off x="3121575" y="4168350"/>
              <a:ext cx="38675" cy="27025"/>
            </a:xfrm>
            <a:custGeom>
              <a:rect b="b" l="l" r="r" t="t"/>
              <a:pathLst>
                <a:path extrusionOk="0" h="1081" w="1547">
                  <a:moveTo>
                    <a:pt x="841" y="1"/>
                  </a:moveTo>
                  <a:cubicBezTo>
                    <a:pt x="743" y="1"/>
                    <a:pt x="638" y="32"/>
                    <a:pt x="532" y="106"/>
                  </a:cubicBezTo>
                  <a:cubicBezTo>
                    <a:pt x="1" y="416"/>
                    <a:pt x="354" y="1080"/>
                    <a:pt x="800" y="1080"/>
                  </a:cubicBezTo>
                  <a:cubicBezTo>
                    <a:pt x="913" y="1080"/>
                    <a:pt x="1031" y="1038"/>
                    <a:pt x="1142" y="938"/>
                  </a:cubicBezTo>
                  <a:cubicBezTo>
                    <a:pt x="1547" y="578"/>
                    <a:pt x="1259" y="1"/>
                    <a:pt x="84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3"/>
            <p:cNvSpPr/>
            <p:nvPr/>
          </p:nvSpPr>
          <p:spPr>
            <a:xfrm>
              <a:off x="3166750" y="4202875"/>
              <a:ext cx="29150" cy="26925"/>
            </a:xfrm>
            <a:custGeom>
              <a:rect b="b" l="l" r="r" t="t"/>
              <a:pathLst>
                <a:path extrusionOk="0" h="1077" w="1166">
                  <a:moveTo>
                    <a:pt x="615" y="0"/>
                  </a:moveTo>
                  <a:cubicBezTo>
                    <a:pt x="438" y="0"/>
                    <a:pt x="278" y="74"/>
                    <a:pt x="167" y="222"/>
                  </a:cubicBezTo>
                  <a:cubicBezTo>
                    <a:pt x="1" y="499"/>
                    <a:pt x="112" y="832"/>
                    <a:pt x="389" y="998"/>
                  </a:cubicBezTo>
                  <a:cubicBezTo>
                    <a:pt x="467" y="1038"/>
                    <a:pt x="573" y="1077"/>
                    <a:pt x="688" y="1077"/>
                  </a:cubicBezTo>
                  <a:cubicBezTo>
                    <a:pt x="735" y="1077"/>
                    <a:pt x="784" y="1070"/>
                    <a:pt x="832" y="1054"/>
                  </a:cubicBezTo>
                  <a:cubicBezTo>
                    <a:pt x="943" y="998"/>
                    <a:pt x="1054" y="888"/>
                    <a:pt x="1110" y="777"/>
                  </a:cubicBezTo>
                  <a:cubicBezTo>
                    <a:pt x="1165" y="610"/>
                    <a:pt x="1165" y="499"/>
                    <a:pt x="1110" y="333"/>
                  </a:cubicBezTo>
                  <a:cubicBezTo>
                    <a:pt x="1054" y="222"/>
                    <a:pt x="999" y="111"/>
                    <a:pt x="888" y="56"/>
                  </a:cubicBezTo>
                  <a:cubicBezTo>
                    <a:pt x="795" y="19"/>
                    <a:pt x="703" y="0"/>
                    <a:pt x="61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23"/>
            <p:cNvSpPr/>
            <p:nvPr/>
          </p:nvSpPr>
          <p:spPr>
            <a:xfrm>
              <a:off x="3217950" y="4218125"/>
              <a:ext cx="27850" cy="27125"/>
            </a:xfrm>
            <a:custGeom>
              <a:rect b="b" l="l" r="r" t="t"/>
              <a:pathLst>
                <a:path extrusionOk="0" h="1085" w="1114">
                  <a:moveTo>
                    <a:pt x="670" y="0"/>
                  </a:moveTo>
                  <a:cubicBezTo>
                    <a:pt x="337" y="0"/>
                    <a:pt x="115" y="167"/>
                    <a:pt x="60" y="444"/>
                  </a:cubicBezTo>
                  <a:cubicBezTo>
                    <a:pt x="0" y="860"/>
                    <a:pt x="307" y="1085"/>
                    <a:pt x="604" y="1085"/>
                  </a:cubicBezTo>
                  <a:cubicBezTo>
                    <a:pt x="862" y="1085"/>
                    <a:pt x="1113" y="915"/>
                    <a:pt x="1113" y="555"/>
                  </a:cubicBezTo>
                  <a:cubicBezTo>
                    <a:pt x="1113" y="278"/>
                    <a:pt x="947" y="0"/>
                    <a:pt x="67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23"/>
            <p:cNvSpPr/>
            <p:nvPr/>
          </p:nvSpPr>
          <p:spPr>
            <a:xfrm>
              <a:off x="3270375" y="4211425"/>
              <a:ext cx="30875" cy="26975"/>
            </a:xfrm>
            <a:custGeom>
              <a:rect b="b" l="l" r="r" t="t"/>
              <a:pathLst>
                <a:path extrusionOk="0" h="1079" w="1235">
                  <a:moveTo>
                    <a:pt x="643" y="0"/>
                  </a:moveTo>
                  <a:cubicBezTo>
                    <a:pt x="324" y="0"/>
                    <a:pt x="0" y="274"/>
                    <a:pt x="70" y="656"/>
                  </a:cubicBezTo>
                  <a:cubicBezTo>
                    <a:pt x="158" y="920"/>
                    <a:pt x="384" y="1079"/>
                    <a:pt x="612" y="1079"/>
                  </a:cubicBezTo>
                  <a:cubicBezTo>
                    <a:pt x="673" y="1079"/>
                    <a:pt x="733" y="1068"/>
                    <a:pt x="791" y="1045"/>
                  </a:cubicBezTo>
                  <a:cubicBezTo>
                    <a:pt x="1068" y="934"/>
                    <a:pt x="1234" y="601"/>
                    <a:pt x="1124" y="324"/>
                  </a:cubicBezTo>
                  <a:cubicBezTo>
                    <a:pt x="1020" y="97"/>
                    <a:pt x="832" y="0"/>
                    <a:pt x="64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3"/>
            <p:cNvSpPr/>
            <p:nvPr/>
          </p:nvSpPr>
          <p:spPr>
            <a:xfrm>
              <a:off x="3316475" y="4184500"/>
              <a:ext cx="35250" cy="26750"/>
            </a:xfrm>
            <a:custGeom>
              <a:rect b="b" l="l" r="r" t="t"/>
              <a:pathLst>
                <a:path extrusionOk="0" h="1070" w="1410">
                  <a:moveTo>
                    <a:pt x="562" y="1"/>
                  </a:moveTo>
                  <a:cubicBezTo>
                    <a:pt x="430" y="1"/>
                    <a:pt x="305" y="42"/>
                    <a:pt x="222" y="125"/>
                  </a:cubicBezTo>
                  <a:cubicBezTo>
                    <a:pt x="0" y="347"/>
                    <a:pt x="0" y="680"/>
                    <a:pt x="222" y="846"/>
                  </a:cubicBezTo>
                  <a:cubicBezTo>
                    <a:pt x="337" y="1004"/>
                    <a:pt x="482" y="1069"/>
                    <a:pt x="623" y="1069"/>
                  </a:cubicBezTo>
                  <a:cubicBezTo>
                    <a:pt x="1029" y="1069"/>
                    <a:pt x="1409" y="536"/>
                    <a:pt x="999" y="125"/>
                  </a:cubicBezTo>
                  <a:lnTo>
                    <a:pt x="943" y="125"/>
                  </a:lnTo>
                  <a:cubicBezTo>
                    <a:pt x="832" y="42"/>
                    <a:pt x="694" y="1"/>
                    <a:pt x="56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3345575" y="4140825"/>
              <a:ext cx="29150" cy="25700"/>
            </a:xfrm>
            <a:custGeom>
              <a:rect b="b" l="l" r="r" t="t"/>
              <a:pathLst>
                <a:path extrusionOk="0" h="1028" w="1166">
                  <a:moveTo>
                    <a:pt x="583" y="1"/>
                  </a:moveTo>
                  <a:cubicBezTo>
                    <a:pt x="514" y="1"/>
                    <a:pt x="444" y="15"/>
                    <a:pt x="389" y="43"/>
                  </a:cubicBezTo>
                  <a:cubicBezTo>
                    <a:pt x="223" y="43"/>
                    <a:pt x="167" y="153"/>
                    <a:pt x="112" y="264"/>
                  </a:cubicBezTo>
                  <a:cubicBezTo>
                    <a:pt x="1" y="542"/>
                    <a:pt x="112" y="819"/>
                    <a:pt x="389" y="985"/>
                  </a:cubicBezTo>
                  <a:cubicBezTo>
                    <a:pt x="461" y="1014"/>
                    <a:pt x="536" y="1028"/>
                    <a:pt x="610" y="1028"/>
                  </a:cubicBezTo>
                  <a:cubicBezTo>
                    <a:pt x="823" y="1028"/>
                    <a:pt x="1028" y="914"/>
                    <a:pt x="1110" y="708"/>
                  </a:cubicBezTo>
                  <a:cubicBezTo>
                    <a:pt x="1165" y="542"/>
                    <a:pt x="1165" y="375"/>
                    <a:pt x="1110" y="264"/>
                  </a:cubicBezTo>
                  <a:cubicBezTo>
                    <a:pt x="1054" y="153"/>
                    <a:pt x="888" y="43"/>
                    <a:pt x="777" y="43"/>
                  </a:cubicBezTo>
                  <a:cubicBezTo>
                    <a:pt x="722" y="15"/>
                    <a:pt x="652" y="1"/>
                    <a:pt x="58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3352525" y="4087800"/>
              <a:ext cx="34675" cy="27750"/>
            </a:xfrm>
            <a:custGeom>
              <a:rect b="b" l="l" r="r" t="t"/>
              <a:pathLst>
                <a:path extrusionOk="0" h="1110" w="1387">
                  <a:moveTo>
                    <a:pt x="721" y="1"/>
                  </a:moveTo>
                  <a:cubicBezTo>
                    <a:pt x="0" y="1"/>
                    <a:pt x="0" y="1110"/>
                    <a:pt x="721" y="1110"/>
                  </a:cubicBezTo>
                  <a:cubicBezTo>
                    <a:pt x="1386" y="1110"/>
                    <a:pt x="1386" y="1"/>
                    <a:pt x="72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3337975" y="4036650"/>
              <a:ext cx="40200" cy="27500"/>
            </a:xfrm>
            <a:custGeom>
              <a:rect b="b" l="l" r="r" t="t"/>
              <a:pathLst>
                <a:path extrusionOk="0" h="1100" w="1608">
                  <a:moveTo>
                    <a:pt x="820" y="0"/>
                  </a:moveTo>
                  <a:cubicBezTo>
                    <a:pt x="746" y="0"/>
                    <a:pt x="666" y="16"/>
                    <a:pt x="582" y="51"/>
                  </a:cubicBezTo>
                  <a:cubicBezTo>
                    <a:pt x="0" y="342"/>
                    <a:pt x="309" y="1099"/>
                    <a:pt x="804" y="1099"/>
                  </a:cubicBezTo>
                  <a:cubicBezTo>
                    <a:pt x="874" y="1099"/>
                    <a:pt x="949" y="1084"/>
                    <a:pt x="1026" y="1049"/>
                  </a:cubicBezTo>
                  <a:cubicBezTo>
                    <a:pt x="1608" y="758"/>
                    <a:pt x="1341" y="0"/>
                    <a:pt x="82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3308150" y="3993850"/>
              <a:ext cx="34675" cy="27700"/>
            </a:xfrm>
            <a:custGeom>
              <a:rect b="b" l="l" r="r" t="t"/>
              <a:pathLst>
                <a:path extrusionOk="0" h="1108" w="1387">
                  <a:moveTo>
                    <a:pt x="754" y="0"/>
                  </a:moveTo>
                  <a:cubicBezTo>
                    <a:pt x="584" y="0"/>
                    <a:pt x="425" y="82"/>
                    <a:pt x="333" y="266"/>
                  </a:cubicBezTo>
                  <a:cubicBezTo>
                    <a:pt x="1" y="640"/>
                    <a:pt x="354" y="1108"/>
                    <a:pt x="762" y="1108"/>
                  </a:cubicBezTo>
                  <a:cubicBezTo>
                    <a:pt x="898" y="1108"/>
                    <a:pt x="1040" y="1056"/>
                    <a:pt x="1165" y="931"/>
                  </a:cubicBezTo>
                  <a:cubicBezTo>
                    <a:pt x="1387" y="709"/>
                    <a:pt x="1387" y="376"/>
                    <a:pt x="1165" y="155"/>
                  </a:cubicBezTo>
                  <a:cubicBezTo>
                    <a:pt x="1041" y="55"/>
                    <a:pt x="894" y="0"/>
                    <a:pt x="75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2712050" y="4582700"/>
              <a:ext cx="122025" cy="112325"/>
            </a:xfrm>
            <a:custGeom>
              <a:rect b="b" l="l" r="r" t="t"/>
              <a:pathLst>
                <a:path extrusionOk="0" h="4493" w="4881">
                  <a:moveTo>
                    <a:pt x="4880" y="1"/>
                  </a:moveTo>
                  <a:lnTo>
                    <a:pt x="1" y="722"/>
                  </a:lnTo>
                  <a:lnTo>
                    <a:pt x="2884" y="4493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2784150" y="4676975"/>
              <a:ext cx="122000" cy="113700"/>
            </a:xfrm>
            <a:custGeom>
              <a:rect b="b" l="l" r="r" t="t"/>
              <a:pathLst>
                <a:path extrusionOk="0" h="4548" w="4880">
                  <a:moveTo>
                    <a:pt x="4880" y="1"/>
                  </a:moveTo>
                  <a:lnTo>
                    <a:pt x="0" y="722"/>
                  </a:lnTo>
                  <a:lnTo>
                    <a:pt x="2828" y="4548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2854850" y="4771250"/>
              <a:ext cx="123400" cy="113700"/>
            </a:xfrm>
            <a:custGeom>
              <a:rect b="b" l="l" r="r" t="t"/>
              <a:pathLst>
                <a:path extrusionOk="0" h="4548" w="4936">
                  <a:moveTo>
                    <a:pt x="4935" y="0"/>
                  </a:moveTo>
                  <a:lnTo>
                    <a:pt x="0" y="777"/>
                  </a:lnTo>
                  <a:lnTo>
                    <a:pt x="2884" y="4547"/>
                  </a:lnTo>
                  <a:lnTo>
                    <a:pt x="4935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2926925" y="4866900"/>
              <a:ext cx="123400" cy="112325"/>
            </a:xfrm>
            <a:custGeom>
              <a:rect b="b" l="l" r="r" t="t"/>
              <a:pathLst>
                <a:path extrusionOk="0" h="4493" w="4936">
                  <a:moveTo>
                    <a:pt x="4936" y="0"/>
                  </a:moveTo>
                  <a:lnTo>
                    <a:pt x="1" y="721"/>
                  </a:lnTo>
                  <a:lnTo>
                    <a:pt x="2884" y="4492"/>
                  </a:lnTo>
                  <a:lnTo>
                    <a:pt x="4936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5" name="Google Shape;2185;p23"/>
          <p:cNvGrpSpPr/>
          <p:nvPr/>
        </p:nvGrpSpPr>
        <p:grpSpPr>
          <a:xfrm rot="-4220516">
            <a:off x="609718" y="4311909"/>
            <a:ext cx="586414" cy="598889"/>
            <a:chOff x="2031400" y="1525975"/>
            <a:chExt cx="586425" cy="598900"/>
          </a:xfrm>
        </p:grpSpPr>
        <p:sp>
          <p:nvSpPr>
            <p:cNvPr id="2186" name="Google Shape;2186;p23"/>
            <p:cNvSpPr/>
            <p:nvPr/>
          </p:nvSpPr>
          <p:spPr>
            <a:xfrm>
              <a:off x="2297550" y="1617450"/>
              <a:ext cx="45775" cy="44400"/>
            </a:xfrm>
            <a:custGeom>
              <a:rect b="b" l="l" r="r" t="t"/>
              <a:pathLst>
                <a:path extrusionOk="0" h="1776" w="1831">
                  <a:moveTo>
                    <a:pt x="888" y="1"/>
                  </a:moveTo>
                  <a:cubicBezTo>
                    <a:pt x="389" y="1"/>
                    <a:pt x="1" y="389"/>
                    <a:pt x="1" y="888"/>
                  </a:cubicBezTo>
                  <a:cubicBezTo>
                    <a:pt x="1" y="1387"/>
                    <a:pt x="389" y="1775"/>
                    <a:pt x="888" y="1775"/>
                  </a:cubicBezTo>
                  <a:cubicBezTo>
                    <a:pt x="1387" y="1775"/>
                    <a:pt x="1831" y="1387"/>
                    <a:pt x="1831" y="888"/>
                  </a:cubicBezTo>
                  <a:cubicBezTo>
                    <a:pt x="1831" y="389"/>
                    <a:pt x="1387" y="1"/>
                    <a:pt x="88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7" name="Google Shape;2187;p23"/>
            <p:cNvGrpSpPr/>
            <p:nvPr/>
          </p:nvGrpSpPr>
          <p:grpSpPr>
            <a:xfrm>
              <a:off x="2031400" y="1525975"/>
              <a:ext cx="586425" cy="598900"/>
              <a:chOff x="2031400" y="1525975"/>
              <a:chExt cx="586425" cy="598900"/>
            </a:xfrm>
          </p:grpSpPr>
          <p:sp>
            <p:nvSpPr>
              <p:cNvPr id="2188" name="Google Shape;2188;p23"/>
              <p:cNvSpPr/>
              <p:nvPr/>
            </p:nvSpPr>
            <p:spPr>
              <a:xfrm>
                <a:off x="2041100" y="1707475"/>
                <a:ext cx="425600" cy="399575"/>
              </a:xfrm>
              <a:custGeom>
                <a:rect b="b" l="l" r="r" t="t"/>
                <a:pathLst>
                  <a:path extrusionOk="0" h="15983" w="17024">
                    <a:moveTo>
                      <a:pt x="5379" y="1723"/>
                    </a:moveTo>
                    <a:lnTo>
                      <a:pt x="5934" y="2222"/>
                    </a:lnTo>
                    <a:lnTo>
                      <a:pt x="6710" y="2943"/>
                    </a:lnTo>
                    <a:lnTo>
                      <a:pt x="7486" y="3609"/>
                    </a:lnTo>
                    <a:lnTo>
                      <a:pt x="8263" y="4329"/>
                    </a:lnTo>
                    <a:lnTo>
                      <a:pt x="9039" y="4939"/>
                    </a:lnTo>
                    <a:lnTo>
                      <a:pt x="9815" y="5605"/>
                    </a:lnTo>
                    <a:lnTo>
                      <a:pt x="10591" y="6326"/>
                    </a:lnTo>
                    <a:lnTo>
                      <a:pt x="11368" y="6991"/>
                    </a:lnTo>
                    <a:lnTo>
                      <a:pt x="12200" y="7601"/>
                    </a:lnTo>
                    <a:lnTo>
                      <a:pt x="12976" y="8322"/>
                    </a:lnTo>
                    <a:lnTo>
                      <a:pt x="13752" y="8987"/>
                    </a:lnTo>
                    <a:lnTo>
                      <a:pt x="14529" y="9708"/>
                    </a:lnTo>
                    <a:lnTo>
                      <a:pt x="15083" y="10207"/>
                    </a:lnTo>
                    <a:lnTo>
                      <a:pt x="11590" y="14144"/>
                    </a:lnTo>
                    <a:lnTo>
                      <a:pt x="11035" y="13812"/>
                    </a:lnTo>
                    <a:lnTo>
                      <a:pt x="10259" y="13146"/>
                    </a:lnTo>
                    <a:lnTo>
                      <a:pt x="9482" y="12425"/>
                    </a:lnTo>
                    <a:lnTo>
                      <a:pt x="8706" y="11760"/>
                    </a:lnTo>
                    <a:lnTo>
                      <a:pt x="7874" y="11039"/>
                    </a:lnTo>
                    <a:lnTo>
                      <a:pt x="7098" y="10374"/>
                    </a:lnTo>
                    <a:lnTo>
                      <a:pt x="6322" y="9653"/>
                    </a:lnTo>
                    <a:lnTo>
                      <a:pt x="5545" y="8987"/>
                    </a:lnTo>
                    <a:lnTo>
                      <a:pt x="4769" y="8266"/>
                    </a:lnTo>
                    <a:lnTo>
                      <a:pt x="3993" y="7601"/>
                    </a:lnTo>
                    <a:lnTo>
                      <a:pt x="3216" y="6880"/>
                    </a:lnTo>
                    <a:lnTo>
                      <a:pt x="2440" y="6215"/>
                    </a:lnTo>
                    <a:lnTo>
                      <a:pt x="1886" y="5716"/>
                    </a:lnTo>
                    <a:lnTo>
                      <a:pt x="5379" y="1723"/>
                    </a:lnTo>
                    <a:close/>
                    <a:moveTo>
                      <a:pt x="5335" y="0"/>
                    </a:moveTo>
                    <a:cubicBezTo>
                      <a:pt x="4936" y="0"/>
                      <a:pt x="4545" y="168"/>
                      <a:pt x="4270" y="503"/>
                    </a:cubicBezTo>
                    <a:lnTo>
                      <a:pt x="444" y="4884"/>
                    </a:lnTo>
                    <a:cubicBezTo>
                      <a:pt x="111" y="5328"/>
                      <a:pt x="0" y="5882"/>
                      <a:pt x="222" y="6437"/>
                    </a:cubicBezTo>
                    <a:cubicBezTo>
                      <a:pt x="333" y="6603"/>
                      <a:pt x="444" y="6769"/>
                      <a:pt x="610" y="6880"/>
                    </a:cubicBezTo>
                    <a:lnTo>
                      <a:pt x="10702" y="15641"/>
                    </a:lnTo>
                    <a:cubicBezTo>
                      <a:pt x="10813" y="15752"/>
                      <a:pt x="10980" y="15863"/>
                      <a:pt x="11201" y="15919"/>
                    </a:cubicBezTo>
                    <a:cubicBezTo>
                      <a:pt x="11343" y="15961"/>
                      <a:pt x="11485" y="15982"/>
                      <a:pt x="11624" y="15982"/>
                    </a:cubicBezTo>
                    <a:cubicBezTo>
                      <a:pt x="12028" y="15982"/>
                      <a:pt x="12410" y="15805"/>
                      <a:pt x="12699" y="15475"/>
                    </a:cubicBezTo>
                    <a:lnTo>
                      <a:pt x="16469" y="11094"/>
                    </a:lnTo>
                    <a:cubicBezTo>
                      <a:pt x="17024" y="10485"/>
                      <a:pt x="16968" y="9597"/>
                      <a:pt x="16358" y="9098"/>
                    </a:cubicBezTo>
                    <a:lnTo>
                      <a:pt x="6266" y="337"/>
                    </a:lnTo>
                    <a:cubicBezTo>
                      <a:pt x="5992" y="112"/>
                      <a:pt x="5661" y="0"/>
                      <a:pt x="5335" y="0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23"/>
              <p:cNvSpPr/>
              <p:nvPr/>
            </p:nvSpPr>
            <p:spPr>
              <a:xfrm>
                <a:off x="2031400" y="1868375"/>
                <a:ext cx="289750" cy="256500"/>
              </a:xfrm>
              <a:custGeom>
                <a:rect b="b" l="l" r="r" t="t"/>
                <a:pathLst>
                  <a:path extrusionOk="0" h="10260" w="11590">
                    <a:moveTo>
                      <a:pt x="666" y="1"/>
                    </a:moveTo>
                    <a:lnTo>
                      <a:pt x="0" y="777"/>
                    </a:lnTo>
                    <a:lnTo>
                      <a:pt x="3882" y="7320"/>
                    </a:lnTo>
                    <a:lnTo>
                      <a:pt x="10924" y="10259"/>
                    </a:lnTo>
                    <a:lnTo>
                      <a:pt x="11589" y="9483"/>
                    </a:lnTo>
                    <a:cubicBezTo>
                      <a:pt x="11368" y="9427"/>
                      <a:pt x="11201" y="9316"/>
                      <a:pt x="11090" y="9205"/>
                    </a:cubicBezTo>
                    <a:lnTo>
                      <a:pt x="1054" y="444"/>
                    </a:lnTo>
                    <a:cubicBezTo>
                      <a:pt x="887" y="333"/>
                      <a:pt x="776" y="167"/>
                      <a:pt x="666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23"/>
              <p:cNvSpPr/>
              <p:nvPr/>
            </p:nvSpPr>
            <p:spPr>
              <a:xfrm>
                <a:off x="2401525" y="1821250"/>
                <a:ext cx="115100" cy="94275"/>
              </a:xfrm>
              <a:custGeom>
                <a:rect b="b" l="l" r="r" t="t"/>
                <a:pathLst>
                  <a:path extrusionOk="0" h="3771" w="4604">
                    <a:moveTo>
                      <a:pt x="1" y="0"/>
                    </a:moveTo>
                    <a:cubicBezTo>
                      <a:pt x="1" y="0"/>
                      <a:pt x="1276" y="2662"/>
                      <a:pt x="3328" y="3771"/>
                    </a:cubicBezTo>
                    <a:lnTo>
                      <a:pt x="4603" y="2329"/>
                    </a:lnTo>
                    <a:cubicBezTo>
                      <a:pt x="4548" y="2329"/>
                      <a:pt x="2496" y="2218"/>
                      <a:pt x="1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23"/>
              <p:cNvSpPr/>
              <p:nvPr/>
            </p:nvSpPr>
            <p:spPr>
              <a:xfrm>
                <a:off x="2463900" y="1735575"/>
                <a:ext cx="153925" cy="60750"/>
              </a:xfrm>
              <a:custGeom>
                <a:rect b="b" l="l" r="r" t="t"/>
                <a:pathLst>
                  <a:path extrusionOk="0" h="2430" w="6157">
                    <a:moveTo>
                      <a:pt x="2563" y="1"/>
                    </a:moveTo>
                    <a:cubicBezTo>
                      <a:pt x="1212" y="1"/>
                      <a:pt x="89" y="293"/>
                      <a:pt x="1" y="322"/>
                    </a:cubicBezTo>
                    <a:cubicBezTo>
                      <a:pt x="1886" y="377"/>
                      <a:pt x="3605" y="1154"/>
                      <a:pt x="4992" y="2429"/>
                    </a:cubicBezTo>
                    <a:lnTo>
                      <a:pt x="6156" y="1098"/>
                    </a:lnTo>
                    <a:cubicBezTo>
                      <a:pt x="5161" y="234"/>
                      <a:pt x="3771" y="1"/>
                      <a:pt x="2563" y="1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23"/>
              <p:cNvSpPr/>
              <p:nvPr/>
            </p:nvSpPr>
            <p:spPr>
              <a:xfrm>
                <a:off x="2437150" y="1760250"/>
                <a:ext cx="127975" cy="88925"/>
              </a:xfrm>
              <a:custGeom>
                <a:rect b="b" l="l" r="r" t="t"/>
                <a:pathLst>
                  <a:path extrusionOk="0" h="3557" w="5119">
                    <a:moveTo>
                      <a:pt x="2809" y="761"/>
                    </a:moveTo>
                    <a:cubicBezTo>
                      <a:pt x="3478" y="761"/>
                      <a:pt x="4084" y="1578"/>
                      <a:pt x="3511" y="2274"/>
                    </a:cubicBezTo>
                    <a:cubicBezTo>
                      <a:pt x="3308" y="2520"/>
                      <a:pt x="3063" y="2623"/>
                      <a:pt x="2826" y="2623"/>
                    </a:cubicBezTo>
                    <a:cubicBezTo>
                      <a:pt x="2157" y="2623"/>
                      <a:pt x="1551" y="1806"/>
                      <a:pt x="2125" y="1109"/>
                    </a:cubicBezTo>
                    <a:cubicBezTo>
                      <a:pt x="2327" y="863"/>
                      <a:pt x="2572" y="761"/>
                      <a:pt x="2809" y="761"/>
                    </a:cubicBezTo>
                    <a:close/>
                    <a:moveTo>
                      <a:pt x="1404" y="0"/>
                    </a:moveTo>
                    <a:cubicBezTo>
                      <a:pt x="1" y="1610"/>
                      <a:pt x="1423" y="3557"/>
                      <a:pt x="2996" y="3557"/>
                    </a:cubicBezTo>
                    <a:cubicBezTo>
                      <a:pt x="3537" y="3557"/>
                      <a:pt x="4096" y="3326"/>
                      <a:pt x="4564" y="2773"/>
                    </a:cubicBezTo>
                    <a:cubicBezTo>
                      <a:pt x="4953" y="2385"/>
                      <a:pt x="5119" y="1830"/>
                      <a:pt x="5063" y="1276"/>
                    </a:cubicBezTo>
                    <a:cubicBezTo>
                      <a:pt x="4675" y="943"/>
                      <a:pt x="4232" y="721"/>
                      <a:pt x="3788" y="499"/>
                    </a:cubicBezTo>
                    <a:cubicBezTo>
                      <a:pt x="3012" y="167"/>
                      <a:pt x="2180" y="0"/>
                      <a:pt x="140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23"/>
              <p:cNvSpPr/>
              <p:nvPr/>
            </p:nvSpPr>
            <p:spPr>
              <a:xfrm>
                <a:off x="2089625" y="1751925"/>
                <a:ext cx="327175" cy="309175"/>
              </a:xfrm>
              <a:custGeom>
                <a:rect b="b" l="l" r="r" t="t"/>
                <a:pathLst>
                  <a:path extrusionOk="0" h="12367" w="13087">
                    <a:moveTo>
                      <a:pt x="3438" y="1"/>
                    </a:moveTo>
                    <a:lnTo>
                      <a:pt x="0" y="3993"/>
                    </a:lnTo>
                    <a:lnTo>
                      <a:pt x="555" y="4437"/>
                    </a:lnTo>
                    <a:lnTo>
                      <a:pt x="1608" y="3217"/>
                    </a:lnTo>
                    <a:cubicBezTo>
                      <a:pt x="1636" y="3189"/>
                      <a:pt x="1691" y="3175"/>
                      <a:pt x="1747" y="3175"/>
                    </a:cubicBezTo>
                    <a:cubicBezTo>
                      <a:pt x="1802" y="3175"/>
                      <a:pt x="1858" y="3189"/>
                      <a:pt x="1885" y="3217"/>
                    </a:cubicBezTo>
                    <a:lnTo>
                      <a:pt x="2385" y="3605"/>
                    </a:lnTo>
                    <a:cubicBezTo>
                      <a:pt x="2440" y="3716"/>
                      <a:pt x="2440" y="3827"/>
                      <a:pt x="2385" y="3938"/>
                    </a:cubicBezTo>
                    <a:lnTo>
                      <a:pt x="1331" y="5158"/>
                    </a:lnTo>
                    <a:lnTo>
                      <a:pt x="2107" y="5823"/>
                    </a:lnTo>
                    <a:lnTo>
                      <a:pt x="3216" y="4603"/>
                    </a:lnTo>
                    <a:cubicBezTo>
                      <a:pt x="3244" y="4575"/>
                      <a:pt x="3286" y="4562"/>
                      <a:pt x="3327" y="4562"/>
                    </a:cubicBezTo>
                    <a:cubicBezTo>
                      <a:pt x="3369" y="4562"/>
                      <a:pt x="3410" y="4575"/>
                      <a:pt x="3438" y="4603"/>
                    </a:cubicBezTo>
                    <a:lnTo>
                      <a:pt x="3937" y="4991"/>
                    </a:lnTo>
                    <a:cubicBezTo>
                      <a:pt x="3993" y="5102"/>
                      <a:pt x="3993" y="5213"/>
                      <a:pt x="3937" y="5324"/>
                    </a:cubicBezTo>
                    <a:lnTo>
                      <a:pt x="2939" y="6378"/>
                    </a:lnTo>
                    <a:lnTo>
                      <a:pt x="3715" y="7098"/>
                    </a:lnTo>
                    <a:lnTo>
                      <a:pt x="4769" y="5823"/>
                    </a:lnTo>
                    <a:cubicBezTo>
                      <a:pt x="4824" y="5795"/>
                      <a:pt x="4880" y="5781"/>
                      <a:pt x="4928" y="5781"/>
                    </a:cubicBezTo>
                    <a:cubicBezTo>
                      <a:pt x="4977" y="5781"/>
                      <a:pt x="5018" y="5795"/>
                      <a:pt x="5046" y="5823"/>
                    </a:cubicBezTo>
                    <a:lnTo>
                      <a:pt x="5545" y="6267"/>
                    </a:lnTo>
                    <a:cubicBezTo>
                      <a:pt x="5601" y="6322"/>
                      <a:pt x="5601" y="6433"/>
                      <a:pt x="5545" y="6544"/>
                    </a:cubicBezTo>
                    <a:lnTo>
                      <a:pt x="4492" y="7764"/>
                    </a:lnTo>
                    <a:lnTo>
                      <a:pt x="5268" y="8429"/>
                    </a:lnTo>
                    <a:lnTo>
                      <a:pt x="6322" y="7209"/>
                    </a:lnTo>
                    <a:cubicBezTo>
                      <a:pt x="6349" y="7182"/>
                      <a:pt x="6405" y="7168"/>
                      <a:pt x="6460" y="7168"/>
                    </a:cubicBezTo>
                    <a:cubicBezTo>
                      <a:pt x="6516" y="7168"/>
                      <a:pt x="6571" y="7182"/>
                      <a:pt x="6599" y="7209"/>
                    </a:cubicBezTo>
                    <a:lnTo>
                      <a:pt x="7042" y="7653"/>
                    </a:lnTo>
                    <a:cubicBezTo>
                      <a:pt x="7153" y="7708"/>
                      <a:pt x="7153" y="7819"/>
                      <a:pt x="7042" y="7930"/>
                    </a:cubicBezTo>
                    <a:lnTo>
                      <a:pt x="5989" y="9150"/>
                    </a:lnTo>
                    <a:lnTo>
                      <a:pt x="6765" y="9816"/>
                    </a:lnTo>
                    <a:lnTo>
                      <a:pt x="7874" y="8596"/>
                    </a:lnTo>
                    <a:cubicBezTo>
                      <a:pt x="7902" y="8568"/>
                      <a:pt x="7943" y="8554"/>
                      <a:pt x="7992" y="8554"/>
                    </a:cubicBezTo>
                    <a:cubicBezTo>
                      <a:pt x="8041" y="8554"/>
                      <a:pt x="8096" y="8568"/>
                      <a:pt x="8151" y="8596"/>
                    </a:cubicBezTo>
                    <a:lnTo>
                      <a:pt x="8595" y="9039"/>
                    </a:lnTo>
                    <a:cubicBezTo>
                      <a:pt x="8650" y="9095"/>
                      <a:pt x="8650" y="9206"/>
                      <a:pt x="8595" y="9316"/>
                    </a:cubicBezTo>
                    <a:lnTo>
                      <a:pt x="7541" y="10536"/>
                    </a:lnTo>
                    <a:lnTo>
                      <a:pt x="8318" y="11202"/>
                    </a:lnTo>
                    <a:lnTo>
                      <a:pt x="9371" y="9982"/>
                    </a:lnTo>
                    <a:cubicBezTo>
                      <a:pt x="9427" y="9954"/>
                      <a:pt x="9482" y="9940"/>
                      <a:pt x="9538" y="9940"/>
                    </a:cubicBezTo>
                    <a:cubicBezTo>
                      <a:pt x="9593" y="9940"/>
                      <a:pt x="9649" y="9954"/>
                      <a:pt x="9704" y="9982"/>
                    </a:cubicBezTo>
                    <a:lnTo>
                      <a:pt x="10148" y="10370"/>
                    </a:lnTo>
                    <a:cubicBezTo>
                      <a:pt x="10203" y="10481"/>
                      <a:pt x="10203" y="10592"/>
                      <a:pt x="10148" y="10703"/>
                    </a:cubicBezTo>
                    <a:lnTo>
                      <a:pt x="9094" y="11923"/>
                    </a:lnTo>
                    <a:lnTo>
                      <a:pt x="9649" y="12366"/>
                    </a:lnTo>
                    <a:lnTo>
                      <a:pt x="13087" y="8429"/>
                    </a:lnTo>
                    <a:lnTo>
                      <a:pt x="12532" y="7930"/>
                    </a:lnTo>
                    <a:lnTo>
                      <a:pt x="11479" y="9150"/>
                    </a:lnTo>
                    <a:cubicBezTo>
                      <a:pt x="11423" y="9206"/>
                      <a:pt x="11368" y="9233"/>
                      <a:pt x="11312" y="9233"/>
                    </a:cubicBezTo>
                    <a:cubicBezTo>
                      <a:pt x="11257" y="9233"/>
                      <a:pt x="11201" y="9206"/>
                      <a:pt x="11146" y="9150"/>
                    </a:cubicBezTo>
                    <a:lnTo>
                      <a:pt x="10702" y="8762"/>
                    </a:lnTo>
                    <a:cubicBezTo>
                      <a:pt x="10647" y="8707"/>
                      <a:pt x="10647" y="8540"/>
                      <a:pt x="10702" y="8485"/>
                    </a:cubicBezTo>
                    <a:lnTo>
                      <a:pt x="11756" y="7320"/>
                    </a:lnTo>
                    <a:lnTo>
                      <a:pt x="10979" y="6599"/>
                    </a:lnTo>
                    <a:lnTo>
                      <a:pt x="9926" y="7819"/>
                    </a:lnTo>
                    <a:cubicBezTo>
                      <a:pt x="9870" y="7847"/>
                      <a:pt x="9815" y="7861"/>
                      <a:pt x="9760" y="7861"/>
                    </a:cubicBezTo>
                    <a:cubicBezTo>
                      <a:pt x="9704" y="7861"/>
                      <a:pt x="9649" y="7847"/>
                      <a:pt x="9593" y="7819"/>
                    </a:cubicBezTo>
                    <a:lnTo>
                      <a:pt x="9150" y="7431"/>
                    </a:lnTo>
                    <a:cubicBezTo>
                      <a:pt x="9094" y="7320"/>
                      <a:pt x="9094" y="7209"/>
                      <a:pt x="9150" y="7154"/>
                    </a:cubicBezTo>
                    <a:lnTo>
                      <a:pt x="10203" y="5934"/>
                    </a:lnTo>
                    <a:lnTo>
                      <a:pt x="9427" y="5213"/>
                    </a:lnTo>
                    <a:lnTo>
                      <a:pt x="8318" y="6488"/>
                    </a:lnTo>
                    <a:cubicBezTo>
                      <a:pt x="8290" y="6516"/>
                      <a:pt x="8248" y="6530"/>
                      <a:pt x="8200" y="6530"/>
                    </a:cubicBezTo>
                    <a:cubicBezTo>
                      <a:pt x="8151" y="6530"/>
                      <a:pt x="8096" y="6516"/>
                      <a:pt x="8041" y="6488"/>
                    </a:cubicBezTo>
                    <a:lnTo>
                      <a:pt x="7597" y="6100"/>
                    </a:lnTo>
                    <a:cubicBezTo>
                      <a:pt x="7486" y="5989"/>
                      <a:pt x="7486" y="5879"/>
                      <a:pt x="7597" y="5768"/>
                    </a:cubicBezTo>
                    <a:lnTo>
                      <a:pt x="8650" y="4603"/>
                    </a:lnTo>
                    <a:lnTo>
                      <a:pt x="7874" y="3938"/>
                    </a:lnTo>
                    <a:lnTo>
                      <a:pt x="6765" y="5102"/>
                    </a:lnTo>
                    <a:cubicBezTo>
                      <a:pt x="6737" y="5158"/>
                      <a:pt x="6696" y="5185"/>
                      <a:pt x="6647" y="5185"/>
                    </a:cubicBezTo>
                    <a:cubicBezTo>
                      <a:pt x="6599" y="5185"/>
                      <a:pt x="6543" y="5158"/>
                      <a:pt x="6488" y="5102"/>
                    </a:cubicBezTo>
                    <a:lnTo>
                      <a:pt x="6044" y="4714"/>
                    </a:lnTo>
                    <a:cubicBezTo>
                      <a:pt x="5933" y="4659"/>
                      <a:pt x="5933" y="4492"/>
                      <a:pt x="6044" y="4437"/>
                    </a:cubicBezTo>
                    <a:lnTo>
                      <a:pt x="7098" y="3217"/>
                    </a:lnTo>
                    <a:lnTo>
                      <a:pt x="6322" y="2551"/>
                    </a:lnTo>
                    <a:lnTo>
                      <a:pt x="5213" y="3827"/>
                    </a:lnTo>
                    <a:cubicBezTo>
                      <a:pt x="5157" y="3855"/>
                      <a:pt x="5102" y="3868"/>
                      <a:pt x="5053" y="3868"/>
                    </a:cubicBezTo>
                    <a:cubicBezTo>
                      <a:pt x="5005" y="3868"/>
                      <a:pt x="4963" y="3855"/>
                      <a:pt x="4935" y="3827"/>
                    </a:cubicBezTo>
                    <a:lnTo>
                      <a:pt x="4436" y="3439"/>
                    </a:lnTo>
                    <a:cubicBezTo>
                      <a:pt x="4381" y="3328"/>
                      <a:pt x="4381" y="3217"/>
                      <a:pt x="4436" y="3106"/>
                    </a:cubicBezTo>
                    <a:lnTo>
                      <a:pt x="5490" y="1886"/>
                    </a:lnTo>
                    <a:lnTo>
                      <a:pt x="4713" y="1221"/>
                    </a:lnTo>
                    <a:lnTo>
                      <a:pt x="3660" y="2441"/>
                    </a:lnTo>
                    <a:cubicBezTo>
                      <a:pt x="3632" y="2468"/>
                      <a:pt x="3577" y="2482"/>
                      <a:pt x="3521" y="2482"/>
                    </a:cubicBezTo>
                    <a:cubicBezTo>
                      <a:pt x="3466" y="2482"/>
                      <a:pt x="3410" y="2468"/>
                      <a:pt x="3383" y="2441"/>
                    </a:cubicBezTo>
                    <a:lnTo>
                      <a:pt x="2939" y="2052"/>
                    </a:lnTo>
                    <a:cubicBezTo>
                      <a:pt x="2828" y="1941"/>
                      <a:pt x="2828" y="1831"/>
                      <a:pt x="2939" y="1720"/>
                    </a:cubicBezTo>
                    <a:lnTo>
                      <a:pt x="3993" y="500"/>
                    </a:lnTo>
                    <a:lnTo>
                      <a:pt x="3438" y="1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23"/>
              <p:cNvSpPr/>
              <p:nvPr/>
            </p:nvSpPr>
            <p:spPr>
              <a:xfrm>
                <a:off x="2486100" y="1779650"/>
                <a:ext cx="44375" cy="45775"/>
              </a:xfrm>
              <a:custGeom>
                <a:rect b="b" l="l" r="r" t="t"/>
                <a:pathLst>
                  <a:path extrusionOk="0" h="1831" w="1775">
                    <a:moveTo>
                      <a:pt x="887" y="1"/>
                    </a:moveTo>
                    <a:cubicBezTo>
                      <a:pt x="388" y="1"/>
                      <a:pt x="0" y="444"/>
                      <a:pt x="0" y="888"/>
                    </a:cubicBezTo>
                    <a:cubicBezTo>
                      <a:pt x="0" y="1387"/>
                      <a:pt x="388" y="1831"/>
                      <a:pt x="887" y="1831"/>
                    </a:cubicBezTo>
                    <a:cubicBezTo>
                      <a:pt x="1386" y="1831"/>
                      <a:pt x="1775" y="1387"/>
                      <a:pt x="1775" y="888"/>
                    </a:cubicBezTo>
                    <a:cubicBezTo>
                      <a:pt x="1775" y="444"/>
                      <a:pt x="1386" y="1"/>
                      <a:pt x="887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23"/>
              <p:cNvSpPr/>
              <p:nvPr/>
            </p:nvSpPr>
            <p:spPr>
              <a:xfrm>
                <a:off x="2297550" y="2000425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1" y="0"/>
                    </a:moveTo>
                    <a:cubicBezTo>
                      <a:pt x="1165" y="0"/>
                      <a:pt x="1110" y="14"/>
                      <a:pt x="1054" y="42"/>
                    </a:cubicBezTo>
                    <a:lnTo>
                      <a:pt x="1" y="1262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942" y="652"/>
                      <a:pt x="1886" y="486"/>
                      <a:pt x="1831" y="430"/>
                    </a:cubicBezTo>
                    <a:lnTo>
                      <a:pt x="1387" y="42"/>
                    </a:lnTo>
                    <a:cubicBezTo>
                      <a:pt x="1332" y="14"/>
                      <a:pt x="1276" y="0"/>
                      <a:pt x="1221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23"/>
              <p:cNvSpPr/>
              <p:nvPr/>
            </p:nvSpPr>
            <p:spPr>
              <a:xfrm>
                <a:off x="2357175" y="1933525"/>
                <a:ext cx="45775" cy="48200"/>
              </a:xfrm>
              <a:custGeom>
                <a:rect b="b" l="l" r="r" t="t"/>
                <a:pathLst>
                  <a:path extrusionOk="0" h="1928" w="1831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276"/>
                      <a:pt x="0" y="1387"/>
                      <a:pt x="56" y="1498"/>
                    </a:cubicBezTo>
                    <a:lnTo>
                      <a:pt x="499" y="1886"/>
                    </a:lnTo>
                    <a:cubicBezTo>
                      <a:pt x="555" y="1914"/>
                      <a:pt x="610" y="1928"/>
                      <a:pt x="666" y="1928"/>
                    </a:cubicBezTo>
                    <a:cubicBezTo>
                      <a:pt x="721" y="1928"/>
                      <a:pt x="777" y="1914"/>
                      <a:pt x="832" y="1886"/>
                    </a:cubicBezTo>
                    <a:lnTo>
                      <a:pt x="1830" y="6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23"/>
              <p:cNvSpPr/>
              <p:nvPr/>
            </p:nvSpPr>
            <p:spPr>
              <a:xfrm>
                <a:off x="2418175" y="1761625"/>
                <a:ext cx="187150" cy="111650"/>
              </a:xfrm>
              <a:custGeom>
                <a:rect b="b" l="l" r="r" t="t"/>
                <a:pathLst>
                  <a:path extrusionOk="0" h="4466" w="7486">
                    <a:moveTo>
                      <a:pt x="2163" y="1"/>
                    </a:moveTo>
                    <a:cubicBezTo>
                      <a:pt x="1275" y="1"/>
                      <a:pt x="610" y="278"/>
                      <a:pt x="388" y="833"/>
                    </a:cubicBezTo>
                    <a:cubicBezTo>
                      <a:pt x="0" y="1775"/>
                      <a:pt x="1220" y="3162"/>
                      <a:pt x="3105" y="3938"/>
                    </a:cubicBezTo>
                    <a:cubicBezTo>
                      <a:pt x="3493" y="4104"/>
                      <a:pt x="3882" y="4271"/>
                      <a:pt x="4270" y="4326"/>
                    </a:cubicBezTo>
                    <a:cubicBezTo>
                      <a:pt x="4679" y="4420"/>
                      <a:pt x="5070" y="4466"/>
                      <a:pt x="5428" y="4466"/>
                    </a:cubicBezTo>
                    <a:cubicBezTo>
                      <a:pt x="6332" y="4466"/>
                      <a:pt x="7026" y="4177"/>
                      <a:pt x="7264" y="3661"/>
                    </a:cubicBezTo>
                    <a:cubicBezTo>
                      <a:pt x="7486" y="3106"/>
                      <a:pt x="7209" y="2385"/>
                      <a:pt x="6543" y="1720"/>
                    </a:cubicBezTo>
                    <a:cubicBezTo>
                      <a:pt x="6321" y="1553"/>
                      <a:pt x="6100" y="1332"/>
                      <a:pt x="5822" y="1221"/>
                    </a:cubicBezTo>
                    <a:lnTo>
                      <a:pt x="5822" y="1221"/>
                    </a:lnTo>
                    <a:cubicBezTo>
                      <a:pt x="5878" y="1775"/>
                      <a:pt x="5712" y="2330"/>
                      <a:pt x="5323" y="2718"/>
                    </a:cubicBezTo>
                    <a:cubicBezTo>
                      <a:pt x="4897" y="3206"/>
                      <a:pt x="4302" y="3459"/>
                      <a:pt x="3706" y="3459"/>
                    </a:cubicBezTo>
                    <a:cubicBezTo>
                      <a:pt x="3218" y="3459"/>
                      <a:pt x="2728" y="3289"/>
                      <a:pt x="2329" y="2940"/>
                    </a:cubicBezTo>
                    <a:cubicBezTo>
                      <a:pt x="1442" y="2163"/>
                      <a:pt x="1386" y="833"/>
                      <a:pt x="2163" y="1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23"/>
              <p:cNvSpPr/>
              <p:nvPr/>
            </p:nvSpPr>
            <p:spPr>
              <a:xfrm>
                <a:off x="2258750" y="19661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213" y="1"/>
                    </a:moveTo>
                    <a:cubicBezTo>
                      <a:pt x="1165" y="1"/>
                      <a:pt x="1109" y="29"/>
                      <a:pt x="1054" y="84"/>
                    </a:cubicBezTo>
                    <a:lnTo>
                      <a:pt x="0" y="1304"/>
                    </a:lnTo>
                    <a:lnTo>
                      <a:pt x="776" y="1969"/>
                    </a:lnTo>
                    <a:lnTo>
                      <a:pt x="1830" y="749"/>
                    </a:lnTo>
                    <a:cubicBezTo>
                      <a:pt x="1885" y="694"/>
                      <a:pt x="1885" y="528"/>
                      <a:pt x="1830" y="472"/>
                    </a:cubicBezTo>
                    <a:lnTo>
                      <a:pt x="1331" y="84"/>
                    </a:lnTo>
                    <a:cubicBezTo>
                      <a:pt x="1303" y="29"/>
                      <a:pt x="1262" y="1"/>
                      <a:pt x="12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23"/>
              <p:cNvSpPr/>
              <p:nvPr/>
            </p:nvSpPr>
            <p:spPr>
              <a:xfrm>
                <a:off x="2316975" y="18988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65" y="1"/>
                    </a:moveTo>
                    <a:lnTo>
                      <a:pt x="56" y="1220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24" y="1983"/>
                      <a:pt x="672" y="1983"/>
                    </a:cubicBezTo>
                    <a:cubicBezTo>
                      <a:pt x="721" y="1983"/>
                      <a:pt x="776" y="1969"/>
                      <a:pt x="832" y="1941"/>
                    </a:cubicBezTo>
                    <a:lnTo>
                      <a:pt x="1885" y="721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23"/>
              <p:cNvSpPr/>
              <p:nvPr/>
            </p:nvSpPr>
            <p:spPr>
              <a:xfrm>
                <a:off x="2219925" y="19325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72" y="0"/>
                    </a:moveTo>
                    <a:cubicBezTo>
                      <a:pt x="1123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276" y="14"/>
                      <a:pt x="1220" y="0"/>
                      <a:pt x="117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23"/>
              <p:cNvSpPr/>
              <p:nvPr/>
            </p:nvSpPr>
            <p:spPr>
              <a:xfrm>
                <a:off x="2278150" y="18656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65" y="1"/>
                    </a:moveTo>
                    <a:lnTo>
                      <a:pt x="56" y="1221"/>
                    </a:lnTo>
                    <a:cubicBezTo>
                      <a:pt x="0" y="1276"/>
                      <a:pt x="0" y="1442"/>
                      <a:pt x="56" y="1498"/>
                    </a:cubicBezTo>
                    <a:lnTo>
                      <a:pt x="555" y="1886"/>
                    </a:lnTo>
                    <a:cubicBezTo>
                      <a:pt x="583" y="1941"/>
                      <a:pt x="624" y="1969"/>
                      <a:pt x="673" y="1969"/>
                    </a:cubicBezTo>
                    <a:cubicBezTo>
                      <a:pt x="721" y="1969"/>
                      <a:pt x="777" y="1941"/>
                      <a:pt x="832" y="1886"/>
                    </a:cubicBezTo>
                    <a:lnTo>
                      <a:pt x="1886" y="666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23"/>
              <p:cNvSpPr/>
              <p:nvPr/>
            </p:nvSpPr>
            <p:spPr>
              <a:xfrm>
                <a:off x="2311425" y="1664925"/>
                <a:ext cx="162225" cy="155675"/>
              </a:xfrm>
              <a:custGeom>
                <a:rect b="b" l="l" r="r" t="t"/>
                <a:pathLst>
                  <a:path extrusionOk="0" h="6227" w="6489">
                    <a:moveTo>
                      <a:pt x="5844" y="1"/>
                    </a:moveTo>
                    <a:cubicBezTo>
                      <a:pt x="5090" y="1"/>
                      <a:pt x="2620" y="2153"/>
                      <a:pt x="1387" y="3592"/>
                    </a:cubicBezTo>
                    <a:cubicBezTo>
                      <a:pt x="0" y="5200"/>
                      <a:pt x="555" y="5366"/>
                      <a:pt x="1054" y="5810"/>
                    </a:cubicBezTo>
                    <a:cubicBezTo>
                      <a:pt x="1296" y="5998"/>
                      <a:pt x="1473" y="6226"/>
                      <a:pt x="1750" y="6226"/>
                    </a:cubicBezTo>
                    <a:cubicBezTo>
                      <a:pt x="2043" y="6226"/>
                      <a:pt x="2448" y="5971"/>
                      <a:pt x="3161" y="5144"/>
                    </a:cubicBezTo>
                    <a:cubicBezTo>
                      <a:pt x="4547" y="3536"/>
                      <a:pt x="6488" y="486"/>
                      <a:pt x="5989" y="43"/>
                    </a:cubicBezTo>
                    <a:cubicBezTo>
                      <a:pt x="5952" y="14"/>
                      <a:pt x="5903" y="1"/>
                      <a:pt x="5844" y="1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23"/>
              <p:cNvSpPr/>
              <p:nvPr/>
            </p:nvSpPr>
            <p:spPr>
              <a:xfrm>
                <a:off x="2181100" y="1900600"/>
                <a:ext cx="47175" cy="48200"/>
              </a:xfrm>
              <a:custGeom>
                <a:rect b="b" l="l" r="r" t="t"/>
                <a:pathLst>
                  <a:path extrusionOk="0" h="1928" w="1887">
                    <a:moveTo>
                      <a:pt x="1193" y="1"/>
                    </a:moveTo>
                    <a:cubicBezTo>
                      <a:pt x="1138" y="1"/>
                      <a:pt x="1082" y="15"/>
                      <a:pt x="1054" y="42"/>
                    </a:cubicBezTo>
                    <a:lnTo>
                      <a:pt x="1" y="1207"/>
                    </a:lnTo>
                    <a:lnTo>
                      <a:pt x="777" y="1928"/>
                    </a:lnTo>
                    <a:lnTo>
                      <a:pt x="1831" y="708"/>
                    </a:lnTo>
                    <a:cubicBezTo>
                      <a:pt x="1886" y="597"/>
                      <a:pt x="1886" y="486"/>
                      <a:pt x="1831" y="431"/>
                    </a:cubicBezTo>
                    <a:lnTo>
                      <a:pt x="1332" y="42"/>
                    </a:lnTo>
                    <a:cubicBezTo>
                      <a:pt x="1304" y="15"/>
                      <a:pt x="1249" y="1"/>
                      <a:pt x="119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2204;p23"/>
              <p:cNvSpPr/>
              <p:nvPr/>
            </p:nvSpPr>
            <p:spPr>
              <a:xfrm>
                <a:off x="2239325" y="1832325"/>
                <a:ext cx="47175" cy="49600"/>
              </a:xfrm>
              <a:custGeom>
                <a:rect b="b" l="l" r="r" t="t"/>
                <a:pathLst>
                  <a:path extrusionOk="0" h="1984" w="1887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332"/>
                      <a:pt x="1" y="1443"/>
                      <a:pt x="56" y="1553"/>
                    </a:cubicBezTo>
                    <a:lnTo>
                      <a:pt x="555" y="1942"/>
                    </a:lnTo>
                    <a:cubicBezTo>
                      <a:pt x="583" y="1969"/>
                      <a:pt x="625" y="1983"/>
                      <a:pt x="673" y="1983"/>
                    </a:cubicBezTo>
                    <a:cubicBezTo>
                      <a:pt x="722" y="1983"/>
                      <a:pt x="777" y="1969"/>
                      <a:pt x="833" y="1942"/>
                    </a:cubicBezTo>
                    <a:lnTo>
                      <a:pt x="1886" y="722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2205;p23"/>
              <p:cNvSpPr/>
              <p:nvPr/>
            </p:nvSpPr>
            <p:spPr>
              <a:xfrm>
                <a:off x="2211600" y="1642425"/>
                <a:ext cx="105400" cy="105375"/>
              </a:xfrm>
              <a:custGeom>
                <a:rect b="b" l="l" r="r" t="t"/>
                <a:pathLst>
                  <a:path extrusionOk="0" h="4215" w="4216">
                    <a:moveTo>
                      <a:pt x="1276" y="0"/>
                    </a:moveTo>
                    <a:lnTo>
                      <a:pt x="1" y="1442"/>
                    </a:lnTo>
                    <a:cubicBezTo>
                      <a:pt x="1387" y="3327"/>
                      <a:pt x="4215" y="4214"/>
                      <a:pt x="4215" y="4214"/>
                    </a:cubicBezTo>
                    <a:cubicBezTo>
                      <a:pt x="1609" y="2052"/>
                      <a:pt x="1276" y="0"/>
                      <a:pt x="1276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2206;p23"/>
              <p:cNvSpPr/>
              <p:nvPr/>
            </p:nvSpPr>
            <p:spPr>
              <a:xfrm>
                <a:off x="2142300" y="1865950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7" y="1"/>
                    </a:moveTo>
                    <a:cubicBezTo>
                      <a:pt x="1179" y="1"/>
                      <a:pt x="1137" y="14"/>
                      <a:pt x="1109" y="42"/>
                    </a:cubicBezTo>
                    <a:lnTo>
                      <a:pt x="0" y="1262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941" y="541"/>
                      <a:pt x="1830" y="430"/>
                    </a:cubicBezTo>
                    <a:lnTo>
                      <a:pt x="1387" y="42"/>
                    </a:lnTo>
                    <a:cubicBezTo>
                      <a:pt x="1331" y="14"/>
                      <a:pt x="1276" y="1"/>
                      <a:pt x="122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23"/>
              <p:cNvSpPr/>
              <p:nvPr/>
            </p:nvSpPr>
            <p:spPr>
              <a:xfrm>
                <a:off x="2200525" y="17976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38" y="1983"/>
                      <a:pt x="693" y="1983"/>
                    </a:cubicBezTo>
                    <a:cubicBezTo>
                      <a:pt x="749" y="1983"/>
                      <a:pt x="804" y="1969"/>
                      <a:pt x="832" y="1941"/>
                    </a:cubicBezTo>
                    <a:lnTo>
                      <a:pt x="1886" y="721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23"/>
              <p:cNvSpPr/>
              <p:nvPr/>
            </p:nvSpPr>
            <p:spPr>
              <a:xfrm>
                <a:off x="2264275" y="1582800"/>
                <a:ext cx="102625" cy="104000"/>
              </a:xfrm>
              <a:custGeom>
                <a:rect b="b" l="l" r="r" t="t"/>
                <a:pathLst>
                  <a:path extrusionOk="0" h="4160" w="4105">
                    <a:moveTo>
                      <a:pt x="2210" y="1348"/>
                    </a:moveTo>
                    <a:cubicBezTo>
                      <a:pt x="2890" y="1348"/>
                      <a:pt x="3521" y="2178"/>
                      <a:pt x="2940" y="2884"/>
                    </a:cubicBezTo>
                    <a:cubicBezTo>
                      <a:pt x="2731" y="3107"/>
                      <a:pt x="2487" y="3200"/>
                      <a:pt x="2252" y="3200"/>
                    </a:cubicBezTo>
                    <a:cubicBezTo>
                      <a:pt x="1552" y="3200"/>
                      <a:pt x="931" y="2370"/>
                      <a:pt x="1554" y="1664"/>
                    </a:cubicBezTo>
                    <a:cubicBezTo>
                      <a:pt x="1749" y="1441"/>
                      <a:pt x="1982" y="1348"/>
                      <a:pt x="2210" y="1348"/>
                    </a:cubicBezTo>
                    <a:close/>
                    <a:moveTo>
                      <a:pt x="2330" y="1"/>
                    </a:moveTo>
                    <a:cubicBezTo>
                      <a:pt x="888" y="167"/>
                      <a:pt x="1" y="1720"/>
                      <a:pt x="666" y="2995"/>
                    </a:cubicBezTo>
                    <a:cubicBezTo>
                      <a:pt x="1049" y="3760"/>
                      <a:pt x="1799" y="4159"/>
                      <a:pt x="2557" y="4159"/>
                    </a:cubicBezTo>
                    <a:cubicBezTo>
                      <a:pt x="3116" y="4159"/>
                      <a:pt x="3680" y="3942"/>
                      <a:pt x="4104" y="3494"/>
                    </a:cubicBezTo>
                    <a:cubicBezTo>
                      <a:pt x="3938" y="2662"/>
                      <a:pt x="3661" y="1886"/>
                      <a:pt x="3217" y="1221"/>
                    </a:cubicBezTo>
                    <a:cubicBezTo>
                      <a:pt x="2995" y="777"/>
                      <a:pt x="2663" y="389"/>
                      <a:pt x="233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2209;p23"/>
              <p:cNvSpPr/>
              <p:nvPr/>
            </p:nvSpPr>
            <p:spPr>
              <a:xfrm>
                <a:off x="2314200" y="1525975"/>
                <a:ext cx="81800" cy="148350"/>
              </a:xfrm>
              <a:custGeom>
                <a:rect b="b" l="l" r="r" t="t"/>
                <a:pathLst>
                  <a:path extrusionOk="0" h="5934" w="3272">
                    <a:moveTo>
                      <a:pt x="1165" y="0"/>
                    </a:moveTo>
                    <a:lnTo>
                      <a:pt x="0" y="1331"/>
                    </a:lnTo>
                    <a:cubicBezTo>
                      <a:pt x="1442" y="2495"/>
                      <a:pt x="2440" y="4104"/>
                      <a:pt x="2773" y="5933"/>
                    </a:cubicBezTo>
                    <a:cubicBezTo>
                      <a:pt x="2828" y="5823"/>
                      <a:pt x="3272" y="1830"/>
                      <a:pt x="1165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23"/>
              <p:cNvSpPr/>
              <p:nvPr/>
            </p:nvSpPr>
            <p:spPr>
              <a:xfrm>
                <a:off x="2103475" y="18313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93" y="0"/>
                    </a:moveTo>
                    <a:cubicBezTo>
                      <a:pt x="1137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304" y="14"/>
                      <a:pt x="1248" y="0"/>
                      <a:pt x="119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23"/>
              <p:cNvSpPr/>
              <p:nvPr/>
            </p:nvSpPr>
            <p:spPr>
              <a:xfrm>
                <a:off x="2161700" y="17644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276"/>
                      <a:pt x="1" y="1442"/>
                      <a:pt x="56" y="1498"/>
                    </a:cubicBezTo>
                    <a:lnTo>
                      <a:pt x="500" y="1886"/>
                    </a:lnTo>
                    <a:cubicBezTo>
                      <a:pt x="555" y="1942"/>
                      <a:pt x="611" y="1969"/>
                      <a:pt x="666" y="1969"/>
                    </a:cubicBezTo>
                    <a:cubicBezTo>
                      <a:pt x="721" y="1969"/>
                      <a:pt x="777" y="1942"/>
                      <a:pt x="832" y="1886"/>
                    </a:cubicBezTo>
                    <a:lnTo>
                      <a:pt x="1886" y="666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23"/>
              <p:cNvSpPr/>
              <p:nvPr/>
            </p:nvSpPr>
            <p:spPr>
              <a:xfrm>
                <a:off x="2237950" y="1553175"/>
                <a:ext cx="131725" cy="166575"/>
              </a:xfrm>
              <a:custGeom>
                <a:rect b="b" l="l" r="r" t="t"/>
                <a:pathLst>
                  <a:path extrusionOk="0" h="6663" w="5269">
                    <a:moveTo>
                      <a:pt x="1328" y="0"/>
                    </a:moveTo>
                    <a:cubicBezTo>
                      <a:pt x="1123" y="0"/>
                      <a:pt x="936" y="44"/>
                      <a:pt x="777" y="132"/>
                    </a:cubicBezTo>
                    <a:cubicBezTo>
                      <a:pt x="56" y="520"/>
                      <a:pt x="0" y="1796"/>
                      <a:pt x="555" y="3182"/>
                    </a:cubicBezTo>
                    <a:cubicBezTo>
                      <a:pt x="666" y="3570"/>
                      <a:pt x="832" y="3903"/>
                      <a:pt x="1054" y="4291"/>
                    </a:cubicBezTo>
                    <a:cubicBezTo>
                      <a:pt x="1910" y="5733"/>
                      <a:pt x="3133" y="6662"/>
                      <a:pt x="4037" y="6662"/>
                    </a:cubicBezTo>
                    <a:cubicBezTo>
                      <a:pt x="4245" y="6662"/>
                      <a:pt x="4437" y="6613"/>
                      <a:pt x="4603" y="6509"/>
                    </a:cubicBezTo>
                    <a:cubicBezTo>
                      <a:pt x="5102" y="6232"/>
                      <a:pt x="5268" y="5511"/>
                      <a:pt x="5157" y="4679"/>
                    </a:cubicBezTo>
                    <a:lnTo>
                      <a:pt x="5157" y="4679"/>
                    </a:lnTo>
                    <a:cubicBezTo>
                      <a:pt x="4682" y="5210"/>
                      <a:pt x="4126" y="5431"/>
                      <a:pt x="3589" y="5431"/>
                    </a:cubicBezTo>
                    <a:cubicBezTo>
                      <a:pt x="1996" y="5431"/>
                      <a:pt x="572" y="3483"/>
                      <a:pt x="1941" y="1907"/>
                    </a:cubicBezTo>
                    <a:cubicBezTo>
                      <a:pt x="2329" y="1463"/>
                      <a:pt x="2828" y="1186"/>
                      <a:pt x="3383" y="1186"/>
                    </a:cubicBezTo>
                    <a:cubicBezTo>
                      <a:pt x="3217" y="964"/>
                      <a:pt x="2995" y="742"/>
                      <a:pt x="2773" y="576"/>
                    </a:cubicBezTo>
                    <a:cubicBezTo>
                      <a:pt x="2282" y="198"/>
                      <a:pt x="1765" y="0"/>
                      <a:pt x="1328" y="0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2213;p23"/>
              <p:cNvSpPr/>
              <p:nvPr/>
            </p:nvSpPr>
            <p:spPr>
              <a:xfrm>
                <a:off x="2185275" y="1525975"/>
                <a:ext cx="432550" cy="421450"/>
              </a:xfrm>
              <a:custGeom>
                <a:rect b="b" l="l" r="r" t="t"/>
                <a:pathLst>
                  <a:path extrusionOk="0" h="16858" w="17302">
                    <a:moveTo>
                      <a:pt x="17298" y="9480"/>
                    </a:moveTo>
                    <a:lnTo>
                      <a:pt x="17301" y="9482"/>
                    </a:lnTo>
                    <a:cubicBezTo>
                      <a:pt x="17300" y="9481"/>
                      <a:pt x="17299" y="9481"/>
                      <a:pt x="17298" y="9480"/>
                    </a:cubicBezTo>
                    <a:close/>
                    <a:moveTo>
                      <a:pt x="10890" y="5559"/>
                    </a:moveTo>
                    <a:cubicBezTo>
                      <a:pt x="10949" y="5559"/>
                      <a:pt x="10998" y="5572"/>
                      <a:pt x="11035" y="5601"/>
                    </a:cubicBezTo>
                    <a:cubicBezTo>
                      <a:pt x="11534" y="6044"/>
                      <a:pt x="9593" y="9094"/>
                      <a:pt x="8207" y="10702"/>
                    </a:cubicBezTo>
                    <a:cubicBezTo>
                      <a:pt x="7483" y="11513"/>
                      <a:pt x="7077" y="11764"/>
                      <a:pt x="6783" y="11764"/>
                    </a:cubicBezTo>
                    <a:cubicBezTo>
                      <a:pt x="6514" y="11764"/>
                      <a:pt x="6338" y="11553"/>
                      <a:pt x="6100" y="11368"/>
                    </a:cubicBezTo>
                    <a:cubicBezTo>
                      <a:pt x="5601" y="10924"/>
                      <a:pt x="5046" y="10758"/>
                      <a:pt x="6377" y="9150"/>
                    </a:cubicBezTo>
                    <a:cubicBezTo>
                      <a:pt x="7662" y="7711"/>
                      <a:pt x="10136" y="5559"/>
                      <a:pt x="10890" y="5559"/>
                    </a:cubicBezTo>
                    <a:close/>
                    <a:moveTo>
                      <a:pt x="6322" y="0"/>
                    </a:moveTo>
                    <a:lnTo>
                      <a:pt x="6322" y="0"/>
                    </a:lnTo>
                    <a:cubicBezTo>
                      <a:pt x="8429" y="1830"/>
                      <a:pt x="7985" y="5823"/>
                      <a:pt x="7985" y="5933"/>
                    </a:cubicBezTo>
                    <a:cubicBezTo>
                      <a:pt x="7653" y="4104"/>
                      <a:pt x="6654" y="2440"/>
                      <a:pt x="5157" y="1331"/>
                    </a:cubicBezTo>
                    <a:lnTo>
                      <a:pt x="4880" y="1664"/>
                    </a:lnTo>
                    <a:cubicBezTo>
                      <a:pt x="5102" y="1830"/>
                      <a:pt x="5324" y="2052"/>
                      <a:pt x="5490" y="2274"/>
                    </a:cubicBezTo>
                    <a:cubicBezTo>
                      <a:pt x="5823" y="2606"/>
                      <a:pt x="6155" y="2995"/>
                      <a:pt x="6377" y="3438"/>
                    </a:cubicBezTo>
                    <a:cubicBezTo>
                      <a:pt x="6821" y="4159"/>
                      <a:pt x="7098" y="4935"/>
                      <a:pt x="7264" y="5767"/>
                    </a:cubicBezTo>
                    <a:cubicBezTo>
                      <a:pt x="7375" y="6599"/>
                      <a:pt x="7209" y="7320"/>
                      <a:pt x="6710" y="7597"/>
                    </a:cubicBezTo>
                    <a:cubicBezTo>
                      <a:pt x="6544" y="7701"/>
                      <a:pt x="6352" y="7750"/>
                      <a:pt x="6144" y="7750"/>
                    </a:cubicBezTo>
                    <a:cubicBezTo>
                      <a:pt x="5240" y="7750"/>
                      <a:pt x="4017" y="6821"/>
                      <a:pt x="3161" y="5379"/>
                    </a:cubicBezTo>
                    <a:cubicBezTo>
                      <a:pt x="2939" y="4991"/>
                      <a:pt x="2773" y="4603"/>
                      <a:pt x="2662" y="4270"/>
                    </a:cubicBezTo>
                    <a:lnTo>
                      <a:pt x="2329" y="4658"/>
                    </a:lnTo>
                    <a:cubicBezTo>
                      <a:pt x="2329" y="4658"/>
                      <a:pt x="2662" y="6710"/>
                      <a:pt x="5268" y="8872"/>
                    </a:cubicBezTo>
                    <a:cubicBezTo>
                      <a:pt x="5268" y="8872"/>
                      <a:pt x="2385" y="7985"/>
                      <a:pt x="998" y="6100"/>
                    </a:cubicBezTo>
                    <a:lnTo>
                      <a:pt x="0" y="7320"/>
                    </a:lnTo>
                    <a:cubicBezTo>
                      <a:pt x="167" y="7375"/>
                      <a:pt x="333" y="7486"/>
                      <a:pt x="499" y="7597"/>
                    </a:cubicBezTo>
                    <a:lnTo>
                      <a:pt x="10536" y="16358"/>
                    </a:lnTo>
                    <a:cubicBezTo>
                      <a:pt x="10702" y="16469"/>
                      <a:pt x="10813" y="16636"/>
                      <a:pt x="10924" y="16857"/>
                    </a:cubicBezTo>
                    <a:lnTo>
                      <a:pt x="11922" y="15637"/>
                    </a:lnTo>
                    <a:cubicBezTo>
                      <a:pt x="9871" y="14528"/>
                      <a:pt x="8595" y="11811"/>
                      <a:pt x="8595" y="11811"/>
                    </a:cubicBezTo>
                    <a:lnTo>
                      <a:pt x="8595" y="11811"/>
                    </a:lnTo>
                    <a:cubicBezTo>
                      <a:pt x="11090" y="14029"/>
                      <a:pt x="13142" y="14140"/>
                      <a:pt x="13198" y="14140"/>
                    </a:cubicBezTo>
                    <a:lnTo>
                      <a:pt x="13530" y="13752"/>
                    </a:lnTo>
                    <a:cubicBezTo>
                      <a:pt x="13142" y="13697"/>
                      <a:pt x="12754" y="13530"/>
                      <a:pt x="12366" y="13364"/>
                    </a:cubicBezTo>
                    <a:cubicBezTo>
                      <a:pt x="10481" y="12588"/>
                      <a:pt x="9261" y="11201"/>
                      <a:pt x="9649" y="10259"/>
                    </a:cubicBezTo>
                    <a:cubicBezTo>
                      <a:pt x="9871" y="9704"/>
                      <a:pt x="10536" y="9427"/>
                      <a:pt x="11423" y="9427"/>
                    </a:cubicBezTo>
                    <a:cubicBezTo>
                      <a:pt x="12255" y="9427"/>
                      <a:pt x="13031" y="9593"/>
                      <a:pt x="13808" y="9926"/>
                    </a:cubicBezTo>
                    <a:cubicBezTo>
                      <a:pt x="14251" y="10092"/>
                      <a:pt x="14695" y="10314"/>
                      <a:pt x="15138" y="10591"/>
                    </a:cubicBezTo>
                    <a:cubicBezTo>
                      <a:pt x="15360" y="10758"/>
                      <a:pt x="15582" y="10979"/>
                      <a:pt x="15804" y="11146"/>
                    </a:cubicBezTo>
                    <a:lnTo>
                      <a:pt x="16081" y="10813"/>
                    </a:lnTo>
                    <a:cubicBezTo>
                      <a:pt x="14750" y="9538"/>
                      <a:pt x="12976" y="8817"/>
                      <a:pt x="11146" y="8706"/>
                    </a:cubicBezTo>
                    <a:cubicBezTo>
                      <a:pt x="11234" y="8677"/>
                      <a:pt x="12357" y="8385"/>
                      <a:pt x="13708" y="8385"/>
                    </a:cubicBezTo>
                    <a:cubicBezTo>
                      <a:pt x="14915" y="8385"/>
                      <a:pt x="16303" y="8618"/>
                      <a:pt x="17298" y="9480"/>
                    </a:cubicBezTo>
                    <a:lnTo>
                      <a:pt x="17298" y="9480"/>
                    </a:lnTo>
                    <a:lnTo>
                      <a:pt x="11867" y="4769"/>
                    </a:ln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23"/>
              <p:cNvSpPr/>
              <p:nvPr/>
            </p:nvSpPr>
            <p:spPr>
              <a:xfrm>
                <a:off x="2434800" y="1679725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67" y="0"/>
                    </a:moveTo>
                    <a:cubicBezTo>
                      <a:pt x="270" y="0"/>
                      <a:pt x="180" y="48"/>
                      <a:pt x="111" y="116"/>
                    </a:cubicBezTo>
                    <a:cubicBezTo>
                      <a:pt x="0" y="227"/>
                      <a:pt x="56" y="393"/>
                      <a:pt x="167" y="504"/>
                    </a:cubicBezTo>
                    <a:cubicBezTo>
                      <a:pt x="222" y="560"/>
                      <a:pt x="305" y="587"/>
                      <a:pt x="382" y="587"/>
                    </a:cubicBezTo>
                    <a:cubicBezTo>
                      <a:pt x="458" y="587"/>
                      <a:pt x="527" y="560"/>
                      <a:pt x="555" y="504"/>
                    </a:cubicBezTo>
                    <a:cubicBezTo>
                      <a:pt x="666" y="393"/>
                      <a:pt x="666" y="172"/>
                      <a:pt x="555" y="61"/>
                    </a:cubicBezTo>
                    <a:cubicBezTo>
                      <a:pt x="491" y="18"/>
                      <a:pt x="428" y="0"/>
                      <a:pt x="367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23"/>
              <p:cNvSpPr/>
              <p:nvPr/>
            </p:nvSpPr>
            <p:spPr>
              <a:xfrm>
                <a:off x="2416775" y="1701325"/>
                <a:ext cx="16650" cy="13900"/>
              </a:xfrm>
              <a:custGeom>
                <a:rect b="b" l="l" r="r" t="t"/>
                <a:pathLst>
                  <a:path extrusionOk="0" h="556" w="666">
                    <a:moveTo>
                      <a:pt x="306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472"/>
                    </a:cubicBezTo>
                    <a:cubicBezTo>
                      <a:pt x="222" y="528"/>
                      <a:pt x="292" y="555"/>
                      <a:pt x="361" y="555"/>
                    </a:cubicBezTo>
                    <a:cubicBezTo>
                      <a:pt x="430" y="555"/>
                      <a:pt x="500" y="528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1"/>
                      <a:pt x="30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2216;p23"/>
              <p:cNvSpPr/>
              <p:nvPr/>
            </p:nvSpPr>
            <p:spPr>
              <a:xfrm>
                <a:off x="2398750" y="17221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06" y="0"/>
                    </a:moveTo>
                    <a:cubicBezTo>
                      <a:pt x="236" y="0"/>
                      <a:pt x="167" y="28"/>
                      <a:pt x="112" y="84"/>
                    </a:cubicBezTo>
                    <a:cubicBezTo>
                      <a:pt x="1" y="250"/>
                      <a:pt x="1" y="416"/>
                      <a:pt x="112" y="527"/>
                    </a:cubicBezTo>
                    <a:cubicBezTo>
                      <a:pt x="186" y="577"/>
                      <a:pt x="261" y="605"/>
                      <a:pt x="331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11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23"/>
              <p:cNvSpPr/>
              <p:nvPr/>
            </p:nvSpPr>
            <p:spPr>
              <a:xfrm>
                <a:off x="2379350" y="1744100"/>
                <a:ext cx="16650" cy="14100"/>
              </a:xfrm>
              <a:custGeom>
                <a:rect b="b" l="l" r="r" t="t"/>
                <a:pathLst>
                  <a:path extrusionOk="0" h="564" w="666">
                    <a:moveTo>
                      <a:pt x="352" y="0"/>
                    </a:moveTo>
                    <a:cubicBezTo>
                      <a:pt x="260" y="0"/>
                      <a:pt x="176" y="27"/>
                      <a:pt x="111" y="92"/>
                    </a:cubicBezTo>
                    <a:cubicBezTo>
                      <a:pt x="0" y="203"/>
                      <a:pt x="56" y="369"/>
                      <a:pt x="167" y="480"/>
                    </a:cubicBezTo>
                    <a:cubicBezTo>
                      <a:pt x="222" y="535"/>
                      <a:pt x="305" y="563"/>
                      <a:pt x="382" y="563"/>
                    </a:cubicBezTo>
                    <a:cubicBezTo>
                      <a:pt x="458" y="563"/>
                      <a:pt x="527" y="535"/>
                      <a:pt x="555" y="480"/>
                    </a:cubicBezTo>
                    <a:cubicBezTo>
                      <a:pt x="666" y="369"/>
                      <a:pt x="666" y="147"/>
                      <a:pt x="555" y="36"/>
                    </a:cubicBezTo>
                    <a:cubicBezTo>
                      <a:pt x="486" y="13"/>
                      <a:pt x="417" y="0"/>
                      <a:pt x="35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23"/>
              <p:cNvSpPr/>
              <p:nvPr/>
            </p:nvSpPr>
            <p:spPr>
              <a:xfrm>
                <a:off x="2361325" y="1765100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06" y="0"/>
                    </a:moveTo>
                    <a:cubicBezTo>
                      <a:pt x="236" y="0"/>
                      <a:pt x="167" y="28"/>
                      <a:pt x="111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09" y="570"/>
                      <a:pt x="260" y="588"/>
                      <a:pt x="312" y="588"/>
                    </a:cubicBezTo>
                    <a:cubicBezTo>
                      <a:pt x="397" y="588"/>
                      <a:pt x="487" y="540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23"/>
              <p:cNvSpPr/>
              <p:nvPr/>
            </p:nvSpPr>
            <p:spPr>
              <a:xfrm>
                <a:off x="2343300" y="1786450"/>
                <a:ext cx="15275" cy="14725"/>
              </a:xfrm>
              <a:custGeom>
                <a:rect b="b" l="l" r="r" t="t"/>
                <a:pathLst>
                  <a:path extrusionOk="0" h="589" w="611">
                    <a:moveTo>
                      <a:pt x="340" y="1"/>
                    </a:moveTo>
                    <a:cubicBezTo>
                      <a:pt x="244" y="1"/>
                      <a:pt x="146" y="48"/>
                      <a:pt x="112" y="117"/>
                    </a:cubicBezTo>
                    <a:cubicBezTo>
                      <a:pt x="1" y="228"/>
                      <a:pt x="1" y="394"/>
                      <a:pt x="112" y="505"/>
                    </a:cubicBezTo>
                    <a:cubicBezTo>
                      <a:pt x="167" y="560"/>
                      <a:pt x="250" y="588"/>
                      <a:pt x="333" y="588"/>
                    </a:cubicBezTo>
                    <a:cubicBezTo>
                      <a:pt x="417" y="588"/>
                      <a:pt x="500" y="560"/>
                      <a:pt x="555" y="505"/>
                    </a:cubicBezTo>
                    <a:cubicBezTo>
                      <a:pt x="611" y="394"/>
                      <a:pt x="611" y="172"/>
                      <a:pt x="500" y="61"/>
                    </a:cubicBezTo>
                    <a:cubicBezTo>
                      <a:pt x="457" y="19"/>
                      <a:pt x="399" y="1"/>
                      <a:pt x="34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23"/>
              <p:cNvSpPr/>
              <p:nvPr/>
            </p:nvSpPr>
            <p:spPr>
              <a:xfrm>
                <a:off x="2196350" y="1740300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0"/>
                    </a:moveTo>
                    <a:cubicBezTo>
                      <a:pt x="251" y="0"/>
                      <a:pt x="173" y="41"/>
                      <a:pt x="112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3" y="577"/>
                      <a:pt x="306" y="604"/>
                      <a:pt x="382" y="604"/>
                    </a:cubicBezTo>
                    <a:cubicBezTo>
                      <a:pt x="458" y="604"/>
                      <a:pt x="528" y="577"/>
                      <a:pt x="555" y="521"/>
                    </a:cubicBezTo>
                    <a:cubicBezTo>
                      <a:pt x="666" y="410"/>
                      <a:pt x="666" y="188"/>
                      <a:pt x="555" y="78"/>
                    </a:cubicBezTo>
                    <a:cubicBezTo>
                      <a:pt x="481" y="28"/>
                      <a:pt x="406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2221;p23"/>
              <p:cNvSpPr/>
              <p:nvPr/>
            </p:nvSpPr>
            <p:spPr>
              <a:xfrm>
                <a:off x="2219925" y="17611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2" y="576"/>
                      <a:pt x="306" y="604"/>
                      <a:pt x="389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23"/>
              <p:cNvSpPr/>
              <p:nvPr/>
            </p:nvSpPr>
            <p:spPr>
              <a:xfrm>
                <a:off x="2243500" y="1781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9"/>
                      <a:pt x="111" y="84"/>
                    </a:cubicBezTo>
                    <a:cubicBezTo>
                      <a:pt x="0" y="195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9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2223;p23"/>
              <p:cNvSpPr/>
              <p:nvPr/>
            </p:nvSpPr>
            <p:spPr>
              <a:xfrm>
                <a:off x="2267050" y="1801700"/>
                <a:ext cx="16675" cy="15525"/>
              </a:xfrm>
              <a:custGeom>
                <a:rect b="b" l="l" r="r" t="t"/>
                <a:pathLst>
                  <a:path extrusionOk="0" h="621" w="667">
                    <a:moveTo>
                      <a:pt x="368" y="1"/>
                    </a:moveTo>
                    <a:cubicBezTo>
                      <a:pt x="270" y="1"/>
                      <a:pt x="180" y="48"/>
                      <a:pt x="112" y="117"/>
                    </a:cubicBezTo>
                    <a:cubicBezTo>
                      <a:pt x="1" y="228"/>
                      <a:pt x="1" y="450"/>
                      <a:pt x="167" y="560"/>
                    </a:cubicBezTo>
                    <a:cubicBezTo>
                      <a:pt x="210" y="603"/>
                      <a:pt x="268" y="621"/>
                      <a:pt x="327" y="621"/>
                    </a:cubicBezTo>
                    <a:cubicBezTo>
                      <a:pt x="423" y="621"/>
                      <a:pt x="521" y="574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23"/>
              <p:cNvSpPr/>
              <p:nvPr/>
            </p:nvSpPr>
            <p:spPr>
              <a:xfrm>
                <a:off x="2290625" y="1822075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1"/>
                    </a:moveTo>
                    <a:cubicBezTo>
                      <a:pt x="250" y="1"/>
                      <a:pt x="172" y="42"/>
                      <a:pt x="111" y="134"/>
                    </a:cubicBezTo>
                    <a:cubicBezTo>
                      <a:pt x="1" y="245"/>
                      <a:pt x="1" y="411"/>
                      <a:pt x="167" y="522"/>
                    </a:cubicBezTo>
                    <a:cubicBezTo>
                      <a:pt x="222" y="577"/>
                      <a:pt x="306" y="605"/>
                      <a:pt x="382" y="605"/>
                    </a:cubicBezTo>
                    <a:cubicBezTo>
                      <a:pt x="458" y="605"/>
                      <a:pt x="527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0" y="28"/>
                      <a:pt x="405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23"/>
              <p:cNvSpPr/>
              <p:nvPr/>
            </p:nvSpPr>
            <p:spPr>
              <a:xfrm>
                <a:off x="2314200" y="1842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23"/>
              <p:cNvSpPr/>
              <p:nvPr/>
            </p:nvSpPr>
            <p:spPr>
              <a:xfrm>
                <a:off x="2337750" y="1863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1"/>
                    </a:moveTo>
                    <a:cubicBezTo>
                      <a:pt x="237" y="1"/>
                      <a:pt x="167" y="28"/>
                      <a:pt x="112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17" y="577"/>
                      <a:pt x="278" y="605"/>
                      <a:pt x="340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23"/>
              <p:cNvSpPr/>
              <p:nvPr/>
            </p:nvSpPr>
            <p:spPr>
              <a:xfrm>
                <a:off x="2361325" y="18835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8" y="1"/>
                    </a:moveTo>
                    <a:cubicBezTo>
                      <a:pt x="270" y="1"/>
                      <a:pt x="180" y="48"/>
                      <a:pt x="111" y="116"/>
                    </a:cubicBezTo>
                    <a:cubicBezTo>
                      <a:pt x="1" y="227"/>
                      <a:pt x="1" y="394"/>
                      <a:pt x="167" y="560"/>
                    </a:cubicBezTo>
                    <a:cubicBezTo>
                      <a:pt x="209" y="602"/>
                      <a:pt x="260" y="621"/>
                      <a:pt x="312" y="621"/>
                    </a:cubicBezTo>
                    <a:cubicBezTo>
                      <a:pt x="397" y="621"/>
                      <a:pt x="487" y="573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2228;p23"/>
              <p:cNvSpPr/>
              <p:nvPr/>
            </p:nvSpPr>
            <p:spPr>
              <a:xfrm>
                <a:off x="2384900" y="1903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6"/>
                      <a:pt x="167" y="527"/>
                    </a:cubicBezTo>
                    <a:cubicBezTo>
                      <a:pt x="222" y="583"/>
                      <a:pt x="291" y="611"/>
                      <a:pt x="361" y="611"/>
                    </a:cubicBezTo>
                    <a:cubicBezTo>
                      <a:pt x="430" y="611"/>
                      <a:pt x="499" y="583"/>
                      <a:pt x="555" y="527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2229;p23"/>
              <p:cNvSpPr/>
              <p:nvPr/>
            </p:nvSpPr>
            <p:spPr>
              <a:xfrm>
                <a:off x="2408450" y="1924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0"/>
                    </a:moveTo>
                    <a:cubicBezTo>
                      <a:pt x="237" y="0"/>
                      <a:pt x="167" y="28"/>
                      <a:pt x="112" y="84"/>
                    </a:cubicBezTo>
                    <a:cubicBezTo>
                      <a:pt x="1" y="194"/>
                      <a:pt x="1" y="416"/>
                      <a:pt x="167" y="527"/>
                    </a:cubicBezTo>
                    <a:cubicBezTo>
                      <a:pt x="217" y="577"/>
                      <a:pt x="278" y="604"/>
                      <a:pt x="340" y="604"/>
                    </a:cubicBezTo>
                    <a:cubicBezTo>
                      <a:pt x="416" y="604"/>
                      <a:pt x="494" y="563"/>
                      <a:pt x="555" y="472"/>
                    </a:cubicBezTo>
                    <a:cubicBezTo>
                      <a:pt x="666" y="361"/>
                      <a:pt x="666" y="194"/>
                      <a:pt x="555" y="84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23"/>
              <p:cNvSpPr/>
              <p:nvPr/>
            </p:nvSpPr>
            <p:spPr>
              <a:xfrm>
                <a:off x="2082675" y="1871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34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1" y="194"/>
                      <a:pt x="56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361"/>
                      <a:pt x="666" y="194"/>
                      <a:pt x="555" y="83"/>
                    </a:cubicBezTo>
                    <a:cubicBezTo>
                      <a:pt x="500" y="28"/>
                      <a:pt x="417" y="0"/>
                      <a:pt x="33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23"/>
              <p:cNvSpPr/>
              <p:nvPr/>
            </p:nvSpPr>
            <p:spPr>
              <a:xfrm>
                <a:off x="2106250" y="1892625"/>
                <a:ext cx="18050" cy="15150"/>
              </a:xfrm>
              <a:custGeom>
                <a:rect b="b" l="l" r="r" t="t"/>
                <a:pathLst>
                  <a:path extrusionOk="0" h="606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8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0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23"/>
              <p:cNvSpPr/>
              <p:nvPr/>
            </p:nvSpPr>
            <p:spPr>
              <a:xfrm>
                <a:off x="2129825" y="1912200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58" y="0"/>
                    </a:moveTo>
                    <a:cubicBezTo>
                      <a:pt x="267" y="0"/>
                      <a:pt x="172" y="41"/>
                      <a:pt x="111" y="133"/>
                    </a:cubicBezTo>
                    <a:cubicBezTo>
                      <a:pt x="0" y="244"/>
                      <a:pt x="56" y="410"/>
                      <a:pt x="167" y="521"/>
                    </a:cubicBezTo>
                    <a:cubicBezTo>
                      <a:pt x="222" y="577"/>
                      <a:pt x="305" y="604"/>
                      <a:pt x="388" y="604"/>
                    </a:cubicBezTo>
                    <a:cubicBezTo>
                      <a:pt x="472" y="604"/>
                      <a:pt x="555" y="577"/>
                      <a:pt x="610" y="521"/>
                    </a:cubicBezTo>
                    <a:cubicBezTo>
                      <a:pt x="721" y="410"/>
                      <a:pt x="666" y="188"/>
                      <a:pt x="555" y="77"/>
                    </a:cubicBezTo>
                    <a:cubicBezTo>
                      <a:pt x="505" y="28"/>
                      <a:pt x="433" y="0"/>
                      <a:pt x="358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23"/>
              <p:cNvSpPr/>
              <p:nvPr/>
            </p:nvSpPr>
            <p:spPr>
              <a:xfrm>
                <a:off x="2153375" y="1932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3" y="0"/>
                    </a:moveTo>
                    <a:cubicBezTo>
                      <a:pt x="237" y="0"/>
                      <a:pt x="167" y="28"/>
                      <a:pt x="112" y="83"/>
                    </a:cubicBezTo>
                    <a:cubicBezTo>
                      <a:pt x="1" y="250"/>
                      <a:pt x="1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416"/>
                      <a:pt x="666" y="194"/>
                      <a:pt x="555" y="83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23"/>
              <p:cNvSpPr/>
              <p:nvPr/>
            </p:nvSpPr>
            <p:spPr>
              <a:xfrm>
                <a:off x="2176950" y="1953625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7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1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23"/>
              <p:cNvSpPr/>
              <p:nvPr/>
            </p:nvSpPr>
            <p:spPr>
              <a:xfrm>
                <a:off x="2200525" y="19732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5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0" y="244"/>
                      <a:pt x="0" y="410"/>
                      <a:pt x="167" y="521"/>
                    </a:cubicBezTo>
                    <a:cubicBezTo>
                      <a:pt x="222" y="576"/>
                      <a:pt x="305" y="604"/>
                      <a:pt x="388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5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23"/>
              <p:cNvSpPr/>
              <p:nvPr/>
            </p:nvSpPr>
            <p:spPr>
              <a:xfrm>
                <a:off x="2224075" y="1993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4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9" y="605"/>
                    </a:cubicBezTo>
                    <a:cubicBezTo>
                      <a:pt x="472" y="605"/>
                      <a:pt x="555" y="577"/>
                      <a:pt x="611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23"/>
              <p:cNvSpPr/>
              <p:nvPr/>
            </p:nvSpPr>
            <p:spPr>
              <a:xfrm>
                <a:off x="2247650" y="2014625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527"/>
                    </a:cubicBezTo>
                    <a:cubicBezTo>
                      <a:pt x="222" y="583"/>
                      <a:pt x="306" y="611"/>
                      <a:pt x="389" y="611"/>
                    </a:cubicBezTo>
                    <a:cubicBezTo>
                      <a:pt x="472" y="611"/>
                      <a:pt x="555" y="583"/>
                      <a:pt x="611" y="527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23"/>
              <p:cNvSpPr/>
              <p:nvPr/>
            </p:nvSpPr>
            <p:spPr>
              <a:xfrm>
                <a:off x="2271225" y="20346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7" y="1"/>
                    </a:moveTo>
                    <a:cubicBezTo>
                      <a:pt x="269" y="1"/>
                      <a:pt x="180" y="48"/>
                      <a:pt x="111" y="117"/>
                    </a:cubicBezTo>
                    <a:cubicBezTo>
                      <a:pt x="0" y="228"/>
                      <a:pt x="0" y="394"/>
                      <a:pt x="167" y="560"/>
                    </a:cubicBezTo>
                    <a:cubicBezTo>
                      <a:pt x="209" y="603"/>
                      <a:pt x="267" y="621"/>
                      <a:pt x="330" y="621"/>
                    </a:cubicBezTo>
                    <a:cubicBezTo>
                      <a:pt x="431" y="621"/>
                      <a:pt x="542" y="573"/>
                      <a:pt x="610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1" y="19"/>
                      <a:pt x="428" y="1"/>
                      <a:pt x="36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23"/>
              <p:cNvSpPr/>
              <p:nvPr/>
            </p:nvSpPr>
            <p:spPr>
              <a:xfrm>
                <a:off x="2294775" y="2054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3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2" y="605"/>
                    </a:cubicBezTo>
                    <a:cubicBezTo>
                      <a:pt x="458" y="605"/>
                      <a:pt x="528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40" name="Google Shape;2240;p23"/>
          <p:cNvGrpSpPr/>
          <p:nvPr/>
        </p:nvGrpSpPr>
        <p:grpSpPr>
          <a:xfrm rot="-659650">
            <a:off x="8017420" y="4238024"/>
            <a:ext cx="586397" cy="598872"/>
            <a:chOff x="2031400" y="1525975"/>
            <a:chExt cx="586425" cy="598900"/>
          </a:xfrm>
        </p:grpSpPr>
        <p:sp>
          <p:nvSpPr>
            <p:cNvPr id="2241" name="Google Shape;2241;p23"/>
            <p:cNvSpPr/>
            <p:nvPr/>
          </p:nvSpPr>
          <p:spPr>
            <a:xfrm>
              <a:off x="2297550" y="1617450"/>
              <a:ext cx="45775" cy="44400"/>
            </a:xfrm>
            <a:custGeom>
              <a:rect b="b" l="l" r="r" t="t"/>
              <a:pathLst>
                <a:path extrusionOk="0" h="1776" w="1831">
                  <a:moveTo>
                    <a:pt x="888" y="1"/>
                  </a:moveTo>
                  <a:cubicBezTo>
                    <a:pt x="389" y="1"/>
                    <a:pt x="1" y="389"/>
                    <a:pt x="1" y="888"/>
                  </a:cubicBezTo>
                  <a:cubicBezTo>
                    <a:pt x="1" y="1387"/>
                    <a:pt x="389" y="1775"/>
                    <a:pt x="888" y="1775"/>
                  </a:cubicBezTo>
                  <a:cubicBezTo>
                    <a:pt x="1387" y="1775"/>
                    <a:pt x="1831" y="1387"/>
                    <a:pt x="1831" y="888"/>
                  </a:cubicBezTo>
                  <a:cubicBezTo>
                    <a:pt x="1831" y="389"/>
                    <a:pt x="1387" y="1"/>
                    <a:pt x="88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2" name="Google Shape;2242;p23"/>
            <p:cNvGrpSpPr/>
            <p:nvPr/>
          </p:nvGrpSpPr>
          <p:grpSpPr>
            <a:xfrm>
              <a:off x="2031400" y="1525975"/>
              <a:ext cx="586425" cy="598900"/>
              <a:chOff x="2031400" y="1525975"/>
              <a:chExt cx="586425" cy="598900"/>
            </a:xfrm>
          </p:grpSpPr>
          <p:sp>
            <p:nvSpPr>
              <p:cNvPr id="2243" name="Google Shape;2243;p23"/>
              <p:cNvSpPr/>
              <p:nvPr/>
            </p:nvSpPr>
            <p:spPr>
              <a:xfrm>
                <a:off x="2041100" y="1707475"/>
                <a:ext cx="425600" cy="399575"/>
              </a:xfrm>
              <a:custGeom>
                <a:rect b="b" l="l" r="r" t="t"/>
                <a:pathLst>
                  <a:path extrusionOk="0" h="15983" w="17024">
                    <a:moveTo>
                      <a:pt x="5379" y="1723"/>
                    </a:moveTo>
                    <a:lnTo>
                      <a:pt x="5934" y="2222"/>
                    </a:lnTo>
                    <a:lnTo>
                      <a:pt x="6710" y="2943"/>
                    </a:lnTo>
                    <a:lnTo>
                      <a:pt x="7486" y="3609"/>
                    </a:lnTo>
                    <a:lnTo>
                      <a:pt x="8263" y="4329"/>
                    </a:lnTo>
                    <a:lnTo>
                      <a:pt x="9039" y="4939"/>
                    </a:lnTo>
                    <a:lnTo>
                      <a:pt x="9815" y="5605"/>
                    </a:lnTo>
                    <a:lnTo>
                      <a:pt x="10591" y="6326"/>
                    </a:lnTo>
                    <a:lnTo>
                      <a:pt x="11368" y="6991"/>
                    </a:lnTo>
                    <a:lnTo>
                      <a:pt x="12200" y="7601"/>
                    </a:lnTo>
                    <a:lnTo>
                      <a:pt x="12976" y="8322"/>
                    </a:lnTo>
                    <a:lnTo>
                      <a:pt x="13752" y="8987"/>
                    </a:lnTo>
                    <a:lnTo>
                      <a:pt x="14529" y="9708"/>
                    </a:lnTo>
                    <a:lnTo>
                      <a:pt x="15083" y="10207"/>
                    </a:lnTo>
                    <a:lnTo>
                      <a:pt x="11590" y="14144"/>
                    </a:lnTo>
                    <a:lnTo>
                      <a:pt x="11035" y="13812"/>
                    </a:lnTo>
                    <a:lnTo>
                      <a:pt x="10259" y="13146"/>
                    </a:lnTo>
                    <a:lnTo>
                      <a:pt x="9482" y="12425"/>
                    </a:lnTo>
                    <a:lnTo>
                      <a:pt x="8706" y="11760"/>
                    </a:lnTo>
                    <a:lnTo>
                      <a:pt x="7874" y="11039"/>
                    </a:lnTo>
                    <a:lnTo>
                      <a:pt x="7098" y="10374"/>
                    </a:lnTo>
                    <a:lnTo>
                      <a:pt x="6322" y="9653"/>
                    </a:lnTo>
                    <a:lnTo>
                      <a:pt x="5545" y="8987"/>
                    </a:lnTo>
                    <a:lnTo>
                      <a:pt x="4769" y="8266"/>
                    </a:lnTo>
                    <a:lnTo>
                      <a:pt x="3993" y="7601"/>
                    </a:lnTo>
                    <a:lnTo>
                      <a:pt x="3216" y="6880"/>
                    </a:lnTo>
                    <a:lnTo>
                      <a:pt x="2440" y="6215"/>
                    </a:lnTo>
                    <a:lnTo>
                      <a:pt x="1886" y="5716"/>
                    </a:lnTo>
                    <a:lnTo>
                      <a:pt x="5379" y="1723"/>
                    </a:lnTo>
                    <a:close/>
                    <a:moveTo>
                      <a:pt x="5335" y="0"/>
                    </a:moveTo>
                    <a:cubicBezTo>
                      <a:pt x="4936" y="0"/>
                      <a:pt x="4545" y="168"/>
                      <a:pt x="4270" y="503"/>
                    </a:cubicBezTo>
                    <a:lnTo>
                      <a:pt x="444" y="4884"/>
                    </a:lnTo>
                    <a:cubicBezTo>
                      <a:pt x="111" y="5328"/>
                      <a:pt x="0" y="5882"/>
                      <a:pt x="222" y="6437"/>
                    </a:cubicBezTo>
                    <a:cubicBezTo>
                      <a:pt x="333" y="6603"/>
                      <a:pt x="444" y="6769"/>
                      <a:pt x="610" y="6880"/>
                    </a:cubicBezTo>
                    <a:lnTo>
                      <a:pt x="10702" y="15641"/>
                    </a:lnTo>
                    <a:cubicBezTo>
                      <a:pt x="10813" y="15752"/>
                      <a:pt x="10980" y="15863"/>
                      <a:pt x="11201" y="15919"/>
                    </a:cubicBezTo>
                    <a:cubicBezTo>
                      <a:pt x="11343" y="15961"/>
                      <a:pt x="11485" y="15982"/>
                      <a:pt x="11624" y="15982"/>
                    </a:cubicBezTo>
                    <a:cubicBezTo>
                      <a:pt x="12028" y="15982"/>
                      <a:pt x="12410" y="15805"/>
                      <a:pt x="12699" y="15475"/>
                    </a:cubicBezTo>
                    <a:lnTo>
                      <a:pt x="16469" y="11094"/>
                    </a:lnTo>
                    <a:cubicBezTo>
                      <a:pt x="17024" y="10485"/>
                      <a:pt x="16968" y="9597"/>
                      <a:pt x="16358" y="9098"/>
                    </a:cubicBezTo>
                    <a:lnTo>
                      <a:pt x="6266" y="337"/>
                    </a:lnTo>
                    <a:cubicBezTo>
                      <a:pt x="5992" y="112"/>
                      <a:pt x="5661" y="0"/>
                      <a:pt x="5335" y="0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23"/>
              <p:cNvSpPr/>
              <p:nvPr/>
            </p:nvSpPr>
            <p:spPr>
              <a:xfrm>
                <a:off x="2031400" y="1868375"/>
                <a:ext cx="289750" cy="256500"/>
              </a:xfrm>
              <a:custGeom>
                <a:rect b="b" l="l" r="r" t="t"/>
                <a:pathLst>
                  <a:path extrusionOk="0" h="10260" w="11590">
                    <a:moveTo>
                      <a:pt x="666" y="1"/>
                    </a:moveTo>
                    <a:lnTo>
                      <a:pt x="0" y="777"/>
                    </a:lnTo>
                    <a:lnTo>
                      <a:pt x="3882" y="7320"/>
                    </a:lnTo>
                    <a:lnTo>
                      <a:pt x="10924" y="10259"/>
                    </a:lnTo>
                    <a:lnTo>
                      <a:pt x="11589" y="9483"/>
                    </a:lnTo>
                    <a:cubicBezTo>
                      <a:pt x="11368" y="9427"/>
                      <a:pt x="11201" y="9316"/>
                      <a:pt x="11090" y="9205"/>
                    </a:cubicBezTo>
                    <a:lnTo>
                      <a:pt x="1054" y="444"/>
                    </a:lnTo>
                    <a:cubicBezTo>
                      <a:pt x="887" y="333"/>
                      <a:pt x="776" y="167"/>
                      <a:pt x="666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23"/>
              <p:cNvSpPr/>
              <p:nvPr/>
            </p:nvSpPr>
            <p:spPr>
              <a:xfrm>
                <a:off x="2401525" y="1821250"/>
                <a:ext cx="115100" cy="94275"/>
              </a:xfrm>
              <a:custGeom>
                <a:rect b="b" l="l" r="r" t="t"/>
                <a:pathLst>
                  <a:path extrusionOk="0" h="3771" w="4604">
                    <a:moveTo>
                      <a:pt x="1" y="0"/>
                    </a:moveTo>
                    <a:cubicBezTo>
                      <a:pt x="1" y="0"/>
                      <a:pt x="1276" y="2662"/>
                      <a:pt x="3328" y="3771"/>
                    </a:cubicBezTo>
                    <a:lnTo>
                      <a:pt x="4603" y="2329"/>
                    </a:lnTo>
                    <a:cubicBezTo>
                      <a:pt x="4548" y="2329"/>
                      <a:pt x="2496" y="2218"/>
                      <a:pt x="1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23"/>
              <p:cNvSpPr/>
              <p:nvPr/>
            </p:nvSpPr>
            <p:spPr>
              <a:xfrm>
                <a:off x="2463900" y="1735575"/>
                <a:ext cx="153925" cy="60750"/>
              </a:xfrm>
              <a:custGeom>
                <a:rect b="b" l="l" r="r" t="t"/>
                <a:pathLst>
                  <a:path extrusionOk="0" h="2430" w="6157">
                    <a:moveTo>
                      <a:pt x="2563" y="1"/>
                    </a:moveTo>
                    <a:cubicBezTo>
                      <a:pt x="1212" y="1"/>
                      <a:pt x="89" y="293"/>
                      <a:pt x="1" y="322"/>
                    </a:cubicBezTo>
                    <a:cubicBezTo>
                      <a:pt x="1886" y="377"/>
                      <a:pt x="3605" y="1154"/>
                      <a:pt x="4992" y="2429"/>
                    </a:cubicBezTo>
                    <a:lnTo>
                      <a:pt x="6156" y="1098"/>
                    </a:lnTo>
                    <a:cubicBezTo>
                      <a:pt x="5161" y="234"/>
                      <a:pt x="3771" y="1"/>
                      <a:pt x="2563" y="1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23"/>
              <p:cNvSpPr/>
              <p:nvPr/>
            </p:nvSpPr>
            <p:spPr>
              <a:xfrm>
                <a:off x="2437150" y="1760250"/>
                <a:ext cx="127975" cy="88925"/>
              </a:xfrm>
              <a:custGeom>
                <a:rect b="b" l="l" r="r" t="t"/>
                <a:pathLst>
                  <a:path extrusionOk="0" h="3557" w="5119">
                    <a:moveTo>
                      <a:pt x="2809" y="761"/>
                    </a:moveTo>
                    <a:cubicBezTo>
                      <a:pt x="3478" y="761"/>
                      <a:pt x="4084" y="1578"/>
                      <a:pt x="3511" y="2274"/>
                    </a:cubicBezTo>
                    <a:cubicBezTo>
                      <a:pt x="3308" y="2520"/>
                      <a:pt x="3063" y="2623"/>
                      <a:pt x="2826" y="2623"/>
                    </a:cubicBezTo>
                    <a:cubicBezTo>
                      <a:pt x="2157" y="2623"/>
                      <a:pt x="1551" y="1806"/>
                      <a:pt x="2125" y="1109"/>
                    </a:cubicBezTo>
                    <a:cubicBezTo>
                      <a:pt x="2327" y="863"/>
                      <a:pt x="2572" y="761"/>
                      <a:pt x="2809" y="761"/>
                    </a:cubicBezTo>
                    <a:close/>
                    <a:moveTo>
                      <a:pt x="1404" y="0"/>
                    </a:moveTo>
                    <a:cubicBezTo>
                      <a:pt x="1" y="1610"/>
                      <a:pt x="1423" y="3557"/>
                      <a:pt x="2996" y="3557"/>
                    </a:cubicBezTo>
                    <a:cubicBezTo>
                      <a:pt x="3537" y="3557"/>
                      <a:pt x="4096" y="3326"/>
                      <a:pt x="4564" y="2773"/>
                    </a:cubicBezTo>
                    <a:cubicBezTo>
                      <a:pt x="4953" y="2385"/>
                      <a:pt x="5119" y="1830"/>
                      <a:pt x="5063" y="1276"/>
                    </a:cubicBezTo>
                    <a:cubicBezTo>
                      <a:pt x="4675" y="943"/>
                      <a:pt x="4232" y="721"/>
                      <a:pt x="3788" y="499"/>
                    </a:cubicBezTo>
                    <a:cubicBezTo>
                      <a:pt x="3012" y="167"/>
                      <a:pt x="2180" y="0"/>
                      <a:pt x="140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23"/>
              <p:cNvSpPr/>
              <p:nvPr/>
            </p:nvSpPr>
            <p:spPr>
              <a:xfrm>
                <a:off x="2089625" y="1751925"/>
                <a:ext cx="327175" cy="309175"/>
              </a:xfrm>
              <a:custGeom>
                <a:rect b="b" l="l" r="r" t="t"/>
                <a:pathLst>
                  <a:path extrusionOk="0" h="12367" w="13087">
                    <a:moveTo>
                      <a:pt x="3438" y="1"/>
                    </a:moveTo>
                    <a:lnTo>
                      <a:pt x="0" y="3993"/>
                    </a:lnTo>
                    <a:lnTo>
                      <a:pt x="555" y="4437"/>
                    </a:lnTo>
                    <a:lnTo>
                      <a:pt x="1608" y="3217"/>
                    </a:lnTo>
                    <a:cubicBezTo>
                      <a:pt x="1636" y="3189"/>
                      <a:pt x="1691" y="3175"/>
                      <a:pt x="1747" y="3175"/>
                    </a:cubicBezTo>
                    <a:cubicBezTo>
                      <a:pt x="1802" y="3175"/>
                      <a:pt x="1858" y="3189"/>
                      <a:pt x="1885" y="3217"/>
                    </a:cubicBezTo>
                    <a:lnTo>
                      <a:pt x="2385" y="3605"/>
                    </a:lnTo>
                    <a:cubicBezTo>
                      <a:pt x="2440" y="3716"/>
                      <a:pt x="2440" y="3827"/>
                      <a:pt x="2385" y="3938"/>
                    </a:cubicBezTo>
                    <a:lnTo>
                      <a:pt x="1331" y="5158"/>
                    </a:lnTo>
                    <a:lnTo>
                      <a:pt x="2107" y="5823"/>
                    </a:lnTo>
                    <a:lnTo>
                      <a:pt x="3216" y="4603"/>
                    </a:lnTo>
                    <a:cubicBezTo>
                      <a:pt x="3244" y="4575"/>
                      <a:pt x="3286" y="4562"/>
                      <a:pt x="3327" y="4562"/>
                    </a:cubicBezTo>
                    <a:cubicBezTo>
                      <a:pt x="3369" y="4562"/>
                      <a:pt x="3410" y="4575"/>
                      <a:pt x="3438" y="4603"/>
                    </a:cubicBezTo>
                    <a:lnTo>
                      <a:pt x="3937" y="4991"/>
                    </a:lnTo>
                    <a:cubicBezTo>
                      <a:pt x="3993" y="5102"/>
                      <a:pt x="3993" y="5213"/>
                      <a:pt x="3937" y="5324"/>
                    </a:cubicBezTo>
                    <a:lnTo>
                      <a:pt x="2939" y="6378"/>
                    </a:lnTo>
                    <a:lnTo>
                      <a:pt x="3715" y="7098"/>
                    </a:lnTo>
                    <a:lnTo>
                      <a:pt x="4769" y="5823"/>
                    </a:lnTo>
                    <a:cubicBezTo>
                      <a:pt x="4824" y="5795"/>
                      <a:pt x="4880" y="5781"/>
                      <a:pt x="4928" y="5781"/>
                    </a:cubicBezTo>
                    <a:cubicBezTo>
                      <a:pt x="4977" y="5781"/>
                      <a:pt x="5018" y="5795"/>
                      <a:pt x="5046" y="5823"/>
                    </a:cubicBezTo>
                    <a:lnTo>
                      <a:pt x="5545" y="6267"/>
                    </a:lnTo>
                    <a:cubicBezTo>
                      <a:pt x="5601" y="6322"/>
                      <a:pt x="5601" y="6433"/>
                      <a:pt x="5545" y="6544"/>
                    </a:cubicBezTo>
                    <a:lnTo>
                      <a:pt x="4492" y="7764"/>
                    </a:lnTo>
                    <a:lnTo>
                      <a:pt x="5268" y="8429"/>
                    </a:lnTo>
                    <a:lnTo>
                      <a:pt x="6322" y="7209"/>
                    </a:lnTo>
                    <a:cubicBezTo>
                      <a:pt x="6349" y="7182"/>
                      <a:pt x="6405" y="7168"/>
                      <a:pt x="6460" y="7168"/>
                    </a:cubicBezTo>
                    <a:cubicBezTo>
                      <a:pt x="6516" y="7168"/>
                      <a:pt x="6571" y="7182"/>
                      <a:pt x="6599" y="7209"/>
                    </a:cubicBezTo>
                    <a:lnTo>
                      <a:pt x="7042" y="7653"/>
                    </a:lnTo>
                    <a:cubicBezTo>
                      <a:pt x="7153" y="7708"/>
                      <a:pt x="7153" y="7819"/>
                      <a:pt x="7042" y="7930"/>
                    </a:cubicBezTo>
                    <a:lnTo>
                      <a:pt x="5989" y="9150"/>
                    </a:lnTo>
                    <a:lnTo>
                      <a:pt x="6765" y="9816"/>
                    </a:lnTo>
                    <a:lnTo>
                      <a:pt x="7874" y="8596"/>
                    </a:lnTo>
                    <a:cubicBezTo>
                      <a:pt x="7902" y="8568"/>
                      <a:pt x="7943" y="8554"/>
                      <a:pt x="7992" y="8554"/>
                    </a:cubicBezTo>
                    <a:cubicBezTo>
                      <a:pt x="8041" y="8554"/>
                      <a:pt x="8096" y="8568"/>
                      <a:pt x="8151" y="8596"/>
                    </a:cubicBezTo>
                    <a:lnTo>
                      <a:pt x="8595" y="9039"/>
                    </a:lnTo>
                    <a:cubicBezTo>
                      <a:pt x="8650" y="9095"/>
                      <a:pt x="8650" y="9206"/>
                      <a:pt x="8595" y="9316"/>
                    </a:cubicBezTo>
                    <a:lnTo>
                      <a:pt x="7541" y="10536"/>
                    </a:lnTo>
                    <a:lnTo>
                      <a:pt x="8318" y="11202"/>
                    </a:lnTo>
                    <a:lnTo>
                      <a:pt x="9371" y="9982"/>
                    </a:lnTo>
                    <a:cubicBezTo>
                      <a:pt x="9427" y="9954"/>
                      <a:pt x="9482" y="9940"/>
                      <a:pt x="9538" y="9940"/>
                    </a:cubicBezTo>
                    <a:cubicBezTo>
                      <a:pt x="9593" y="9940"/>
                      <a:pt x="9649" y="9954"/>
                      <a:pt x="9704" y="9982"/>
                    </a:cubicBezTo>
                    <a:lnTo>
                      <a:pt x="10148" y="10370"/>
                    </a:lnTo>
                    <a:cubicBezTo>
                      <a:pt x="10203" y="10481"/>
                      <a:pt x="10203" y="10592"/>
                      <a:pt x="10148" y="10703"/>
                    </a:cubicBezTo>
                    <a:lnTo>
                      <a:pt x="9094" y="11923"/>
                    </a:lnTo>
                    <a:lnTo>
                      <a:pt x="9649" y="12366"/>
                    </a:lnTo>
                    <a:lnTo>
                      <a:pt x="13087" y="8429"/>
                    </a:lnTo>
                    <a:lnTo>
                      <a:pt x="12532" y="7930"/>
                    </a:lnTo>
                    <a:lnTo>
                      <a:pt x="11479" y="9150"/>
                    </a:lnTo>
                    <a:cubicBezTo>
                      <a:pt x="11423" y="9206"/>
                      <a:pt x="11368" y="9233"/>
                      <a:pt x="11312" y="9233"/>
                    </a:cubicBezTo>
                    <a:cubicBezTo>
                      <a:pt x="11257" y="9233"/>
                      <a:pt x="11201" y="9206"/>
                      <a:pt x="11146" y="9150"/>
                    </a:cubicBezTo>
                    <a:lnTo>
                      <a:pt x="10702" y="8762"/>
                    </a:lnTo>
                    <a:cubicBezTo>
                      <a:pt x="10647" y="8707"/>
                      <a:pt x="10647" y="8540"/>
                      <a:pt x="10702" y="8485"/>
                    </a:cubicBezTo>
                    <a:lnTo>
                      <a:pt x="11756" y="7320"/>
                    </a:lnTo>
                    <a:lnTo>
                      <a:pt x="10979" y="6599"/>
                    </a:lnTo>
                    <a:lnTo>
                      <a:pt x="9926" y="7819"/>
                    </a:lnTo>
                    <a:cubicBezTo>
                      <a:pt x="9870" y="7847"/>
                      <a:pt x="9815" y="7861"/>
                      <a:pt x="9760" y="7861"/>
                    </a:cubicBezTo>
                    <a:cubicBezTo>
                      <a:pt x="9704" y="7861"/>
                      <a:pt x="9649" y="7847"/>
                      <a:pt x="9593" y="7819"/>
                    </a:cubicBezTo>
                    <a:lnTo>
                      <a:pt x="9150" y="7431"/>
                    </a:lnTo>
                    <a:cubicBezTo>
                      <a:pt x="9094" y="7320"/>
                      <a:pt x="9094" y="7209"/>
                      <a:pt x="9150" y="7154"/>
                    </a:cubicBezTo>
                    <a:lnTo>
                      <a:pt x="10203" y="5934"/>
                    </a:lnTo>
                    <a:lnTo>
                      <a:pt x="9427" y="5213"/>
                    </a:lnTo>
                    <a:lnTo>
                      <a:pt x="8318" y="6488"/>
                    </a:lnTo>
                    <a:cubicBezTo>
                      <a:pt x="8290" y="6516"/>
                      <a:pt x="8248" y="6530"/>
                      <a:pt x="8200" y="6530"/>
                    </a:cubicBezTo>
                    <a:cubicBezTo>
                      <a:pt x="8151" y="6530"/>
                      <a:pt x="8096" y="6516"/>
                      <a:pt x="8041" y="6488"/>
                    </a:cubicBezTo>
                    <a:lnTo>
                      <a:pt x="7597" y="6100"/>
                    </a:lnTo>
                    <a:cubicBezTo>
                      <a:pt x="7486" y="5989"/>
                      <a:pt x="7486" y="5879"/>
                      <a:pt x="7597" y="5768"/>
                    </a:cubicBezTo>
                    <a:lnTo>
                      <a:pt x="8650" y="4603"/>
                    </a:lnTo>
                    <a:lnTo>
                      <a:pt x="7874" y="3938"/>
                    </a:lnTo>
                    <a:lnTo>
                      <a:pt x="6765" y="5102"/>
                    </a:lnTo>
                    <a:cubicBezTo>
                      <a:pt x="6737" y="5158"/>
                      <a:pt x="6696" y="5185"/>
                      <a:pt x="6647" y="5185"/>
                    </a:cubicBezTo>
                    <a:cubicBezTo>
                      <a:pt x="6599" y="5185"/>
                      <a:pt x="6543" y="5158"/>
                      <a:pt x="6488" y="5102"/>
                    </a:cubicBezTo>
                    <a:lnTo>
                      <a:pt x="6044" y="4714"/>
                    </a:lnTo>
                    <a:cubicBezTo>
                      <a:pt x="5933" y="4659"/>
                      <a:pt x="5933" y="4492"/>
                      <a:pt x="6044" y="4437"/>
                    </a:cubicBezTo>
                    <a:lnTo>
                      <a:pt x="7098" y="3217"/>
                    </a:lnTo>
                    <a:lnTo>
                      <a:pt x="6322" y="2551"/>
                    </a:lnTo>
                    <a:lnTo>
                      <a:pt x="5213" y="3827"/>
                    </a:lnTo>
                    <a:cubicBezTo>
                      <a:pt x="5157" y="3855"/>
                      <a:pt x="5102" y="3868"/>
                      <a:pt x="5053" y="3868"/>
                    </a:cubicBezTo>
                    <a:cubicBezTo>
                      <a:pt x="5005" y="3868"/>
                      <a:pt x="4963" y="3855"/>
                      <a:pt x="4935" y="3827"/>
                    </a:cubicBezTo>
                    <a:lnTo>
                      <a:pt x="4436" y="3439"/>
                    </a:lnTo>
                    <a:cubicBezTo>
                      <a:pt x="4381" y="3328"/>
                      <a:pt x="4381" y="3217"/>
                      <a:pt x="4436" y="3106"/>
                    </a:cubicBezTo>
                    <a:lnTo>
                      <a:pt x="5490" y="1886"/>
                    </a:lnTo>
                    <a:lnTo>
                      <a:pt x="4713" y="1221"/>
                    </a:lnTo>
                    <a:lnTo>
                      <a:pt x="3660" y="2441"/>
                    </a:lnTo>
                    <a:cubicBezTo>
                      <a:pt x="3632" y="2468"/>
                      <a:pt x="3577" y="2482"/>
                      <a:pt x="3521" y="2482"/>
                    </a:cubicBezTo>
                    <a:cubicBezTo>
                      <a:pt x="3466" y="2482"/>
                      <a:pt x="3410" y="2468"/>
                      <a:pt x="3383" y="2441"/>
                    </a:cubicBezTo>
                    <a:lnTo>
                      <a:pt x="2939" y="2052"/>
                    </a:lnTo>
                    <a:cubicBezTo>
                      <a:pt x="2828" y="1941"/>
                      <a:pt x="2828" y="1831"/>
                      <a:pt x="2939" y="1720"/>
                    </a:cubicBezTo>
                    <a:lnTo>
                      <a:pt x="3993" y="500"/>
                    </a:lnTo>
                    <a:lnTo>
                      <a:pt x="3438" y="1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23"/>
              <p:cNvSpPr/>
              <p:nvPr/>
            </p:nvSpPr>
            <p:spPr>
              <a:xfrm>
                <a:off x="2486100" y="1779650"/>
                <a:ext cx="44375" cy="45775"/>
              </a:xfrm>
              <a:custGeom>
                <a:rect b="b" l="l" r="r" t="t"/>
                <a:pathLst>
                  <a:path extrusionOk="0" h="1831" w="1775">
                    <a:moveTo>
                      <a:pt x="887" y="1"/>
                    </a:moveTo>
                    <a:cubicBezTo>
                      <a:pt x="388" y="1"/>
                      <a:pt x="0" y="444"/>
                      <a:pt x="0" y="888"/>
                    </a:cubicBezTo>
                    <a:cubicBezTo>
                      <a:pt x="0" y="1387"/>
                      <a:pt x="388" y="1831"/>
                      <a:pt x="887" y="1831"/>
                    </a:cubicBezTo>
                    <a:cubicBezTo>
                      <a:pt x="1386" y="1831"/>
                      <a:pt x="1775" y="1387"/>
                      <a:pt x="1775" y="888"/>
                    </a:cubicBezTo>
                    <a:cubicBezTo>
                      <a:pt x="1775" y="444"/>
                      <a:pt x="1386" y="1"/>
                      <a:pt x="887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23"/>
              <p:cNvSpPr/>
              <p:nvPr/>
            </p:nvSpPr>
            <p:spPr>
              <a:xfrm>
                <a:off x="2297550" y="2000425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1" y="0"/>
                    </a:moveTo>
                    <a:cubicBezTo>
                      <a:pt x="1165" y="0"/>
                      <a:pt x="1110" y="14"/>
                      <a:pt x="1054" y="42"/>
                    </a:cubicBezTo>
                    <a:lnTo>
                      <a:pt x="1" y="1262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942" y="652"/>
                      <a:pt x="1886" y="486"/>
                      <a:pt x="1831" y="430"/>
                    </a:cubicBezTo>
                    <a:lnTo>
                      <a:pt x="1387" y="42"/>
                    </a:lnTo>
                    <a:cubicBezTo>
                      <a:pt x="1332" y="14"/>
                      <a:pt x="1276" y="0"/>
                      <a:pt x="1221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23"/>
              <p:cNvSpPr/>
              <p:nvPr/>
            </p:nvSpPr>
            <p:spPr>
              <a:xfrm>
                <a:off x="2357175" y="1933525"/>
                <a:ext cx="45775" cy="48200"/>
              </a:xfrm>
              <a:custGeom>
                <a:rect b="b" l="l" r="r" t="t"/>
                <a:pathLst>
                  <a:path extrusionOk="0" h="1928" w="1831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276"/>
                      <a:pt x="0" y="1387"/>
                      <a:pt x="56" y="1498"/>
                    </a:cubicBezTo>
                    <a:lnTo>
                      <a:pt x="499" y="1886"/>
                    </a:lnTo>
                    <a:cubicBezTo>
                      <a:pt x="555" y="1914"/>
                      <a:pt x="610" y="1928"/>
                      <a:pt x="666" y="1928"/>
                    </a:cubicBezTo>
                    <a:cubicBezTo>
                      <a:pt x="721" y="1928"/>
                      <a:pt x="777" y="1914"/>
                      <a:pt x="832" y="1886"/>
                    </a:cubicBezTo>
                    <a:lnTo>
                      <a:pt x="1830" y="6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23"/>
              <p:cNvSpPr/>
              <p:nvPr/>
            </p:nvSpPr>
            <p:spPr>
              <a:xfrm>
                <a:off x="2418175" y="1761625"/>
                <a:ext cx="187150" cy="111650"/>
              </a:xfrm>
              <a:custGeom>
                <a:rect b="b" l="l" r="r" t="t"/>
                <a:pathLst>
                  <a:path extrusionOk="0" h="4466" w="7486">
                    <a:moveTo>
                      <a:pt x="2163" y="1"/>
                    </a:moveTo>
                    <a:cubicBezTo>
                      <a:pt x="1275" y="1"/>
                      <a:pt x="610" y="278"/>
                      <a:pt x="388" y="833"/>
                    </a:cubicBezTo>
                    <a:cubicBezTo>
                      <a:pt x="0" y="1775"/>
                      <a:pt x="1220" y="3162"/>
                      <a:pt x="3105" y="3938"/>
                    </a:cubicBezTo>
                    <a:cubicBezTo>
                      <a:pt x="3493" y="4104"/>
                      <a:pt x="3882" y="4271"/>
                      <a:pt x="4270" y="4326"/>
                    </a:cubicBezTo>
                    <a:cubicBezTo>
                      <a:pt x="4679" y="4420"/>
                      <a:pt x="5070" y="4466"/>
                      <a:pt x="5428" y="4466"/>
                    </a:cubicBezTo>
                    <a:cubicBezTo>
                      <a:pt x="6332" y="4466"/>
                      <a:pt x="7026" y="4177"/>
                      <a:pt x="7264" y="3661"/>
                    </a:cubicBezTo>
                    <a:cubicBezTo>
                      <a:pt x="7486" y="3106"/>
                      <a:pt x="7209" y="2385"/>
                      <a:pt x="6543" y="1720"/>
                    </a:cubicBezTo>
                    <a:cubicBezTo>
                      <a:pt x="6321" y="1553"/>
                      <a:pt x="6100" y="1332"/>
                      <a:pt x="5822" y="1221"/>
                    </a:cubicBezTo>
                    <a:lnTo>
                      <a:pt x="5822" y="1221"/>
                    </a:lnTo>
                    <a:cubicBezTo>
                      <a:pt x="5878" y="1775"/>
                      <a:pt x="5712" y="2330"/>
                      <a:pt x="5323" y="2718"/>
                    </a:cubicBezTo>
                    <a:cubicBezTo>
                      <a:pt x="4897" y="3206"/>
                      <a:pt x="4302" y="3459"/>
                      <a:pt x="3706" y="3459"/>
                    </a:cubicBezTo>
                    <a:cubicBezTo>
                      <a:pt x="3218" y="3459"/>
                      <a:pt x="2728" y="3289"/>
                      <a:pt x="2329" y="2940"/>
                    </a:cubicBezTo>
                    <a:cubicBezTo>
                      <a:pt x="1442" y="2163"/>
                      <a:pt x="1386" y="833"/>
                      <a:pt x="2163" y="1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23"/>
              <p:cNvSpPr/>
              <p:nvPr/>
            </p:nvSpPr>
            <p:spPr>
              <a:xfrm>
                <a:off x="2258750" y="19661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213" y="1"/>
                    </a:moveTo>
                    <a:cubicBezTo>
                      <a:pt x="1165" y="1"/>
                      <a:pt x="1109" y="29"/>
                      <a:pt x="1054" y="84"/>
                    </a:cubicBezTo>
                    <a:lnTo>
                      <a:pt x="0" y="1304"/>
                    </a:lnTo>
                    <a:lnTo>
                      <a:pt x="776" y="1969"/>
                    </a:lnTo>
                    <a:lnTo>
                      <a:pt x="1830" y="749"/>
                    </a:lnTo>
                    <a:cubicBezTo>
                      <a:pt x="1885" y="694"/>
                      <a:pt x="1885" y="528"/>
                      <a:pt x="1830" y="472"/>
                    </a:cubicBezTo>
                    <a:lnTo>
                      <a:pt x="1331" y="84"/>
                    </a:lnTo>
                    <a:cubicBezTo>
                      <a:pt x="1303" y="29"/>
                      <a:pt x="1262" y="1"/>
                      <a:pt x="12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23"/>
              <p:cNvSpPr/>
              <p:nvPr/>
            </p:nvSpPr>
            <p:spPr>
              <a:xfrm>
                <a:off x="2316975" y="18988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65" y="1"/>
                    </a:moveTo>
                    <a:lnTo>
                      <a:pt x="56" y="1220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24" y="1983"/>
                      <a:pt x="672" y="1983"/>
                    </a:cubicBezTo>
                    <a:cubicBezTo>
                      <a:pt x="721" y="1983"/>
                      <a:pt x="776" y="1969"/>
                      <a:pt x="832" y="1941"/>
                    </a:cubicBezTo>
                    <a:lnTo>
                      <a:pt x="1885" y="721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23"/>
              <p:cNvSpPr/>
              <p:nvPr/>
            </p:nvSpPr>
            <p:spPr>
              <a:xfrm>
                <a:off x="2219925" y="19325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72" y="0"/>
                    </a:moveTo>
                    <a:cubicBezTo>
                      <a:pt x="1123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276" y="14"/>
                      <a:pt x="1220" y="0"/>
                      <a:pt x="117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23"/>
              <p:cNvSpPr/>
              <p:nvPr/>
            </p:nvSpPr>
            <p:spPr>
              <a:xfrm>
                <a:off x="2278150" y="18656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65" y="1"/>
                    </a:moveTo>
                    <a:lnTo>
                      <a:pt x="56" y="1221"/>
                    </a:lnTo>
                    <a:cubicBezTo>
                      <a:pt x="0" y="1276"/>
                      <a:pt x="0" y="1442"/>
                      <a:pt x="56" y="1498"/>
                    </a:cubicBezTo>
                    <a:lnTo>
                      <a:pt x="555" y="1886"/>
                    </a:lnTo>
                    <a:cubicBezTo>
                      <a:pt x="583" y="1941"/>
                      <a:pt x="624" y="1969"/>
                      <a:pt x="673" y="1969"/>
                    </a:cubicBezTo>
                    <a:cubicBezTo>
                      <a:pt x="721" y="1969"/>
                      <a:pt x="777" y="1941"/>
                      <a:pt x="832" y="1886"/>
                    </a:cubicBezTo>
                    <a:lnTo>
                      <a:pt x="1886" y="666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23"/>
              <p:cNvSpPr/>
              <p:nvPr/>
            </p:nvSpPr>
            <p:spPr>
              <a:xfrm>
                <a:off x="2311425" y="1664925"/>
                <a:ext cx="162225" cy="155675"/>
              </a:xfrm>
              <a:custGeom>
                <a:rect b="b" l="l" r="r" t="t"/>
                <a:pathLst>
                  <a:path extrusionOk="0" h="6227" w="6489">
                    <a:moveTo>
                      <a:pt x="5844" y="1"/>
                    </a:moveTo>
                    <a:cubicBezTo>
                      <a:pt x="5090" y="1"/>
                      <a:pt x="2620" y="2153"/>
                      <a:pt x="1387" y="3592"/>
                    </a:cubicBezTo>
                    <a:cubicBezTo>
                      <a:pt x="0" y="5200"/>
                      <a:pt x="555" y="5366"/>
                      <a:pt x="1054" y="5810"/>
                    </a:cubicBezTo>
                    <a:cubicBezTo>
                      <a:pt x="1296" y="5998"/>
                      <a:pt x="1473" y="6226"/>
                      <a:pt x="1750" y="6226"/>
                    </a:cubicBezTo>
                    <a:cubicBezTo>
                      <a:pt x="2043" y="6226"/>
                      <a:pt x="2448" y="5971"/>
                      <a:pt x="3161" y="5144"/>
                    </a:cubicBezTo>
                    <a:cubicBezTo>
                      <a:pt x="4547" y="3536"/>
                      <a:pt x="6488" y="486"/>
                      <a:pt x="5989" y="43"/>
                    </a:cubicBezTo>
                    <a:cubicBezTo>
                      <a:pt x="5952" y="14"/>
                      <a:pt x="5903" y="1"/>
                      <a:pt x="5844" y="1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23"/>
              <p:cNvSpPr/>
              <p:nvPr/>
            </p:nvSpPr>
            <p:spPr>
              <a:xfrm>
                <a:off x="2181100" y="1900600"/>
                <a:ext cx="47175" cy="48200"/>
              </a:xfrm>
              <a:custGeom>
                <a:rect b="b" l="l" r="r" t="t"/>
                <a:pathLst>
                  <a:path extrusionOk="0" h="1928" w="1887">
                    <a:moveTo>
                      <a:pt x="1193" y="1"/>
                    </a:moveTo>
                    <a:cubicBezTo>
                      <a:pt x="1138" y="1"/>
                      <a:pt x="1082" y="15"/>
                      <a:pt x="1054" y="42"/>
                    </a:cubicBezTo>
                    <a:lnTo>
                      <a:pt x="1" y="1207"/>
                    </a:lnTo>
                    <a:lnTo>
                      <a:pt x="777" y="1928"/>
                    </a:lnTo>
                    <a:lnTo>
                      <a:pt x="1831" y="708"/>
                    </a:lnTo>
                    <a:cubicBezTo>
                      <a:pt x="1886" y="597"/>
                      <a:pt x="1886" y="486"/>
                      <a:pt x="1831" y="431"/>
                    </a:cubicBezTo>
                    <a:lnTo>
                      <a:pt x="1332" y="42"/>
                    </a:lnTo>
                    <a:cubicBezTo>
                      <a:pt x="1304" y="15"/>
                      <a:pt x="1249" y="1"/>
                      <a:pt x="119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23"/>
              <p:cNvSpPr/>
              <p:nvPr/>
            </p:nvSpPr>
            <p:spPr>
              <a:xfrm>
                <a:off x="2239325" y="1832325"/>
                <a:ext cx="47175" cy="49600"/>
              </a:xfrm>
              <a:custGeom>
                <a:rect b="b" l="l" r="r" t="t"/>
                <a:pathLst>
                  <a:path extrusionOk="0" h="1984" w="1887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332"/>
                      <a:pt x="1" y="1443"/>
                      <a:pt x="56" y="1553"/>
                    </a:cubicBezTo>
                    <a:lnTo>
                      <a:pt x="555" y="1942"/>
                    </a:lnTo>
                    <a:cubicBezTo>
                      <a:pt x="583" y="1969"/>
                      <a:pt x="625" y="1983"/>
                      <a:pt x="673" y="1983"/>
                    </a:cubicBezTo>
                    <a:cubicBezTo>
                      <a:pt x="722" y="1983"/>
                      <a:pt x="777" y="1969"/>
                      <a:pt x="833" y="1942"/>
                    </a:cubicBezTo>
                    <a:lnTo>
                      <a:pt x="1886" y="722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23"/>
              <p:cNvSpPr/>
              <p:nvPr/>
            </p:nvSpPr>
            <p:spPr>
              <a:xfrm>
                <a:off x="2211600" y="1642425"/>
                <a:ext cx="105400" cy="105375"/>
              </a:xfrm>
              <a:custGeom>
                <a:rect b="b" l="l" r="r" t="t"/>
                <a:pathLst>
                  <a:path extrusionOk="0" h="4215" w="4216">
                    <a:moveTo>
                      <a:pt x="1276" y="0"/>
                    </a:moveTo>
                    <a:lnTo>
                      <a:pt x="1" y="1442"/>
                    </a:lnTo>
                    <a:cubicBezTo>
                      <a:pt x="1387" y="3327"/>
                      <a:pt x="4215" y="4214"/>
                      <a:pt x="4215" y="4214"/>
                    </a:cubicBezTo>
                    <a:cubicBezTo>
                      <a:pt x="1609" y="2052"/>
                      <a:pt x="1276" y="0"/>
                      <a:pt x="1276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23"/>
              <p:cNvSpPr/>
              <p:nvPr/>
            </p:nvSpPr>
            <p:spPr>
              <a:xfrm>
                <a:off x="2142300" y="1865950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7" y="1"/>
                    </a:moveTo>
                    <a:cubicBezTo>
                      <a:pt x="1179" y="1"/>
                      <a:pt x="1137" y="14"/>
                      <a:pt x="1109" y="42"/>
                    </a:cubicBezTo>
                    <a:lnTo>
                      <a:pt x="0" y="1262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941" y="541"/>
                      <a:pt x="1830" y="430"/>
                    </a:cubicBezTo>
                    <a:lnTo>
                      <a:pt x="1387" y="42"/>
                    </a:lnTo>
                    <a:cubicBezTo>
                      <a:pt x="1331" y="14"/>
                      <a:pt x="1276" y="1"/>
                      <a:pt x="122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23"/>
              <p:cNvSpPr/>
              <p:nvPr/>
            </p:nvSpPr>
            <p:spPr>
              <a:xfrm>
                <a:off x="2200525" y="17976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38" y="1983"/>
                      <a:pt x="693" y="1983"/>
                    </a:cubicBezTo>
                    <a:cubicBezTo>
                      <a:pt x="749" y="1983"/>
                      <a:pt x="804" y="1969"/>
                      <a:pt x="832" y="1941"/>
                    </a:cubicBezTo>
                    <a:lnTo>
                      <a:pt x="1886" y="721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23"/>
              <p:cNvSpPr/>
              <p:nvPr/>
            </p:nvSpPr>
            <p:spPr>
              <a:xfrm>
                <a:off x="2264275" y="1582800"/>
                <a:ext cx="102625" cy="104000"/>
              </a:xfrm>
              <a:custGeom>
                <a:rect b="b" l="l" r="r" t="t"/>
                <a:pathLst>
                  <a:path extrusionOk="0" h="4160" w="4105">
                    <a:moveTo>
                      <a:pt x="2210" y="1348"/>
                    </a:moveTo>
                    <a:cubicBezTo>
                      <a:pt x="2890" y="1348"/>
                      <a:pt x="3521" y="2178"/>
                      <a:pt x="2940" y="2884"/>
                    </a:cubicBezTo>
                    <a:cubicBezTo>
                      <a:pt x="2731" y="3107"/>
                      <a:pt x="2487" y="3200"/>
                      <a:pt x="2252" y="3200"/>
                    </a:cubicBezTo>
                    <a:cubicBezTo>
                      <a:pt x="1552" y="3200"/>
                      <a:pt x="931" y="2370"/>
                      <a:pt x="1554" y="1664"/>
                    </a:cubicBezTo>
                    <a:cubicBezTo>
                      <a:pt x="1749" y="1441"/>
                      <a:pt x="1982" y="1348"/>
                      <a:pt x="2210" y="1348"/>
                    </a:cubicBezTo>
                    <a:close/>
                    <a:moveTo>
                      <a:pt x="2330" y="1"/>
                    </a:moveTo>
                    <a:cubicBezTo>
                      <a:pt x="888" y="167"/>
                      <a:pt x="1" y="1720"/>
                      <a:pt x="666" y="2995"/>
                    </a:cubicBezTo>
                    <a:cubicBezTo>
                      <a:pt x="1049" y="3760"/>
                      <a:pt x="1799" y="4159"/>
                      <a:pt x="2557" y="4159"/>
                    </a:cubicBezTo>
                    <a:cubicBezTo>
                      <a:pt x="3116" y="4159"/>
                      <a:pt x="3680" y="3942"/>
                      <a:pt x="4104" y="3494"/>
                    </a:cubicBezTo>
                    <a:cubicBezTo>
                      <a:pt x="3938" y="2662"/>
                      <a:pt x="3661" y="1886"/>
                      <a:pt x="3217" y="1221"/>
                    </a:cubicBezTo>
                    <a:cubicBezTo>
                      <a:pt x="2995" y="777"/>
                      <a:pt x="2663" y="389"/>
                      <a:pt x="233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23"/>
              <p:cNvSpPr/>
              <p:nvPr/>
            </p:nvSpPr>
            <p:spPr>
              <a:xfrm>
                <a:off x="2314200" y="1525975"/>
                <a:ext cx="81800" cy="148350"/>
              </a:xfrm>
              <a:custGeom>
                <a:rect b="b" l="l" r="r" t="t"/>
                <a:pathLst>
                  <a:path extrusionOk="0" h="5934" w="3272">
                    <a:moveTo>
                      <a:pt x="1165" y="0"/>
                    </a:moveTo>
                    <a:lnTo>
                      <a:pt x="0" y="1331"/>
                    </a:lnTo>
                    <a:cubicBezTo>
                      <a:pt x="1442" y="2495"/>
                      <a:pt x="2440" y="4104"/>
                      <a:pt x="2773" y="5933"/>
                    </a:cubicBezTo>
                    <a:cubicBezTo>
                      <a:pt x="2828" y="5823"/>
                      <a:pt x="3272" y="1830"/>
                      <a:pt x="1165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23"/>
              <p:cNvSpPr/>
              <p:nvPr/>
            </p:nvSpPr>
            <p:spPr>
              <a:xfrm>
                <a:off x="2103475" y="18313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93" y="0"/>
                    </a:moveTo>
                    <a:cubicBezTo>
                      <a:pt x="1137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304" y="14"/>
                      <a:pt x="1248" y="0"/>
                      <a:pt x="119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23"/>
              <p:cNvSpPr/>
              <p:nvPr/>
            </p:nvSpPr>
            <p:spPr>
              <a:xfrm>
                <a:off x="2161700" y="17644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276"/>
                      <a:pt x="1" y="1442"/>
                      <a:pt x="56" y="1498"/>
                    </a:cubicBezTo>
                    <a:lnTo>
                      <a:pt x="500" y="1886"/>
                    </a:lnTo>
                    <a:cubicBezTo>
                      <a:pt x="555" y="1942"/>
                      <a:pt x="611" y="1969"/>
                      <a:pt x="666" y="1969"/>
                    </a:cubicBezTo>
                    <a:cubicBezTo>
                      <a:pt x="721" y="1969"/>
                      <a:pt x="777" y="1942"/>
                      <a:pt x="832" y="1886"/>
                    </a:cubicBezTo>
                    <a:lnTo>
                      <a:pt x="1886" y="666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23"/>
              <p:cNvSpPr/>
              <p:nvPr/>
            </p:nvSpPr>
            <p:spPr>
              <a:xfrm>
                <a:off x="2237950" y="1553175"/>
                <a:ext cx="131725" cy="166575"/>
              </a:xfrm>
              <a:custGeom>
                <a:rect b="b" l="l" r="r" t="t"/>
                <a:pathLst>
                  <a:path extrusionOk="0" h="6663" w="5269">
                    <a:moveTo>
                      <a:pt x="1328" y="0"/>
                    </a:moveTo>
                    <a:cubicBezTo>
                      <a:pt x="1123" y="0"/>
                      <a:pt x="936" y="44"/>
                      <a:pt x="777" y="132"/>
                    </a:cubicBezTo>
                    <a:cubicBezTo>
                      <a:pt x="56" y="520"/>
                      <a:pt x="0" y="1796"/>
                      <a:pt x="555" y="3182"/>
                    </a:cubicBezTo>
                    <a:cubicBezTo>
                      <a:pt x="666" y="3570"/>
                      <a:pt x="832" y="3903"/>
                      <a:pt x="1054" y="4291"/>
                    </a:cubicBezTo>
                    <a:cubicBezTo>
                      <a:pt x="1910" y="5733"/>
                      <a:pt x="3133" y="6662"/>
                      <a:pt x="4037" y="6662"/>
                    </a:cubicBezTo>
                    <a:cubicBezTo>
                      <a:pt x="4245" y="6662"/>
                      <a:pt x="4437" y="6613"/>
                      <a:pt x="4603" y="6509"/>
                    </a:cubicBezTo>
                    <a:cubicBezTo>
                      <a:pt x="5102" y="6232"/>
                      <a:pt x="5268" y="5511"/>
                      <a:pt x="5157" y="4679"/>
                    </a:cubicBezTo>
                    <a:lnTo>
                      <a:pt x="5157" y="4679"/>
                    </a:lnTo>
                    <a:cubicBezTo>
                      <a:pt x="4682" y="5210"/>
                      <a:pt x="4126" y="5431"/>
                      <a:pt x="3589" y="5431"/>
                    </a:cubicBezTo>
                    <a:cubicBezTo>
                      <a:pt x="1996" y="5431"/>
                      <a:pt x="572" y="3483"/>
                      <a:pt x="1941" y="1907"/>
                    </a:cubicBezTo>
                    <a:cubicBezTo>
                      <a:pt x="2329" y="1463"/>
                      <a:pt x="2828" y="1186"/>
                      <a:pt x="3383" y="1186"/>
                    </a:cubicBezTo>
                    <a:cubicBezTo>
                      <a:pt x="3217" y="964"/>
                      <a:pt x="2995" y="742"/>
                      <a:pt x="2773" y="576"/>
                    </a:cubicBezTo>
                    <a:cubicBezTo>
                      <a:pt x="2282" y="198"/>
                      <a:pt x="1765" y="0"/>
                      <a:pt x="1328" y="0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23"/>
              <p:cNvSpPr/>
              <p:nvPr/>
            </p:nvSpPr>
            <p:spPr>
              <a:xfrm>
                <a:off x="2185275" y="1525975"/>
                <a:ext cx="432550" cy="421450"/>
              </a:xfrm>
              <a:custGeom>
                <a:rect b="b" l="l" r="r" t="t"/>
                <a:pathLst>
                  <a:path extrusionOk="0" h="16858" w="17302">
                    <a:moveTo>
                      <a:pt x="17298" y="9480"/>
                    </a:moveTo>
                    <a:lnTo>
                      <a:pt x="17301" y="9482"/>
                    </a:lnTo>
                    <a:cubicBezTo>
                      <a:pt x="17300" y="9481"/>
                      <a:pt x="17299" y="9481"/>
                      <a:pt x="17298" y="9480"/>
                    </a:cubicBezTo>
                    <a:close/>
                    <a:moveTo>
                      <a:pt x="10890" y="5559"/>
                    </a:moveTo>
                    <a:cubicBezTo>
                      <a:pt x="10949" y="5559"/>
                      <a:pt x="10998" y="5572"/>
                      <a:pt x="11035" y="5601"/>
                    </a:cubicBezTo>
                    <a:cubicBezTo>
                      <a:pt x="11534" y="6044"/>
                      <a:pt x="9593" y="9094"/>
                      <a:pt x="8207" y="10702"/>
                    </a:cubicBezTo>
                    <a:cubicBezTo>
                      <a:pt x="7483" y="11513"/>
                      <a:pt x="7077" y="11764"/>
                      <a:pt x="6783" y="11764"/>
                    </a:cubicBezTo>
                    <a:cubicBezTo>
                      <a:pt x="6514" y="11764"/>
                      <a:pt x="6338" y="11553"/>
                      <a:pt x="6100" y="11368"/>
                    </a:cubicBezTo>
                    <a:cubicBezTo>
                      <a:pt x="5601" y="10924"/>
                      <a:pt x="5046" y="10758"/>
                      <a:pt x="6377" y="9150"/>
                    </a:cubicBezTo>
                    <a:cubicBezTo>
                      <a:pt x="7662" y="7711"/>
                      <a:pt x="10136" y="5559"/>
                      <a:pt x="10890" y="5559"/>
                    </a:cubicBezTo>
                    <a:close/>
                    <a:moveTo>
                      <a:pt x="6322" y="0"/>
                    </a:moveTo>
                    <a:lnTo>
                      <a:pt x="6322" y="0"/>
                    </a:lnTo>
                    <a:cubicBezTo>
                      <a:pt x="8429" y="1830"/>
                      <a:pt x="7985" y="5823"/>
                      <a:pt x="7985" y="5933"/>
                    </a:cubicBezTo>
                    <a:cubicBezTo>
                      <a:pt x="7653" y="4104"/>
                      <a:pt x="6654" y="2440"/>
                      <a:pt x="5157" y="1331"/>
                    </a:cubicBezTo>
                    <a:lnTo>
                      <a:pt x="4880" y="1664"/>
                    </a:lnTo>
                    <a:cubicBezTo>
                      <a:pt x="5102" y="1830"/>
                      <a:pt x="5324" y="2052"/>
                      <a:pt x="5490" y="2274"/>
                    </a:cubicBezTo>
                    <a:cubicBezTo>
                      <a:pt x="5823" y="2606"/>
                      <a:pt x="6155" y="2995"/>
                      <a:pt x="6377" y="3438"/>
                    </a:cubicBezTo>
                    <a:cubicBezTo>
                      <a:pt x="6821" y="4159"/>
                      <a:pt x="7098" y="4935"/>
                      <a:pt x="7264" y="5767"/>
                    </a:cubicBezTo>
                    <a:cubicBezTo>
                      <a:pt x="7375" y="6599"/>
                      <a:pt x="7209" y="7320"/>
                      <a:pt x="6710" y="7597"/>
                    </a:cubicBezTo>
                    <a:cubicBezTo>
                      <a:pt x="6544" y="7701"/>
                      <a:pt x="6352" y="7750"/>
                      <a:pt x="6144" y="7750"/>
                    </a:cubicBezTo>
                    <a:cubicBezTo>
                      <a:pt x="5240" y="7750"/>
                      <a:pt x="4017" y="6821"/>
                      <a:pt x="3161" y="5379"/>
                    </a:cubicBezTo>
                    <a:cubicBezTo>
                      <a:pt x="2939" y="4991"/>
                      <a:pt x="2773" y="4603"/>
                      <a:pt x="2662" y="4270"/>
                    </a:cubicBezTo>
                    <a:lnTo>
                      <a:pt x="2329" y="4658"/>
                    </a:lnTo>
                    <a:cubicBezTo>
                      <a:pt x="2329" y="4658"/>
                      <a:pt x="2662" y="6710"/>
                      <a:pt x="5268" y="8872"/>
                    </a:cubicBezTo>
                    <a:cubicBezTo>
                      <a:pt x="5268" y="8872"/>
                      <a:pt x="2385" y="7985"/>
                      <a:pt x="998" y="6100"/>
                    </a:cubicBezTo>
                    <a:lnTo>
                      <a:pt x="0" y="7320"/>
                    </a:lnTo>
                    <a:cubicBezTo>
                      <a:pt x="167" y="7375"/>
                      <a:pt x="333" y="7486"/>
                      <a:pt x="499" y="7597"/>
                    </a:cubicBezTo>
                    <a:lnTo>
                      <a:pt x="10536" y="16358"/>
                    </a:lnTo>
                    <a:cubicBezTo>
                      <a:pt x="10702" y="16469"/>
                      <a:pt x="10813" y="16636"/>
                      <a:pt x="10924" y="16857"/>
                    </a:cubicBezTo>
                    <a:lnTo>
                      <a:pt x="11922" y="15637"/>
                    </a:lnTo>
                    <a:cubicBezTo>
                      <a:pt x="9871" y="14528"/>
                      <a:pt x="8595" y="11811"/>
                      <a:pt x="8595" y="11811"/>
                    </a:cubicBezTo>
                    <a:lnTo>
                      <a:pt x="8595" y="11811"/>
                    </a:lnTo>
                    <a:cubicBezTo>
                      <a:pt x="11090" y="14029"/>
                      <a:pt x="13142" y="14140"/>
                      <a:pt x="13198" y="14140"/>
                    </a:cubicBezTo>
                    <a:lnTo>
                      <a:pt x="13530" y="13752"/>
                    </a:lnTo>
                    <a:cubicBezTo>
                      <a:pt x="13142" y="13697"/>
                      <a:pt x="12754" y="13530"/>
                      <a:pt x="12366" y="13364"/>
                    </a:cubicBezTo>
                    <a:cubicBezTo>
                      <a:pt x="10481" y="12588"/>
                      <a:pt x="9261" y="11201"/>
                      <a:pt x="9649" y="10259"/>
                    </a:cubicBezTo>
                    <a:cubicBezTo>
                      <a:pt x="9871" y="9704"/>
                      <a:pt x="10536" y="9427"/>
                      <a:pt x="11423" y="9427"/>
                    </a:cubicBezTo>
                    <a:cubicBezTo>
                      <a:pt x="12255" y="9427"/>
                      <a:pt x="13031" y="9593"/>
                      <a:pt x="13808" y="9926"/>
                    </a:cubicBezTo>
                    <a:cubicBezTo>
                      <a:pt x="14251" y="10092"/>
                      <a:pt x="14695" y="10314"/>
                      <a:pt x="15138" y="10591"/>
                    </a:cubicBezTo>
                    <a:cubicBezTo>
                      <a:pt x="15360" y="10758"/>
                      <a:pt x="15582" y="10979"/>
                      <a:pt x="15804" y="11146"/>
                    </a:cubicBezTo>
                    <a:lnTo>
                      <a:pt x="16081" y="10813"/>
                    </a:lnTo>
                    <a:cubicBezTo>
                      <a:pt x="14750" y="9538"/>
                      <a:pt x="12976" y="8817"/>
                      <a:pt x="11146" y="8706"/>
                    </a:cubicBezTo>
                    <a:cubicBezTo>
                      <a:pt x="11234" y="8677"/>
                      <a:pt x="12357" y="8385"/>
                      <a:pt x="13708" y="8385"/>
                    </a:cubicBezTo>
                    <a:cubicBezTo>
                      <a:pt x="14915" y="8385"/>
                      <a:pt x="16303" y="8618"/>
                      <a:pt x="17298" y="9480"/>
                    </a:cubicBezTo>
                    <a:lnTo>
                      <a:pt x="17298" y="9480"/>
                    </a:lnTo>
                    <a:lnTo>
                      <a:pt x="11867" y="4769"/>
                    </a:ln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23"/>
              <p:cNvSpPr/>
              <p:nvPr/>
            </p:nvSpPr>
            <p:spPr>
              <a:xfrm>
                <a:off x="2434800" y="1679725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67" y="0"/>
                    </a:moveTo>
                    <a:cubicBezTo>
                      <a:pt x="270" y="0"/>
                      <a:pt x="180" y="48"/>
                      <a:pt x="111" y="116"/>
                    </a:cubicBezTo>
                    <a:cubicBezTo>
                      <a:pt x="0" y="227"/>
                      <a:pt x="56" y="393"/>
                      <a:pt x="167" y="504"/>
                    </a:cubicBezTo>
                    <a:cubicBezTo>
                      <a:pt x="222" y="560"/>
                      <a:pt x="305" y="587"/>
                      <a:pt x="382" y="587"/>
                    </a:cubicBezTo>
                    <a:cubicBezTo>
                      <a:pt x="458" y="587"/>
                      <a:pt x="527" y="560"/>
                      <a:pt x="555" y="504"/>
                    </a:cubicBezTo>
                    <a:cubicBezTo>
                      <a:pt x="666" y="393"/>
                      <a:pt x="666" y="172"/>
                      <a:pt x="555" y="61"/>
                    </a:cubicBezTo>
                    <a:cubicBezTo>
                      <a:pt x="491" y="18"/>
                      <a:pt x="428" y="0"/>
                      <a:pt x="367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23"/>
              <p:cNvSpPr/>
              <p:nvPr/>
            </p:nvSpPr>
            <p:spPr>
              <a:xfrm>
                <a:off x="2416775" y="1701325"/>
                <a:ext cx="16650" cy="13900"/>
              </a:xfrm>
              <a:custGeom>
                <a:rect b="b" l="l" r="r" t="t"/>
                <a:pathLst>
                  <a:path extrusionOk="0" h="556" w="666">
                    <a:moveTo>
                      <a:pt x="306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472"/>
                    </a:cubicBezTo>
                    <a:cubicBezTo>
                      <a:pt x="222" y="528"/>
                      <a:pt x="292" y="555"/>
                      <a:pt x="361" y="555"/>
                    </a:cubicBezTo>
                    <a:cubicBezTo>
                      <a:pt x="430" y="555"/>
                      <a:pt x="500" y="528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1"/>
                      <a:pt x="30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23"/>
              <p:cNvSpPr/>
              <p:nvPr/>
            </p:nvSpPr>
            <p:spPr>
              <a:xfrm>
                <a:off x="2398750" y="17221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06" y="0"/>
                    </a:moveTo>
                    <a:cubicBezTo>
                      <a:pt x="236" y="0"/>
                      <a:pt x="167" y="28"/>
                      <a:pt x="112" y="84"/>
                    </a:cubicBezTo>
                    <a:cubicBezTo>
                      <a:pt x="1" y="250"/>
                      <a:pt x="1" y="416"/>
                      <a:pt x="112" y="527"/>
                    </a:cubicBezTo>
                    <a:cubicBezTo>
                      <a:pt x="186" y="577"/>
                      <a:pt x="261" y="605"/>
                      <a:pt x="331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11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23"/>
              <p:cNvSpPr/>
              <p:nvPr/>
            </p:nvSpPr>
            <p:spPr>
              <a:xfrm>
                <a:off x="2379350" y="1744100"/>
                <a:ext cx="16650" cy="14100"/>
              </a:xfrm>
              <a:custGeom>
                <a:rect b="b" l="l" r="r" t="t"/>
                <a:pathLst>
                  <a:path extrusionOk="0" h="564" w="666">
                    <a:moveTo>
                      <a:pt x="352" y="0"/>
                    </a:moveTo>
                    <a:cubicBezTo>
                      <a:pt x="260" y="0"/>
                      <a:pt x="176" y="27"/>
                      <a:pt x="111" y="92"/>
                    </a:cubicBezTo>
                    <a:cubicBezTo>
                      <a:pt x="0" y="203"/>
                      <a:pt x="56" y="369"/>
                      <a:pt x="167" y="480"/>
                    </a:cubicBezTo>
                    <a:cubicBezTo>
                      <a:pt x="222" y="535"/>
                      <a:pt x="305" y="563"/>
                      <a:pt x="382" y="563"/>
                    </a:cubicBezTo>
                    <a:cubicBezTo>
                      <a:pt x="458" y="563"/>
                      <a:pt x="527" y="535"/>
                      <a:pt x="555" y="480"/>
                    </a:cubicBezTo>
                    <a:cubicBezTo>
                      <a:pt x="666" y="369"/>
                      <a:pt x="666" y="147"/>
                      <a:pt x="555" y="36"/>
                    </a:cubicBezTo>
                    <a:cubicBezTo>
                      <a:pt x="486" y="13"/>
                      <a:pt x="417" y="0"/>
                      <a:pt x="35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23"/>
              <p:cNvSpPr/>
              <p:nvPr/>
            </p:nvSpPr>
            <p:spPr>
              <a:xfrm>
                <a:off x="2361325" y="1765100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06" y="0"/>
                    </a:moveTo>
                    <a:cubicBezTo>
                      <a:pt x="236" y="0"/>
                      <a:pt x="167" y="28"/>
                      <a:pt x="111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09" y="570"/>
                      <a:pt x="260" y="588"/>
                      <a:pt x="312" y="588"/>
                    </a:cubicBezTo>
                    <a:cubicBezTo>
                      <a:pt x="397" y="588"/>
                      <a:pt x="487" y="540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23"/>
              <p:cNvSpPr/>
              <p:nvPr/>
            </p:nvSpPr>
            <p:spPr>
              <a:xfrm>
                <a:off x="2343300" y="1786450"/>
                <a:ext cx="15275" cy="14725"/>
              </a:xfrm>
              <a:custGeom>
                <a:rect b="b" l="l" r="r" t="t"/>
                <a:pathLst>
                  <a:path extrusionOk="0" h="589" w="611">
                    <a:moveTo>
                      <a:pt x="340" y="1"/>
                    </a:moveTo>
                    <a:cubicBezTo>
                      <a:pt x="244" y="1"/>
                      <a:pt x="146" y="48"/>
                      <a:pt x="112" y="117"/>
                    </a:cubicBezTo>
                    <a:cubicBezTo>
                      <a:pt x="1" y="228"/>
                      <a:pt x="1" y="394"/>
                      <a:pt x="112" y="505"/>
                    </a:cubicBezTo>
                    <a:cubicBezTo>
                      <a:pt x="167" y="560"/>
                      <a:pt x="250" y="588"/>
                      <a:pt x="333" y="588"/>
                    </a:cubicBezTo>
                    <a:cubicBezTo>
                      <a:pt x="417" y="588"/>
                      <a:pt x="500" y="560"/>
                      <a:pt x="555" y="505"/>
                    </a:cubicBezTo>
                    <a:cubicBezTo>
                      <a:pt x="611" y="394"/>
                      <a:pt x="611" y="172"/>
                      <a:pt x="500" y="61"/>
                    </a:cubicBezTo>
                    <a:cubicBezTo>
                      <a:pt x="457" y="19"/>
                      <a:pt x="399" y="1"/>
                      <a:pt x="34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23"/>
              <p:cNvSpPr/>
              <p:nvPr/>
            </p:nvSpPr>
            <p:spPr>
              <a:xfrm>
                <a:off x="2196350" y="1740300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0"/>
                    </a:moveTo>
                    <a:cubicBezTo>
                      <a:pt x="251" y="0"/>
                      <a:pt x="173" y="41"/>
                      <a:pt x="112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3" y="577"/>
                      <a:pt x="306" y="604"/>
                      <a:pt x="382" y="604"/>
                    </a:cubicBezTo>
                    <a:cubicBezTo>
                      <a:pt x="458" y="604"/>
                      <a:pt x="528" y="577"/>
                      <a:pt x="555" y="521"/>
                    </a:cubicBezTo>
                    <a:cubicBezTo>
                      <a:pt x="666" y="410"/>
                      <a:pt x="666" y="188"/>
                      <a:pt x="555" y="78"/>
                    </a:cubicBezTo>
                    <a:cubicBezTo>
                      <a:pt x="481" y="28"/>
                      <a:pt x="406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23"/>
              <p:cNvSpPr/>
              <p:nvPr/>
            </p:nvSpPr>
            <p:spPr>
              <a:xfrm>
                <a:off x="2219925" y="17611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2" y="576"/>
                      <a:pt x="306" y="604"/>
                      <a:pt x="389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23"/>
              <p:cNvSpPr/>
              <p:nvPr/>
            </p:nvSpPr>
            <p:spPr>
              <a:xfrm>
                <a:off x="2243500" y="1781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9"/>
                      <a:pt x="111" y="84"/>
                    </a:cubicBezTo>
                    <a:cubicBezTo>
                      <a:pt x="0" y="195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9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23"/>
              <p:cNvSpPr/>
              <p:nvPr/>
            </p:nvSpPr>
            <p:spPr>
              <a:xfrm>
                <a:off x="2267050" y="1801700"/>
                <a:ext cx="16675" cy="15525"/>
              </a:xfrm>
              <a:custGeom>
                <a:rect b="b" l="l" r="r" t="t"/>
                <a:pathLst>
                  <a:path extrusionOk="0" h="621" w="667">
                    <a:moveTo>
                      <a:pt x="368" y="1"/>
                    </a:moveTo>
                    <a:cubicBezTo>
                      <a:pt x="270" y="1"/>
                      <a:pt x="180" y="48"/>
                      <a:pt x="112" y="117"/>
                    </a:cubicBezTo>
                    <a:cubicBezTo>
                      <a:pt x="1" y="228"/>
                      <a:pt x="1" y="450"/>
                      <a:pt x="167" y="560"/>
                    </a:cubicBezTo>
                    <a:cubicBezTo>
                      <a:pt x="210" y="603"/>
                      <a:pt x="268" y="621"/>
                      <a:pt x="327" y="621"/>
                    </a:cubicBezTo>
                    <a:cubicBezTo>
                      <a:pt x="423" y="621"/>
                      <a:pt x="521" y="574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23"/>
              <p:cNvSpPr/>
              <p:nvPr/>
            </p:nvSpPr>
            <p:spPr>
              <a:xfrm>
                <a:off x="2290625" y="1822075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1"/>
                    </a:moveTo>
                    <a:cubicBezTo>
                      <a:pt x="250" y="1"/>
                      <a:pt x="172" y="42"/>
                      <a:pt x="111" y="134"/>
                    </a:cubicBezTo>
                    <a:cubicBezTo>
                      <a:pt x="1" y="245"/>
                      <a:pt x="1" y="411"/>
                      <a:pt x="167" y="522"/>
                    </a:cubicBezTo>
                    <a:cubicBezTo>
                      <a:pt x="222" y="577"/>
                      <a:pt x="306" y="605"/>
                      <a:pt x="382" y="605"/>
                    </a:cubicBezTo>
                    <a:cubicBezTo>
                      <a:pt x="458" y="605"/>
                      <a:pt x="527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0" y="28"/>
                      <a:pt x="405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23"/>
              <p:cNvSpPr/>
              <p:nvPr/>
            </p:nvSpPr>
            <p:spPr>
              <a:xfrm>
                <a:off x="2314200" y="1842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23"/>
              <p:cNvSpPr/>
              <p:nvPr/>
            </p:nvSpPr>
            <p:spPr>
              <a:xfrm>
                <a:off x="2337750" y="1863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1"/>
                    </a:moveTo>
                    <a:cubicBezTo>
                      <a:pt x="237" y="1"/>
                      <a:pt x="167" y="28"/>
                      <a:pt x="112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17" y="577"/>
                      <a:pt x="278" y="605"/>
                      <a:pt x="340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23"/>
              <p:cNvSpPr/>
              <p:nvPr/>
            </p:nvSpPr>
            <p:spPr>
              <a:xfrm>
                <a:off x="2361325" y="18835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8" y="1"/>
                    </a:moveTo>
                    <a:cubicBezTo>
                      <a:pt x="270" y="1"/>
                      <a:pt x="180" y="48"/>
                      <a:pt x="111" y="116"/>
                    </a:cubicBezTo>
                    <a:cubicBezTo>
                      <a:pt x="1" y="227"/>
                      <a:pt x="1" y="394"/>
                      <a:pt x="167" y="560"/>
                    </a:cubicBezTo>
                    <a:cubicBezTo>
                      <a:pt x="209" y="602"/>
                      <a:pt x="260" y="621"/>
                      <a:pt x="312" y="621"/>
                    </a:cubicBezTo>
                    <a:cubicBezTo>
                      <a:pt x="397" y="621"/>
                      <a:pt x="487" y="573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23"/>
              <p:cNvSpPr/>
              <p:nvPr/>
            </p:nvSpPr>
            <p:spPr>
              <a:xfrm>
                <a:off x="2384900" y="1903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6"/>
                      <a:pt x="167" y="527"/>
                    </a:cubicBezTo>
                    <a:cubicBezTo>
                      <a:pt x="222" y="583"/>
                      <a:pt x="291" y="611"/>
                      <a:pt x="361" y="611"/>
                    </a:cubicBezTo>
                    <a:cubicBezTo>
                      <a:pt x="430" y="611"/>
                      <a:pt x="499" y="583"/>
                      <a:pt x="555" y="527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23"/>
              <p:cNvSpPr/>
              <p:nvPr/>
            </p:nvSpPr>
            <p:spPr>
              <a:xfrm>
                <a:off x="2408450" y="1924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0"/>
                    </a:moveTo>
                    <a:cubicBezTo>
                      <a:pt x="237" y="0"/>
                      <a:pt x="167" y="28"/>
                      <a:pt x="112" y="84"/>
                    </a:cubicBezTo>
                    <a:cubicBezTo>
                      <a:pt x="1" y="194"/>
                      <a:pt x="1" y="416"/>
                      <a:pt x="167" y="527"/>
                    </a:cubicBezTo>
                    <a:cubicBezTo>
                      <a:pt x="217" y="577"/>
                      <a:pt x="278" y="604"/>
                      <a:pt x="340" y="604"/>
                    </a:cubicBezTo>
                    <a:cubicBezTo>
                      <a:pt x="416" y="604"/>
                      <a:pt x="494" y="563"/>
                      <a:pt x="555" y="472"/>
                    </a:cubicBezTo>
                    <a:cubicBezTo>
                      <a:pt x="666" y="361"/>
                      <a:pt x="666" y="194"/>
                      <a:pt x="555" y="84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23"/>
              <p:cNvSpPr/>
              <p:nvPr/>
            </p:nvSpPr>
            <p:spPr>
              <a:xfrm>
                <a:off x="2082675" y="1871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34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1" y="194"/>
                      <a:pt x="56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361"/>
                      <a:pt x="666" y="194"/>
                      <a:pt x="555" y="83"/>
                    </a:cubicBezTo>
                    <a:cubicBezTo>
                      <a:pt x="500" y="28"/>
                      <a:pt x="417" y="0"/>
                      <a:pt x="33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23"/>
              <p:cNvSpPr/>
              <p:nvPr/>
            </p:nvSpPr>
            <p:spPr>
              <a:xfrm>
                <a:off x="2106250" y="1892625"/>
                <a:ext cx="18050" cy="15150"/>
              </a:xfrm>
              <a:custGeom>
                <a:rect b="b" l="l" r="r" t="t"/>
                <a:pathLst>
                  <a:path extrusionOk="0" h="606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8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0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23"/>
              <p:cNvSpPr/>
              <p:nvPr/>
            </p:nvSpPr>
            <p:spPr>
              <a:xfrm>
                <a:off x="2129825" y="1912200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58" y="0"/>
                    </a:moveTo>
                    <a:cubicBezTo>
                      <a:pt x="267" y="0"/>
                      <a:pt x="172" y="41"/>
                      <a:pt x="111" y="133"/>
                    </a:cubicBezTo>
                    <a:cubicBezTo>
                      <a:pt x="0" y="244"/>
                      <a:pt x="56" y="410"/>
                      <a:pt x="167" y="521"/>
                    </a:cubicBezTo>
                    <a:cubicBezTo>
                      <a:pt x="222" y="577"/>
                      <a:pt x="305" y="604"/>
                      <a:pt x="388" y="604"/>
                    </a:cubicBezTo>
                    <a:cubicBezTo>
                      <a:pt x="472" y="604"/>
                      <a:pt x="555" y="577"/>
                      <a:pt x="610" y="521"/>
                    </a:cubicBezTo>
                    <a:cubicBezTo>
                      <a:pt x="721" y="410"/>
                      <a:pt x="666" y="188"/>
                      <a:pt x="555" y="77"/>
                    </a:cubicBezTo>
                    <a:cubicBezTo>
                      <a:pt x="505" y="28"/>
                      <a:pt x="433" y="0"/>
                      <a:pt x="358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23"/>
              <p:cNvSpPr/>
              <p:nvPr/>
            </p:nvSpPr>
            <p:spPr>
              <a:xfrm>
                <a:off x="2153375" y="1932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3" y="0"/>
                    </a:moveTo>
                    <a:cubicBezTo>
                      <a:pt x="237" y="0"/>
                      <a:pt x="167" y="28"/>
                      <a:pt x="112" y="83"/>
                    </a:cubicBezTo>
                    <a:cubicBezTo>
                      <a:pt x="1" y="250"/>
                      <a:pt x="1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416"/>
                      <a:pt x="666" y="194"/>
                      <a:pt x="555" y="83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23"/>
              <p:cNvSpPr/>
              <p:nvPr/>
            </p:nvSpPr>
            <p:spPr>
              <a:xfrm>
                <a:off x="2176950" y="1953625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7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1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23"/>
              <p:cNvSpPr/>
              <p:nvPr/>
            </p:nvSpPr>
            <p:spPr>
              <a:xfrm>
                <a:off x="2200525" y="19732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5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0" y="244"/>
                      <a:pt x="0" y="410"/>
                      <a:pt x="167" y="521"/>
                    </a:cubicBezTo>
                    <a:cubicBezTo>
                      <a:pt x="222" y="576"/>
                      <a:pt x="305" y="604"/>
                      <a:pt x="388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5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23"/>
              <p:cNvSpPr/>
              <p:nvPr/>
            </p:nvSpPr>
            <p:spPr>
              <a:xfrm>
                <a:off x="2224075" y="1993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4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9" y="605"/>
                    </a:cubicBezTo>
                    <a:cubicBezTo>
                      <a:pt x="472" y="605"/>
                      <a:pt x="555" y="577"/>
                      <a:pt x="611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23"/>
              <p:cNvSpPr/>
              <p:nvPr/>
            </p:nvSpPr>
            <p:spPr>
              <a:xfrm>
                <a:off x="2247650" y="2014625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527"/>
                    </a:cubicBezTo>
                    <a:cubicBezTo>
                      <a:pt x="222" y="583"/>
                      <a:pt x="306" y="611"/>
                      <a:pt x="389" y="611"/>
                    </a:cubicBezTo>
                    <a:cubicBezTo>
                      <a:pt x="472" y="611"/>
                      <a:pt x="555" y="583"/>
                      <a:pt x="611" y="527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23"/>
              <p:cNvSpPr/>
              <p:nvPr/>
            </p:nvSpPr>
            <p:spPr>
              <a:xfrm>
                <a:off x="2271225" y="20346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7" y="1"/>
                    </a:moveTo>
                    <a:cubicBezTo>
                      <a:pt x="269" y="1"/>
                      <a:pt x="180" y="48"/>
                      <a:pt x="111" y="117"/>
                    </a:cubicBezTo>
                    <a:cubicBezTo>
                      <a:pt x="0" y="228"/>
                      <a:pt x="0" y="394"/>
                      <a:pt x="167" y="560"/>
                    </a:cubicBezTo>
                    <a:cubicBezTo>
                      <a:pt x="209" y="603"/>
                      <a:pt x="267" y="621"/>
                      <a:pt x="330" y="621"/>
                    </a:cubicBezTo>
                    <a:cubicBezTo>
                      <a:pt x="431" y="621"/>
                      <a:pt x="542" y="573"/>
                      <a:pt x="610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1" y="19"/>
                      <a:pt x="428" y="1"/>
                      <a:pt x="36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23"/>
              <p:cNvSpPr/>
              <p:nvPr/>
            </p:nvSpPr>
            <p:spPr>
              <a:xfrm>
                <a:off x="2294775" y="2054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3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2" y="605"/>
                    </a:cubicBezTo>
                    <a:cubicBezTo>
                      <a:pt x="458" y="605"/>
                      <a:pt x="528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95" name="Google Shape;2295;p23"/>
          <p:cNvSpPr/>
          <p:nvPr/>
        </p:nvSpPr>
        <p:spPr>
          <a:xfrm flipH="1" rot="5400000">
            <a:off x="8517947" y="4113735"/>
            <a:ext cx="778819" cy="363625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23"/>
          <p:cNvSpPr/>
          <p:nvPr/>
        </p:nvSpPr>
        <p:spPr>
          <a:xfrm flipH="1" rot="5400000">
            <a:off x="7583149" y="422376"/>
            <a:ext cx="528317" cy="927089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23"/>
          <p:cNvSpPr/>
          <p:nvPr/>
        </p:nvSpPr>
        <p:spPr>
          <a:xfrm flipH="1" rot="5400000">
            <a:off x="7180516" y="364773"/>
            <a:ext cx="190175" cy="155220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23"/>
          <p:cNvSpPr/>
          <p:nvPr/>
        </p:nvSpPr>
        <p:spPr>
          <a:xfrm flipH="1" rot="5400000">
            <a:off x="7473795" y="-27096"/>
            <a:ext cx="664734" cy="719030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23"/>
          <p:cNvSpPr/>
          <p:nvPr/>
        </p:nvSpPr>
        <p:spPr>
          <a:xfrm flipH="1" rot="5400000">
            <a:off x="8595548" y="3152901"/>
            <a:ext cx="334870" cy="235889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23"/>
          <p:cNvSpPr/>
          <p:nvPr/>
        </p:nvSpPr>
        <p:spPr>
          <a:xfrm flipH="1" rot="5400000">
            <a:off x="8913907" y="3012634"/>
            <a:ext cx="113292" cy="89854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23"/>
          <p:cNvSpPr txBox="1"/>
          <p:nvPr>
            <p:ph idx="1" type="subTitle"/>
          </p:nvPr>
        </p:nvSpPr>
        <p:spPr>
          <a:xfrm>
            <a:off x="1720100" y="2078675"/>
            <a:ext cx="28764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02" name="Google Shape;2302;p23"/>
          <p:cNvSpPr txBox="1"/>
          <p:nvPr>
            <p:ph idx="2" type="subTitle"/>
          </p:nvPr>
        </p:nvSpPr>
        <p:spPr>
          <a:xfrm>
            <a:off x="1720100" y="1409125"/>
            <a:ext cx="2596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/>
        </p:txBody>
      </p:sp>
      <p:sp>
        <p:nvSpPr>
          <p:cNvPr id="2303" name="Google Shape;2303;p23"/>
          <p:cNvSpPr txBox="1"/>
          <p:nvPr>
            <p:ph idx="3" type="subTitle"/>
          </p:nvPr>
        </p:nvSpPr>
        <p:spPr>
          <a:xfrm>
            <a:off x="4596492" y="3470650"/>
            <a:ext cx="28764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04" name="Google Shape;2304;p23"/>
          <p:cNvSpPr txBox="1"/>
          <p:nvPr>
            <p:ph idx="4" type="subTitle"/>
          </p:nvPr>
        </p:nvSpPr>
        <p:spPr>
          <a:xfrm>
            <a:off x="4887100" y="2826750"/>
            <a:ext cx="2596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/>
        </p:txBody>
      </p:sp>
      <p:sp>
        <p:nvSpPr>
          <p:cNvPr id="2305" name="Google Shape;2305;p23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02">
  <p:cSld name="CUSTOM_4_1_1">
    <p:bg>
      <p:bgPr>
        <a:solidFill>
          <a:schemeClr val="lt1"/>
        </a:solidFill>
      </p:bgPr>
    </p:bg>
    <p:spTree>
      <p:nvGrpSpPr>
        <p:cNvPr id="2306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24"/>
          <p:cNvSpPr txBox="1"/>
          <p:nvPr>
            <p:ph idx="1" type="subTitle"/>
          </p:nvPr>
        </p:nvSpPr>
        <p:spPr>
          <a:xfrm>
            <a:off x="1035575" y="3386350"/>
            <a:ext cx="20985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08" name="Google Shape;2308;p24"/>
          <p:cNvSpPr txBox="1"/>
          <p:nvPr>
            <p:ph idx="2" type="subTitle"/>
          </p:nvPr>
        </p:nvSpPr>
        <p:spPr>
          <a:xfrm>
            <a:off x="3615662" y="3980350"/>
            <a:ext cx="18804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2309" name="Google Shape;2309;p24"/>
          <p:cNvSpPr txBox="1"/>
          <p:nvPr>
            <p:ph idx="3" type="subTitle"/>
          </p:nvPr>
        </p:nvSpPr>
        <p:spPr>
          <a:xfrm>
            <a:off x="5992076" y="3386350"/>
            <a:ext cx="20985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lt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10" name="Google Shape;2310;p24"/>
          <p:cNvSpPr txBox="1"/>
          <p:nvPr>
            <p:ph idx="4" type="subTitle"/>
          </p:nvPr>
        </p:nvSpPr>
        <p:spPr>
          <a:xfrm>
            <a:off x="3506612" y="3386350"/>
            <a:ext cx="20985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11" name="Google Shape;2311;p24"/>
          <p:cNvSpPr txBox="1"/>
          <p:nvPr>
            <p:ph idx="5" type="subTitle"/>
          </p:nvPr>
        </p:nvSpPr>
        <p:spPr>
          <a:xfrm>
            <a:off x="6101126" y="3955600"/>
            <a:ext cx="18804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12" name="Google Shape;2312;p24"/>
          <p:cNvSpPr txBox="1"/>
          <p:nvPr>
            <p:ph idx="6" type="subTitle"/>
          </p:nvPr>
        </p:nvSpPr>
        <p:spPr>
          <a:xfrm>
            <a:off x="1144625" y="3980350"/>
            <a:ext cx="18804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13" name="Google Shape;2313;p24"/>
          <p:cNvGrpSpPr/>
          <p:nvPr/>
        </p:nvGrpSpPr>
        <p:grpSpPr>
          <a:xfrm>
            <a:off x="494400" y="531100"/>
            <a:ext cx="547600" cy="598575"/>
            <a:chOff x="1519850" y="2520550"/>
            <a:chExt cx="547600" cy="598575"/>
          </a:xfrm>
        </p:grpSpPr>
        <p:sp>
          <p:nvSpPr>
            <p:cNvPr id="2314" name="Google Shape;2314;p24"/>
            <p:cNvSpPr/>
            <p:nvPr/>
          </p:nvSpPr>
          <p:spPr>
            <a:xfrm>
              <a:off x="1962075" y="2845700"/>
              <a:ext cx="30525" cy="23600"/>
            </a:xfrm>
            <a:custGeom>
              <a:rect b="b" l="l" r="r" t="t"/>
              <a:pathLst>
                <a:path extrusionOk="0" h="944" w="1221">
                  <a:moveTo>
                    <a:pt x="1" y="1"/>
                  </a:moveTo>
                  <a:lnTo>
                    <a:pt x="444" y="943"/>
                  </a:lnTo>
                  <a:lnTo>
                    <a:pt x="1221" y="555"/>
                  </a:lnTo>
                  <a:cubicBezTo>
                    <a:pt x="832" y="333"/>
                    <a:pt x="444" y="167"/>
                    <a:pt x="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1829000" y="2737575"/>
              <a:ext cx="149750" cy="40300"/>
            </a:xfrm>
            <a:custGeom>
              <a:rect b="b" l="l" r="r" t="t"/>
              <a:pathLst>
                <a:path extrusionOk="0" h="1612" w="5990">
                  <a:moveTo>
                    <a:pt x="5435" y="0"/>
                  </a:moveTo>
                  <a:cubicBezTo>
                    <a:pt x="4104" y="710"/>
                    <a:pt x="2631" y="1065"/>
                    <a:pt x="1130" y="1065"/>
                  </a:cubicBezTo>
                  <a:cubicBezTo>
                    <a:pt x="754" y="1065"/>
                    <a:pt x="377" y="1043"/>
                    <a:pt x="0" y="999"/>
                  </a:cubicBezTo>
                  <a:lnTo>
                    <a:pt x="0" y="999"/>
                  </a:lnTo>
                  <a:cubicBezTo>
                    <a:pt x="76" y="1036"/>
                    <a:pt x="1533" y="1611"/>
                    <a:pt x="3328" y="1611"/>
                  </a:cubicBezTo>
                  <a:cubicBezTo>
                    <a:pt x="4176" y="1611"/>
                    <a:pt x="5100" y="1483"/>
                    <a:pt x="5989" y="1110"/>
                  </a:cubicBezTo>
                  <a:lnTo>
                    <a:pt x="5435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1912175" y="2833225"/>
              <a:ext cx="44375" cy="41625"/>
            </a:xfrm>
            <a:custGeom>
              <a:rect b="b" l="l" r="r" t="t"/>
              <a:pathLst>
                <a:path extrusionOk="0" h="1665" w="1775">
                  <a:moveTo>
                    <a:pt x="0" y="1"/>
                  </a:moveTo>
                  <a:lnTo>
                    <a:pt x="777" y="1664"/>
                  </a:lnTo>
                  <a:lnTo>
                    <a:pt x="1775" y="1165"/>
                  </a:lnTo>
                  <a:lnTo>
                    <a:pt x="1387" y="333"/>
                  </a:lnTo>
                  <a:cubicBezTo>
                    <a:pt x="943" y="167"/>
                    <a:pt x="499" y="112"/>
                    <a:pt x="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1869200" y="2830800"/>
              <a:ext cx="48550" cy="50975"/>
            </a:xfrm>
            <a:custGeom>
              <a:rect b="b" l="l" r="r" t="t"/>
              <a:pathLst>
                <a:path extrusionOk="0" h="2039" w="1942">
                  <a:moveTo>
                    <a:pt x="610" y="1"/>
                  </a:moveTo>
                  <a:cubicBezTo>
                    <a:pt x="402" y="1"/>
                    <a:pt x="194" y="14"/>
                    <a:pt x="0" y="42"/>
                  </a:cubicBezTo>
                  <a:lnTo>
                    <a:pt x="943" y="2038"/>
                  </a:lnTo>
                  <a:lnTo>
                    <a:pt x="1941" y="1539"/>
                  </a:lnTo>
                  <a:lnTo>
                    <a:pt x="1220" y="42"/>
                  </a:lnTo>
                  <a:cubicBezTo>
                    <a:pt x="1026" y="14"/>
                    <a:pt x="818" y="1"/>
                    <a:pt x="61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1830375" y="2831850"/>
              <a:ext cx="48550" cy="56850"/>
            </a:xfrm>
            <a:custGeom>
              <a:rect b="b" l="l" r="r" t="t"/>
              <a:pathLst>
                <a:path extrusionOk="0" h="2274" w="1942">
                  <a:moveTo>
                    <a:pt x="1110" y="0"/>
                  </a:moveTo>
                  <a:cubicBezTo>
                    <a:pt x="722" y="56"/>
                    <a:pt x="333" y="111"/>
                    <a:pt x="1" y="222"/>
                  </a:cubicBezTo>
                  <a:lnTo>
                    <a:pt x="943" y="2274"/>
                  </a:lnTo>
                  <a:lnTo>
                    <a:pt x="1942" y="183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1830375" y="2647350"/>
              <a:ext cx="102625" cy="60125"/>
            </a:xfrm>
            <a:custGeom>
              <a:rect b="b" l="l" r="r" t="t"/>
              <a:pathLst>
                <a:path extrusionOk="0" h="2405" w="4105">
                  <a:moveTo>
                    <a:pt x="3117" y="0"/>
                  </a:moveTo>
                  <a:cubicBezTo>
                    <a:pt x="2726" y="0"/>
                    <a:pt x="2228" y="99"/>
                    <a:pt x="1664" y="393"/>
                  </a:cubicBezTo>
                  <a:cubicBezTo>
                    <a:pt x="389" y="1003"/>
                    <a:pt x="1" y="1946"/>
                    <a:pt x="112" y="2112"/>
                  </a:cubicBezTo>
                  <a:cubicBezTo>
                    <a:pt x="176" y="2240"/>
                    <a:pt x="534" y="2405"/>
                    <a:pt x="1059" y="2405"/>
                  </a:cubicBezTo>
                  <a:cubicBezTo>
                    <a:pt x="1446" y="2405"/>
                    <a:pt x="1923" y="2315"/>
                    <a:pt x="2441" y="2057"/>
                  </a:cubicBezTo>
                  <a:cubicBezTo>
                    <a:pt x="3716" y="1447"/>
                    <a:pt x="4104" y="504"/>
                    <a:pt x="3993" y="282"/>
                  </a:cubicBezTo>
                  <a:cubicBezTo>
                    <a:pt x="3931" y="159"/>
                    <a:pt x="3610" y="0"/>
                    <a:pt x="311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24"/>
            <p:cNvSpPr/>
            <p:nvPr/>
          </p:nvSpPr>
          <p:spPr>
            <a:xfrm>
              <a:off x="1529550" y="2541125"/>
              <a:ext cx="352150" cy="184000"/>
            </a:xfrm>
            <a:custGeom>
              <a:rect b="b" l="l" r="r" t="t"/>
              <a:pathLst>
                <a:path extrusionOk="0" h="7360" w="14086">
                  <a:moveTo>
                    <a:pt x="12602" y="0"/>
                  </a:moveTo>
                  <a:cubicBezTo>
                    <a:pt x="7619" y="0"/>
                    <a:pt x="2895" y="2449"/>
                    <a:pt x="1" y="6583"/>
                  </a:cubicBezTo>
                  <a:lnTo>
                    <a:pt x="389" y="7359"/>
                  </a:lnTo>
                  <a:cubicBezTo>
                    <a:pt x="3306" y="3192"/>
                    <a:pt x="8084" y="786"/>
                    <a:pt x="13111" y="786"/>
                  </a:cubicBezTo>
                  <a:cubicBezTo>
                    <a:pt x="13435" y="786"/>
                    <a:pt x="13760" y="796"/>
                    <a:pt x="14085" y="816"/>
                  </a:cubicBezTo>
                  <a:lnTo>
                    <a:pt x="13697" y="40"/>
                  </a:lnTo>
                  <a:cubicBezTo>
                    <a:pt x="13331" y="13"/>
                    <a:pt x="12966" y="0"/>
                    <a:pt x="12602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24"/>
            <p:cNvSpPr/>
            <p:nvPr/>
          </p:nvSpPr>
          <p:spPr>
            <a:xfrm>
              <a:off x="1808200" y="2629000"/>
              <a:ext cx="146975" cy="96950"/>
            </a:xfrm>
            <a:custGeom>
              <a:rect b="b" l="l" r="r" t="t"/>
              <a:pathLst>
                <a:path extrusionOk="0" h="3878" w="5879">
                  <a:moveTo>
                    <a:pt x="4032" y="757"/>
                  </a:moveTo>
                  <a:cubicBezTo>
                    <a:pt x="4510" y="757"/>
                    <a:pt x="4820" y="895"/>
                    <a:pt x="4880" y="1016"/>
                  </a:cubicBezTo>
                  <a:cubicBezTo>
                    <a:pt x="4991" y="1238"/>
                    <a:pt x="4603" y="2181"/>
                    <a:pt x="3383" y="2791"/>
                  </a:cubicBezTo>
                  <a:cubicBezTo>
                    <a:pt x="2829" y="3056"/>
                    <a:pt x="2327" y="3143"/>
                    <a:pt x="1927" y="3143"/>
                  </a:cubicBezTo>
                  <a:cubicBezTo>
                    <a:pt x="1408" y="3143"/>
                    <a:pt x="1061" y="2996"/>
                    <a:pt x="999" y="2902"/>
                  </a:cubicBezTo>
                  <a:cubicBezTo>
                    <a:pt x="888" y="2680"/>
                    <a:pt x="1276" y="1737"/>
                    <a:pt x="2551" y="1127"/>
                  </a:cubicBezTo>
                  <a:cubicBezTo>
                    <a:pt x="3128" y="851"/>
                    <a:pt x="3637" y="757"/>
                    <a:pt x="4032" y="757"/>
                  </a:cubicBezTo>
                  <a:close/>
                  <a:moveTo>
                    <a:pt x="3948" y="1"/>
                  </a:moveTo>
                  <a:cubicBezTo>
                    <a:pt x="3430" y="1"/>
                    <a:pt x="2833" y="121"/>
                    <a:pt x="2219" y="406"/>
                  </a:cubicBezTo>
                  <a:cubicBezTo>
                    <a:pt x="666" y="1127"/>
                    <a:pt x="1" y="2458"/>
                    <a:pt x="333" y="3179"/>
                  </a:cubicBezTo>
                  <a:cubicBezTo>
                    <a:pt x="530" y="3606"/>
                    <a:pt x="1137" y="3878"/>
                    <a:pt x="1910" y="3878"/>
                  </a:cubicBezTo>
                  <a:cubicBezTo>
                    <a:pt x="2441" y="3878"/>
                    <a:pt x="3051" y="3750"/>
                    <a:pt x="3660" y="3456"/>
                  </a:cubicBezTo>
                  <a:cubicBezTo>
                    <a:pt x="5213" y="2735"/>
                    <a:pt x="5878" y="1405"/>
                    <a:pt x="5546" y="684"/>
                  </a:cubicBezTo>
                  <a:cubicBezTo>
                    <a:pt x="5345" y="282"/>
                    <a:pt x="4738" y="1"/>
                    <a:pt x="394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4"/>
            <p:cNvSpPr/>
            <p:nvPr/>
          </p:nvSpPr>
          <p:spPr>
            <a:xfrm>
              <a:off x="1519850" y="2520550"/>
              <a:ext cx="352150" cy="185175"/>
            </a:xfrm>
            <a:custGeom>
              <a:rect b="b" l="l" r="r" t="t"/>
              <a:pathLst>
                <a:path extrusionOk="0" h="7407" w="14086">
                  <a:moveTo>
                    <a:pt x="12723" y="1"/>
                  </a:moveTo>
                  <a:cubicBezTo>
                    <a:pt x="7695" y="1"/>
                    <a:pt x="2918" y="2407"/>
                    <a:pt x="1" y="6574"/>
                  </a:cubicBezTo>
                  <a:lnTo>
                    <a:pt x="389" y="7406"/>
                  </a:lnTo>
                  <a:cubicBezTo>
                    <a:pt x="3283" y="3272"/>
                    <a:pt x="8007" y="823"/>
                    <a:pt x="12990" y="823"/>
                  </a:cubicBezTo>
                  <a:cubicBezTo>
                    <a:pt x="13354" y="823"/>
                    <a:pt x="13719" y="836"/>
                    <a:pt x="14085" y="863"/>
                  </a:cubicBezTo>
                  <a:lnTo>
                    <a:pt x="13697" y="31"/>
                  </a:lnTo>
                  <a:cubicBezTo>
                    <a:pt x="13372" y="11"/>
                    <a:pt x="13047" y="1"/>
                    <a:pt x="1272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24"/>
            <p:cNvSpPr/>
            <p:nvPr/>
          </p:nvSpPr>
          <p:spPr>
            <a:xfrm>
              <a:off x="1795725" y="2841550"/>
              <a:ext cx="45775" cy="56850"/>
            </a:xfrm>
            <a:custGeom>
              <a:rect b="b" l="l" r="r" t="t"/>
              <a:pathLst>
                <a:path extrusionOk="0" h="2274" w="1831">
                  <a:moveTo>
                    <a:pt x="999" y="0"/>
                  </a:moveTo>
                  <a:cubicBezTo>
                    <a:pt x="832" y="56"/>
                    <a:pt x="666" y="111"/>
                    <a:pt x="500" y="222"/>
                  </a:cubicBezTo>
                  <a:cubicBezTo>
                    <a:pt x="278" y="278"/>
                    <a:pt x="167" y="388"/>
                    <a:pt x="0" y="499"/>
                  </a:cubicBezTo>
                  <a:lnTo>
                    <a:pt x="832" y="2274"/>
                  </a:lnTo>
                  <a:lnTo>
                    <a:pt x="1830" y="177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24"/>
            <p:cNvSpPr/>
            <p:nvPr/>
          </p:nvSpPr>
          <p:spPr>
            <a:xfrm>
              <a:off x="1786025" y="2610950"/>
              <a:ext cx="185775" cy="134425"/>
            </a:xfrm>
            <a:custGeom>
              <a:rect b="b" l="l" r="r" t="t"/>
              <a:pathLst>
                <a:path extrusionOk="0" h="5377" w="7431">
                  <a:moveTo>
                    <a:pt x="4862" y="738"/>
                  </a:moveTo>
                  <a:cubicBezTo>
                    <a:pt x="5640" y="738"/>
                    <a:pt x="6234" y="1031"/>
                    <a:pt x="6433" y="1461"/>
                  </a:cubicBezTo>
                  <a:cubicBezTo>
                    <a:pt x="6765" y="2182"/>
                    <a:pt x="6100" y="3457"/>
                    <a:pt x="4547" y="4234"/>
                  </a:cubicBezTo>
                  <a:cubicBezTo>
                    <a:pt x="3907" y="4508"/>
                    <a:pt x="3286" y="4632"/>
                    <a:pt x="2754" y="4632"/>
                  </a:cubicBezTo>
                  <a:cubicBezTo>
                    <a:pt x="1995" y="4632"/>
                    <a:pt x="1416" y="4380"/>
                    <a:pt x="1220" y="3956"/>
                  </a:cubicBezTo>
                  <a:cubicBezTo>
                    <a:pt x="888" y="3236"/>
                    <a:pt x="1553" y="1905"/>
                    <a:pt x="3106" y="1184"/>
                  </a:cubicBezTo>
                  <a:cubicBezTo>
                    <a:pt x="3731" y="871"/>
                    <a:pt x="4338" y="738"/>
                    <a:pt x="4862" y="738"/>
                  </a:cubicBezTo>
                  <a:close/>
                  <a:moveTo>
                    <a:pt x="5083" y="1"/>
                  </a:moveTo>
                  <a:cubicBezTo>
                    <a:pt x="4979" y="1"/>
                    <a:pt x="4875" y="7"/>
                    <a:pt x="4769" y="19"/>
                  </a:cubicBezTo>
                  <a:cubicBezTo>
                    <a:pt x="4048" y="19"/>
                    <a:pt x="3383" y="186"/>
                    <a:pt x="2773" y="518"/>
                  </a:cubicBezTo>
                  <a:cubicBezTo>
                    <a:pt x="998" y="1350"/>
                    <a:pt x="0" y="3069"/>
                    <a:pt x="555" y="4234"/>
                  </a:cubicBezTo>
                  <a:cubicBezTo>
                    <a:pt x="895" y="4983"/>
                    <a:pt x="1758" y="5376"/>
                    <a:pt x="2797" y="5376"/>
                  </a:cubicBezTo>
                  <a:cubicBezTo>
                    <a:pt x="3450" y="5376"/>
                    <a:pt x="4173" y="5220"/>
                    <a:pt x="4880" y="4899"/>
                  </a:cubicBezTo>
                  <a:cubicBezTo>
                    <a:pt x="5490" y="4566"/>
                    <a:pt x="6044" y="4178"/>
                    <a:pt x="6488" y="3624"/>
                  </a:cubicBezTo>
                  <a:cubicBezTo>
                    <a:pt x="7209" y="3014"/>
                    <a:pt x="7431" y="2016"/>
                    <a:pt x="7098" y="1128"/>
                  </a:cubicBezTo>
                  <a:cubicBezTo>
                    <a:pt x="6655" y="390"/>
                    <a:pt x="5905" y="1"/>
                    <a:pt x="508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4"/>
            <p:cNvSpPr/>
            <p:nvPr/>
          </p:nvSpPr>
          <p:spPr>
            <a:xfrm>
              <a:off x="1763850" y="2859575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887" y="0"/>
                  </a:moveTo>
                  <a:cubicBezTo>
                    <a:pt x="610" y="222"/>
                    <a:pt x="277" y="444"/>
                    <a:pt x="0" y="721"/>
                  </a:cubicBezTo>
                  <a:lnTo>
                    <a:pt x="887" y="2495"/>
                  </a:lnTo>
                  <a:lnTo>
                    <a:pt x="1885" y="1996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4"/>
            <p:cNvSpPr/>
            <p:nvPr/>
          </p:nvSpPr>
          <p:spPr>
            <a:xfrm>
              <a:off x="1737500" y="2884525"/>
              <a:ext cx="43000" cy="62400"/>
            </a:xfrm>
            <a:custGeom>
              <a:rect b="b" l="l" r="r" t="t"/>
              <a:pathLst>
                <a:path extrusionOk="0" h="2496" w="1720">
                  <a:moveTo>
                    <a:pt x="777" y="0"/>
                  </a:moveTo>
                  <a:cubicBezTo>
                    <a:pt x="500" y="333"/>
                    <a:pt x="222" y="666"/>
                    <a:pt x="1" y="998"/>
                  </a:cubicBezTo>
                  <a:lnTo>
                    <a:pt x="721" y="2496"/>
                  </a:lnTo>
                  <a:lnTo>
                    <a:pt x="1720" y="1997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4"/>
            <p:cNvSpPr/>
            <p:nvPr/>
          </p:nvSpPr>
          <p:spPr>
            <a:xfrm>
              <a:off x="1715325" y="29205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666" y="0"/>
                  </a:moveTo>
                  <a:cubicBezTo>
                    <a:pt x="388" y="388"/>
                    <a:pt x="167" y="832"/>
                    <a:pt x="0" y="1220"/>
                  </a:cubicBezTo>
                  <a:lnTo>
                    <a:pt x="388" y="2107"/>
                  </a:lnTo>
                  <a:lnTo>
                    <a:pt x="1442" y="1608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4"/>
            <p:cNvSpPr/>
            <p:nvPr/>
          </p:nvSpPr>
          <p:spPr>
            <a:xfrm>
              <a:off x="1693150" y="2643225"/>
              <a:ext cx="108150" cy="156800"/>
            </a:xfrm>
            <a:custGeom>
              <a:rect b="b" l="l" r="r" t="t"/>
              <a:pathLst>
                <a:path extrusionOk="0" h="6272" w="4326">
                  <a:moveTo>
                    <a:pt x="982" y="0"/>
                  </a:moveTo>
                  <a:cubicBezTo>
                    <a:pt x="888" y="0"/>
                    <a:pt x="801" y="19"/>
                    <a:pt x="721" y="59"/>
                  </a:cubicBezTo>
                  <a:cubicBezTo>
                    <a:pt x="0" y="392"/>
                    <a:pt x="111" y="2000"/>
                    <a:pt x="943" y="3719"/>
                  </a:cubicBezTo>
                  <a:cubicBezTo>
                    <a:pt x="1629" y="5190"/>
                    <a:pt x="2663" y="6271"/>
                    <a:pt x="3391" y="6271"/>
                  </a:cubicBezTo>
                  <a:cubicBezTo>
                    <a:pt x="3487" y="6271"/>
                    <a:pt x="3577" y="6253"/>
                    <a:pt x="3660" y="6214"/>
                  </a:cubicBezTo>
                  <a:cubicBezTo>
                    <a:pt x="4325" y="5826"/>
                    <a:pt x="4214" y="4218"/>
                    <a:pt x="3438" y="2499"/>
                  </a:cubicBezTo>
                  <a:cubicBezTo>
                    <a:pt x="2706" y="1035"/>
                    <a:pt x="1673" y="0"/>
                    <a:pt x="98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4"/>
            <p:cNvSpPr/>
            <p:nvPr/>
          </p:nvSpPr>
          <p:spPr>
            <a:xfrm>
              <a:off x="1698675" y="2878975"/>
              <a:ext cx="321650" cy="153325"/>
            </a:xfrm>
            <a:custGeom>
              <a:rect b="b" l="l" r="r" t="t"/>
              <a:pathLst>
                <a:path extrusionOk="0" h="6133" w="12866">
                  <a:moveTo>
                    <a:pt x="12866" y="0"/>
                  </a:moveTo>
                  <a:cubicBezTo>
                    <a:pt x="8097" y="777"/>
                    <a:pt x="3605" y="2884"/>
                    <a:pt x="1" y="6100"/>
                  </a:cubicBezTo>
                  <a:cubicBezTo>
                    <a:pt x="74" y="6118"/>
                    <a:pt x="179" y="6132"/>
                    <a:pt x="325" y="6132"/>
                  </a:cubicBezTo>
                  <a:cubicBezTo>
                    <a:pt x="1062" y="6132"/>
                    <a:pt x="2840" y="5780"/>
                    <a:pt x="6821" y="3882"/>
                  </a:cubicBezTo>
                  <a:cubicBezTo>
                    <a:pt x="11590" y="1609"/>
                    <a:pt x="12644" y="389"/>
                    <a:pt x="128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4"/>
            <p:cNvSpPr/>
            <p:nvPr/>
          </p:nvSpPr>
          <p:spPr>
            <a:xfrm>
              <a:off x="1702850" y="2905325"/>
              <a:ext cx="364600" cy="213800"/>
            </a:xfrm>
            <a:custGeom>
              <a:rect b="b" l="l" r="r" t="t"/>
              <a:pathLst>
                <a:path extrusionOk="0" h="8552" w="14584">
                  <a:moveTo>
                    <a:pt x="13752" y="0"/>
                  </a:moveTo>
                  <a:lnTo>
                    <a:pt x="13752" y="0"/>
                  </a:lnTo>
                  <a:cubicBezTo>
                    <a:pt x="12754" y="1275"/>
                    <a:pt x="10259" y="2773"/>
                    <a:pt x="7264" y="4159"/>
                  </a:cubicBezTo>
                  <a:cubicBezTo>
                    <a:pt x="4403" y="5562"/>
                    <a:pt x="1805" y="6546"/>
                    <a:pt x="135" y="6546"/>
                  </a:cubicBezTo>
                  <a:cubicBezTo>
                    <a:pt x="89" y="6546"/>
                    <a:pt x="44" y="6545"/>
                    <a:pt x="0" y="6543"/>
                  </a:cubicBezTo>
                  <a:lnTo>
                    <a:pt x="0" y="6543"/>
                  </a:lnTo>
                  <a:cubicBezTo>
                    <a:pt x="599" y="7820"/>
                    <a:pt x="1857" y="8551"/>
                    <a:pt x="3157" y="8551"/>
                  </a:cubicBezTo>
                  <a:cubicBezTo>
                    <a:pt x="3663" y="8551"/>
                    <a:pt x="4176" y="8440"/>
                    <a:pt x="4658" y="8207"/>
                  </a:cubicBezTo>
                  <a:lnTo>
                    <a:pt x="12089" y="4658"/>
                  </a:lnTo>
                  <a:cubicBezTo>
                    <a:pt x="13863" y="3882"/>
                    <a:pt x="14584" y="1775"/>
                    <a:pt x="1375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4"/>
            <p:cNvSpPr/>
            <p:nvPr/>
          </p:nvSpPr>
          <p:spPr>
            <a:xfrm>
              <a:off x="1698675" y="2831850"/>
              <a:ext cx="321650" cy="199650"/>
            </a:xfrm>
            <a:custGeom>
              <a:rect b="b" l="l" r="r" t="t"/>
              <a:pathLst>
                <a:path extrusionOk="0" h="7986" w="12866">
                  <a:moveTo>
                    <a:pt x="6378" y="0"/>
                  </a:moveTo>
                  <a:lnTo>
                    <a:pt x="7210" y="1830"/>
                  </a:lnTo>
                  <a:lnTo>
                    <a:pt x="6211" y="2274"/>
                  </a:lnTo>
                  <a:lnTo>
                    <a:pt x="5269" y="277"/>
                  </a:lnTo>
                  <a:cubicBezTo>
                    <a:pt x="5102" y="277"/>
                    <a:pt x="4991" y="333"/>
                    <a:pt x="4881" y="388"/>
                  </a:cubicBezTo>
                  <a:lnTo>
                    <a:pt x="5712" y="2163"/>
                  </a:lnTo>
                  <a:lnTo>
                    <a:pt x="4714" y="2662"/>
                  </a:lnTo>
                  <a:lnTo>
                    <a:pt x="3882" y="887"/>
                  </a:lnTo>
                  <a:cubicBezTo>
                    <a:pt x="3716" y="943"/>
                    <a:pt x="3605" y="998"/>
                    <a:pt x="3494" y="1109"/>
                  </a:cubicBezTo>
                  <a:lnTo>
                    <a:pt x="4492" y="3105"/>
                  </a:lnTo>
                  <a:lnTo>
                    <a:pt x="3494" y="3604"/>
                  </a:lnTo>
                  <a:lnTo>
                    <a:pt x="2607" y="1830"/>
                  </a:lnTo>
                  <a:cubicBezTo>
                    <a:pt x="2496" y="1941"/>
                    <a:pt x="2441" y="2052"/>
                    <a:pt x="2330" y="2107"/>
                  </a:cubicBezTo>
                  <a:lnTo>
                    <a:pt x="3273" y="4104"/>
                  </a:lnTo>
                  <a:lnTo>
                    <a:pt x="2274" y="4603"/>
                  </a:lnTo>
                  <a:lnTo>
                    <a:pt x="1554" y="3105"/>
                  </a:lnTo>
                  <a:cubicBezTo>
                    <a:pt x="1498" y="3272"/>
                    <a:pt x="1387" y="3383"/>
                    <a:pt x="1332" y="3549"/>
                  </a:cubicBezTo>
                  <a:lnTo>
                    <a:pt x="2108" y="5157"/>
                  </a:lnTo>
                  <a:lnTo>
                    <a:pt x="1054" y="5656"/>
                  </a:lnTo>
                  <a:lnTo>
                    <a:pt x="666" y="4769"/>
                  </a:lnTo>
                  <a:cubicBezTo>
                    <a:pt x="445" y="5379"/>
                    <a:pt x="223" y="6044"/>
                    <a:pt x="112" y="6654"/>
                  </a:cubicBezTo>
                  <a:cubicBezTo>
                    <a:pt x="1" y="7098"/>
                    <a:pt x="1" y="7542"/>
                    <a:pt x="1" y="7985"/>
                  </a:cubicBezTo>
                  <a:cubicBezTo>
                    <a:pt x="3605" y="4769"/>
                    <a:pt x="8097" y="2662"/>
                    <a:pt x="12866" y="1885"/>
                  </a:cubicBezTo>
                  <a:cubicBezTo>
                    <a:pt x="12533" y="1553"/>
                    <a:pt x="12145" y="1331"/>
                    <a:pt x="11757" y="1109"/>
                  </a:cubicBezTo>
                  <a:lnTo>
                    <a:pt x="10980" y="1497"/>
                  </a:lnTo>
                  <a:lnTo>
                    <a:pt x="10537" y="610"/>
                  </a:lnTo>
                  <a:cubicBezTo>
                    <a:pt x="10370" y="499"/>
                    <a:pt x="10148" y="444"/>
                    <a:pt x="9927" y="388"/>
                  </a:cubicBezTo>
                  <a:lnTo>
                    <a:pt x="9927" y="388"/>
                  </a:lnTo>
                  <a:lnTo>
                    <a:pt x="10315" y="1220"/>
                  </a:lnTo>
                  <a:lnTo>
                    <a:pt x="9317" y="1719"/>
                  </a:lnTo>
                  <a:lnTo>
                    <a:pt x="8540" y="56"/>
                  </a:lnTo>
                  <a:cubicBezTo>
                    <a:pt x="8374" y="56"/>
                    <a:pt x="8208" y="56"/>
                    <a:pt x="8041" y="0"/>
                  </a:cubicBezTo>
                  <a:lnTo>
                    <a:pt x="8041" y="0"/>
                  </a:lnTo>
                  <a:lnTo>
                    <a:pt x="8762" y="1497"/>
                  </a:lnTo>
                  <a:lnTo>
                    <a:pt x="7764" y="1996"/>
                  </a:lnTo>
                  <a:lnTo>
                    <a:pt x="6821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4"/>
            <p:cNvSpPr/>
            <p:nvPr/>
          </p:nvSpPr>
          <p:spPr>
            <a:xfrm>
              <a:off x="1659875" y="2794225"/>
              <a:ext cx="400650" cy="275300"/>
            </a:xfrm>
            <a:custGeom>
              <a:rect b="b" l="l" r="r" t="t"/>
              <a:pathLst>
                <a:path extrusionOk="0" h="11012" w="16026">
                  <a:moveTo>
                    <a:pt x="9011" y="1464"/>
                  </a:moveTo>
                  <a:cubicBezTo>
                    <a:pt x="9219" y="1464"/>
                    <a:pt x="9427" y="1477"/>
                    <a:pt x="9649" y="1505"/>
                  </a:cubicBezTo>
                  <a:cubicBezTo>
                    <a:pt x="9815" y="1505"/>
                    <a:pt x="9926" y="1505"/>
                    <a:pt x="10092" y="1561"/>
                  </a:cubicBezTo>
                  <a:cubicBezTo>
                    <a:pt x="10591" y="1616"/>
                    <a:pt x="11035" y="1727"/>
                    <a:pt x="11479" y="1838"/>
                  </a:cubicBezTo>
                  <a:cubicBezTo>
                    <a:pt x="11700" y="1893"/>
                    <a:pt x="11922" y="2004"/>
                    <a:pt x="12144" y="2060"/>
                  </a:cubicBezTo>
                  <a:cubicBezTo>
                    <a:pt x="12532" y="2226"/>
                    <a:pt x="12920" y="2392"/>
                    <a:pt x="13309" y="2614"/>
                  </a:cubicBezTo>
                  <a:cubicBezTo>
                    <a:pt x="13697" y="2781"/>
                    <a:pt x="14085" y="3058"/>
                    <a:pt x="14418" y="3390"/>
                  </a:cubicBezTo>
                  <a:cubicBezTo>
                    <a:pt x="14196" y="3723"/>
                    <a:pt x="13142" y="4943"/>
                    <a:pt x="8373" y="7272"/>
                  </a:cubicBezTo>
                  <a:cubicBezTo>
                    <a:pt x="4392" y="9170"/>
                    <a:pt x="2614" y="9522"/>
                    <a:pt x="1877" y="9522"/>
                  </a:cubicBezTo>
                  <a:cubicBezTo>
                    <a:pt x="1731" y="9522"/>
                    <a:pt x="1626" y="9508"/>
                    <a:pt x="1553" y="9490"/>
                  </a:cubicBezTo>
                  <a:cubicBezTo>
                    <a:pt x="1553" y="9047"/>
                    <a:pt x="1553" y="8603"/>
                    <a:pt x="1664" y="8159"/>
                  </a:cubicBezTo>
                  <a:cubicBezTo>
                    <a:pt x="1775" y="7549"/>
                    <a:pt x="1997" y="6884"/>
                    <a:pt x="2218" y="6274"/>
                  </a:cubicBezTo>
                  <a:cubicBezTo>
                    <a:pt x="2440" y="5886"/>
                    <a:pt x="2606" y="5442"/>
                    <a:pt x="2884" y="5054"/>
                  </a:cubicBezTo>
                  <a:cubicBezTo>
                    <a:pt x="2939" y="4888"/>
                    <a:pt x="3050" y="4777"/>
                    <a:pt x="3106" y="4610"/>
                  </a:cubicBezTo>
                  <a:cubicBezTo>
                    <a:pt x="3327" y="4278"/>
                    <a:pt x="3605" y="3945"/>
                    <a:pt x="3882" y="3612"/>
                  </a:cubicBezTo>
                  <a:cubicBezTo>
                    <a:pt x="3993" y="3557"/>
                    <a:pt x="4104" y="3446"/>
                    <a:pt x="4215" y="3335"/>
                  </a:cubicBezTo>
                  <a:cubicBezTo>
                    <a:pt x="4436" y="3058"/>
                    <a:pt x="4769" y="2836"/>
                    <a:pt x="5046" y="2614"/>
                  </a:cubicBezTo>
                  <a:cubicBezTo>
                    <a:pt x="5157" y="2503"/>
                    <a:pt x="5324" y="2448"/>
                    <a:pt x="5434" y="2392"/>
                  </a:cubicBezTo>
                  <a:cubicBezTo>
                    <a:pt x="5601" y="2281"/>
                    <a:pt x="5767" y="2171"/>
                    <a:pt x="5934" y="2115"/>
                  </a:cubicBezTo>
                  <a:cubicBezTo>
                    <a:pt x="6100" y="2004"/>
                    <a:pt x="6266" y="1949"/>
                    <a:pt x="6433" y="1893"/>
                  </a:cubicBezTo>
                  <a:cubicBezTo>
                    <a:pt x="6599" y="1838"/>
                    <a:pt x="6710" y="1782"/>
                    <a:pt x="6821" y="1782"/>
                  </a:cubicBezTo>
                  <a:cubicBezTo>
                    <a:pt x="7209" y="1672"/>
                    <a:pt x="7542" y="1561"/>
                    <a:pt x="7930" y="1505"/>
                  </a:cubicBezTo>
                  <a:lnTo>
                    <a:pt x="8373" y="1505"/>
                  </a:lnTo>
                  <a:cubicBezTo>
                    <a:pt x="8595" y="1477"/>
                    <a:pt x="8803" y="1464"/>
                    <a:pt x="9011" y="1464"/>
                  </a:cubicBezTo>
                  <a:close/>
                  <a:moveTo>
                    <a:pt x="8836" y="1"/>
                  </a:moveTo>
                  <a:cubicBezTo>
                    <a:pt x="7632" y="1"/>
                    <a:pt x="6405" y="227"/>
                    <a:pt x="5268" y="784"/>
                  </a:cubicBezTo>
                  <a:cubicBezTo>
                    <a:pt x="2274" y="2171"/>
                    <a:pt x="666" y="5442"/>
                    <a:pt x="222" y="7827"/>
                  </a:cubicBezTo>
                  <a:cubicBezTo>
                    <a:pt x="0" y="8658"/>
                    <a:pt x="0" y="9490"/>
                    <a:pt x="278" y="10266"/>
                  </a:cubicBezTo>
                  <a:cubicBezTo>
                    <a:pt x="514" y="10740"/>
                    <a:pt x="994" y="11011"/>
                    <a:pt x="1474" y="11011"/>
                  </a:cubicBezTo>
                  <a:cubicBezTo>
                    <a:pt x="1556" y="11011"/>
                    <a:pt x="1638" y="11003"/>
                    <a:pt x="1719" y="10987"/>
                  </a:cubicBezTo>
                  <a:cubicBezTo>
                    <a:pt x="1761" y="10989"/>
                    <a:pt x="1804" y="10989"/>
                    <a:pt x="1847" y="10989"/>
                  </a:cubicBezTo>
                  <a:cubicBezTo>
                    <a:pt x="3517" y="10989"/>
                    <a:pt x="6119" y="9954"/>
                    <a:pt x="8983" y="8603"/>
                  </a:cubicBezTo>
                  <a:cubicBezTo>
                    <a:pt x="11978" y="7217"/>
                    <a:pt x="14473" y="5719"/>
                    <a:pt x="15471" y="4444"/>
                  </a:cubicBezTo>
                  <a:cubicBezTo>
                    <a:pt x="15859" y="4056"/>
                    <a:pt x="16026" y="3390"/>
                    <a:pt x="15804" y="2836"/>
                  </a:cubicBezTo>
                  <a:cubicBezTo>
                    <a:pt x="15360" y="2171"/>
                    <a:pt x="14695" y="1616"/>
                    <a:pt x="13918" y="1283"/>
                  </a:cubicBezTo>
                  <a:cubicBezTo>
                    <a:pt x="12592" y="569"/>
                    <a:pt x="10744" y="1"/>
                    <a:pt x="8836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4"/>
            <p:cNvSpPr/>
            <p:nvPr/>
          </p:nvSpPr>
          <p:spPr>
            <a:xfrm>
              <a:off x="1578075" y="2767700"/>
              <a:ext cx="102625" cy="60375"/>
            </a:xfrm>
            <a:custGeom>
              <a:rect b="b" l="l" r="r" t="t"/>
              <a:pathLst>
                <a:path extrusionOk="0" h="2415" w="4105">
                  <a:moveTo>
                    <a:pt x="3046" y="0"/>
                  </a:moveTo>
                  <a:cubicBezTo>
                    <a:pt x="2659" y="0"/>
                    <a:pt x="2181" y="89"/>
                    <a:pt x="1664" y="348"/>
                  </a:cubicBezTo>
                  <a:cubicBezTo>
                    <a:pt x="389" y="958"/>
                    <a:pt x="1" y="1901"/>
                    <a:pt x="112" y="2123"/>
                  </a:cubicBezTo>
                  <a:cubicBezTo>
                    <a:pt x="175" y="2250"/>
                    <a:pt x="515" y="2415"/>
                    <a:pt x="1036" y="2415"/>
                  </a:cubicBezTo>
                  <a:cubicBezTo>
                    <a:pt x="1419" y="2415"/>
                    <a:pt x="1900" y="2326"/>
                    <a:pt x="2440" y="2067"/>
                  </a:cubicBezTo>
                  <a:cubicBezTo>
                    <a:pt x="3716" y="1457"/>
                    <a:pt x="4104" y="514"/>
                    <a:pt x="3993" y="293"/>
                  </a:cubicBezTo>
                  <a:cubicBezTo>
                    <a:pt x="3929" y="165"/>
                    <a:pt x="3571" y="0"/>
                    <a:pt x="304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4"/>
            <p:cNvSpPr/>
            <p:nvPr/>
          </p:nvSpPr>
          <p:spPr>
            <a:xfrm>
              <a:off x="1623825" y="2811050"/>
              <a:ext cx="104000" cy="117850"/>
            </a:xfrm>
            <a:custGeom>
              <a:rect b="b" l="l" r="r" t="t"/>
              <a:pathLst>
                <a:path extrusionOk="0" h="4714" w="4160">
                  <a:moveTo>
                    <a:pt x="4159" y="0"/>
                  </a:moveTo>
                  <a:cubicBezTo>
                    <a:pt x="3161" y="1608"/>
                    <a:pt x="1720" y="2884"/>
                    <a:pt x="1" y="3605"/>
                  </a:cubicBezTo>
                  <a:lnTo>
                    <a:pt x="500" y="4714"/>
                  </a:lnTo>
                  <a:cubicBezTo>
                    <a:pt x="3161" y="3327"/>
                    <a:pt x="4159" y="111"/>
                    <a:pt x="41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4"/>
            <p:cNvSpPr/>
            <p:nvPr/>
          </p:nvSpPr>
          <p:spPr>
            <a:xfrm>
              <a:off x="1539275" y="2560775"/>
              <a:ext cx="352125" cy="185150"/>
            </a:xfrm>
            <a:custGeom>
              <a:rect b="b" l="l" r="r" t="t"/>
              <a:pathLst>
                <a:path extrusionOk="0" h="7406" w="14085">
                  <a:moveTo>
                    <a:pt x="12722" y="0"/>
                  </a:moveTo>
                  <a:cubicBezTo>
                    <a:pt x="7695" y="0"/>
                    <a:pt x="2917" y="2406"/>
                    <a:pt x="0" y="6573"/>
                  </a:cubicBezTo>
                  <a:lnTo>
                    <a:pt x="388" y="7405"/>
                  </a:lnTo>
                  <a:cubicBezTo>
                    <a:pt x="3282" y="3271"/>
                    <a:pt x="8006" y="822"/>
                    <a:pt x="12989" y="822"/>
                  </a:cubicBezTo>
                  <a:cubicBezTo>
                    <a:pt x="13353" y="822"/>
                    <a:pt x="13718" y="836"/>
                    <a:pt x="14085" y="862"/>
                  </a:cubicBezTo>
                  <a:lnTo>
                    <a:pt x="13696" y="30"/>
                  </a:lnTo>
                  <a:cubicBezTo>
                    <a:pt x="13371" y="10"/>
                    <a:pt x="13046" y="0"/>
                    <a:pt x="1272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4"/>
            <p:cNvSpPr/>
            <p:nvPr/>
          </p:nvSpPr>
          <p:spPr>
            <a:xfrm>
              <a:off x="1554500" y="2749225"/>
              <a:ext cx="146975" cy="98350"/>
            </a:xfrm>
            <a:custGeom>
              <a:rect b="b" l="l" r="r" t="t"/>
              <a:pathLst>
                <a:path extrusionOk="0" h="3934" w="5879">
                  <a:moveTo>
                    <a:pt x="3956" y="739"/>
                  </a:moveTo>
                  <a:cubicBezTo>
                    <a:pt x="4477" y="739"/>
                    <a:pt x="4817" y="904"/>
                    <a:pt x="4881" y="1032"/>
                  </a:cubicBezTo>
                  <a:cubicBezTo>
                    <a:pt x="4992" y="1253"/>
                    <a:pt x="4659" y="2196"/>
                    <a:pt x="3383" y="2806"/>
                  </a:cubicBezTo>
                  <a:cubicBezTo>
                    <a:pt x="2843" y="3065"/>
                    <a:pt x="2362" y="3154"/>
                    <a:pt x="1979" y="3154"/>
                  </a:cubicBezTo>
                  <a:cubicBezTo>
                    <a:pt x="1458" y="3154"/>
                    <a:pt x="1118" y="2989"/>
                    <a:pt x="1055" y="2862"/>
                  </a:cubicBezTo>
                  <a:cubicBezTo>
                    <a:pt x="944" y="2640"/>
                    <a:pt x="1276" y="1697"/>
                    <a:pt x="2552" y="1087"/>
                  </a:cubicBezTo>
                  <a:cubicBezTo>
                    <a:pt x="3092" y="828"/>
                    <a:pt x="3573" y="739"/>
                    <a:pt x="3956" y="739"/>
                  </a:cubicBezTo>
                  <a:close/>
                  <a:moveTo>
                    <a:pt x="4028" y="0"/>
                  </a:moveTo>
                  <a:cubicBezTo>
                    <a:pt x="3511" y="0"/>
                    <a:pt x="2907" y="128"/>
                    <a:pt x="2274" y="422"/>
                  </a:cubicBezTo>
                  <a:lnTo>
                    <a:pt x="2219" y="422"/>
                  </a:lnTo>
                  <a:cubicBezTo>
                    <a:pt x="722" y="1198"/>
                    <a:pt x="1" y="2473"/>
                    <a:pt x="334" y="3194"/>
                  </a:cubicBezTo>
                  <a:cubicBezTo>
                    <a:pt x="561" y="3650"/>
                    <a:pt x="1152" y="3933"/>
                    <a:pt x="1903" y="3933"/>
                  </a:cubicBezTo>
                  <a:cubicBezTo>
                    <a:pt x="2432" y="3933"/>
                    <a:pt x="3042" y="3792"/>
                    <a:pt x="3661" y="3472"/>
                  </a:cubicBezTo>
                  <a:cubicBezTo>
                    <a:pt x="5213" y="2751"/>
                    <a:pt x="5879" y="1475"/>
                    <a:pt x="5546" y="699"/>
                  </a:cubicBezTo>
                  <a:cubicBezTo>
                    <a:pt x="5349" y="272"/>
                    <a:pt x="4781" y="0"/>
                    <a:pt x="402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4"/>
            <p:cNvSpPr/>
            <p:nvPr/>
          </p:nvSpPr>
          <p:spPr>
            <a:xfrm>
              <a:off x="1548975" y="2581325"/>
              <a:ext cx="460250" cy="408575"/>
            </a:xfrm>
            <a:custGeom>
              <a:rect b="b" l="l" r="r" t="t"/>
              <a:pathLst>
                <a:path extrusionOk="0" h="16343" w="18410">
                  <a:moveTo>
                    <a:pt x="6749" y="2476"/>
                  </a:moveTo>
                  <a:cubicBezTo>
                    <a:pt x="7440" y="2476"/>
                    <a:pt x="8473" y="3511"/>
                    <a:pt x="9205" y="4975"/>
                  </a:cubicBezTo>
                  <a:cubicBezTo>
                    <a:pt x="9981" y="6694"/>
                    <a:pt x="10092" y="8302"/>
                    <a:pt x="9427" y="8690"/>
                  </a:cubicBezTo>
                  <a:cubicBezTo>
                    <a:pt x="9344" y="8729"/>
                    <a:pt x="9254" y="8747"/>
                    <a:pt x="9158" y="8747"/>
                  </a:cubicBezTo>
                  <a:cubicBezTo>
                    <a:pt x="8430" y="8747"/>
                    <a:pt x="7396" y="7666"/>
                    <a:pt x="6710" y="6195"/>
                  </a:cubicBezTo>
                  <a:cubicBezTo>
                    <a:pt x="5878" y="4476"/>
                    <a:pt x="5767" y="2868"/>
                    <a:pt x="6488" y="2535"/>
                  </a:cubicBezTo>
                  <a:cubicBezTo>
                    <a:pt x="6568" y="2495"/>
                    <a:pt x="6655" y="2476"/>
                    <a:pt x="6749" y="2476"/>
                  </a:cubicBezTo>
                  <a:close/>
                  <a:moveTo>
                    <a:pt x="12646" y="0"/>
                  </a:moveTo>
                  <a:cubicBezTo>
                    <a:pt x="7618" y="0"/>
                    <a:pt x="2894" y="2449"/>
                    <a:pt x="0" y="6583"/>
                  </a:cubicBezTo>
                  <a:lnTo>
                    <a:pt x="555" y="7692"/>
                  </a:lnTo>
                  <a:cubicBezTo>
                    <a:pt x="998" y="7193"/>
                    <a:pt x="1553" y="6750"/>
                    <a:pt x="2163" y="6472"/>
                  </a:cubicBezTo>
                  <a:cubicBezTo>
                    <a:pt x="2877" y="6148"/>
                    <a:pt x="3608" y="5992"/>
                    <a:pt x="4267" y="5992"/>
                  </a:cubicBezTo>
                  <a:cubicBezTo>
                    <a:pt x="5296" y="5992"/>
                    <a:pt x="6150" y="6372"/>
                    <a:pt x="6488" y="7082"/>
                  </a:cubicBezTo>
                  <a:cubicBezTo>
                    <a:pt x="7098" y="8302"/>
                    <a:pt x="6100" y="9966"/>
                    <a:pt x="4270" y="10853"/>
                  </a:cubicBezTo>
                  <a:cubicBezTo>
                    <a:pt x="3660" y="11130"/>
                    <a:pt x="2995" y="11352"/>
                    <a:pt x="2274" y="11352"/>
                  </a:cubicBezTo>
                  <a:lnTo>
                    <a:pt x="2995" y="12794"/>
                  </a:lnTo>
                  <a:cubicBezTo>
                    <a:pt x="4714" y="12073"/>
                    <a:pt x="6155" y="10797"/>
                    <a:pt x="7209" y="9189"/>
                  </a:cubicBezTo>
                  <a:lnTo>
                    <a:pt x="7209" y="9189"/>
                  </a:lnTo>
                  <a:cubicBezTo>
                    <a:pt x="7209" y="9300"/>
                    <a:pt x="6155" y="12516"/>
                    <a:pt x="3494" y="13903"/>
                  </a:cubicBezTo>
                  <a:lnTo>
                    <a:pt x="4658" y="16343"/>
                  </a:lnTo>
                  <a:cubicBezTo>
                    <a:pt x="5157" y="13958"/>
                    <a:pt x="6765" y="10687"/>
                    <a:pt x="9704" y="9300"/>
                  </a:cubicBezTo>
                  <a:cubicBezTo>
                    <a:pt x="10862" y="8743"/>
                    <a:pt x="12103" y="8517"/>
                    <a:pt x="13314" y="8517"/>
                  </a:cubicBezTo>
                  <a:cubicBezTo>
                    <a:pt x="15236" y="8517"/>
                    <a:pt x="17084" y="9085"/>
                    <a:pt x="18410" y="9799"/>
                  </a:cubicBezTo>
                  <a:lnTo>
                    <a:pt x="17190" y="7360"/>
                  </a:lnTo>
                  <a:cubicBezTo>
                    <a:pt x="16301" y="7733"/>
                    <a:pt x="15377" y="7861"/>
                    <a:pt x="14529" y="7861"/>
                  </a:cubicBezTo>
                  <a:cubicBezTo>
                    <a:pt x="12734" y="7861"/>
                    <a:pt x="11277" y="7286"/>
                    <a:pt x="11201" y="7249"/>
                  </a:cubicBezTo>
                  <a:lnTo>
                    <a:pt x="11201" y="7249"/>
                  </a:lnTo>
                  <a:cubicBezTo>
                    <a:pt x="11578" y="7293"/>
                    <a:pt x="11955" y="7315"/>
                    <a:pt x="12331" y="7315"/>
                  </a:cubicBezTo>
                  <a:cubicBezTo>
                    <a:pt x="13834" y="7315"/>
                    <a:pt x="15316" y="6960"/>
                    <a:pt x="16691" y="6250"/>
                  </a:cubicBezTo>
                  <a:lnTo>
                    <a:pt x="15970" y="4809"/>
                  </a:lnTo>
                  <a:cubicBezTo>
                    <a:pt x="15526" y="5308"/>
                    <a:pt x="14972" y="5751"/>
                    <a:pt x="14362" y="6029"/>
                  </a:cubicBezTo>
                  <a:cubicBezTo>
                    <a:pt x="13638" y="6380"/>
                    <a:pt x="12896" y="6549"/>
                    <a:pt x="12230" y="6549"/>
                  </a:cubicBezTo>
                  <a:cubicBezTo>
                    <a:pt x="11213" y="6549"/>
                    <a:pt x="10372" y="6156"/>
                    <a:pt x="10037" y="5419"/>
                  </a:cubicBezTo>
                  <a:cubicBezTo>
                    <a:pt x="9427" y="4199"/>
                    <a:pt x="10425" y="2535"/>
                    <a:pt x="12255" y="1648"/>
                  </a:cubicBezTo>
                  <a:cubicBezTo>
                    <a:pt x="12865" y="1371"/>
                    <a:pt x="13530" y="1204"/>
                    <a:pt x="14251" y="1149"/>
                  </a:cubicBezTo>
                  <a:lnTo>
                    <a:pt x="13752" y="40"/>
                  </a:lnTo>
                  <a:cubicBezTo>
                    <a:pt x="13382" y="14"/>
                    <a:pt x="13013" y="0"/>
                    <a:pt x="12646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4"/>
            <p:cNvSpPr/>
            <p:nvPr/>
          </p:nvSpPr>
          <p:spPr>
            <a:xfrm>
              <a:off x="1539275" y="2731125"/>
              <a:ext cx="187150" cy="134425"/>
            </a:xfrm>
            <a:custGeom>
              <a:rect b="b" l="l" r="r" t="t"/>
              <a:pathLst>
                <a:path extrusionOk="0" h="5377" w="7486">
                  <a:moveTo>
                    <a:pt x="4640" y="700"/>
                  </a:moveTo>
                  <a:cubicBezTo>
                    <a:pt x="5417" y="700"/>
                    <a:pt x="6012" y="992"/>
                    <a:pt x="6211" y="1423"/>
                  </a:cubicBezTo>
                  <a:cubicBezTo>
                    <a:pt x="6543" y="2144"/>
                    <a:pt x="5878" y="3419"/>
                    <a:pt x="4325" y="4196"/>
                  </a:cubicBezTo>
                  <a:cubicBezTo>
                    <a:pt x="3693" y="4489"/>
                    <a:pt x="3079" y="4617"/>
                    <a:pt x="2551" y="4617"/>
                  </a:cubicBezTo>
                  <a:cubicBezTo>
                    <a:pt x="1782" y="4617"/>
                    <a:pt x="1195" y="4346"/>
                    <a:pt x="998" y="3918"/>
                  </a:cubicBezTo>
                  <a:cubicBezTo>
                    <a:pt x="665" y="3253"/>
                    <a:pt x="1331" y="1922"/>
                    <a:pt x="2883" y="1146"/>
                  </a:cubicBezTo>
                  <a:cubicBezTo>
                    <a:pt x="3509" y="833"/>
                    <a:pt x="4116" y="700"/>
                    <a:pt x="4640" y="700"/>
                  </a:cubicBezTo>
                  <a:close/>
                  <a:moveTo>
                    <a:pt x="4655" y="0"/>
                  </a:moveTo>
                  <a:cubicBezTo>
                    <a:pt x="3996" y="0"/>
                    <a:pt x="3265" y="156"/>
                    <a:pt x="2551" y="480"/>
                  </a:cubicBezTo>
                  <a:cubicBezTo>
                    <a:pt x="1941" y="758"/>
                    <a:pt x="1386" y="1201"/>
                    <a:pt x="943" y="1700"/>
                  </a:cubicBezTo>
                  <a:cubicBezTo>
                    <a:pt x="277" y="2366"/>
                    <a:pt x="0" y="3364"/>
                    <a:pt x="333" y="4251"/>
                  </a:cubicBezTo>
                  <a:cubicBezTo>
                    <a:pt x="781" y="4948"/>
                    <a:pt x="1587" y="5377"/>
                    <a:pt x="2389" y="5377"/>
                  </a:cubicBezTo>
                  <a:cubicBezTo>
                    <a:pt x="2480" y="5377"/>
                    <a:pt x="2571" y="5371"/>
                    <a:pt x="2662" y="5360"/>
                  </a:cubicBezTo>
                  <a:cubicBezTo>
                    <a:pt x="3383" y="5360"/>
                    <a:pt x="4048" y="5138"/>
                    <a:pt x="4658" y="4861"/>
                  </a:cubicBezTo>
                  <a:cubicBezTo>
                    <a:pt x="6488" y="3974"/>
                    <a:pt x="7486" y="2310"/>
                    <a:pt x="6876" y="1090"/>
                  </a:cubicBezTo>
                  <a:cubicBezTo>
                    <a:pt x="6538" y="380"/>
                    <a:pt x="5684" y="0"/>
                    <a:pt x="4655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9" name="Google Shape;2339;p24"/>
          <p:cNvGrpSpPr/>
          <p:nvPr/>
        </p:nvGrpSpPr>
        <p:grpSpPr>
          <a:xfrm>
            <a:off x="713225" y="4340700"/>
            <a:ext cx="554525" cy="600700"/>
            <a:chOff x="3297075" y="2450525"/>
            <a:chExt cx="554525" cy="600700"/>
          </a:xfrm>
        </p:grpSpPr>
        <p:sp>
          <p:nvSpPr>
            <p:cNvPr id="2340" name="Google Shape;2340;p24"/>
            <p:cNvSpPr/>
            <p:nvPr/>
          </p:nvSpPr>
          <p:spPr>
            <a:xfrm>
              <a:off x="3374700" y="2707075"/>
              <a:ext cx="30525" cy="22200"/>
            </a:xfrm>
            <a:custGeom>
              <a:rect b="b" l="l" r="r" t="t"/>
              <a:pathLst>
                <a:path extrusionOk="0" h="888" w="1221">
                  <a:moveTo>
                    <a:pt x="777" y="1"/>
                  </a:moveTo>
                  <a:lnTo>
                    <a:pt x="0" y="389"/>
                  </a:lnTo>
                  <a:cubicBezTo>
                    <a:pt x="389" y="555"/>
                    <a:pt x="777" y="721"/>
                    <a:pt x="1220" y="888"/>
                  </a:cubicBez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4"/>
            <p:cNvSpPr/>
            <p:nvPr/>
          </p:nvSpPr>
          <p:spPr>
            <a:xfrm>
              <a:off x="3389950" y="2796125"/>
              <a:ext cx="149750" cy="41275"/>
            </a:xfrm>
            <a:custGeom>
              <a:rect b="b" l="l" r="r" t="t"/>
              <a:pathLst>
                <a:path extrusionOk="0" h="1651" w="5990">
                  <a:moveTo>
                    <a:pt x="5986" y="486"/>
                  </a:moveTo>
                  <a:cubicBezTo>
                    <a:pt x="5987" y="486"/>
                    <a:pt x="5988" y="486"/>
                    <a:pt x="5989" y="486"/>
                  </a:cubicBezTo>
                  <a:cubicBezTo>
                    <a:pt x="5988" y="486"/>
                    <a:pt x="5987" y="486"/>
                    <a:pt x="5986" y="486"/>
                  </a:cubicBezTo>
                  <a:close/>
                  <a:moveTo>
                    <a:pt x="2896" y="0"/>
                  </a:moveTo>
                  <a:cubicBezTo>
                    <a:pt x="1979" y="0"/>
                    <a:pt x="962" y="146"/>
                    <a:pt x="0" y="597"/>
                  </a:cubicBezTo>
                  <a:lnTo>
                    <a:pt x="555" y="1651"/>
                  </a:lnTo>
                  <a:cubicBezTo>
                    <a:pt x="2034" y="862"/>
                    <a:pt x="3687" y="468"/>
                    <a:pt x="5361" y="468"/>
                  </a:cubicBezTo>
                  <a:cubicBezTo>
                    <a:pt x="5569" y="468"/>
                    <a:pt x="5778" y="474"/>
                    <a:pt x="5986" y="486"/>
                  </a:cubicBezTo>
                  <a:lnTo>
                    <a:pt x="5986" y="486"/>
                  </a:lnTo>
                  <a:cubicBezTo>
                    <a:pt x="5890" y="477"/>
                    <a:pt x="4555" y="0"/>
                    <a:pt x="289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4"/>
            <p:cNvSpPr/>
            <p:nvPr/>
          </p:nvSpPr>
          <p:spPr>
            <a:xfrm>
              <a:off x="3409350" y="2700150"/>
              <a:ext cx="45775" cy="40225"/>
            </a:xfrm>
            <a:custGeom>
              <a:rect b="b" l="l" r="r" t="t"/>
              <a:pathLst>
                <a:path extrusionOk="0" h="1609" w="1831">
                  <a:moveTo>
                    <a:pt x="999" y="0"/>
                  </a:moveTo>
                  <a:lnTo>
                    <a:pt x="1" y="555"/>
                  </a:lnTo>
                  <a:lnTo>
                    <a:pt x="444" y="1331"/>
                  </a:lnTo>
                  <a:cubicBezTo>
                    <a:pt x="888" y="1442"/>
                    <a:pt x="1331" y="1553"/>
                    <a:pt x="1831" y="1608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24"/>
            <p:cNvSpPr/>
            <p:nvPr/>
          </p:nvSpPr>
          <p:spPr>
            <a:xfrm>
              <a:off x="3448175" y="2693225"/>
              <a:ext cx="49925" cy="48525"/>
            </a:xfrm>
            <a:custGeom>
              <a:rect b="b" l="l" r="r" t="t"/>
              <a:pathLst>
                <a:path extrusionOk="0" h="1941" w="1997">
                  <a:moveTo>
                    <a:pt x="998" y="0"/>
                  </a:moveTo>
                  <a:lnTo>
                    <a:pt x="0" y="499"/>
                  </a:lnTo>
                  <a:lnTo>
                    <a:pt x="777" y="1941"/>
                  </a:lnTo>
                  <a:lnTo>
                    <a:pt x="1996" y="1941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24"/>
            <p:cNvSpPr/>
            <p:nvPr/>
          </p:nvSpPr>
          <p:spPr>
            <a:xfrm>
              <a:off x="3486975" y="2683500"/>
              <a:ext cx="49950" cy="56875"/>
            </a:xfrm>
            <a:custGeom>
              <a:rect b="b" l="l" r="r" t="t"/>
              <a:pathLst>
                <a:path extrusionOk="0" h="2275" w="1998">
                  <a:moveTo>
                    <a:pt x="944" y="1"/>
                  </a:moveTo>
                  <a:lnTo>
                    <a:pt x="1" y="500"/>
                  </a:lnTo>
                  <a:lnTo>
                    <a:pt x="888" y="2274"/>
                  </a:lnTo>
                  <a:cubicBezTo>
                    <a:pt x="1276" y="2219"/>
                    <a:pt x="1609" y="2108"/>
                    <a:pt x="1997" y="1997"/>
                  </a:cubicBezTo>
                  <a:lnTo>
                    <a:pt x="944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24"/>
            <p:cNvSpPr/>
            <p:nvPr/>
          </p:nvSpPr>
          <p:spPr>
            <a:xfrm>
              <a:off x="3439850" y="2864875"/>
              <a:ext cx="101225" cy="61975"/>
            </a:xfrm>
            <a:custGeom>
              <a:rect b="b" l="l" r="r" t="t"/>
              <a:pathLst>
                <a:path extrusionOk="0" h="2479" w="4049">
                  <a:moveTo>
                    <a:pt x="3068" y="0"/>
                  </a:moveTo>
                  <a:cubicBezTo>
                    <a:pt x="2669" y="0"/>
                    <a:pt x="2161" y="97"/>
                    <a:pt x="1609" y="398"/>
                  </a:cubicBezTo>
                  <a:cubicBezTo>
                    <a:pt x="333" y="1064"/>
                    <a:pt x="1" y="2006"/>
                    <a:pt x="111" y="2228"/>
                  </a:cubicBezTo>
                  <a:cubicBezTo>
                    <a:pt x="170" y="2346"/>
                    <a:pt x="478" y="2479"/>
                    <a:pt x="937" y="2479"/>
                  </a:cubicBezTo>
                  <a:cubicBezTo>
                    <a:pt x="1343" y="2479"/>
                    <a:pt x="1867" y="2374"/>
                    <a:pt x="2440" y="2062"/>
                  </a:cubicBezTo>
                  <a:cubicBezTo>
                    <a:pt x="3716" y="1396"/>
                    <a:pt x="4048" y="454"/>
                    <a:pt x="3938" y="232"/>
                  </a:cubicBezTo>
                  <a:cubicBezTo>
                    <a:pt x="3877" y="141"/>
                    <a:pt x="3551" y="0"/>
                    <a:pt x="306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24"/>
            <p:cNvSpPr/>
            <p:nvPr/>
          </p:nvSpPr>
          <p:spPr>
            <a:xfrm>
              <a:off x="3493925" y="2837375"/>
              <a:ext cx="347975" cy="194425"/>
            </a:xfrm>
            <a:custGeom>
              <a:rect b="b" l="l" r="r" t="t"/>
              <a:pathLst>
                <a:path extrusionOk="0" h="7777" w="13919">
                  <a:moveTo>
                    <a:pt x="13530" y="1"/>
                  </a:moveTo>
                  <a:cubicBezTo>
                    <a:pt x="10654" y="4369"/>
                    <a:pt x="5783" y="6945"/>
                    <a:pt x="636" y="6945"/>
                  </a:cubicBezTo>
                  <a:cubicBezTo>
                    <a:pt x="424" y="6945"/>
                    <a:pt x="212" y="6941"/>
                    <a:pt x="0" y="6932"/>
                  </a:cubicBezTo>
                  <a:lnTo>
                    <a:pt x="0" y="6932"/>
                  </a:lnTo>
                  <a:lnTo>
                    <a:pt x="388" y="7764"/>
                  </a:lnTo>
                  <a:cubicBezTo>
                    <a:pt x="597" y="7773"/>
                    <a:pt x="805" y="7777"/>
                    <a:pt x="1012" y="7777"/>
                  </a:cubicBezTo>
                  <a:cubicBezTo>
                    <a:pt x="6163" y="7777"/>
                    <a:pt x="11040" y="5150"/>
                    <a:pt x="13918" y="833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4"/>
            <p:cNvSpPr/>
            <p:nvPr/>
          </p:nvSpPr>
          <p:spPr>
            <a:xfrm>
              <a:off x="3417675" y="2846425"/>
              <a:ext cx="145575" cy="97450"/>
            </a:xfrm>
            <a:custGeom>
              <a:rect b="b" l="l" r="r" t="t"/>
              <a:pathLst>
                <a:path extrusionOk="0" h="3898" w="5823">
                  <a:moveTo>
                    <a:pt x="3989" y="760"/>
                  </a:moveTo>
                  <a:cubicBezTo>
                    <a:pt x="4453" y="760"/>
                    <a:pt x="4765" y="881"/>
                    <a:pt x="4825" y="970"/>
                  </a:cubicBezTo>
                  <a:cubicBezTo>
                    <a:pt x="4935" y="1192"/>
                    <a:pt x="4603" y="2134"/>
                    <a:pt x="3327" y="2800"/>
                  </a:cubicBezTo>
                  <a:cubicBezTo>
                    <a:pt x="2754" y="3112"/>
                    <a:pt x="2230" y="3217"/>
                    <a:pt x="1824" y="3217"/>
                  </a:cubicBezTo>
                  <a:cubicBezTo>
                    <a:pt x="1365" y="3217"/>
                    <a:pt x="1057" y="3084"/>
                    <a:pt x="998" y="2966"/>
                  </a:cubicBezTo>
                  <a:cubicBezTo>
                    <a:pt x="888" y="2744"/>
                    <a:pt x="1220" y="1802"/>
                    <a:pt x="2496" y="1136"/>
                  </a:cubicBezTo>
                  <a:cubicBezTo>
                    <a:pt x="3064" y="852"/>
                    <a:pt x="3584" y="760"/>
                    <a:pt x="3989" y="760"/>
                  </a:cubicBezTo>
                  <a:close/>
                  <a:moveTo>
                    <a:pt x="3968" y="1"/>
                  </a:moveTo>
                  <a:cubicBezTo>
                    <a:pt x="3427" y="1"/>
                    <a:pt x="2800" y="140"/>
                    <a:pt x="2163" y="471"/>
                  </a:cubicBezTo>
                  <a:cubicBezTo>
                    <a:pt x="610" y="1247"/>
                    <a:pt x="0" y="2578"/>
                    <a:pt x="333" y="3243"/>
                  </a:cubicBezTo>
                  <a:cubicBezTo>
                    <a:pt x="521" y="3649"/>
                    <a:pt x="1078" y="3897"/>
                    <a:pt x="1796" y="3897"/>
                  </a:cubicBezTo>
                  <a:cubicBezTo>
                    <a:pt x="2353" y="3897"/>
                    <a:pt x="3007" y="3749"/>
                    <a:pt x="3660" y="3410"/>
                  </a:cubicBezTo>
                  <a:cubicBezTo>
                    <a:pt x="5213" y="2633"/>
                    <a:pt x="5823" y="1358"/>
                    <a:pt x="5490" y="637"/>
                  </a:cubicBezTo>
                  <a:cubicBezTo>
                    <a:pt x="5267" y="255"/>
                    <a:pt x="4697" y="1"/>
                    <a:pt x="396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4"/>
            <p:cNvSpPr/>
            <p:nvPr/>
          </p:nvSpPr>
          <p:spPr>
            <a:xfrm>
              <a:off x="3503625" y="2858175"/>
              <a:ext cx="347975" cy="193050"/>
            </a:xfrm>
            <a:custGeom>
              <a:rect b="b" l="l" r="r" t="t"/>
              <a:pathLst>
                <a:path extrusionOk="0" h="7722" w="13919">
                  <a:moveTo>
                    <a:pt x="13530" y="1"/>
                  </a:moveTo>
                  <a:cubicBezTo>
                    <a:pt x="10652" y="4318"/>
                    <a:pt x="5775" y="6945"/>
                    <a:pt x="624" y="6945"/>
                  </a:cubicBezTo>
                  <a:cubicBezTo>
                    <a:pt x="417" y="6945"/>
                    <a:pt x="209" y="6941"/>
                    <a:pt x="0" y="6932"/>
                  </a:cubicBezTo>
                  <a:lnTo>
                    <a:pt x="0" y="6932"/>
                  </a:lnTo>
                  <a:lnTo>
                    <a:pt x="388" y="7708"/>
                  </a:lnTo>
                  <a:cubicBezTo>
                    <a:pt x="603" y="7717"/>
                    <a:pt x="817" y="7722"/>
                    <a:pt x="1030" y="7722"/>
                  </a:cubicBezTo>
                  <a:cubicBezTo>
                    <a:pt x="6222" y="7722"/>
                    <a:pt x="11042" y="5145"/>
                    <a:pt x="13919" y="777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4"/>
            <p:cNvSpPr/>
            <p:nvPr/>
          </p:nvSpPr>
          <p:spPr>
            <a:xfrm>
              <a:off x="3524425" y="2673800"/>
              <a:ext cx="47150" cy="56875"/>
            </a:xfrm>
            <a:custGeom>
              <a:rect b="b" l="l" r="r" t="t"/>
              <a:pathLst>
                <a:path extrusionOk="0" h="2275" w="1886">
                  <a:moveTo>
                    <a:pt x="998" y="1"/>
                  </a:moveTo>
                  <a:lnTo>
                    <a:pt x="0" y="500"/>
                  </a:lnTo>
                  <a:lnTo>
                    <a:pt x="887" y="2274"/>
                  </a:lnTo>
                  <a:cubicBezTo>
                    <a:pt x="1054" y="2219"/>
                    <a:pt x="1275" y="2108"/>
                    <a:pt x="1442" y="2052"/>
                  </a:cubicBezTo>
                  <a:cubicBezTo>
                    <a:pt x="1608" y="1942"/>
                    <a:pt x="1719" y="1831"/>
                    <a:pt x="1885" y="1775"/>
                  </a:cubicBezTo>
                  <a:lnTo>
                    <a:pt x="99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4"/>
            <p:cNvSpPr/>
            <p:nvPr/>
          </p:nvSpPr>
          <p:spPr>
            <a:xfrm>
              <a:off x="3401025" y="2827950"/>
              <a:ext cx="185800" cy="136475"/>
            </a:xfrm>
            <a:custGeom>
              <a:rect b="b" l="l" r="r" t="t"/>
              <a:pathLst>
                <a:path extrusionOk="0" h="5459" w="7432">
                  <a:moveTo>
                    <a:pt x="4634" y="740"/>
                  </a:moveTo>
                  <a:cubicBezTo>
                    <a:pt x="5363" y="740"/>
                    <a:pt x="5933" y="994"/>
                    <a:pt x="6156" y="1376"/>
                  </a:cubicBezTo>
                  <a:cubicBezTo>
                    <a:pt x="6489" y="2097"/>
                    <a:pt x="5879" y="3428"/>
                    <a:pt x="4326" y="4204"/>
                  </a:cubicBezTo>
                  <a:cubicBezTo>
                    <a:pt x="3673" y="4543"/>
                    <a:pt x="3030" y="4692"/>
                    <a:pt x="2480" y="4692"/>
                  </a:cubicBezTo>
                  <a:cubicBezTo>
                    <a:pt x="1771" y="4692"/>
                    <a:pt x="1218" y="4444"/>
                    <a:pt x="999" y="4038"/>
                  </a:cubicBezTo>
                  <a:cubicBezTo>
                    <a:pt x="611" y="3317"/>
                    <a:pt x="1276" y="1986"/>
                    <a:pt x="2829" y="1210"/>
                  </a:cubicBezTo>
                  <a:cubicBezTo>
                    <a:pt x="3466" y="879"/>
                    <a:pt x="4093" y="740"/>
                    <a:pt x="4634" y="740"/>
                  </a:cubicBezTo>
                  <a:close/>
                  <a:moveTo>
                    <a:pt x="4645" y="1"/>
                  </a:moveTo>
                  <a:cubicBezTo>
                    <a:pt x="3961" y="1"/>
                    <a:pt x="3196" y="178"/>
                    <a:pt x="2441" y="544"/>
                  </a:cubicBezTo>
                  <a:cubicBezTo>
                    <a:pt x="1831" y="877"/>
                    <a:pt x="1332" y="1321"/>
                    <a:pt x="888" y="1820"/>
                  </a:cubicBezTo>
                  <a:cubicBezTo>
                    <a:pt x="223" y="2485"/>
                    <a:pt x="1" y="3483"/>
                    <a:pt x="334" y="4370"/>
                  </a:cubicBezTo>
                  <a:cubicBezTo>
                    <a:pt x="762" y="5037"/>
                    <a:pt x="1519" y="5459"/>
                    <a:pt x="2321" y="5459"/>
                  </a:cubicBezTo>
                  <a:cubicBezTo>
                    <a:pt x="2452" y="5459"/>
                    <a:pt x="2585" y="5447"/>
                    <a:pt x="2718" y="5424"/>
                  </a:cubicBezTo>
                  <a:cubicBezTo>
                    <a:pt x="3383" y="5369"/>
                    <a:pt x="4049" y="5202"/>
                    <a:pt x="4659" y="4870"/>
                  </a:cubicBezTo>
                  <a:cubicBezTo>
                    <a:pt x="6489" y="3927"/>
                    <a:pt x="7431" y="2263"/>
                    <a:pt x="6821" y="1043"/>
                  </a:cubicBezTo>
                  <a:cubicBezTo>
                    <a:pt x="6431" y="360"/>
                    <a:pt x="5619" y="1"/>
                    <a:pt x="464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4"/>
            <p:cNvSpPr/>
            <p:nvPr/>
          </p:nvSpPr>
          <p:spPr>
            <a:xfrm>
              <a:off x="3556300" y="2648850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943" y="1"/>
                  </a:moveTo>
                  <a:lnTo>
                    <a:pt x="0" y="500"/>
                  </a:lnTo>
                  <a:lnTo>
                    <a:pt x="943" y="2496"/>
                  </a:lnTo>
                  <a:cubicBezTo>
                    <a:pt x="1276" y="2274"/>
                    <a:pt x="1609" y="2052"/>
                    <a:pt x="1886" y="1775"/>
                  </a:cubicBezTo>
                  <a:lnTo>
                    <a:pt x="943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4"/>
            <p:cNvSpPr/>
            <p:nvPr/>
          </p:nvSpPr>
          <p:spPr>
            <a:xfrm>
              <a:off x="3584025" y="2622525"/>
              <a:ext cx="44375" cy="62400"/>
            </a:xfrm>
            <a:custGeom>
              <a:rect b="b" l="l" r="r" t="t"/>
              <a:pathLst>
                <a:path extrusionOk="0" h="2496" w="1775">
                  <a:moveTo>
                    <a:pt x="999" y="0"/>
                  </a:moveTo>
                  <a:lnTo>
                    <a:pt x="0" y="499"/>
                  </a:lnTo>
                  <a:lnTo>
                    <a:pt x="999" y="2495"/>
                  </a:lnTo>
                  <a:cubicBezTo>
                    <a:pt x="1276" y="2163"/>
                    <a:pt x="1553" y="1830"/>
                    <a:pt x="1775" y="1497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4"/>
            <p:cNvSpPr/>
            <p:nvPr/>
          </p:nvSpPr>
          <p:spPr>
            <a:xfrm>
              <a:off x="3613125" y="25961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999" y="0"/>
                  </a:moveTo>
                  <a:lnTo>
                    <a:pt x="1" y="500"/>
                  </a:lnTo>
                  <a:lnTo>
                    <a:pt x="833" y="2108"/>
                  </a:lnTo>
                  <a:cubicBezTo>
                    <a:pt x="1055" y="1719"/>
                    <a:pt x="1276" y="1276"/>
                    <a:pt x="1443" y="832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4"/>
            <p:cNvSpPr/>
            <p:nvPr/>
          </p:nvSpPr>
          <p:spPr>
            <a:xfrm>
              <a:off x="3567400" y="2770700"/>
              <a:ext cx="112300" cy="155575"/>
            </a:xfrm>
            <a:custGeom>
              <a:rect b="b" l="l" r="r" t="t"/>
              <a:pathLst>
                <a:path extrusionOk="0" h="6223" w="4492">
                  <a:moveTo>
                    <a:pt x="955" y="1"/>
                  </a:moveTo>
                  <a:cubicBezTo>
                    <a:pt x="852" y="1"/>
                    <a:pt x="755" y="21"/>
                    <a:pt x="665" y="62"/>
                  </a:cubicBezTo>
                  <a:cubicBezTo>
                    <a:pt x="0" y="450"/>
                    <a:pt x="166" y="2003"/>
                    <a:pt x="998" y="3722"/>
                  </a:cubicBezTo>
                  <a:cubicBezTo>
                    <a:pt x="1775" y="5227"/>
                    <a:pt x="2808" y="6223"/>
                    <a:pt x="3499" y="6223"/>
                  </a:cubicBezTo>
                  <a:cubicBezTo>
                    <a:pt x="3597" y="6223"/>
                    <a:pt x="3688" y="6203"/>
                    <a:pt x="3771" y="6161"/>
                  </a:cubicBezTo>
                  <a:cubicBezTo>
                    <a:pt x="4492" y="5773"/>
                    <a:pt x="4325" y="4165"/>
                    <a:pt x="3438" y="2502"/>
                  </a:cubicBezTo>
                  <a:cubicBezTo>
                    <a:pt x="2709" y="996"/>
                    <a:pt x="1683" y="1"/>
                    <a:pt x="95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4"/>
            <p:cNvSpPr/>
            <p:nvPr/>
          </p:nvSpPr>
          <p:spPr>
            <a:xfrm>
              <a:off x="3348350" y="2536325"/>
              <a:ext cx="316100" cy="162450"/>
            </a:xfrm>
            <a:custGeom>
              <a:rect b="b" l="l" r="r" t="t"/>
              <a:pathLst>
                <a:path extrusionOk="0" h="6498" w="12644">
                  <a:moveTo>
                    <a:pt x="12471" y="1"/>
                  </a:moveTo>
                  <a:cubicBezTo>
                    <a:pt x="11842" y="1"/>
                    <a:pt x="10114" y="307"/>
                    <a:pt x="5879" y="2450"/>
                  </a:cubicBezTo>
                  <a:cubicBezTo>
                    <a:pt x="1221" y="4834"/>
                    <a:pt x="167" y="6110"/>
                    <a:pt x="1" y="6498"/>
                  </a:cubicBezTo>
                  <a:cubicBezTo>
                    <a:pt x="4714" y="5555"/>
                    <a:pt x="9095" y="3337"/>
                    <a:pt x="12644" y="10"/>
                  </a:cubicBezTo>
                  <a:cubicBezTo>
                    <a:pt x="12599" y="4"/>
                    <a:pt x="12542" y="1"/>
                    <a:pt x="1247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4"/>
            <p:cNvSpPr/>
            <p:nvPr/>
          </p:nvSpPr>
          <p:spPr>
            <a:xfrm>
              <a:off x="3297075" y="2450525"/>
              <a:ext cx="360450" cy="221925"/>
            </a:xfrm>
            <a:custGeom>
              <a:rect b="b" l="l" r="r" t="t"/>
              <a:pathLst>
                <a:path extrusionOk="0" h="8877" w="14418">
                  <a:moveTo>
                    <a:pt x="11304" y="1"/>
                  </a:moveTo>
                  <a:cubicBezTo>
                    <a:pt x="10765" y="1"/>
                    <a:pt x="10217" y="127"/>
                    <a:pt x="9704" y="392"/>
                  </a:cubicBezTo>
                  <a:lnTo>
                    <a:pt x="2440" y="4163"/>
                  </a:lnTo>
                  <a:cubicBezTo>
                    <a:pt x="665" y="4995"/>
                    <a:pt x="0" y="7157"/>
                    <a:pt x="887" y="8876"/>
                  </a:cubicBezTo>
                  <a:cubicBezTo>
                    <a:pt x="1885" y="7545"/>
                    <a:pt x="4325" y="6048"/>
                    <a:pt x="7209" y="4551"/>
                  </a:cubicBezTo>
                  <a:cubicBezTo>
                    <a:pt x="10148" y="3054"/>
                    <a:pt x="12809" y="1945"/>
                    <a:pt x="14417" y="1945"/>
                  </a:cubicBezTo>
                  <a:cubicBezTo>
                    <a:pt x="13795" y="700"/>
                    <a:pt x="12572" y="1"/>
                    <a:pt x="11304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4"/>
            <p:cNvSpPr/>
            <p:nvPr/>
          </p:nvSpPr>
          <p:spPr>
            <a:xfrm>
              <a:off x="3348350" y="2536575"/>
              <a:ext cx="316100" cy="205175"/>
            </a:xfrm>
            <a:custGeom>
              <a:rect b="b" l="l" r="r" t="t"/>
              <a:pathLst>
                <a:path extrusionOk="0" h="8207" w="12644">
                  <a:moveTo>
                    <a:pt x="12644" y="0"/>
                  </a:moveTo>
                  <a:lnTo>
                    <a:pt x="12644" y="0"/>
                  </a:lnTo>
                  <a:cubicBezTo>
                    <a:pt x="9095" y="3327"/>
                    <a:pt x="4714" y="5545"/>
                    <a:pt x="1" y="6488"/>
                  </a:cubicBezTo>
                  <a:cubicBezTo>
                    <a:pt x="278" y="6765"/>
                    <a:pt x="666" y="7042"/>
                    <a:pt x="1054" y="7209"/>
                  </a:cubicBezTo>
                  <a:lnTo>
                    <a:pt x="1775" y="6821"/>
                  </a:lnTo>
                  <a:lnTo>
                    <a:pt x="2219" y="7708"/>
                  </a:lnTo>
                  <a:cubicBezTo>
                    <a:pt x="2441" y="7763"/>
                    <a:pt x="2662" y="7819"/>
                    <a:pt x="2884" y="7874"/>
                  </a:cubicBezTo>
                  <a:lnTo>
                    <a:pt x="2441" y="7098"/>
                  </a:lnTo>
                  <a:lnTo>
                    <a:pt x="3439" y="6543"/>
                  </a:lnTo>
                  <a:lnTo>
                    <a:pt x="4271" y="8151"/>
                  </a:lnTo>
                  <a:cubicBezTo>
                    <a:pt x="4437" y="8207"/>
                    <a:pt x="4603" y="8207"/>
                    <a:pt x="4770" y="8207"/>
                  </a:cubicBezTo>
                  <a:lnTo>
                    <a:pt x="4049" y="6765"/>
                  </a:lnTo>
                  <a:lnTo>
                    <a:pt x="5047" y="6266"/>
                  </a:lnTo>
                  <a:lnTo>
                    <a:pt x="6045" y="8207"/>
                  </a:lnTo>
                  <a:lnTo>
                    <a:pt x="6489" y="8151"/>
                  </a:lnTo>
                  <a:lnTo>
                    <a:pt x="5601" y="6432"/>
                  </a:lnTo>
                  <a:lnTo>
                    <a:pt x="6544" y="5878"/>
                  </a:lnTo>
                  <a:lnTo>
                    <a:pt x="7598" y="7930"/>
                  </a:lnTo>
                  <a:lnTo>
                    <a:pt x="7986" y="7763"/>
                  </a:lnTo>
                  <a:lnTo>
                    <a:pt x="7099" y="5989"/>
                  </a:lnTo>
                  <a:lnTo>
                    <a:pt x="8041" y="5490"/>
                  </a:lnTo>
                  <a:lnTo>
                    <a:pt x="8984" y="7264"/>
                  </a:lnTo>
                  <a:cubicBezTo>
                    <a:pt x="9095" y="7209"/>
                    <a:pt x="9206" y="7098"/>
                    <a:pt x="9317" y="7042"/>
                  </a:cubicBezTo>
                  <a:lnTo>
                    <a:pt x="8263" y="5046"/>
                  </a:lnTo>
                  <a:lnTo>
                    <a:pt x="9261" y="4492"/>
                  </a:lnTo>
                  <a:lnTo>
                    <a:pt x="10204" y="6266"/>
                  </a:lnTo>
                  <a:lnTo>
                    <a:pt x="10481" y="5933"/>
                  </a:lnTo>
                  <a:lnTo>
                    <a:pt x="9483" y="3993"/>
                  </a:lnTo>
                  <a:lnTo>
                    <a:pt x="10481" y="3493"/>
                  </a:lnTo>
                  <a:lnTo>
                    <a:pt x="11202" y="4935"/>
                  </a:lnTo>
                  <a:cubicBezTo>
                    <a:pt x="11313" y="4824"/>
                    <a:pt x="11368" y="4658"/>
                    <a:pt x="11479" y="4547"/>
                  </a:cubicBezTo>
                  <a:lnTo>
                    <a:pt x="10647" y="2939"/>
                  </a:lnTo>
                  <a:lnTo>
                    <a:pt x="11646" y="2440"/>
                  </a:lnTo>
                  <a:lnTo>
                    <a:pt x="12034" y="3216"/>
                  </a:lnTo>
                  <a:cubicBezTo>
                    <a:pt x="12311" y="2606"/>
                    <a:pt x="12477" y="1996"/>
                    <a:pt x="12588" y="1331"/>
                  </a:cubicBezTo>
                  <a:cubicBezTo>
                    <a:pt x="12644" y="887"/>
                    <a:pt x="12644" y="444"/>
                    <a:pt x="12644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4"/>
            <p:cNvSpPr/>
            <p:nvPr/>
          </p:nvSpPr>
          <p:spPr>
            <a:xfrm>
              <a:off x="3305375" y="2498525"/>
              <a:ext cx="397900" cy="280600"/>
            </a:xfrm>
            <a:custGeom>
              <a:rect b="b" l="l" r="r" t="t"/>
              <a:pathLst>
                <a:path extrusionOk="0" h="11224" w="15916">
                  <a:moveTo>
                    <a:pt x="14136" y="1513"/>
                  </a:moveTo>
                  <a:cubicBezTo>
                    <a:pt x="14206" y="1513"/>
                    <a:pt x="14262" y="1516"/>
                    <a:pt x="14307" y="1522"/>
                  </a:cubicBezTo>
                  <a:cubicBezTo>
                    <a:pt x="14363" y="1966"/>
                    <a:pt x="14363" y="2409"/>
                    <a:pt x="14252" y="2853"/>
                  </a:cubicBezTo>
                  <a:cubicBezTo>
                    <a:pt x="14141" y="3518"/>
                    <a:pt x="13974" y="4128"/>
                    <a:pt x="13753" y="4738"/>
                  </a:cubicBezTo>
                  <a:cubicBezTo>
                    <a:pt x="13586" y="5182"/>
                    <a:pt x="13365" y="5625"/>
                    <a:pt x="13143" y="6014"/>
                  </a:cubicBezTo>
                  <a:cubicBezTo>
                    <a:pt x="13087" y="6180"/>
                    <a:pt x="12976" y="6291"/>
                    <a:pt x="12865" y="6457"/>
                  </a:cubicBezTo>
                  <a:cubicBezTo>
                    <a:pt x="12699" y="6790"/>
                    <a:pt x="12422" y="7123"/>
                    <a:pt x="12145" y="7455"/>
                  </a:cubicBezTo>
                  <a:lnTo>
                    <a:pt x="11867" y="7788"/>
                  </a:lnTo>
                  <a:cubicBezTo>
                    <a:pt x="11590" y="8065"/>
                    <a:pt x="11313" y="8287"/>
                    <a:pt x="10980" y="8509"/>
                  </a:cubicBezTo>
                  <a:cubicBezTo>
                    <a:pt x="10869" y="8620"/>
                    <a:pt x="10758" y="8675"/>
                    <a:pt x="10647" y="8786"/>
                  </a:cubicBezTo>
                  <a:cubicBezTo>
                    <a:pt x="10537" y="8842"/>
                    <a:pt x="10315" y="8953"/>
                    <a:pt x="10148" y="9063"/>
                  </a:cubicBezTo>
                  <a:cubicBezTo>
                    <a:pt x="10037" y="9119"/>
                    <a:pt x="9816" y="9230"/>
                    <a:pt x="9649" y="9285"/>
                  </a:cubicBezTo>
                  <a:lnTo>
                    <a:pt x="9261" y="9396"/>
                  </a:lnTo>
                  <a:cubicBezTo>
                    <a:pt x="8928" y="9507"/>
                    <a:pt x="8540" y="9618"/>
                    <a:pt x="8152" y="9673"/>
                  </a:cubicBezTo>
                  <a:lnTo>
                    <a:pt x="7708" y="9729"/>
                  </a:lnTo>
                  <a:lnTo>
                    <a:pt x="6489" y="9729"/>
                  </a:lnTo>
                  <a:cubicBezTo>
                    <a:pt x="6322" y="9729"/>
                    <a:pt x="6156" y="9729"/>
                    <a:pt x="5990" y="9673"/>
                  </a:cubicBezTo>
                  <a:cubicBezTo>
                    <a:pt x="5546" y="9618"/>
                    <a:pt x="5047" y="9507"/>
                    <a:pt x="4603" y="9396"/>
                  </a:cubicBezTo>
                  <a:cubicBezTo>
                    <a:pt x="4381" y="9341"/>
                    <a:pt x="4215" y="9285"/>
                    <a:pt x="3993" y="9230"/>
                  </a:cubicBezTo>
                  <a:cubicBezTo>
                    <a:pt x="3550" y="9063"/>
                    <a:pt x="3162" y="8897"/>
                    <a:pt x="2773" y="8731"/>
                  </a:cubicBezTo>
                  <a:cubicBezTo>
                    <a:pt x="2385" y="8564"/>
                    <a:pt x="1997" y="8287"/>
                    <a:pt x="1720" y="8010"/>
                  </a:cubicBezTo>
                  <a:cubicBezTo>
                    <a:pt x="1886" y="7622"/>
                    <a:pt x="2940" y="6346"/>
                    <a:pt x="7598" y="3962"/>
                  </a:cubicBezTo>
                  <a:cubicBezTo>
                    <a:pt x="11833" y="1819"/>
                    <a:pt x="13516" y="1513"/>
                    <a:pt x="14136" y="1513"/>
                  </a:cubicBezTo>
                  <a:close/>
                  <a:moveTo>
                    <a:pt x="14354" y="1"/>
                  </a:moveTo>
                  <a:cubicBezTo>
                    <a:pt x="14265" y="1"/>
                    <a:pt x="14175" y="9"/>
                    <a:pt x="14085" y="25"/>
                  </a:cubicBezTo>
                  <a:cubicBezTo>
                    <a:pt x="12477" y="25"/>
                    <a:pt x="9816" y="1078"/>
                    <a:pt x="6877" y="2576"/>
                  </a:cubicBezTo>
                  <a:cubicBezTo>
                    <a:pt x="3993" y="4073"/>
                    <a:pt x="1553" y="5625"/>
                    <a:pt x="555" y="6901"/>
                  </a:cubicBezTo>
                  <a:cubicBezTo>
                    <a:pt x="112" y="7344"/>
                    <a:pt x="1" y="8010"/>
                    <a:pt x="223" y="8564"/>
                  </a:cubicBezTo>
                  <a:cubicBezTo>
                    <a:pt x="722" y="9230"/>
                    <a:pt x="1387" y="9784"/>
                    <a:pt x="2163" y="10117"/>
                  </a:cubicBezTo>
                  <a:cubicBezTo>
                    <a:pt x="3470" y="10738"/>
                    <a:pt x="5238" y="11223"/>
                    <a:pt x="7071" y="11223"/>
                  </a:cubicBezTo>
                  <a:cubicBezTo>
                    <a:pt x="8350" y="11223"/>
                    <a:pt x="9661" y="10987"/>
                    <a:pt x="10869" y="10394"/>
                  </a:cubicBezTo>
                  <a:cubicBezTo>
                    <a:pt x="13808" y="8897"/>
                    <a:pt x="15305" y="5570"/>
                    <a:pt x="15693" y="3186"/>
                  </a:cubicBezTo>
                  <a:cubicBezTo>
                    <a:pt x="15915" y="2354"/>
                    <a:pt x="15860" y="1467"/>
                    <a:pt x="15583" y="690"/>
                  </a:cubicBezTo>
                  <a:cubicBezTo>
                    <a:pt x="15346" y="265"/>
                    <a:pt x="14868" y="1"/>
                    <a:pt x="14354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4"/>
            <p:cNvSpPr/>
            <p:nvPr/>
          </p:nvSpPr>
          <p:spPr>
            <a:xfrm>
              <a:off x="3689375" y="2738025"/>
              <a:ext cx="99850" cy="60750"/>
            </a:xfrm>
            <a:custGeom>
              <a:rect b="b" l="l" r="r" t="t"/>
              <a:pathLst>
                <a:path extrusionOk="0" h="2430" w="3994">
                  <a:moveTo>
                    <a:pt x="3034" y="0"/>
                  </a:moveTo>
                  <a:cubicBezTo>
                    <a:pt x="2640" y="0"/>
                    <a:pt x="2131" y="95"/>
                    <a:pt x="1553" y="371"/>
                  </a:cubicBezTo>
                  <a:cubicBezTo>
                    <a:pt x="333" y="1036"/>
                    <a:pt x="1" y="1979"/>
                    <a:pt x="112" y="2201"/>
                  </a:cubicBezTo>
                  <a:cubicBezTo>
                    <a:pt x="169" y="2315"/>
                    <a:pt x="448" y="2430"/>
                    <a:pt x="880" y="2430"/>
                  </a:cubicBezTo>
                  <a:cubicBezTo>
                    <a:pt x="1285" y="2430"/>
                    <a:pt x="1824" y="2329"/>
                    <a:pt x="2441" y="2034"/>
                  </a:cubicBezTo>
                  <a:cubicBezTo>
                    <a:pt x="3661" y="1424"/>
                    <a:pt x="3993" y="426"/>
                    <a:pt x="3882" y="260"/>
                  </a:cubicBezTo>
                  <a:cubicBezTo>
                    <a:pt x="3822" y="138"/>
                    <a:pt x="3512" y="0"/>
                    <a:pt x="30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4"/>
            <p:cNvSpPr/>
            <p:nvPr/>
          </p:nvSpPr>
          <p:spPr>
            <a:xfrm>
              <a:off x="3639475" y="2636375"/>
              <a:ext cx="102600" cy="120625"/>
            </a:xfrm>
            <a:custGeom>
              <a:rect b="b" l="l" r="r" t="t"/>
              <a:pathLst>
                <a:path extrusionOk="0" h="4825" w="4104">
                  <a:moveTo>
                    <a:pt x="3549" y="1"/>
                  </a:moveTo>
                  <a:cubicBezTo>
                    <a:pt x="943" y="1498"/>
                    <a:pt x="1" y="4714"/>
                    <a:pt x="1" y="4825"/>
                  </a:cubicBezTo>
                  <a:cubicBezTo>
                    <a:pt x="999" y="3217"/>
                    <a:pt x="2440" y="1941"/>
                    <a:pt x="4104" y="1110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4"/>
            <p:cNvSpPr/>
            <p:nvPr/>
          </p:nvSpPr>
          <p:spPr>
            <a:xfrm>
              <a:off x="3482825" y="2817975"/>
              <a:ext cx="347975" cy="193050"/>
            </a:xfrm>
            <a:custGeom>
              <a:rect b="b" l="l" r="r" t="t"/>
              <a:pathLst>
                <a:path extrusionOk="0" h="7722" w="13919">
                  <a:moveTo>
                    <a:pt x="13531" y="1"/>
                  </a:moveTo>
                  <a:cubicBezTo>
                    <a:pt x="10652" y="4318"/>
                    <a:pt x="5827" y="6945"/>
                    <a:pt x="630" y="6945"/>
                  </a:cubicBezTo>
                  <a:cubicBezTo>
                    <a:pt x="421" y="6945"/>
                    <a:pt x="211" y="6941"/>
                    <a:pt x="1" y="6932"/>
                  </a:cubicBezTo>
                  <a:lnTo>
                    <a:pt x="1" y="6932"/>
                  </a:lnTo>
                  <a:lnTo>
                    <a:pt x="444" y="7708"/>
                  </a:lnTo>
                  <a:cubicBezTo>
                    <a:pt x="656" y="7717"/>
                    <a:pt x="868" y="7721"/>
                    <a:pt x="1080" y="7721"/>
                  </a:cubicBezTo>
                  <a:cubicBezTo>
                    <a:pt x="6226" y="7721"/>
                    <a:pt x="11096" y="5145"/>
                    <a:pt x="13919" y="777"/>
                  </a:cubicBezTo>
                  <a:lnTo>
                    <a:pt x="135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4"/>
            <p:cNvSpPr/>
            <p:nvPr/>
          </p:nvSpPr>
          <p:spPr>
            <a:xfrm>
              <a:off x="3665825" y="2718450"/>
              <a:ext cx="146950" cy="99275"/>
            </a:xfrm>
            <a:custGeom>
              <a:rect b="b" l="l" r="r" t="t"/>
              <a:pathLst>
                <a:path extrusionOk="0" h="3971" w="5878">
                  <a:moveTo>
                    <a:pt x="3981" y="783"/>
                  </a:moveTo>
                  <a:cubicBezTo>
                    <a:pt x="4465" y="783"/>
                    <a:pt x="4789" y="921"/>
                    <a:pt x="4880" y="1043"/>
                  </a:cubicBezTo>
                  <a:cubicBezTo>
                    <a:pt x="4935" y="1209"/>
                    <a:pt x="4603" y="2207"/>
                    <a:pt x="3383" y="2817"/>
                  </a:cubicBezTo>
                  <a:cubicBezTo>
                    <a:pt x="2766" y="3112"/>
                    <a:pt x="2227" y="3213"/>
                    <a:pt x="1822" y="3213"/>
                  </a:cubicBezTo>
                  <a:cubicBezTo>
                    <a:pt x="1390" y="3213"/>
                    <a:pt x="1111" y="3098"/>
                    <a:pt x="1054" y="2984"/>
                  </a:cubicBezTo>
                  <a:cubicBezTo>
                    <a:pt x="943" y="2762"/>
                    <a:pt x="1275" y="1819"/>
                    <a:pt x="2495" y="1154"/>
                  </a:cubicBezTo>
                  <a:cubicBezTo>
                    <a:pt x="3073" y="878"/>
                    <a:pt x="3582" y="783"/>
                    <a:pt x="3981" y="783"/>
                  </a:cubicBezTo>
                  <a:close/>
                  <a:moveTo>
                    <a:pt x="4050" y="1"/>
                  </a:moveTo>
                  <a:cubicBezTo>
                    <a:pt x="3497" y="1"/>
                    <a:pt x="2840" y="149"/>
                    <a:pt x="2163" y="488"/>
                  </a:cubicBezTo>
                  <a:cubicBezTo>
                    <a:pt x="666" y="1265"/>
                    <a:pt x="0" y="2595"/>
                    <a:pt x="388" y="3316"/>
                  </a:cubicBezTo>
                  <a:cubicBezTo>
                    <a:pt x="576" y="3722"/>
                    <a:pt x="1133" y="3970"/>
                    <a:pt x="1851" y="3970"/>
                  </a:cubicBezTo>
                  <a:cubicBezTo>
                    <a:pt x="2408" y="3970"/>
                    <a:pt x="3062" y="3821"/>
                    <a:pt x="3715" y="3483"/>
                  </a:cubicBezTo>
                  <a:cubicBezTo>
                    <a:pt x="5212" y="2706"/>
                    <a:pt x="5878" y="1375"/>
                    <a:pt x="5490" y="655"/>
                  </a:cubicBezTo>
                  <a:cubicBezTo>
                    <a:pt x="5302" y="248"/>
                    <a:pt x="4763" y="1"/>
                    <a:pt x="405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4"/>
            <p:cNvSpPr/>
            <p:nvPr/>
          </p:nvSpPr>
          <p:spPr>
            <a:xfrm>
              <a:off x="3359450" y="2578150"/>
              <a:ext cx="461650" cy="413450"/>
            </a:xfrm>
            <a:custGeom>
              <a:rect b="b" l="l" r="r" t="t"/>
              <a:pathLst>
                <a:path extrusionOk="0" h="16538" w="18466">
                  <a:moveTo>
                    <a:pt x="9273" y="7703"/>
                  </a:moveTo>
                  <a:cubicBezTo>
                    <a:pt x="10001" y="7703"/>
                    <a:pt x="11027" y="8698"/>
                    <a:pt x="11756" y="10204"/>
                  </a:cubicBezTo>
                  <a:cubicBezTo>
                    <a:pt x="12643" y="11867"/>
                    <a:pt x="12810" y="13475"/>
                    <a:pt x="12089" y="13863"/>
                  </a:cubicBezTo>
                  <a:cubicBezTo>
                    <a:pt x="12006" y="13905"/>
                    <a:pt x="11915" y="13925"/>
                    <a:pt x="11817" y="13925"/>
                  </a:cubicBezTo>
                  <a:cubicBezTo>
                    <a:pt x="11126" y="13925"/>
                    <a:pt x="10093" y="12929"/>
                    <a:pt x="9316" y="11424"/>
                  </a:cubicBezTo>
                  <a:cubicBezTo>
                    <a:pt x="8484" y="9705"/>
                    <a:pt x="8318" y="8152"/>
                    <a:pt x="8983" y="7764"/>
                  </a:cubicBezTo>
                  <a:cubicBezTo>
                    <a:pt x="9073" y="7723"/>
                    <a:pt x="9170" y="7703"/>
                    <a:pt x="9273" y="7703"/>
                  </a:cubicBezTo>
                  <a:close/>
                  <a:moveTo>
                    <a:pt x="13530" y="1"/>
                  </a:moveTo>
                  <a:cubicBezTo>
                    <a:pt x="13142" y="2385"/>
                    <a:pt x="11590" y="5657"/>
                    <a:pt x="8706" y="7209"/>
                  </a:cubicBezTo>
                  <a:cubicBezTo>
                    <a:pt x="7506" y="7821"/>
                    <a:pt x="6204" y="8062"/>
                    <a:pt x="4933" y="8062"/>
                  </a:cubicBezTo>
                  <a:cubicBezTo>
                    <a:pt x="3091" y="8062"/>
                    <a:pt x="1313" y="7555"/>
                    <a:pt x="0" y="6932"/>
                  </a:cubicBezTo>
                  <a:lnTo>
                    <a:pt x="0" y="6932"/>
                  </a:lnTo>
                  <a:lnTo>
                    <a:pt x="1220" y="9316"/>
                  </a:lnTo>
                  <a:cubicBezTo>
                    <a:pt x="2182" y="8865"/>
                    <a:pt x="3199" y="8719"/>
                    <a:pt x="4116" y="8719"/>
                  </a:cubicBezTo>
                  <a:cubicBezTo>
                    <a:pt x="5764" y="8719"/>
                    <a:pt x="7091" y="9189"/>
                    <a:pt x="7204" y="9205"/>
                  </a:cubicBezTo>
                  <a:lnTo>
                    <a:pt x="7204" y="9205"/>
                  </a:lnTo>
                  <a:cubicBezTo>
                    <a:pt x="6944" y="9182"/>
                    <a:pt x="6683" y="9171"/>
                    <a:pt x="6423" y="9171"/>
                  </a:cubicBezTo>
                  <a:cubicBezTo>
                    <a:pt x="4804" y="9171"/>
                    <a:pt x="3207" y="9606"/>
                    <a:pt x="1775" y="10370"/>
                  </a:cubicBezTo>
                  <a:lnTo>
                    <a:pt x="2551" y="11812"/>
                  </a:lnTo>
                  <a:cubicBezTo>
                    <a:pt x="2995" y="11257"/>
                    <a:pt x="3494" y="10814"/>
                    <a:pt x="4104" y="10536"/>
                  </a:cubicBezTo>
                  <a:cubicBezTo>
                    <a:pt x="4867" y="10143"/>
                    <a:pt x="5650" y="9952"/>
                    <a:pt x="6347" y="9952"/>
                  </a:cubicBezTo>
                  <a:cubicBezTo>
                    <a:pt x="7321" y="9952"/>
                    <a:pt x="8129" y="10324"/>
                    <a:pt x="8484" y="11035"/>
                  </a:cubicBezTo>
                  <a:cubicBezTo>
                    <a:pt x="9094" y="12200"/>
                    <a:pt x="8152" y="13919"/>
                    <a:pt x="6322" y="14862"/>
                  </a:cubicBezTo>
                  <a:cubicBezTo>
                    <a:pt x="5712" y="15139"/>
                    <a:pt x="5046" y="15361"/>
                    <a:pt x="4381" y="15416"/>
                  </a:cubicBezTo>
                  <a:lnTo>
                    <a:pt x="4936" y="16525"/>
                  </a:lnTo>
                  <a:cubicBezTo>
                    <a:pt x="5146" y="16534"/>
                    <a:pt x="5356" y="16538"/>
                    <a:pt x="5565" y="16538"/>
                  </a:cubicBezTo>
                  <a:cubicBezTo>
                    <a:pt x="10762" y="16538"/>
                    <a:pt x="15587" y="13911"/>
                    <a:pt x="18466" y="9594"/>
                  </a:cubicBezTo>
                  <a:lnTo>
                    <a:pt x="17911" y="8485"/>
                  </a:lnTo>
                  <a:cubicBezTo>
                    <a:pt x="17467" y="8984"/>
                    <a:pt x="16913" y="9427"/>
                    <a:pt x="16303" y="9760"/>
                  </a:cubicBezTo>
                  <a:cubicBezTo>
                    <a:pt x="15571" y="10126"/>
                    <a:pt x="14810" y="10303"/>
                    <a:pt x="14126" y="10303"/>
                  </a:cubicBezTo>
                  <a:cubicBezTo>
                    <a:pt x="13153" y="10303"/>
                    <a:pt x="12336" y="9945"/>
                    <a:pt x="11978" y="9261"/>
                  </a:cubicBezTo>
                  <a:cubicBezTo>
                    <a:pt x="11368" y="8041"/>
                    <a:pt x="12311" y="6377"/>
                    <a:pt x="14085" y="5435"/>
                  </a:cubicBezTo>
                  <a:cubicBezTo>
                    <a:pt x="14695" y="5102"/>
                    <a:pt x="15360" y="4936"/>
                    <a:pt x="16026" y="4880"/>
                  </a:cubicBezTo>
                  <a:lnTo>
                    <a:pt x="15305" y="3439"/>
                  </a:lnTo>
                  <a:cubicBezTo>
                    <a:pt x="13641" y="4270"/>
                    <a:pt x="12200" y="5546"/>
                    <a:pt x="11202" y="7154"/>
                  </a:cubicBezTo>
                  <a:cubicBezTo>
                    <a:pt x="11202" y="7043"/>
                    <a:pt x="12144" y="3827"/>
                    <a:pt x="14750" y="2330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24"/>
            <p:cNvSpPr/>
            <p:nvPr/>
          </p:nvSpPr>
          <p:spPr>
            <a:xfrm>
              <a:off x="3643625" y="2699275"/>
              <a:ext cx="185800" cy="137075"/>
            </a:xfrm>
            <a:custGeom>
              <a:rect b="b" l="l" r="r" t="t"/>
              <a:pathLst>
                <a:path extrusionOk="0" h="5483" w="7432">
                  <a:moveTo>
                    <a:pt x="4896" y="785"/>
                  </a:moveTo>
                  <a:cubicBezTo>
                    <a:pt x="5630" y="785"/>
                    <a:pt x="6187" y="1039"/>
                    <a:pt x="6378" y="1422"/>
                  </a:cubicBezTo>
                  <a:cubicBezTo>
                    <a:pt x="6766" y="2142"/>
                    <a:pt x="6100" y="3473"/>
                    <a:pt x="4603" y="4250"/>
                  </a:cubicBezTo>
                  <a:cubicBezTo>
                    <a:pt x="3926" y="4588"/>
                    <a:pt x="3269" y="4737"/>
                    <a:pt x="2716" y="4737"/>
                  </a:cubicBezTo>
                  <a:cubicBezTo>
                    <a:pt x="2003" y="4737"/>
                    <a:pt x="1464" y="4489"/>
                    <a:pt x="1276" y="4083"/>
                  </a:cubicBezTo>
                  <a:cubicBezTo>
                    <a:pt x="888" y="3362"/>
                    <a:pt x="1554" y="2032"/>
                    <a:pt x="3051" y="1255"/>
                  </a:cubicBezTo>
                  <a:cubicBezTo>
                    <a:pt x="3712" y="925"/>
                    <a:pt x="4352" y="785"/>
                    <a:pt x="4896" y="785"/>
                  </a:cubicBezTo>
                  <a:close/>
                  <a:moveTo>
                    <a:pt x="5091" y="1"/>
                  </a:moveTo>
                  <a:cubicBezTo>
                    <a:pt x="4965" y="1"/>
                    <a:pt x="4839" y="12"/>
                    <a:pt x="4714" y="35"/>
                  </a:cubicBezTo>
                  <a:cubicBezTo>
                    <a:pt x="3993" y="91"/>
                    <a:pt x="3328" y="257"/>
                    <a:pt x="2718" y="590"/>
                  </a:cubicBezTo>
                  <a:cubicBezTo>
                    <a:pt x="944" y="1477"/>
                    <a:pt x="1" y="3196"/>
                    <a:pt x="611" y="4416"/>
                  </a:cubicBezTo>
                  <a:cubicBezTo>
                    <a:pt x="971" y="5104"/>
                    <a:pt x="1796" y="5482"/>
                    <a:pt x="2777" y="5482"/>
                  </a:cubicBezTo>
                  <a:cubicBezTo>
                    <a:pt x="3456" y="5482"/>
                    <a:pt x="4210" y="5301"/>
                    <a:pt x="4936" y="4915"/>
                  </a:cubicBezTo>
                  <a:cubicBezTo>
                    <a:pt x="5546" y="4582"/>
                    <a:pt x="6100" y="4139"/>
                    <a:pt x="6544" y="3640"/>
                  </a:cubicBezTo>
                  <a:cubicBezTo>
                    <a:pt x="7210" y="2974"/>
                    <a:pt x="7431" y="1976"/>
                    <a:pt x="7043" y="1089"/>
                  </a:cubicBezTo>
                  <a:cubicBezTo>
                    <a:pt x="6614" y="422"/>
                    <a:pt x="5858" y="1"/>
                    <a:pt x="50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5" name="Google Shape;2365;p24"/>
          <p:cNvGrpSpPr/>
          <p:nvPr/>
        </p:nvGrpSpPr>
        <p:grpSpPr>
          <a:xfrm>
            <a:off x="7986450" y="233025"/>
            <a:ext cx="578100" cy="596125"/>
            <a:chOff x="3943075" y="1574475"/>
            <a:chExt cx="578100" cy="596125"/>
          </a:xfrm>
        </p:grpSpPr>
        <p:sp>
          <p:nvSpPr>
            <p:cNvPr id="2366" name="Google Shape;2366;p24"/>
            <p:cNvSpPr/>
            <p:nvPr/>
          </p:nvSpPr>
          <p:spPr>
            <a:xfrm>
              <a:off x="4307650" y="1914125"/>
              <a:ext cx="81825" cy="101225"/>
            </a:xfrm>
            <a:custGeom>
              <a:rect b="b" l="l" r="r" t="t"/>
              <a:pathLst>
                <a:path extrusionOk="0" h="4049" w="3273">
                  <a:moveTo>
                    <a:pt x="1" y="0"/>
                  </a:moveTo>
                  <a:cubicBezTo>
                    <a:pt x="1" y="1"/>
                    <a:pt x="611" y="2718"/>
                    <a:pt x="2552" y="4048"/>
                  </a:cubicBezTo>
                  <a:lnTo>
                    <a:pt x="3273" y="2995"/>
                  </a:lnTo>
                  <a:cubicBezTo>
                    <a:pt x="1886" y="2385"/>
                    <a:pt x="777" y="1331"/>
                    <a:pt x="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24"/>
            <p:cNvSpPr/>
            <p:nvPr/>
          </p:nvSpPr>
          <p:spPr>
            <a:xfrm>
              <a:off x="4296575" y="2034725"/>
              <a:ext cx="34675" cy="47175"/>
            </a:xfrm>
            <a:custGeom>
              <a:rect b="b" l="l" r="r" t="t"/>
              <a:pathLst>
                <a:path extrusionOk="0" h="1887" w="1387">
                  <a:moveTo>
                    <a:pt x="721" y="1"/>
                  </a:moveTo>
                  <a:lnTo>
                    <a:pt x="0" y="999"/>
                  </a:lnTo>
                  <a:lnTo>
                    <a:pt x="1220" y="1886"/>
                  </a:lnTo>
                  <a:cubicBezTo>
                    <a:pt x="1276" y="1831"/>
                    <a:pt x="1276" y="1831"/>
                    <a:pt x="1276" y="1831"/>
                  </a:cubicBezTo>
                  <a:cubicBezTo>
                    <a:pt x="1331" y="1720"/>
                    <a:pt x="1387" y="1165"/>
                    <a:pt x="72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4"/>
            <p:cNvSpPr/>
            <p:nvPr/>
          </p:nvSpPr>
          <p:spPr>
            <a:xfrm>
              <a:off x="4376975" y="1849150"/>
              <a:ext cx="76125" cy="59575"/>
            </a:xfrm>
            <a:custGeom>
              <a:rect b="b" l="l" r="r" t="t"/>
              <a:pathLst>
                <a:path extrusionOk="0" h="2383" w="3045">
                  <a:moveTo>
                    <a:pt x="1325" y="1"/>
                  </a:moveTo>
                  <a:cubicBezTo>
                    <a:pt x="952" y="1"/>
                    <a:pt x="595" y="182"/>
                    <a:pt x="389" y="492"/>
                  </a:cubicBezTo>
                  <a:cubicBezTo>
                    <a:pt x="1" y="1047"/>
                    <a:pt x="111" y="1768"/>
                    <a:pt x="666" y="2156"/>
                  </a:cubicBezTo>
                  <a:cubicBezTo>
                    <a:pt x="894" y="2315"/>
                    <a:pt x="1124" y="2383"/>
                    <a:pt x="1340" y="2383"/>
                  </a:cubicBezTo>
                  <a:cubicBezTo>
                    <a:pt x="2334" y="2383"/>
                    <a:pt x="3044" y="944"/>
                    <a:pt x="1997" y="215"/>
                  </a:cubicBezTo>
                  <a:cubicBezTo>
                    <a:pt x="1787" y="68"/>
                    <a:pt x="1553" y="1"/>
                    <a:pt x="132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4"/>
            <p:cNvSpPr/>
            <p:nvPr/>
          </p:nvSpPr>
          <p:spPr>
            <a:xfrm>
              <a:off x="4249450" y="1983450"/>
              <a:ext cx="54075" cy="59625"/>
            </a:xfrm>
            <a:custGeom>
              <a:rect b="b" l="l" r="r" t="t"/>
              <a:pathLst>
                <a:path extrusionOk="0" h="2385" w="2163">
                  <a:moveTo>
                    <a:pt x="943" y="0"/>
                  </a:moveTo>
                  <a:lnTo>
                    <a:pt x="0" y="1386"/>
                  </a:lnTo>
                  <a:lnTo>
                    <a:pt x="1442" y="2384"/>
                  </a:lnTo>
                  <a:lnTo>
                    <a:pt x="2163" y="1386"/>
                  </a:lnTo>
                  <a:cubicBezTo>
                    <a:pt x="1774" y="887"/>
                    <a:pt x="1386" y="444"/>
                    <a:pt x="94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4"/>
            <p:cNvSpPr/>
            <p:nvPr/>
          </p:nvSpPr>
          <p:spPr>
            <a:xfrm>
              <a:off x="4354800" y="1830650"/>
              <a:ext cx="129525" cy="99650"/>
            </a:xfrm>
            <a:custGeom>
              <a:rect b="b" l="l" r="r" t="t"/>
              <a:pathLst>
                <a:path extrusionOk="0" h="3986" w="5181">
                  <a:moveTo>
                    <a:pt x="2212" y="741"/>
                  </a:moveTo>
                  <a:cubicBezTo>
                    <a:pt x="2440" y="741"/>
                    <a:pt x="2674" y="808"/>
                    <a:pt x="2884" y="955"/>
                  </a:cubicBezTo>
                  <a:cubicBezTo>
                    <a:pt x="3771" y="1510"/>
                    <a:pt x="3494" y="2896"/>
                    <a:pt x="2440" y="3062"/>
                  </a:cubicBezTo>
                  <a:cubicBezTo>
                    <a:pt x="2351" y="3081"/>
                    <a:pt x="2265" y="3090"/>
                    <a:pt x="2182" y="3090"/>
                  </a:cubicBezTo>
                  <a:cubicBezTo>
                    <a:pt x="1275" y="3090"/>
                    <a:pt x="717" y="2045"/>
                    <a:pt x="1276" y="1232"/>
                  </a:cubicBezTo>
                  <a:cubicBezTo>
                    <a:pt x="1482" y="922"/>
                    <a:pt x="1839" y="741"/>
                    <a:pt x="2212" y="741"/>
                  </a:cubicBezTo>
                  <a:close/>
                  <a:moveTo>
                    <a:pt x="2220" y="1"/>
                  </a:moveTo>
                  <a:cubicBezTo>
                    <a:pt x="1599" y="1"/>
                    <a:pt x="988" y="295"/>
                    <a:pt x="610" y="844"/>
                  </a:cubicBezTo>
                  <a:cubicBezTo>
                    <a:pt x="0" y="1731"/>
                    <a:pt x="222" y="2896"/>
                    <a:pt x="1109" y="3561"/>
                  </a:cubicBezTo>
                  <a:cubicBezTo>
                    <a:pt x="1509" y="3859"/>
                    <a:pt x="1914" y="3985"/>
                    <a:pt x="2295" y="3985"/>
                  </a:cubicBezTo>
                  <a:cubicBezTo>
                    <a:pt x="3976" y="3985"/>
                    <a:pt x="5181" y="1520"/>
                    <a:pt x="3327" y="345"/>
                  </a:cubicBezTo>
                  <a:cubicBezTo>
                    <a:pt x="2989" y="113"/>
                    <a:pt x="2603" y="1"/>
                    <a:pt x="222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4"/>
            <p:cNvSpPr/>
            <p:nvPr/>
          </p:nvSpPr>
          <p:spPr>
            <a:xfrm>
              <a:off x="4297375" y="1798575"/>
              <a:ext cx="223800" cy="159925"/>
            </a:xfrm>
            <a:custGeom>
              <a:rect b="b" l="l" r="r" t="t"/>
              <a:pathLst>
                <a:path extrusionOk="0" h="6397" w="8952">
                  <a:moveTo>
                    <a:pt x="4448" y="1221"/>
                  </a:moveTo>
                  <a:cubicBezTo>
                    <a:pt x="5829" y="1221"/>
                    <a:pt x="7138" y="2784"/>
                    <a:pt x="6068" y="4290"/>
                  </a:cubicBezTo>
                  <a:lnTo>
                    <a:pt x="6123" y="4290"/>
                  </a:lnTo>
                  <a:cubicBezTo>
                    <a:pt x="5690" y="4915"/>
                    <a:pt x="5114" y="5174"/>
                    <a:pt x="4549" y="5174"/>
                  </a:cubicBezTo>
                  <a:cubicBezTo>
                    <a:pt x="3160" y="5174"/>
                    <a:pt x="1843" y="3609"/>
                    <a:pt x="2907" y="2072"/>
                  </a:cubicBezTo>
                  <a:cubicBezTo>
                    <a:pt x="3334" y="1470"/>
                    <a:pt x="3897" y="1221"/>
                    <a:pt x="4448" y="1221"/>
                  </a:cubicBezTo>
                  <a:close/>
                  <a:moveTo>
                    <a:pt x="4591" y="1"/>
                  </a:moveTo>
                  <a:cubicBezTo>
                    <a:pt x="1888" y="1"/>
                    <a:pt x="0" y="3787"/>
                    <a:pt x="2741" y="5842"/>
                  </a:cubicBezTo>
                  <a:cubicBezTo>
                    <a:pt x="3240" y="6175"/>
                    <a:pt x="3905" y="6397"/>
                    <a:pt x="4571" y="6397"/>
                  </a:cubicBezTo>
                  <a:cubicBezTo>
                    <a:pt x="7676" y="6397"/>
                    <a:pt x="8951" y="2349"/>
                    <a:pt x="6401" y="575"/>
                  </a:cubicBezTo>
                  <a:cubicBezTo>
                    <a:pt x="5785" y="174"/>
                    <a:pt x="5169" y="1"/>
                    <a:pt x="45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24"/>
            <p:cNvSpPr/>
            <p:nvPr/>
          </p:nvSpPr>
          <p:spPr>
            <a:xfrm>
              <a:off x="4200925" y="1939075"/>
              <a:ext cx="58250" cy="62400"/>
            </a:xfrm>
            <a:custGeom>
              <a:rect b="b" l="l" r="r" t="t"/>
              <a:pathLst>
                <a:path extrusionOk="0" h="2496" w="2330">
                  <a:moveTo>
                    <a:pt x="998" y="1"/>
                  </a:moveTo>
                  <a:lnTo>
                    <a:pt x="0" y="1442"/>
                  </a:lnTo>
                  <a:lnTo>
                    <a:pt x="1442" y="2496"/>
                  </a:lnTo>
                  <a:lnTo>
                    <a:pt x="2329" y="1165"/>
                  </a:lnTo>
                  <a:cubicBezTo>
                    <a:pt x="1941" y="777"/>
                    <a:pt x="1497" y="389"/>
                    <a:pt x="99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4"/>
            <p:cNvSpPr/>
            <p:nvPr/>
          </p:nvSpPr>
          <p:spPr>
            <a:xfrm>
              <a:off x="4390850" y="1728000"/>
              <a:ext cx="113700" cy="96050"/>
            </a:xfrm>
            <a:custGeom>
              <a:rect b="b" l="l" r="r" t="t"/>
              <a:pathLst>
                <a:path extrusionOk="0" h="3842" w="4548">
                  <a:moveTo>
                    <a:pt x="3123" y="0"/>
                  </a:moveTo>
                  <a:cubicBezTo>
                    <a:pt x="1894" y="0"/>
                    <a:pt x="737" y="555"/>
                    <a:pt x="0" y="1568"/>
                  </a:cubicBezTo>
                  <a:cubicBezTo>
                    <a:pt x="100" y="1561"/>
                    <a:pt x="199" y="1558"/>
                    <a:pt x="299" y="1558"/>
                  </a:cubicBezTo>
                  <a:cubicBezTo>
                    <a:pt x="1971" y="1558"/>
                    <a:pt x="3605" y="2428"/>
                    <a:pt x="4547" y="3841"/>
                  </a:cubicBezTo>
                  <a:cubicBezTo>
                    <a:pt x="4270" y="2399"/>
                    <a:pt x="4103" y="1568"/>
                    <a:pt x="3882" y="70"/>
                  </a:cubicBezTo>
                  <a:cubicBezTo>
                    <a:pt x="3628" y="23"/>
                    <a:pt x="3374" y="0"/>
                    <a:pt x="31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4"/>
            <p:cNvSpPr/>
            <p:nvPr/>
          </p:nvSpPr>
          <p:spPr>
            <a:xfrm>
              <a:off x="4207850" y="1671975"/>
              <a:ext cx="182600" cy="194000"/>
            </a:xfrm>
            <a:custGeom>
              <a:rect b="b" l="l" r="r" t="t"/>
              <a:pathLst>
                <a:path extrusionOk="0" h="7760" w="7304">
                  <a:moveTo>
                    <a:pt x="4867" y="0"/>
                  </a:moveTo>
                  <a:cubicBezTo>
                    <a:pt x="4745" y="0"/>
                    <a:pt x="4620" y="12"/>
                    <a:pt x="4492" y="38"/>
                  </a:cubicBezTo>
                  <a:cubicBezTo>
                    <a:pt x="3938" y="93"/>
                    <a:pt x="3494" y="426"/>
                    <a:pt x="3217" y="814"/>
                  </a:cubicBezTo>
                  <a:lnTo>
                    <a:pt x="0" y="5528"/>
                  </a:lnTo>
                  <a:cubicBezTo>
                    <a:pt x="389" y="5749"/>
                    <a:pt x="555" y="6193"/>
                    <a:pt x="500" y="6692"/>
                  </a:cubicBezTo>
                  <a:cubicBezTo>
                    <a:pt x="444" y="7025"/>
                    <a:pt x="555" y="7358"/>
                    <a:pt x="832" y="7524"/>
                  </a:cubicBezTo>
                  <a:lnTo>
                    <a:pt x="943" y="7635"/>
                  </a:lnTo>
                  <a:cubicBezTo>
                    <a:pt x="1082" y="7718"/>
                    <a:pt x="1248" y="7760"/>
                    <a:pt x="1414" y="7760"/>
                  </a:cubicBezTo>
                  <a:cubicBezTo>
                    <a:pt x="1581" y="7760"/>
                    <a:pt x="1747" y="7718"/>
                    <a:pt x="1886" y="7635"/>
                  </a:cubicBezTo>
                  <a:cubicBezTo>
                    <a:pt x="2069" y="7530"/>
                    <a:pt x="2277" y="7475"/>
                    <a:pt x="2486" y="7475"/>
                  </a:cubicBezTo>
                  <a:cubicBezTo>
                    <a:pt x="2721" y="7475"/>
                    <a:pt x="2956" y="7544"/>
                    <a:pt x="3161" y="7690"/>
                  </a:cubicBezTo>
                  <a:lnTo>
                    <a:pt x="6433" y="3032"/>
                  </a:lnTo>
                  <a:cubicBezTo>
                    <a:pt x="7303" y="1753"/>
                    <a:pt x="6330" y="0"/>
                    <a:pt x="486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24"/>
            <p:cNvSpPr/>
            <p:nvPr/>
          </p:nvSpPr>
          <p:spPr>
            <a:xfrm>
              <a:off x="4152400" y="1901650"/>
              <a:ext cx="58250" cy="56850"/>
            </a:xfrm>
            <a:custGeom>
              <a:rect b="b" l="l" r="r" t="t"/>
              <a:pathLst>
                <a:path extrusionOk="0" h="2274" w="2330">
                  <a:moveTo>
                    <a:pt x="888" y="0"/>
                  </a:moveTo>
                  <a:lnTo>
                    <a:pt x="0" y="1276"/>
                  </a:lnTo>
                  <a:lnTo>
                    <a:pt x="1498" y="2274"/>
                  </a:lnTo>
                  <a:lnTo>
                    <a:pt x="2329" y="999"/>
                  </a:lnTo>
                  <a:lnTo>
                    <a:pt x="1609" y="499"/>
                  </a:lnTo>
                  <a:cubicBezTo>
                    <a:pt x="1387" y="333"/>
                    <a:pt x="1165" y="167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24"/>
            <p:cNvSpPr/>
            <p:nvPr/>
          </p:nvSpPr>
          <p:spPr>
            <a:xfrm>
              <a:off x="3943075" y="1883625"/>
              <a:ext cx="357675" cy="286975"/>
            </a:xfrm>
            <a:custGeom>
              <a:rect b="b" l="l" r="r" t="t"/>
              <a:pathLst>
                <a:path extrusionOk="0" h="11479" w="14307">
                  <a:moveTo>
                    <a:pt x="943" y="1"/>
                  </a:moveTo>
                  <a:lnTo>
                    <a:pt x="0" y="1331"/>
                  </a:lnTo>
                  <a:cubicBezTo>
                    <a:pt x="333" y="3106"/>
                    <a:pt x="499" y="4104"/>
                    <a:pt x="832" y="5934"/>
                  </a:cubicBezTo>
                  <a:lnTo>
                    <a:pt x="8817" y="11479"/>
                  </a:lnTo>
                  <a:lnTo>
                    <a:pt x="13419" y="10647"/>
                  </a:lnTo>
                  <a:lnTo>
                    <a:pt x="14307" y="9316"/>
                  </a:lnTo>
                  <a:cubicBezTo>
                    <a:pt x="12366" y="9205"/>
                    <a:pt x="9482" y="8041"/>
                    <a:pt x="6654" y="6045"/>
                  </a:cubicBezTo>
                  <a:cubicBezTo>
                    <a:pt x="3771" y="4104"/>
                    <a:pt x="1719" y="1775"/>
                    <a:pt x="94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24"/>
            <p:cNvSpPr/>
            <p:nvPr/>
          </p:nvSpPr>
          <p:spPr>
            <a:xfrm>
              <a:off x="4096950" y="1871150"/>
              <a:ext cx="61025" cy="56850"/>
            </a:xfrm>
            <a:custGeom>
              <a:rect b="b" l="l" r="r" t="t"/>
              <a:pathLst>
                <a:path extrusionOk="0" h="2274" w="2441">
                  <a:moveTo>
                    <a:pt x="888" y="0"/>
                  </a:moveTo>
                  <a:lnTo>
                    <a:pt x="0" y="1276"/>
                  </a:lnTo>
                  <a:lnTo>
                    <a:pt x="1442" y="2274"/>
                  </a:lnTo>
                  <a:lnTo>
                    <a:pt x="2440" y="832"/>
                  </a:lnTo>
                  <a:cubicBezTo>
                    <a:pt x="1941" y="500"/>
                    <a:pt x="1387" y="222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24"/>
            <p:cNvSpPr/>
            <p:nvPr/>
          </p:nvSpPr>
          <p:spPr>
            <a:xfrm>
              <a:off x="4169025" y="1574475"/>
              <a:ext cx="113700" cy="104000"/>
            </a:xfrm>
            <a:custGeom>
              <a:rect b="b" l="l" r="r" t="t"/>
              <a:pathLst>
                <a:path extrusionOk="0" h="4160" w="4548">
                  <a:moveTo>
                    <a:pt x="3827" y="1"/>
                  </a:moveTo>
                  <a:lnTo>
                    <a:pt x="1" y="666"/>
                  </a:lnTo>
                  <a:cubicBezTo>
                    <a:pt x="1775" y="1110"/>
                    <a:pt x="3217" y="2441"/>
                    <a:pt x="3772" y="4160"/>
                  </a:cubicBezTo>
                  <a:cubicBezTo>
                    <a:pt x="4548" y="2884"/>
                    <a:pt x="4548" y="1276"/>
                    <a:pt x="382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24"/>
            <p:cNvSpPr/>
            <p:nvPr/>
          </p:nvSpPr>
          <p:spPr>
            <a:xfrm>
              <a:off x="4033175" y="1927675"/>
              <a:ext cx="203800" cy="141750"/>
            </a:xfrm>
            <a:custGeom>
              <a:rect b="b" l="l" r="r" t="t"/>
              <a:pathLst>
                <a:path extrusionOk="0" h="5670" w="8152">
                  <a:moveTo>
                    <a:pt x="283" y="0"/>
                  </a:moveTo>
                  <a:cubicBezTo>
                    <a:pt x="185" y="0"/>
                    <a:pt x="90" y="4"/>
                    <a:pt x="1" y="13"/>
                  </a:cubicBezTo>
                  <a:lnTo>
                    <a:pt x="167" y="235"/>
                  </a:lnTo>
                  <a:cubicBezTo>
                    <a:pt x="278" y="290"/>
                    <a:pt x="333" y="346"/>
                    <a:pt x="389" y="401"/>
                  </a:cubicBezTo>
                  <a:cubicBezTo>
                    <a:pt x="444" y="512"/>
                    <a:pt x="500" y="568"/>
                    <a:pt x="555" y="623"/>
                  </a:cubicBezTo>
                  <a:lnTo>
                    <a:pt x="777" y="789"/>
                  </a:lnTo>
                  <a:lnTo>
                    <a:pt x="1387" y="1399"/>
                  </a:lnTo>
                  <a:lnTo>
                    <a:pt x="1720" y="1677"/>
                  </a:lnTo>
                  <a:cubicBezTo>
                    <a:pt x="1831" y="1787"/>
                    <a:pt x="1997" y="1898"/>
                    <a:pt x="2108" y="2009"/>
                  </a:cubicBezTo>
                  <a:cubicBezTo>
                    <a:pt x="2163" y="2065"/>
                    <a:pt x="2219" y="2120"/>
                    <a:pt x="2330" y="2176"/>
                  </a:cubicBezTo>
                  <a:cubicBezTo>
                    <a:pt x="2330" y="2231"/>
                    <a:pt x="2385" y="2286"/>
                    <a:pt x="2440" y="2286"/>
                  </a:cubicBezTo>
                  <a:cubicBezTo>
                    <a:pt x="2607" y="2397"/>
                    <a:pt x="2773" y="2508"/>
                    <a:pt x="2884" y="2619"/>
                  </a:cubicBezTo>
                  <a:lnTo>
                    <a:pt x="2995" y="2730"/>
                  </a:lnTo>
                  <a:lnTo>
                    <a:pt x="3161" y="2841"/>
                  </a:lnTo>
                  <a:lnTo>
                    <a:pt x="3439" y="3063"/>
                  </a:lnTo>
                  <a:cubicBezTo>
                    <a:pt x="3550" y="3118"/>
                    <a:pt x="3660" y="3229"/>
                    <a:pt x="3771" y="3285"/>
                  </a:cubicBezTo>
                  <a:lnTo>
                    <a:pt x="4159" y="3562"/>
                  </a:lnTo>
                  <a:lnTo>
                    <a:pt x="4437" y="3728"/>
                  </a:lnTo>
                  <a:lnTo>
                    <a:pt x="4548" y="3839"/>
                  </a:lnTo>
                  <a:lnTo>
                    <a:pt x="4659" y="3895"/>
                  </a:lnTo>
                  <a:cubicBezTo>
                    <a:pt x="4825" y="4005"/>
                    <a:pt x="4991" y="4116"/>
                    <a:pt x="5158" y="4172"/>
                  </a:cubicBezTo>
                  <a:cubicBezTo>
                    <a:pt x="5213" y="4227"/>
                    <a:pt x="5269" y="4227"/>
                    <a:pt x="5324" y="4283"/>
                  </a:cubicBezTo>
                  <a:lnTo>
                    <a:pt x="5601" y="4449"/>
                  </a:lnTo>
                  <a:lnTo>
                    <a:pt x="5989" y="4671"/>
                  </a:lnTo>
                  <a:cubicBezTo>
                    <a:pt x="6100" y="4726"/>
                    <a:pt x="6211" y="4782"/>
                    <a:pt x="6378" y="4837"/>
                  </a:cubicBezTo>
                  <a:lnTo>
                    <a:pt x="7154" y="5225"/>
                  </a:lnTo>
                  <a:lnTo>
                    <a:pt x="7376" y="5336"/>
                  </a:lnTo>
                  <a:lnTo>
                    <a:pt x="7653" y="5447"/>
                  </a:lnTo>
                  <a:lnTo>
                    <a:pt x="7875" y="5558"/>
                  </a:lnTo>
                  <a:lnTo>
                    <a:pt x="8152" y="5669"/>
                  </a:lnTo>
                  <a:cubicBezTo>
                    <a:pt x="7819" y="4560"/>
                    <a:pt x="6599" y="3007"/>
                    <a:pt x="4825" y="1787"/>
                  </a:cubicBezTo>
                  <a:cubicBezTo>
                    <a:pt x="3187" y="610"/>
                    <a:pt x="1455" y="0"/>
                    <a:pt x="2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24"/>
            <p:cNvSpPr/>
            <p:nvPr/>
          </p:nvSpPr>
          <p:spPr>
            <a:xfrm>
              <a:off x="4041500" y="1846200"/>
              <a:ext cx="59625" cy="51325"/>
            </a:xfrm>
            <a:custGeom>
              <a:rect b="b" l="l" r="r" t="t"/>
              <a:pathLst>
                <a:path extrusionOk="0" h="2053" w="2385">
                  <a:moveTo>
                    <a:pt x="666" y="0"/>
                  </a:moveTo>
                  <a:lnTo>
                    <a:pt x="0" y="1054"/>
                  </a:lnTo>
                  <a:lnTo>
                    <a:pt x="1387" y="2052"/>
                  </a:lnTo>
                  <a:lnTo>
                    <a:pt x="2385" y="666"/>
                  </a:lnTo>
                  <a:cubicBezTo>
                    <a:pt x="1830" y="389"/>
                    <a:pt x="1276" y="222"/>
                    <a:pt x="6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24"/>
            <p:cNvSpPr/>
            <p:nvPr/>
          </p:nvSpPr>
          <p:spPr>
            <a:xfrm>
              <a:off x="3988825" y="1842050"/>
              <a:ext cx="338275" cy="241975"/>
            </a:xfrm>
            <a:custGeom>
              <a:rect b="b" l="l" r="r" t="t"/>
              <a:pathLst>
                <a:path extrusionOk="0" h="9679" w="13531">
                  <a:moveTo>
                    <a:pt x="1941" y="0"/>
                  </a:moveTo>
                  <a:lnTo>
                    <a:pt x="1276" y="998"/>
                  </a:lnTo>
                  <a:lnTo>
                    <a:pt x="56" y="166"/>
                  </a:lnTo>
                  <a:lnTo>
                    <a:pt x="56" y="166"/>
                  </a:lnTo>
                  <a:cubicBezTo>
                    <a:pt x="0" y="388"/>
                    <a:pt x="111" y="1054"/>
                    <a:pt x="943" y="2329"/>
                  </a:cubicBezTo>
                  <a:cubicBezTo>
                    <a:pt x="1165" y="2662"/>
                    <a:pt x="1442" y="2994"/>
                    <a:pt x="1775" y="3383"/>
                  </a:cubicBezTo>
                  <a:cubicBezTo>
                    <a:pt x="1859" y="3375"/>
                    <a:pt x="1946" y="3371"/>
                    <a:pt x="2038" y="3371"/>
                  </a:cubicBezTo>
                  <a:cubicBezTo>
                    <a:pt x="3211" y="3371"/>
                    <a:pt x="4953" y="4025"/>
                    <a:pt x="6599" y="5157"/>
                  </a:cubicBezTo>
                  <a:cubicBezTo>
                    <a:pt x="8373" y="6377"/>
                    <a:pt x="9593" y="7874"/>
                    <a:pt x="9926" y="9039"/>
                  </a:cubicBezTo>
                  <a:cubicBezTo>
                    <a:pt x="10370" y="9205"/>
                    <a:pt x="10758" y="9371"/>
                    <a:pt x="11257" y="9482"/>
                  </a:cubicBezTo>
                  <a:cubicBezTo>
                    <a:pt x="11894" y="9629"/>
                    <a:pt x="12368" y="9679"/>
                    <a:pt x="12719" y="9679"/>
                  </a:cubicBezTo>
                  <a:cubicBezTo>
                    <a:pt x="13162" y="9679"/>
                    <a:pt x="13406" y="9600"/>
                    <a:pt x="13530" y="9538"/>
                  </a:cubicBezTo>
                  <a:lnTo>
                    <a:pt x="12310" y="8706"/>
                  </a:lnTo>
                  <a:lnTo>
                    <a:pt x="13031" y="7652"/>
                  </a:lnTo>
                  <a:cubicBezTo>
                    <a:pt x="12920" y="7541"/>
                    <a:pt x="12865" y="7375"/>
                    <a:pt x="12754" y="7264"/>
                  </a:cubicBezTo>
                  <a:cubicBezTo>
                    <a:pt x="12699" y="7153"/>
                    <a:pt x="12643" y="7098"/>
                    <a:pt x="12588" y="6987"/>
                  </a:cubicBezTo>
                  <a:lnTo>
                    <a:pt x="11867" y="8040"/>
                  </a:lnTo>
                  <a:lnTo>
                    <a:pt x="10425" y="6987"/>
                  </a:lnTo>
                  <a:lnTo>
                    <a:pt x="11423" y="5601"/>
                  </a:lnTo>
                  <a:lnTo>
                    <a:pt x="10869" y="5046"/>
                  </a:lnTo>
                  <a:lnTo>
                    <a:pt x="9981" y="6377"/>
                  </a:lnTo>
                  <a:lnTo>
                    <a:pt x="8484" y="5323"/>
                  </a:lnTo>
                  <a:lnTo>
                    <a:pt x="9482" y="3882"/>
                  </a:lnTo>
                  <a:lnTo>
                    <a:pt x="8872" y="3438"/>
                  </a:lnTo>
                  <a:lnTo>
                    <a:pt x="8041" y="4658"/>
                  </a:lnTo>
                  <a:lnTo>
                    <a:pt x="6599" y="3660"/>
                  </a:lnTo>
                  <a:lnTo>
                    <a:pt x="7431" y="2440"/>
                  </a:lnTo>
                  <a:lnTo>
                    <a:pt x="6765" y="1996"/>
                  </a:lnTo>
                  <a:lnTo>
                    <a:pt x="5767" y="3438"/>
                  </a:lnTo>
                  <a:lnTo>
                    <a:pt x="4270" y="2440"/>
                  </a:lnTo>
                  <a:lnTo>
                    <a:pt x="5213" y="1164"/>
                  </a:lnTo>
                  <a:cubicBezTo>
                    <a:pt x="4991" y="1054"/>
                    <a:pt x="4769" y="943"/>
                    <a:pt x="4492" y="832"/>
                  </a:cubicBezTo>
                  <a:lnTo>
                    <a:pt x="3494" y="2218"/>
                  </a:lnTo>
                  <a:lnTo>
                    <a:pt x="2052" y="1220"/>
                  </a:lnTo>
                  <a:lnTo>
                    <a:pt x="2773" y="166"/>
                  </a:lnTo>
                  <a:cubicBezTo>
                    <a:pt x="2662" y="166"/>
                    <a:pt x="2551" y="111"/>
                    <a:pt x="2440" y="111"/>
                  </a:cubicBezTo>
                  <a:cubicBezTo>
                    <a:pt x="2274" y="55"/>
                    <a:pt x="2107" y="0"/>
                    <a:pt x="194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24"/>
            <p:cNvSpPr/>
            <p:nvPr/>
          </p:nvSpPr>
          <p:spPr>
            <a:xfrm>
              <a:off x="4019325" y="1574475"/>
              <a:ext cx="485225" cy="467200"/>
            </a:xfrm>
            <a:custGeom>
              <a:rect b="b" l="l" r="r" t="t"/>
              <a:pathLst>
                <a:path extrusionOk="0" h="18688" w="19409">
                  <a:moveTo>
                    <a:pt x="12408" y="3900"/>
                  </a:moveTo>
                  <a:cubicBezTo>
                    <a:pt x="13871" y="3900"/>
                    <a:pt x="14844" y="5653"/>
                    <a:pt x="13974" y="6932"/>
                  </a:cubicBezTo>
                  <a:lnTo>
                    <a:pt x="10702" y="11590"/>
                  </a:lnTo>
                  <a:cubicBezTo>
                    <a:pt x="10497" y="11444"/>
                    <a:pt x="10262" y="11375"/>
                    <a:pt x="10027" y="11375"/>
                  </a:cubicBezTo>
                  <a:cubicBezTo>
                    <a:pt x="9818" y="11375"/>
                    <a:pt x="9610" y="11430"/>
                    <a:pt x="9427" y="11535"/>
                  </a:cubicBezTo>
                  <a:cubicBezTo>
                    <a:pt x="9288" y="11618"/>
                    <a:pt x="9122" y="11660"/>
                    <a:pt x="8955" y="11660"/>
                  </a:cubicBezTo>
                  <a:cubicBezTo>
                    <a:pt x="8789" y="11660"/>
                    <a:pt x="8623" y="11618"/>
                    <a:pt x="8484" y="11535"/>
                  </a:cubicBezTo>
                  <a:lnTo>
                    <a:pt x="8373" y="11424"/>
                  </a:lnTo>
                  <a:cubicBezTo>
                    <a:pt x="8096" y="11258"/>
                    <a:pt x="7985" y="10925"/>
                    <a:pt x="8041" y="10592"/>
                  </a:cubicBezTo>
                  <a:cubicBezTo>
                    <a:pt x="8096" y="10093"/>
                    <a:pt x="7930" y="9649"/>
                    <a:pt x="7541" y="9428"/>
                  </a:cubicBezTo>
                  <a:lnTo>
                    <a:pt x="10758" y="4714"/>
                  </a:lnTo>
                  <a:cubicBezTo>
                    <a:pt x="11035" y="4326"/>
                    <a:pt x="11479" y="3993"/>
                    <a:pt x="12033" y="3938"/>
                  </a:cubicBezTo>
                  <a:cubicBezTo>
                    <a:pt x="12161" y="3912"/>
                    <a:pt x="12286" y="3900"/>
                    <a:pt x="12408" y="3900"/>
                  </a:cubicBezTo>
                  <a:close/>
                  <a:moveTo>
                    <a:pt x="9815" y="1"/>
                  </a:moveTo>
                  <a:cubicBezTo>
                    <a:pt x="10591" y="1276"/>
                    <a:pt x="10591" y="2884"/>
                    <a:pt x="9760" y="4160"/>
                  </a:cubicBezTo>
                  <a:cubicBezTo>
                    <a:pt x="9205" y="2441"/>
                    <a:pt x="7819" y="1110"/>
                    <a:pt x="6044" y="666"/>
                  </a:cubicBezTo>
                  <a:lnTo>
                    <a:pt x="5323" y="1775"/>
                  </a:lnTo>
                  <a:cubicBezTo>
                    <a:pt x="5989" y="1775"/>
                    <a:pt x="6599" y="1942"/>
                    <a:pt x="7153" y="2330"/>
                  </a:cubicBezTo>
                  <a:cubicBezTo>
                    <a:pt x="10000" y="4364"/>
                    <a:pt x="8060" y="8202"/>
                    <a:pt x="5353" y="8202"/>
                  </a:cubicBezTo>
                  <a:cubicBezTo>
                    <a:pt x="4738" y="8202"/>
                    <a:pt x="4084" y="8004"/>
                    <a:pt x="3438" y="7542"/>
                  </a:cubicBezTo>
                  <a:cubicBezTo>
                    <a:pt x="2884" y="7154"/>
                    <a:pt x="2495" y="6655"/>
                    <a:pt x="2274" y="5990"/>
                  </a:cubicBezTo>
                  <a:lnTo>
                    <a:pt x="1442" y="7210"/>
                  </a:lnTo>
                  <a:cubicBezTo>
                    <a:pt x="2495" y="8319"/>
                    <a:pt x="3882" y="9039"/>
                    <a:pt x="5379" y="9317"/>
                  </a:cubicBezTo>
                  <a:cubicBezTo>
                    <a:pt x="5379" y="9317"/>
                    <a:pt x="5022" y="9367"/>
                    <a:pt x="4474" y="9367"/>
                  </a:cubicBezTo>
                  <a:cubicBezTo>
                    <a:pt x="3496" y="9367"/>
                    <a:pt x="1910" y="9207"/>
                    <a:pt x="666" y="8319"/>
                  </a:cubicBezTo>
                  <a:lnTo>
                    <a:pt x="0" y="9317"/>
                  </a:lnTo>
                  <a:cubicBezTo>
                    <a:pt x="1941" y="9428"/>
                    <a:pt x="4824" y="10592"/>
                    <a:pt x="7652" y="12588"/>
                  </a:cubicBezTo>
                  <a:cubicBezTo>
                    <a:pt x="10536" y="14529"/>
                    <a:pt x="12588" y="16858"/>
                    <a:pt x="13364" y="18688"/>
                  </a:cubicBezTo>
                  <a:lnTo>
                    <a:pt x="14085" y="17634"/>
                  </a:lnTo>
                  <a:cubicBezTo>
                    <a:pt x="12144" y="16304"/>
                    <a:pt x="11534" y="13587"/>
                    <a:pt x="11534" y="13586"/>
                  </a:cubicBezTo>
                  <a:lnTo>
                    <a:pt x="11534" y="13586"/>
                  </a:lnTo>
                  <a:cubicBezTo>
                    <a:pt x="12310" y="14917"/>
                    <a:pt x="13419" y="15971"/>
                    <a:pt x="14806" y="16581"/>
                  </a:cubicBezTo>
                  <a:lnTo>
                    <a:pt x="15693" y="15361"/>
                  </a:lnTo>
                  <a:cubicBezTo>
                    <a:pt x="15027" y="15361"/>
                    <a:pt x="14362" y="15139"/>
                    <a:pt x="13807" y="14806"/>
                  </a:cubicBezTo>
                  <a:cubicBezTo>
                    <a:pt x="10949" y="12765"/>
                    <a:pt x="12917" y="8904"/>
                    <a:pt x="15640" y="8904"/>
                  </a:cubicBezTo>
                  <a:cubicBezTo>
                    <a:pt x="16245" y="8904"/>
                    <a:pt x="16888" y="9095"/>
                    <a:pt x="17523" y="9539"/>
                  </a:cubicBezTo>
                  <a:cubicBezTo>
                    <a:pt x="18022" y="9927"/>
                    <a:pt x="18465" y="10426"/>
                    <a:pt x="18687" y="11091"/>
                  </a:cubicBezTo>
                  <a:lnTo>
                    <a:pt x="19408" y="10038"/>
                  </a:lnTo>
                  <a:cubicBezTo>
                    <a:pt x="18439" y="8585"/>
                    <a:pt x="16792" y="7706"/>
                    <a:pt x="15023" y="7706"/>
                  </a:cubicBezTo>
                  <a:cubicBezTo>
                    <a:pt x="14969" y="7706"/>
                    <a:pt x="14915" y="7707"/>
                    <a:pt x="14861" y="7709"/>
                  </a:cubicBezTo>
                  <a:cubicBezTo>
                    <a:pt x="15652" y="6732"/>
                    <a:pt x="16833" y="6145"/>
                    <a:pt x="18044" y="6145"/>
                  </a:cubicBezTo>
                  <a:cubicBezTo>
                    <a:pt x="18277" y="6145"/>
                    <a:pt x="18510" y="6167"/>
                    <a:pt x="18743" y="6211"/>
                  </a:cubicBezTo>
                  <a:lnTo>
                    <a:pt x="9815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24"/>
            <p:cNvSpPr/>
            <p:nvPr/>
          </p:nvSpPr>
          <p:spPr>
            <a:xfrm>
              <a:off x="3990200" y="1839050"/>
              <a:ext cx="48550" cy="27975"/>
            </a:xfrm>
            <a:custGeom>
              <a:rect b="b" l="l" r="r" t="t"/>
              <a:pathLst>
                <a:path extrusionOk="0" h="1119" w="1942">
                  <a:moveTo>
                    <a:pt x="908" y="1"/>
                  </a:moveTo>
                  <a:cubicBezTo>
                    <a:pt x="311" y="1"/>
                    <a:pt x="39" y="155"/>
                    <a:pt x="1" y="231"/>
                  </a:cubicBezTo>
                  <a:cubicBezTo>
                    <a:pt x="1" y="231"/>
                    <a:pt x="1" y="286"/>
                    <a:pt x="1" y="286"/>
                  </a:cubicBezTo>
                  <a:lnTo>
                    <a:pt x="1221" y="1118"/>
                  </a:lnTo>
                  <a:lnTo>
                    <a:pt x="1941" y="120"/>
                  </a:lnTo>
                  <a:cubicBezTo>
                    <a:pt x="1523" y="33"/>
                    <a:pt x="1182" y="1"/>
                    <a:pt x="90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4"/>
            <p:cNvSpPr/>
            <p:nvPr/>
          </p:nvSpPr>
          <p:spPr>
            <a:xfrm>
              <a:off x="4117750" y="1669050"/>
              <a:ext cx="65550" cy="58600"/>
            </a:xfrm>
            <a:custGeom>
              <a:rect b="b" l="l" r="r" t="t"/>
              <a:pathLst>
                <a:path extrusionOk="0" h="2344" w="2622">
                  <a:moveTo>
                    <a:pt x="1343" y="1"/>
                  </a:moveTo>
                  <a:cubicBezTo>
                    <a:pt x="990" y="1"/>
                    <a:pt x="632" y="156"/>
                    <a:pt x="388" y="488"/>
                  </a:cubicBezTo>
                  <a:cubicBezTo>
                    <a:pt x="0" y="1042"/>
                    <a:pt x="167" y="1763"/>
                    <a:pt x="666" y="2151"/>
                  </a:cubicBezTo>
                  <a:cubicBezTo>
                    <a:pt x="878" y="2284"/>
                    <a:pt x="1104" y="2344"/>
                    <a:pt x="1322" y="2344"/>
                  </a:cubicBezTo>
                  <a:cubicBezTo>
                    <a:pt x="2012" y="2344"/>
                    <a:pt x="2622" y="1745"/>
                    <a:pt x="2495" y="987"/>
                  </a:cubicBezTo>
                  <a:cubicBezTo>
                    <a:pt x="2395" y="353"/>
                    <a:pt x="1875" y="1"/>
                    <a:pt x="134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4"/>
            <p:cNvSpPr/>
            <p:nvPr/>
          </p:nvSpPr>
          <p:spPr>
            <a:xfrm>
              <a:off x="4088625" y="1649800"/>
              <a:ext cx="125650" cy="96900"/>
            </a:xfrm>
            <a:custGeom>
              <a:rect b="b" l="l" r="r" t="t"/>
              <a:pathLst>
                <a:path extrusionOk="0" h="3876" w="5026">
                  <a:moveTo>
                    <a:pt x="2424" y="692"/>
                  </a:moveTo>
                  <a:cubicBezTo>
                    <a:pt x="2663" y="692"/>
                    <a:pt x="2916" y="778"/>
                    <a:pt x="3161" y="980"/>
                  </a:cubicBezTo>
                  <a:cubicBezTo>
                    <a:pt x="4137" y="1724"/>
                    <a:pt x="3439" y="3089"/>
                    <a:pt x="2437" y="3089"/>
                  </a:cubicBezTo>
                  <a:cubicBezTo>
                    <a:pt x="2243" y="3089"/>
                    <a:pt x="2038" y="3038"/>
                    <a:pt x="1831" y="2921"/>
                  </a:cubicBezTo>
                  <a:cubicBezTo>
                    <a:pt x="666" y="2205"/>
                    <a:pt x="1419" y="692"/>
                    <a:pt x="2424" y="692"/>
                  </a:cubicBezTo>
                  <a:close/>
                  <a:moveTo>
                    <a:pt x="2550" y="0"/>
                  </a:moveTo>
                  <a:cubicBezTo>
                    <a:pt x="2425" y="0"/>
                    <a:pt x="2295" y="12"/>
                    <a:pt x="2163" y="38"/>
                  </a:cubicBezTo>
                  <a:cubicBezTo>
                    <a:pt x="444" y="315"/>
                    <a:pt x="1" y="2533"/>
                    <a:pt x="1387" y="3531"/>
                  </a:cubicBezTo>
                  <a:cubicBezTo>
                    <a:pt x="1725" y="3764"/>
                    <a:pt x="2112" y="3875"/>
                    <a:pt x="2494" y="3875"/>
                  </a:cubicBezTo>
                  <a:cubicBezTo>
                    <a:pt x="3116" y="3875"/>
                    <a:pt x="3727" y="3581"/>
                    <a:pt x="4104" y="3032"/>
                  </a:cubicBezTo>
                  <a:cubicBezTo>
                    <a:pt x="5025" y="1752"/>
                    <a:pt x="4057" y="0"/>
                    <a:pt x="255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24"/>
            <p:cNvSpPr/>
            <p:nvPr/>
          </p:nvSpPr>
          <p:spPr>
            <a:xfrm>
              <a:off x="4035950" y="1756100"/>
              <a:ext cx="117850" cy="52625"/>
            </a:xfrm>
            <a:custGeom>
              <a:rect b="b" l="l" r="r" t="t"/>
              <a:pathLst>
                <a:path extrusionOk="0" h="2105" w="4714">
                  <a:moveTo>
                    <a:pt x="777" y="0"/>
                  </a:moveTo>
                  <a:lnTo>
                    <a:pt x="1" y="1109"/>
                  </a:lnTo>
                  <a:cubicBezTo>
                    <a:pt x="1226" y="1950"/>
                    <a:pt x="2784" y="2104"/>
                    <a:pt x="3765" y="2104"/>
                  </a:cubicBezTo>
                  <a:cubicBezTo>
                    <a:pt x="4338" y="2104"/>
                    <a:pt x="4714" y="2052"/>
                    <a:pt x="4714" y="2052"/>
                  </a:cubicBezTo>
                  <a:cubicBezTo>
                    <a:pt x="3217" y="1830"/>
                    <a:pt x="1830" y="1054"/>
                    <a:pt x="77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24"/>
            <p:cNvSpPr/>
            <p:nvPr/>
          </p:nvSpPr>
          <p:spPr>
            <a:xfrm>
              <a:off x="3955550" y="1806775"/>
              <a:ext cx="408975" cy="309950"/>
            </a:xfrm>
            <a:custGeom>
              <a:rect b="b" l="l" r="r" t="t"/>
              <a:pathLst>
                <a:path extrusionOk="0" h="12398" w="16359">
                  <a:moveTo>
                    <a:pt x="2252" y="1292"/>
                  </a:moveTo>
                  <a:cubicBezTo>
                    <a:pt x="2518" y="1292"/>
                    <a:pt x="2854" y="1324"/>
                    <a:pt x="3272" y="1411"/>
                  </a:cubicBezTo>
                  <a:cubicBezTo>
                    <a:pt x="3438" y="1411"/>
                    <a:pt x="3605" y="1466"/>
                    <a:pt x="3771" y="1522"/>
                  </a:cubicBezTo>
                  <a:cubicBezTo>
                    <a:pt x="3882" y="1522"/>
                    <a:pt x="3993" y="1577"/>
                    <a:pt x="4104" y="1577"/>
                  </a:cubicBezTo>
                  <a:cubicBezTo>
                    <a:pt x="4714" y="1799"/>
                    <a:pt x="5268" y="1966"/>
                    <a:pt x="5823" y="2243"/>
                  </a:cubicBezTo>
                  <a:cubicBezTo>
                    <a:pt x="6045" y="2354"/>
                    <a:pt x="6322" y="2465"/>
                    <a:pt x="6544" y="2575"/>
                  </a:cubicBezTo>
                  <a:cubicBezTo>
                    <a:pt x="7043" y="2797"/>
                    <a:pt x="7542" y="3075"/>
                    <a:pt x="8096" y="3407"/>
                  </a:cubicBezTo>
                  <a:lnTo>
                    <a:pt x="8762" y="3851"/>
                  </a:lnTo>
                  <a:cubicBezTo>
                    <a:pt x="9039" y="3962"/>
                    <a:pt x="9261" y="4128"/>
                    <a:pt x="9483" y="4294"/>
                  </a:cubicBezTo>
                  <a:lnTo>
                    <a:pt x="10203" y="4849"/>
                  </a:lnTo>
                  <a:lnTo>
                    <a:pt x="10813" y="5293"/>
                  </a:lnTo>
                  <a:cubicBezTo>
                    <a:pt x="11257" y="5681"/>
                    <a:pt x="11756" y="6069"/>
                    <a:pt x="12144" y="6457"/>
                  </a:cubicBezTo>
                  <a:lnTo>
                    <a:pt x="12699" y="7012"/>
                  </a:lnTo>
                  <a:cubicBezTo>
                    <a:pt x="13142" y="7455"/>
                    <a:pt x="13530" y="7899"/>
                    <a:pt x="13919" y="8398"/>
                  </a:cubicBezTo>
                  <a:cubicBezTo>
                    <a:pt x="13974" y="8509"/>
                    <a:pt x="14030" y="8620"/>
                    <a:pt x="14085" y="8675"/>
                  </a:cubicBezTo>
                  <a:cubicBezTo>
                    <a:pt x="14196" y="8786"/>
                    <a:pt x="14251" y="8952"/>
                    <a:pt x="14362" y="9119"/>
                  </a:cubicBezTo>
                  <a:cubicBezTo>
                    <a:pt x="15028" y="10228"/>
                    <a:pt x="14972" y="10838"/>
                    <a:pt x="14917" y="10893"/>
                  </a:cubicBezTo>
                  <a:cubicBezTo>
                    <a:pt x="14917" y="10949"/>
                    <a:pt x="14861" y="10949"/>
                    <a:pt x="14861" y="10949"/>
                  </a:cubicBezTo>
                  <a:cubicBezTo>
                    <a:pt x="14740" y="11040"/>
                    <a:pt x="14485" y="11131"/>
                    <a:pt x="14043" y="11131"/>
                  </a:cubicBezTo>
                  <a:cubicBezTo>
                    <a:pt x="13678" y="11131"/>
                    <a:pt x="13184" y="11069"/>
                    <a:pt x="12532" y="10893"/>
                  </a:cubicBezTo>
                  <a:cubicBezTo>
                    <a:pt x="12089" y="10782"/>
                    <a:pt x="11645" y="10616"/>
                    <a:pt x="11202" y="10450"/>
                  </a:cubicBezTo>
                  <a:lnTo>
                    <a:pt x="10980" y="10394"/>
                  </a:lnTo>
                  <a:lnTo>
                    <a:pt x="10702" y="10283"/>
                  </a:lnTo>
                  <a:lnTo>
                    <a:pt x="10425" y="10172"/>
                  </a:lnTo>
                  <a:lnTo>
                    <a:pt x="10203" y="10061"/>
                  </a:lnTo>
                  <a:lnTo>
                    <a:pt x="9427" y="9673"/>
                  </a:lnTo>
                  <a:cubicBezTo>
                    <a:pt x="9316" y="9618"/>
                    <a:pt x="9205" y="9507"/>
                    <a:pt x="9094" y="9451"/>
                  </a:cubicBezTo>
                  <a:lnTo>
                    <a:pt x="8651" y="9230"/>
                  </a:lnTo>
                  <a:lnTo>
                    <a:pt x="8429" y="9119"/>
                  </a:lnTo>
                  <a:cubicBezTo>
                    <a:pt x="8374" y="9063"/>
                    <a:pt x="8318" y="9008"/>
                    <a:pt x="8263" y="9008"/>
                  </a:cubicBezTo>
                  <a:cubicBezTo>
                    <a:pt x="8096" y="8897"/>
                    <a:pt x="7930" y="8786"/>
                    <a:pt x="7764" y="8675"/>
                  </a:cubicBezTo>
                  <a:lnTo>
                    <a:pt x="7653" y="8620"/>
                  </a:lnTo>
                  <a:lnTo>
                    <a:pt x="7486" y="8509"/>
                  </a:lnTo>
                  <a:lnTo>
                    <a:pt x="7209" y="8342"/>
                  </a:lnTo>
                  <a:lnTo>
                    <a:pt x="6876" y="8121"/>
                  </a:lnTo>
                  <a:cubicBezTo>
                    <a:pt x="6765" y="8010"/>
                    <a:pt x="6599" y="7954"/>
                    <a:pt x="6488" y="7843"/>
                  </a:cubicBezTo>
                  <a:lnTo>
                    <a:pt x="6211" y="7677"/>
                  </a:lnTo>
                  <a:lnTo>
                    <a:pt x="6100" y="7566"/>
                  </a:lnTo>
                  <a:lnTo>
                    <a:pt x="5989" y="7455"/>
                  </a:lnTo>
                  <a:cubicBezTo>
                    <a:pt x="5823" y="7344"/>
                    <a:pt x="5656" y="7233"/>
                    <a:pt x="5545" y="7122"/>
                  </a:cubicBezTo>
                  <a:cubicBezTo>
                    <a:pt x="5490" y="7067"/>
                    <a:pt x="5435" y="7012"/>
                    <a:pt x="5379" y="6956"/>
                  </a:cubicBezTo>
                  <a:cubicBezTo>
                    <a:pt x="5324" y="6956"/>
                    <a:pt x="5213" y="6901"/>
                    <a:pt x="5157" y="6790"/>
                  </a:cubicBezTo>
                  <a:cubicBezTo>
                    <a:pt x="5046" y="6734"/>
                    <a:pt x="4936" y="6623"/>
                    <a:pt x="4825" y="6513"/>
                  </a:cubicBezTo>
                  <a:lnTo>
                    <a:pt x="4492" y="6235"/>
                  </a:lnTo>
                  <a:lnTo>
                    <a:pt x="3882" y="5625"/>
                  </a:lnTo>
                  <a:lnTo>
                    <a:pt x="3716" y="5459"/>
                  </a:lnTo>
                  <a:cubicBezTo>
                    <a:pt x="3605" y="5404"/>
                    <a:pt x="3549" y="5293"/>
                    <a:pt x="3494" y="5237"/>
                  </a:cubicBezTo>
                  <a:cubicBezTo>
                    <a:pt x="3438" y="5182"/>
                    <a:pt x="3383" y="5126"/>
                    <a:pt x="3327" y="5015"/>
                  </a:cubicBezTo>
                  <a:lnTo>
                    <a:pt x="3106" y="4849"/>
                  </a:lnTo>
                  <a:cubicBezTo>
                    <a:pt x="2773" y="4461"/>
                    <a:pt x="2496" y="4073"/>
                    <a:pt x="2274" y="3740"/>
                  </a:cubicBezTo>
                  <a:cubicBezTo>
                    <a:pt x="1442" y="2520"/>
                    <a:pt x="1331" y="1799"/>
                    <a:pt x="1387" y="1577"/>
                  </a:cubicBezTo>
                  <a:cubicBezTo>
                    <a:pt x="1387" y="1577"/>
                    <a:pt x="1387" y="1522"/>
                    <a:pt x="1387" y="1522"/>
                  </a:cubicBezTo>
                  <a:cubicBezTo>
                    <a:pt x="1425" y="1446"/>
                    <a:pt x="1671" y="1292"/>
                    <a:pt x="2252" y="1292"/>
                  </a:cubicBezTo>
                  <a:close/>
                  <a:moveTo>
                    <a:pt x="2160" y="1"/>
                  </a:moveTo>
                  <a:cubicBezTo>
                    <a:pt x="1500" y="1"/>
                    <a:pt x="863" y="279"/>
                    <a:pt x="389" y="801"/>
                  </a:cubicBezTo>
                  <a:cubicBezTo>
                    <a:pt x="0" y="1356"/>
                    <a:pt x="56" y="2132"/>
                    <a:pt x="444" y="3075"/>
                  </a:cubicBezTo>
                  <a:cubicBezTo>
                    <a:pt x="1165" y="4849"/>
                    <a:pt x="3272" y="7178"/>
                    <a:pt x="6100" y="9119"/>
                  </a:cubicBezTo>
                  <a:cubicBezTo>
                    <a:pt x="8983" y="11115"/>
                    <a:pt x="11867" y="12279"/>
                    <a:pt x="13808" y="12390"/>
                  </a:cubicBezTo>
                  <a:cubicBezTo>
                    <a:pt x="13897" y="12395"/>
                    <a:pt x="13983" y="12397"/>
                    <a:pt x="14068" y="12397"/>
                  </a:cubicBezTo>
                  <a:cubicBezTo>
                    <a:pt x="14981" y="12397"/>
                    <a:pt x="15615" y="12126"/>
                    <a:pt x="15970" y="11669"/>
                  </a:cubicBezTo>
                  <a:cubicBezTo>
                    <a:pt x="16358" y="11115"/>
                    <a:pt x="16303" y="10283"/>
                    <a:pt x="15915" y="9396"/>
                  </a:cubicBezTo>
                  <a:cubicBezTo>
                    <a:pt x="15139" y="7566"/>
                    <a:pt x="13087" y="5237"/>
                    <a:pt x="10203" y="3296"/>
                  </a:cubicBezTo>
                  <a:cubicBezTo>
                    <a:pt x="7375" y="1300"/>
                    <a:pt x="4492" y="136"/>
                    <a:pt x="2496" y="25"/>
                  </a:cubicBezTo>
                  <a:cubicBezTo>
                    <a:pt x="2384" y="9"/>
                    <a:pt x="2272" y="1"/>
                    <a:pt x="21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4"/>
            <p:cNvSpPr/>
            <p:nvPr/>
          </p:nvSpPr>
          <p:spPr>
            <a:xfrm>
              <a:off x="4052575" y="1618850"/>
              <a:ext cx="189950" cy="158725"/>
            </a:xfrm>
            <a:custGeom>
              <a:rect b="b" l="l" r="r" t="t"/>
              <a:pathLst>
                <a:path extrusionOk="0" h="6349" w="7598">
                  <a:moveTo>
                    <a:pt x="3995" y="1264"/>
                  </a:moveTo>
                  <a:cubicBezTo>
                    <a:pt x="4378" y="1264"/>
                    <a:pt x="4764" y="1376"/>
                    <a:pt x="5102" y="1608"/>
                  </a:cubicBezTo>
                  <a:cubicBezTo>
                    <a:pt x="6489" y="2607"/>
                    <a:pt x="5990" y="4825"/>
                    <a:pt x="4271" y="5102"/>
                  </a:cubicBezTo>
                  <a:cubicBezTo>
                    <a:pt x="4159" y="5120"/>
                    <a:pt x="4050" y="5129"/>
                    <a:pt x="3944" y="5129"/>
                  </a:cubicBezTo>
                  <a:cubicBezTo>
                    <a:pt x="2454" y="5129"/>
                    <a:pt x="1454" y="3401"/>
                    <a:pt x="2385" y="2108"/>
                  </a:cubicBezTo>
                  <a:cubicBezTo>
                    <a:pt x="2763" y="1559"/>
                    <a:pt x="3374" y="1264"/>
                    <a:pt x="3995" y="1264"/>
                  </a:cubicBezTo>
                  <a:close/>
                  <a:moveTo>
                    <a:pt x="3883" y="0"/>
                  </a:moveTo>
                  <a:cubicBezTo>
                    <a:pt x="1498" y="0"/>
                    <a:pt x="1" y="2551"/>
                    <a:pt x="1110" y="4658"/>
                  </a:cubicBezTo>
                  <a:cubicBezTo>
                    <a:pt x="1699" y="5777"/>
                    <a:pt x="2803" y="6348"/>
                    <a:pt x="3917" y="6348"/>
                  </a:cubicBezTo>
                  <a:cubicBezTo>
                    <a:pt x="4901" y="6348"/>
                    <a:pt x="5894" y="5902"/>
                    <a:pt x="6544" y="4991"/>
                  </a:cubicBezTo>
                  <a:lnTo>
                    <a:pt x="6600" y="5046"/>
                  </a:lnTo>
                  <a:cubicBezTo>
                    <a:pt x="7598" y="3549"/>
                    <a:pt x="7210" y="1553"/>
                    <a:pt x="5768" y="555"/>
                  </a:cubicBezTo>
                  <a:cubicBezTo>
                    <a:pt x="5213" y="167"/>
                    <a:pt x="4548" y="0"/>
                    <a:pt x="38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9" name="Google Shape;2389;p24"/>
          <p:cNvGrpSpPr/>
          <p:nvPr/>
        </p:nvGrpSpPr>
        <p:grpSpPr>
          <a:xfrm>
            <a:off x="8139638" y="4175975"/>
            <a:ext cx="582275" cy="505800"/>
            <a:chOff x="4131600" y="4333525"/>
            <a:chExt cx="582275" cy="505800"/>
          </a:xfrm>
        </p:grpSpPr>
        <p:sp>
          <p:nvSpPr>
            <p:cNvPr id="2390" name="Google Shape;2390;p24"/>
            <p:cNvSpPr/>
            <p:nvPr/>
          </p:nvSpPr>
          <p:spPr>
            <a:xfrm>
              <a:off x="4422725" y="4385850"/>
              <a:ext cx="65175" cy="105400"/>
            </a:xfrm>
            <a:custGeom>
              <a:rect b="b" l="l" r="r" t="t"/>
              <a:pathLst>
                <a:path extrusionOk="0" h="4216" w="2607">
                  <a:moveTo>
                    <a:pt x="1331" y="1"/>
                  </a:moveTo>
                  <a:cubicBezTo>
                    <a:pt x="1331" y="1498"/>
                    <a:pt x="832" y="2995"/>
                    <a:pt x="0" y="4215"/>
                  </a:cubicBezTo>
                  <a:cubicBezTo>
                    <a:pt x="0" y="4215"/>
                    <a:pt x="2163" y="2552"/>
                    <a:pt x="2607" y="223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4"/>
            <p:cNvSpPr/>
            <p:nvPr/>
          </p:nvSpPr>
          <p:spPr>
            <a:xfrm>
              <a:off x="4526700" y="4401100"/>
              <a:ext cx="37450" cy="38850"/>
            </a:xfrm>
            <a:custGeom>
              <a:rect b="b" l="l" r="r" t="t"/>
              <a:pathLst>
                <a:path extrusionOk="0" h="1554" w="1498">
                  <a:moveTo>
                    <a:pt x="1387" y="1"/>
                  </a:moveTo>
                  <a:cubicBezTo>
                    <a:pt x="1331" y="1"/>
                    <a:pt x="777" y="167"/>
                    <a:pt x="0" y="1332"/>
                  </a:cubicBezTo>
                  <a:lnTo>
                    <a:pt x="1276" y="1554"/>
                  </a:lnTo>
                  <a:lnTo>
                    <a:pt x="1497" y="56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4"/>
            <p:cNvSpPr/>
            <p:nvPr/>
          </p:nvSpPr>
          <p:spPr>
            <a:xfrm>
              <a:off x="4307275" y="4382700"/>
              <a:ext cx="71100" cy="59425"/>
            </a:xfrm>
            <a:custGeom>
              <a:rect b="b" l="l" r="r" t="t"/>
              <a:pathLst>
                <a:path extrusionOk="0" h="2377" w="2844">
                  <a:moveTo>
                    <a:pt x="1534" y="0"/>
                  </a:moveTo>
                  <a:cubicBezTo>
                    <a:pt x="593" y="0"/>
                    <a:pt x="0" y="1068"/>
                    <a:pt x="570" y="1846"/>
                  </a:cubicBezTo>
                  <a:cubicBezTo>
                    <a:pt x="820" y="2209"/>
                    <a:pt x="1190" y="2377"/>
                    <a:pt x="1551" y="2377"/>
                  </a:cubicBezTo>
                  <a:cubicBezTo>
                    <a:pt x="2074" y="2377"/>
                    <a:pt x="2579" y="2025"/>
                    <a:pt x="2678" y="1402"/>
                  </a:cubicBezTo>
                  <a:cubicBezTo>
                    <a:pt x="2844" y="737"/>
                    <a:pt x="2400" y="127"/>
                    <a:pt x="1735" y="16"/>
                  </a:cubicBezTo>
                  <a:cubicBezTo>
                    <a:pt x="1666" y="5"/>
                    <a:pt x="1599" y="0"/>
                    <a:pt x="15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4"/>
            <p:cNvSpPr/>
            <p:nvPr/>
          </p:nvSpPr>
          <p:spPr>
            <a:xfrm>
              <a:off x="4497575" y="4452400"/>
              <a:ext cx="49950" cy="48550"/>
            </a:xfrm>
            <a:custGeom>
              <a:rect b="b" l="l" r="r" t="t"/>
              <a:pathLst>
                <a:path extrusionOk="0" h="1942" w="1998">
                  <a:moveTo>
                    <a:pt x="777" y="1"/>
                  </a:moveTo>
                  <a:cubicBezTo>
                    <a:pt x="444" y="500"/>
                    <a:pt x="223" y="1054"/>
                    <a:pt x="1" y="1664"/>
                  </a:cubicBezTo>
                  <a:lnTo>
                    <a:pt x="1720" y="1941"/>
                  </a:lnTo>
                  <a:lnTo>
                    <a:pt x="1997" y="22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4"/>
            <p:cNvSpPr/>
            <p:nvPr/>
          </p:nvSpPr>
          <p:spPr>
            <a:xfrm>
              <a:off x="4292425" y="4364125"/>
              <a:ext cx="107525" cy="97250"/>
            </a:xfrm>
            <a:custGeom>
              <a:rect b="b" l="l" r="r" t="t"/>
              <a:pathLst>
                <a:path extrusionOk="0" h="3890" w="4301">
                  <a:moveTo>
                    <a:pt x="2132" y="771"/>
                  </a:moveTo>
                  <a:cubicBezTo>
                    <a:pt x="2495" y="771"/>
                    <a:pt x="2862" y="926"/>
                    <a:pt x="3105" y="1258"/>
                  </a:cubicBezTo>
                  <a:cubicBezTo>
                    <a:pt x="3664" y="2071"/>
                    <a:pt x="3060" y="3116"/>
                    <a:pt x="2188" y="3116"/>
                  </a:cubicBezTo>
                  <a:cubicBezTo>
                    <a:pt x="2107" y="3116"/>
                    <a:pt x="2025" y="3107"/>
                    <a:pt x="1941" y="3088"/>
                  </a:cubicBezTo>
                  <a:cubicBezTo>
                    <a:pt x="1275" y="2977"/>
                    <a:pt x="832" y="2423"/>
                    <a:pt x="943" y="1757"/>
                  </a:cubicBezTo>
                  <a:cubicBezTo>
                    <a:pt x="1043" y="1124"/>
                    <a:pt x="1584" y="771"/>
                    <a:pt x="2132" y="771"/>
                  </a:cubicBezTo>
                  <a:close/>
                  <a:moveTo>
                    <a:pt x="2066" y="0"/>
                  </a:moveTo>
                  <a:cubicBezTo>
                    <a:pt x="1231" y="0"/>
                    <a:pt x="413" y="492"/>
                    <a:pt x="222" y="1591"/>
                  </a:cubicBezTo>
                  <a:cubicBezTo>
                    <a:pt x="0" y="2644"/>
                    <a:pt x="721" y="3642"/>
                    <a:pt x="1774" y="3864"/>
                  </a:cubicBezTo>
                  <a:cubicBezTo>
                    <a:pt x="1883" y="3881"/>
                    <a:pt x="1991" y="3890"/>
                    <a:pt x="2097" y="3890"/>
                  </a:cubicBezTo>
                  <a:cubicBezTo>
                    <a:pt x="3025" y="3890"/>
                    <a:pt x="3849" y="3257"/>
                    <a:pt x="4048" y="2312"/>
                  </a:cubicBezTo>
                  <a:cubicBezTo>
                    <a:pt x="4300" y="860"/>
                    <a:pt x="3169" y="0"/>
                    <a:pt x="206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4"/>
            <p:cNvSpPr/>
            <p:nvPr/>
          </p:nvSpPr>
          <p:spPr>
            <a:xfrm>
              <a:off x="4258400" y="4333525"/>
              <a:ext cx="183750" cy="159775"/>
            </a:xfrm>
            <a:custGeom>
              <a:rect b="b" l="l" r="r" t="t"/>
              <a:pathLst>
                <a:path extrusionOk="0" h="6391" w="7350">
                  <a:moveTo>
                    <a:pt x="3400" y="1226"/>
                  </a:moveTo>
                  <a:cubicBezTo>
                    <a:pt x="3528" y="1226"/>
                    <a:pt x="3662" y="1238"/>
                    <a:pt x="3801" y="1262"/>
                  </a:cubicBezTo>
                  <a:cubicBezTo>
                    <a:pt x="6212" y="1682"/>
                    <a:pt x="5749" y="5124"/>
                    <a:pt x="3536" y="5124"/>
                  </a:cubicBezTo>
                  <a:cubicBezTo>
                    <a:pt x="3408" y="5124"/>
                    <a:pt x="3275" y="5113"/>
                    <a:pt x="3135" y="5088"/>
                  </a:cubicBezTo>
                  <a:cubicBezTo>
                    <a:pt x="724" y="4669"/>
                    <a:pt x="1187" y="1226"/>
                    <a:pt x="3400" y="1226"/>
                  </a:cubicBezTo>
                  <a:close/>
                  <a:moveTo>
                    <a:pt x="3511" y="0"/>
                  </a:moveTo>
                  <a:cubicBezTo>
                    <a:pt x="2676" y="0"/>
                    <a:pt x="1849" y="331"/>
                    <a:pt x="1250" y="929"/>
                  </a:cubicBezTo>
                  <a:cubicBezTo>
                    <a:pt x="806" y="1373"/>
                    <a:pt x="474" y="1983"/>
                    <a:pt x="363" y="2648"/>
                  </a:cubicBezTo>
                  <a:cubicBezTo>
                    <a:pt x="0" y="4616"/>
                    <a:pt x="1573" y="6391"/>
                    <a:pt x="3544" y="6391"/>
                  </a:cubicBezTo>
                  <a:cubicBezTo>
                    <a:pt x="3683" y="6391"/>
                    <a:pt x="3824" y="6382"/>
                    <a:pt x="3967" y="6364"/>
                  </a:cubicBezTo>
                  <a:cubicBezTo>
                    <a:pt x="6074" y="6031"/>
                    <a:pt x="7350" y="3757"/>
                    <a:pt x="6407" y="1817"/>
                  </a:cubicBezTo>
                  <a:lnTo>
                    <a:pt x="6352" y="1817"/>
                  </a:lnTo>
                  <a:cubicBezTo>
                    <a:pt x="5908" y="874"/>
                    <a:pt x="5076" y="209"/>
                    <a:pt x="4023" y="42"/>
                  </a:cubicBezTo>
                  <a:cubicBezTo>
                    <a:pt x="3853" y="14"/>
                    <a:pt x="3682" y="0"/>
                    <a:pt x="351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4"/>
            <p:cNvSpPr/>
            <p:nvPr/>
          </p:nvSpPr>
          <p:spPr>
            <a:xfrm>
              <a:off x="4478175" y="4512000"/>
              <a:ext cx="51325" cy="49950"/>
            </a:xfrm>
            <a:custGeom>
              <a:rect b="b" l="l" r="r" t="t"/>
              <a:pathLst>
                <a:path extrusionOk="0" h="1998" w="2053">
                  <a:moveTo>
                    <a:pt x="500" y="1"/>
                  </a:moveTo>
                  <a:cubicBezTo>
                    <a:pt x="333" y="500"/>
                    <a:pt x="167" y="1110"/>
                    <a:pt x="0" y="1720"/>
                  </a:cubicBezTo>
                  <a:lnTo>
                    <a:pt x="1719" y="1997"/>
                  </a:lnTo>
                  <a:lnTo>
                    <a:pt x="2052" y="278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4"/>
            <p:cNvSpPr/>
            <p:nvPr/>
          </p:nvSpPr>
          <p:spPr>
            <a:xfrm>
              <a:off x="4178750" y="4351200"/>
              <a:ext cx="79025" cy="127575"/>
            </a:xfrm>
            <a:custGeom>
              <a:rect b="b" l="l" r="r" t="t"/>
              <a:pathLst>
                <a:path extrusionOk="0" h="5103" w="3161">
                  <a:moveTo>
                    <a:pt x="3161" y="1"/>
                  </a:moveTo>
                  <a:lnTo>
                    <a:pt x="0" y="2219"/>
                  </a:lnTo>
                  <a:cubicBezTo>
                    <a:pt x="333" y="3660"/>
                    <a:pt x="1497" y="4769"/>
                    <a:pt x="2994" y="5102"/>
                  </a:cubicBezTo>
                  <a:cubicBezTo>
                    <a:pt x="2163" y="3494"/>
                    <a:pt x="2218" y="1553"/>
                    <a:pt x="31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4"/>
            <p:cNvSpPr/>
            <p:nvPr/>
          </p:nvSpPr>
          <p:spPr>
            <a:xfrm>
              <a:off x="4173475" y="4505775"/>
              <a:ext cx="234025" cy="121325"/>
            </a:xfrm>
            <a:custGeom>
              <a:rect b="b" l="l" r="r" t="t"/>
              <a:pathLst>
                <a:path extrusionOk="0" h="4853" w="9361">
                  <a:moveTo>
                    <a:pt x="2535" y="1"/>
                  </a:moveTo>
                  <a:cubicBezTo>
                    <a:pt x="1001" y="1"/>
                    <a:pt x="0" y="1733"/>
                    <a:pt x="932" y="3078"/>
                  </a:cubicBezTo>
                  <a:cubicBezTo>
                    <a:pt x="1265" y="3466"/>
                    <a:pt x="1708" y="3743"/>
                    <a:pt x="2207" y="3854"/>
                  </a:cubicBezTo>
                  <a:lnTo>
                    <a:pt x="7808" y="4852"/>
                  </a:lnTo>
                  <a:cubicBezTo>
                    <a:pt x="7863" y="4353"/>
                    <a:pt x="8196" y="4021"/>
                    <a:pt x="8640" y="3854"/>
                  </a:cubicBezTo>
                  <a:cubicBezTo>
                    <a:pt x="8972" y="3799"/>
                    <a:pt x="9194" y="3522"/>
                    <a:pt x="9305" y="3189"/>
                  </a:cubicBezTo>
                  <a:lnTo>
                    <a:pt x="9305" y="3078"/>
                  </a:lnTo>
                  <a:cubicBezTo>
                    <a:pt x="9360" y="2745"/>
                    <a:pt x="9194" y="2413"/>
                    <a:pt x="8917" y="2191"/>
                  </a:cubicBezTo>
                  <a:cubicBezTo>
                    <a:pt x="8529" y="1914"/>
                    <a:pt x="8362" y="1470"/>
                    <a:pt x="8473" y="1026"/>
                  </a:cubicBezTo>
                  <a:lnTo>
                    <a:pt x="2873" y="28"/>
                  </a:lnTo>
                  <a:cubicBezTo>
                    <a:pt x="2758" y="10"/>
                    <a:pt x="2645" y="1"/>
                    <a:pt x="253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24"/>
            <p:cNvSpPr/>
            <p:nvPr/>
          </p:nvSpPr>
          <p:spPr>
            <a:xfrm>
              <a:off x="4467075" y="4573000"/>
              <a:ext cx="44400" cy="49950"/>
            </a:xfrm>
            <a:custGeom>
              <a:rect b="b" l="l" r="r" t="t"/>
              <a:pathLst>
                <a:path extrusionOk="0" h="1998" w="1776">
                  <a:moveTo>
                    <a:pt x="278" y="1"/>
                  </a:moveTo>
                  <a:cubicBezTo>
                    <a:pt x="223" y="278"/>
                    <a:pt x="167" y="611"/>
                    <a:pt x="112" y="888"/>
                  </a:cubicBezTo>
                  <a:cubicBezTo>
                    <a:pt x="56" y="1165"/>
                    <a:pt x="1" y="1443"/>
                    <a:pt x="1" y="1775"/>
                  </a:cubicBezTo>
                  <a:lnTo>
                    <a:pt x="1443" y="1997"/>
                  </a:lnTo>
                  <a:lnTo>
                    <a:pt x="1775" y="278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24"/>
            <p:cNvSpPr/>
            <p:nvPr/>
          </p:nvSpPr>
          <p:spPr>
            <a:xfrm>
              <a:off x="4536400" y="4412200"/>
              <a:ext cx="177475" cy="408975"/>
            </a:xfrm>
            <a:custGeom>
              <a:rect b="b" l="l" r="r" t="t"/>
              <a:pathLst>
                <a:path extrusionOk="0" h="16359" w="7099">
                  <a:moveTo>
                    <a:pt x="2828" y="1"/>
                  </a:moveTo>
                  <a:lnTo>
                    <a:pt x="2828" y="1"/>
                  </a:lnTo>
                  <a:cubicBezTo>
                    <a:pt x="3549" y="1830"/>
                    <a:pt x="3716" y="4936"/>
                    <a:pt x="3161" y="8318"/>
                  </a:cubicBezTo>
                  <a:cubicBezTo>
                    <a:pt x="2551" y="11756"/>
                    <a:pt x="1331" y="14584"/>
                    <a:pt x="0" y="16081"/>
                  </a:cubicBezTo>
                  <a:lnTo>
                    <a:pt x="1608" y="16359"/>
                  </a:lnTo>
                  <a:cubicBezTo>
                    <a:pt x="3106" y="15305"/>
                    <a:pt x="3937" y="14695"/>
                    <a:pt x="5435" y="13641"/>
                  </a:cubicBezTo>
                  <a:lnTo>
                    <a:pt x="7098" y="4104"/>
                  </a:lnTo>
                  <a:cubicBezTo>
                    <a:pt x="6045" y="2607"/>
                    <a:pt x="5490" y="1775"/>
                    <a:pt x="4437" y="278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24"/>
            <p:cNvSpPr/>
            <p:nvPr/>
          </p:nvSpPr>
          <p:spPr>
            <a:xfrm>
              <a:off x="4461550" y="4636775"/>
              <a:ext cx="45750" cy="49925"/>
            </a:xfrm>
            <a:custGeom>
              <a:rect b="b" l="l" r="r" t="t"/>
              <a:pathLst>
                <a:path extrusionOk="0" h="1997" w="1830">
                  <a:moveTo>
                    <a:pt x="111" y="1"/>
                  </a:moveTo>
                  <a:cubicBezTo>
                    <a:pt x="56" y="555"/>
                    <a:pt x="0" y="1165"/>
                    <a:pt x="0" y="1775"/>
                  </a:cubicBezTo>
                  <a:lnTo>
                    <a:pt x="1553" y="1997"/>
                  </a:lnTo>
                  <a:lnTo>
                    <a:pt x="1830" y="27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4"/>
            <p:cNvSpPr/>
            <p:nvPr/>
          </p:nvSpPr>
          <p:spPr>
            <a:xfrm>
              <a:off x="4131600" y="4630600"/>
              <a:ext cx="94300" cy="122650"/>
            </a:xfrm>
            <a:custGeom>
              <a:rect b="b" l="l" r="r" t="t"/>
              <a:pathLst>
                <a:path extrusionOk="0" h="4906" w="3772">
                  <a:moveTo>
                    <a:pt x="3317" y="1"/>
                  </a:moveTo>
                  <a:cubicBezTo>
                    <a:pt x="1987" y="1"/>
                    <a:pt x="748" y="649"/>
                    <a:pt x="1" y="1745"/>
                  </a:cubicBezTo>
                  <a:lnTo>
                    <a:pt x="2219" y="4905"/>
                  </a:lnTo>
                  <a:cubicBezTo>
                    <a:pt x="1831" y="3131"/>
                    <a:pt x="2441" y="1246"/>
                    <a:pt x="3771" y="26"/>
                  </a:cubicBezTo>
                  <a:cubicBezTo>
                    <a:pt x="3619" y="9"/>
                    <a:pt x="3467" y="1"/>
                    <a:pt x="331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24"/>
            <p:cNvSpPr/>
            <p:nvPr/>
          </p:nvSpPr>
          <p:spPr>
            <a:xfrm>
              <a:off x="4529475" y="4489825"/>
              <a:ext cx="62400" cy="244025"/>
            </a:xfrm>
            <a:custGeom>
              <a:rect b="b" l="l" r="r" t="t"/>
              <a:pathLst>
                <a:path extrusionOk="0" h="9761" w="2496">
                  <a:moveTo>
                    <a:pt x="2495" y="1"/>
                  </a:moveTo>
                  <a:cubicBezTo>
                    <a:pt x="1553" y="777"/>
                    <a:pt x="721" y="2552"/>
                    <a:pt x="388" y="4659"/>
                  </a:cubicBezTo>
                  <a:cubicBezTo>
                    <a:pt x="0" y="6821"/>
                    <a:pt x="167" y="8762"/>
                    <a:pt x="776" y="9760"/>
                  </a:cubicBezTo>
                  <a:cubicBezTo>
                    <a:pt x="832" y="9705"/>
                    <a:pt x="887" y="9594"/>
                    <a:pt x="887" y="9538"/>
                  </a:cubicBezTo>
                  <a:cubicBezTo>
                    <a:pt x="943" y="9427"/>
                    <a:pt x="998" y="9317"/>
                    <a:pt x="998" y="9261"/>
                  </a:cubicBezTo>
                  <a:cubicBezTo>
                    <a:pt x="1054" y="9150"/>
                    <a:pt x="1054" y="9095"/>
                    <a:pt x="1109" y="8984"/>
                  </a:cubicBezTo>
                  <a:lnTo>
                    <a:pt x="1165" y="8762"/>
                  </a:lnTo>
                  <a:cubicBezTo>
                    <a:pt x="1276" y="8485"/>
                    <a:pt x="1386" y="8208"/>
                    <a:pt x="1497" y="7930"/>
                  </a:cubicBezTo>
                  <a:cubicBezTo>
                    <a:pt x="1497" y="7819"/>
                    <a:pt x="1719" y="7653"/>
                    <a:pt x="1775" y="7487"/>
                  </a:cubicBezTo>
                  <a:cubicBezTo>
                    <a:pt x="1830" y="7376"/>
                    <a:pt x="1885" y="7209"/>
                    <a:pt x="1885" y="7043"/>
                  </a:cubicBezTo>
                  <a:cubicBezTo>
                    <a:pt x="1941" y="6988"/>
                    <a:pt x="1941" y="6877"/>
                    <a:pt x="1996" y="6766"/>
                  </a:cubicBezTo>
                  <a:cubicBezTo>
                    <a:pt x="1996" y="6710"/>
                    <a:pt x="1996" y="6655"/>
                    <a:pt x="2052" y="6599"/>
                  </a:cubicBezTo>
                  <a:cubicBezTo>
                    <a:pt x="2107" y="6433"/>
                    <a:pt x="2107" y="6211"/>
                    <a:pt x="2163" y="6045"/>
                  </a:cubicBezTo>
                  <a:lnTo>
                    <a:pt x="2163" y="5934"/>
                  </a:lnTo>
                  <a:lnTo>
                    <a:pt x="2163" y="5712"/>
                  </a:lnTo>
                  <a:lnTo>
                    <a:pt x="2218" y="5435"/>
                  </a:lnTo>
                  <a:cubicBezTo>
                    <a:pt x="2274" y="5269"/>
                    <a:pt x="2274" y="5158"/>
                    <a:pt x="2329" y="4991"/>
                  </a:cubicBezTo>
                  <a:cubicBezTo>
                    <a:pt x="2329" y="4825"/>
                    <a:pt x="2329" y="4659"/>
                    <a:pt x="2385" y="4548"/>
                  </a:cubicBezTo>
                  <a:cubicBezTo>
                    <a:pt x="2440" y="4437"/>
                    <a:pt x="2440" y="4326"/>
                    <a:pt x="2440" y="4215"/>
                  </a:cubicBezTo>
                  <a:cubicBezTo>
                    <a:pt x="2440" y="4160"/>
                    <a:pt x="2440" y="4104"/>
                    <a:pt x="2440" y="4049"/>
                  </a:cubicBezTo>
                  <a:cubicBezTo>
                    <a:pt x="2440" y="3993"/>
                    <a:pt x="2440" y="3938"/>
                    <a:pt x="2440" y="3882"/>
                  </a:cubicBezTo>
                  <a:cubicBezTo>
                    <a:pt x="2495" y="3716"/>
                    <a:pt x="2495" y="3550"/>
                    <a:pt x="2495" y="3328"/>
                  </a:cubicBezTo>
                  <a:cubicBezTo>
                    <a:pt x="2495" y="3272"/>
                    <a:pt x="2495" y="3217"/>
                    <a:pt x="2495" y="3161"/>
                  </a:cubicBezTo>
                  <a:lnTo>
                    <a:pt x="2495" y="2884"/>
                  </a:lnTo>
                  <a:lnTo>
                    <a:pt x="2495" y="2385"/>
                  </a:lnTo>
                  <a:lnTo>
                    <a:pt x="2495" y="1997"/>
                  </a:lnTo>
                  <a:lnTo>
                    <a:pt x="2495" y="1110"/>
                  </a:lnTo>
                  <a:lnTo>
                    <a:pt x="2495" y="833"/>
                  </a:lnTo>
                  <a:lnTo>
                    <a:pt x="2495" y="555"/>
                  </a:lnTo>
                  <a:lnTo>
                    <a:pt x="2495" y="27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24"/>
            <p:cNvSpPr/>
            <p:nvPr/>
          </p:nvSpPr>
          <p:spPr>
            <a:xfrm>
              <a:off x="4461550" y="4700550"/>
              <a:ext cx="41600" cy="51325"/>
            </a:xfrm>
            <a:custGeom>
              <a:rect b="b" l="l" r="r" t="t"/>
              <a:pathLst>
                <a:path extrusionOk="0" h="2053" w="1664">
                  <a:moveTo>
                    <a:pt x="0" y="0"/>
                  </a:moveTo>
                  <a:cubicBezTo>
                    <a:pt x="0" y="610"/>
                    <a:pt x="56" y="1220"/>
                    <a:pt x="166" y="1830"/>
                  </a:cubicBezTo>
                  <a:lnTo>
                    <a:pt x="1386" y="2052"/>
                  </a:lnTo>
                  <a:lnTo>
                    <a:pt x="1664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4"/>
            <p:cNvSpPr/>
            <p:nvPr/>
          </p:nvSpPr>
          <p:spPr>
            <a:xfrm>
              <a:off x="4461550" y="4402500"/>
              <a:ext cx="130325" cy="406200"/>
            </a:xfrm>
            <a:custGeom>
              <a:rect b="b" l="l" r="r" t="t"/>
              <a:pathLst>
                <a:path extrusionOk="0" h="16248" w="5213">
                  <a:moveTo>
                    <a:pt x="4103" y="0"/>
                  </a:moveTo>
                  <a:lnTo>
                    <a:pt x="3882" y="1498"/>
                  </a:lnTo>
                  <a:lnTo>
                    <a:pt x="2606" y="1276"/>
                  </a:lnTo>
                  <a:cubicBezTo>
                    <a:pt x="2551" y="1387"/>
                    <a:pt x="2440" y="1553"/>
                    <a:pt x="2384" y="1664"/>
                  </a:cubicBezTo>
                  <a:cubicBezTo>
                    <a:pt x="2329" y="1775"/>
                    <a:pt x="2274" y="1886"/>
                    <a:pt x="2218" y="1941"/>
                  </a:cubicBezTo>
                  <a:lnTo>
                    <a:pt x="3438" y="2163"/>
                  </a:lnTo>
                  <a:lnTo>
                    <a:pt x="3161" y="3937"/>
                  </a:lnTo>
                  <a:lnTo>
                    <a:pt x="1442" y="3605"/>
                  </a:lnTo>
                  <a:cubicBezTo>
                    <a:pt x="1331" y="3882"/>
                    <a:pt x="1275" y="4104"/>
                    <a:pt x="1165" y="4381"/>
                  </a:cubicBezTo>
                  <a:lnTo>
                    <a:pt x="2717" y="4658"/>
                  </a:lnTo>
                  <a:lnTo>
                    <a:pt x="2384" y="6377"/>
                  </a:lnTo>
                  <a:lnTo>
                    <a:pt x="665" y="6100"/>
                  </a:lnTo>
                  <a:cubicBezTo>
                    <a:pt x="610" y="6322"/>
                    <a:pt x="555" y="6599"/>
                    <a:pt x="499" y="6821"/>
                  </a:cubicBezTo>
                  <a:lnTo>
                    <a:pt x="1996" y="7098"/>
                  </a:lnTo>
                  <a:lnTo>
                    <a:pt x="1664" y="8817"/>
                  </a:lnTo>
                  <a:lnTo>
                    <a:pt x="222" y="8540"/>
                  </a:lnTo>
                  <a:lnTo>
                    <a:pt x="111" y="9372"/>
                  </a:lnTo>
                  <a:lnTo>
                    <a:pt x="1830" y="9649"/>
                  </a:lnTo>
                  <a:lnTo>
                    <a:pt x="1553" y="11368"/>
                  </a:lnTo>
                  <a:lnTo>
                    <a:pt x="0" y="11146"/>
                  </a:lnTo>
                  <a:lnTo>
                    <a:pt x="0" y="11922"/>
                  </a:lnTo>
                  <a:lnTo>
                    <a:pt x="1664" y="12200"/>
                  </a:lnTo>
                  <a:lnTo>
                    <a:pt x="1386" y="13974"/>
                  </a:lnTo>
                  <a:lnTo>
                    <a:pt x="166" y="13752"/>
                  </a:lnTo>
                  <a:lnTo>
                    <a:pt x="166" y="13752"/>
                  </a:lnTo>
                  <a:cubicBezTo>
                    <a:pt x="166" y="13863"/>
                    <a:pt x="222" y="13974"/>
                    <a:pt x="222" y="14085"/>
                  </a:cubicBezTo>
                  <a:cubicBezTo>
                    <a:pt x="222" y="14196"/>
                    <a:pt x="277" y="14362"/>
                    <a:pt x="333" y="14529"/>
                  </a:cubicBezTo>
                  <a:lnTo>
                    <a:pt x="1553" y="14750"/>
                  </a:lnTo>
                  <a:lnTo>
                    <a:pt x="1275" y="16248"/>
                  </a:lnTo>
                  <a:cubicBezTo>
                    <a:pt x="1497" y="16137"/>
                    <a:pt x="2107" y="15804"/>
                    <a:pt x="2884" y="14529"/>
                  </a:cubicBezTo>
                  <a:cubicBezTo>
                    <a:pt x="3105" y="14140"/>
                    <a:pt x="3272" y="13752"/>
                    <a:pt x="3493" y="13309"/>
                  </a:cubicBezTo>
                  <a:cubicBezTo>
                    <a:pt x="2884" y="12255"/>
                    <a:pt x="2717" y="10314"/>
                    <a:pt x="3105" y="8207"/>
                  </a:cubicBezTo>
                  <a:cubicBezTo>
                    <a:pt x="3438" y="6045"/>
                    <a:pt x="4270" y="4270"/>
                    <a:pt x="5212" y="3549"/>
                  </a:cubicBezTo>
                  <a:cubicBezTo>
                    <a:pt x="5157" y="3050"/>
                    <a:pt x="5102" y="2607"/>
                    <a:pt x="5046" y="2163"/>
                  </a:cubicBezTo>
                  <a:cubicBezTo>
                    <a:pt x="4769" y="721"/>
                    <a:pt x="4325" y="167"/>
                    <a:pt x="410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4"/>
            <p:cNvSpPr/>
            <p:nvPr/>
          </p:nvSpPr>
          <p:spPr>
            <a:xfrm>
              <a:off x="4131600" y="4351200"/>
              <a:ext cx="385425" cy="446400"/>
            </a:xfrm>
            <a:custGeom>
              <a:rect b="b" l="l" r="r" t="t"/>
              <a:pathLst>
                <a:path extrusionOk="0" h="17856" w="15417">
                  <a:moveTo>
                    <a:pt x="4210" y="6184"/>
                  </a:moveTo>
                  <a:cubicBezTo>
                    <a:pt x="4320" y="6184"/>
                    <a:pt x="4433" y="6193"/>
                    <a:pt x="4548" y="6211"/>
                  </a:cubicBezTo>
                  <a:lnTo>
                    <a:pt x="10148" y="7209"/>
                  </a:lnTo>
                  <a:cubicBezTo>
                    <a:pt x="10037" y="7653"/>
                    <a:pt x="10204" y="8097"/>
                    <a:pt x="10592" y="8374"/>
                  </a:cubicBezTo>
                  <a:cubicBezTo>
                    <a:pt x="10869" y="8596"/>
                    <a:pt x="11035" y="8928"/>
                    <a:pt x="10980" y="9261"/>
                  </a:cubicBezTo>
                  <a:lnTo>
                    <a:pt x="10980" y="9372"/>
                  </a:lnTo>
                  <a:cubicBezTo>
                    <a:pt x="10869" y="9705"/>
                    <a:pt x="10647" y="9982"/>
                    <a:pt x="10315" y="10037"/>
                  </a:cubicBezTo>
                  <a:cubicBezTo>
                    <a:pt x="9871" y="10204"/>
                    <a:pt x="9538" y="10536"/>
                    <a:pt x="9483" y="11035"/>
                  </a:cubicBezTo>
                  <a:lnTo>
                    <a:pt x="3882" y="10037"/>
                  </a:lnTo>
                  <a:cubicBezTo>
                    <a:pt x="3383" y="9926"/>
                    <a:pt x="2940" y="9649"/>
                    <a:pt x="2607" y="9261"/>
                  </a:cubicBezTo>
                  <a:cubicBezTo>
                    <a:pt x="1675" y="7916"/>
                    <a:pt x="2676" y="6184"/>
                    <a:pt x="4210" y="6184"/>
                  </a:cubicBezTo>
                  <a:close/>
                  <a:moveTo>
                    <a:pt x="5047" y="1"/>
                  </a:moveTo>
                  <a:cubicBezTo>
                    <a:pt x="4104" y="1553"/>
                    <a:pt x="4049" y="3494"/>
                    <a:pt x="4880" y="5102"/>
                  </a:cubicBezTo>
                  <a:cubicBezTo>
                    <a:pt x="3383" y="4769"/>
                    <a:pt x="2274" y="3660"/>
                    <a:pt x="1886" y="2219"/>
                  </a:cubicBezTo>
                  <a:lnTo>
                    <a:pt x="1" y="12921"/>
                  </a:lnTo>
                  <a:cubicBezTo>
                    <a:pt x="748" y="11825"/>
                    <a:pt x="2032" y="11177"/>
                    <a:pt x="3330" y="11177"/>
                  </a:cubicBezTo>
                  <a:cubicBezTo>
                    <a:pt x="3477" y="11177"/>
                    <a:pt x="3625" y="11185"/>
                    <a:pt x="3771" y="11202"/>
                  </a:cubicBezTo>
                  <a:cubicBezTo>
                    <a:pt x="2441" y="12477"/>
                    <a:pt x="1831" y="14307"/>
                    <a:pt x="2219" y="16081"/>
                  </a:cubicBezTo>
                  <a:lnTo>
                    <a:pt x="3494" y="16303"/>
                  </a:lnTo>
                  <a:cubicBezTo>
                    <a:pt x="3217" y="15693"/>
                    <a:pt x="3106" y="15028"/>
                    <a:pt x="3217" y="14363"/>
                  </a:cubicBezTo>
                  <a:cubicBezTo>
                    <a:pt x="3509" y="12778"/>
                    <a:pt x="4898" y="11727"/>
                    <a:pt x="6394" y="11727"/>
                  </a:cubicBezTo>
                  <a:cubicBezTo>
                    <a:pt x="6888" y="11727"/>
                    <a:pt x="7393" y="11841"/>
                    <a:pt x="7875" y="12089"/>
                  </a:cubicBezTo>
                  <a:cubicBezTo>
                    <a:pt x="9760" y="13087"/>
                    <a:pt x="10148" y="15693"/>
                    <a:pt x="8651" y="17191"/>
                  </a:cubicBezTo>
                  <a:lnTo>
                    <a:pt x="10093" y="17468"/>
                  </a:lnTo>
                  <a:cubicBezTo>
                    <a:pt x="10647" y="16026"/>
                    <a:pt x="10703" y="14473"/>
                    <a:pt x="10315" y="12976"/>
                  </a:cubicBezTo>
                  <a:lnTo>
                    <a:pt x="10315" y="12976"/>
                  </a:lnTo>
                  <a:cubicBezTo>
                    <a:pt x="10315" y="12977"/>
                    <a:pt x="11812" y="15361"/>
                    <a:pt x="11424" y="17690"/>
                  </a:cubicBezTo>
                  <a:lnTo>
                    <a:pt x="12588" y="17856"/>
                  </a:lnTo>
                  <a:cubicBezTo>
                    <a:pt x="11867" y="16081"/>
                    <a:pt x="11701" y="12921"/>
                    <a:pt x="12311" y="9538"/>
                  </a:cubicBezTo>
                  <a:cubicBezTo>
                    <a:pt x="12865" y="6156"/>
                    <a:pt x="14085" y="3272"/>
                    <a:pt x="15416" y="1831"/>
                  </a:cubicBezTo>
                  <a:lnTo>
                    <a:pt x="14196" y="1609"/>
                  </a:lnTo>
                  <a:cubicBezTo>
                    <a:pt x="13808" y="3938"/>
                    <a:pt x="11590" y="5601"/>
                    <a:pt x="11590" y="5601"/>
                  </a:cubicBezTo>
                  <a:cubicBezTo>
                    <a:pt x="12477" y="4381"/>
                    <a:pt x="12921" y="2884"/>
                    <a:pt x="12921" y="1387"/>
                  </a:cubicBezTo>
                  <a:lnTo>
                    <a:pt x="11424" y="1165"/>
                  </a:lnTo>
                  <a:lnTo>
                    <a:pt x="11424" y="1165"/>
                  </a:lnTo>
                  <a:cubicBezTo>
                    <a:pt x="12366" y="3106"/>
                    <a:pt x="11146" y="5379"/>
                    <a:pt x="8984" y="5657"/>
                  </a:cubicBezTo>
                  <a:cubicBezTo>
                    <a:pt x="8837" y="5675"/>
                    <a:pt x="8693" y="5685"/>
                    <a:pt x="8550" y="5685"/>
                  </a:cubicBezTo>
                  <a:cubicBezTo>
                    <a:pt x="6591" y="5685"/>
                    <a:pt x="5073" y="3958"/>
                    <a:pt x="5435" y="1941"/>
                  </a:cubicBezTo>
                  <a:cubicBezTo>
                    <a:pt x="5546" y="1276"/>
                    <a:pt x="5823" y="722"/>
                    <a:pt x="6322" y="222"/>
                  </a:cubicBezTo>
                  <a:lnTo>
                    <a:pt x="5047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4"/>
            <p:cNvSpPr/>
            <p:nvPr/>
          </p:nvSpPr>
          <p:spPr>
            <a:xfrm>
              <a:off x="4469850" y="4765700"/>
              <a:ext cx="30525" cy="43000"/>
            </a:xfrm>
            <a:custGeom>
              <a:rect b="b" l="l" r="r" t="t"/>
              <a:pathLst>
                <a:path extrusionOk="0" h="1720" w="1221">
                  <a:moveTo>
                    <a:pt x="1" y="1"/>
                  </a:moveTo>
                  <a:lnTo>
                    <a:pt x="1" y="1"/>
                  </a:lnTo>
                  <a:cubicBezTo>
                    <a:pt x="333" y="1331"/>
                    <a:pt x="777" y="1720"/>
                    <a:pt x="888" y="1720"/>
                  </a:cubicBezTo>
                  <a:lnTo>
                    <a:pt x="943" y="1720"/>
                  </a:lnTo>
                  <a:lnTo>
                    <a:pt x="122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4"/>
            <p:cNvSpPr/>
            <p:nvPr/>
          </p:nvSpPr>
          <p:spPr>
            <a:xfrm>
              <a:off x="4259150" y="4694125"/>
              <a:ext cx="74050" cy="59125"/>
            </a:xfrm>
            <a:custGeom>
              <a:rect b="b" l="l" r="r" t="t"/>
              <a:pathLst>
                <a:path extrusionOk="0" h="2365" w="2962">
                  <a:moveTo>
                    <a:pt x="1234" y="0"/>
                  </a:moveTo>
                  <a:cubicBezTo>
                    <a:pt x="709" y="0"/>
                    <a:pt x="206" y="408"/>
                    <a:pt x="111" y="978"/>
                  </a:cubicBezTo>
                  <a:cubicBezTo>
                    <a:pt x="0" y="1588"/>
                    <a:pt x="444" y="2254"/>
                    <a:pt x="1109" y="2364"/>
                  </a:cubicBezTo>
                  <a:lnTo>
                    <a:pt x="1109" y="2309"/>
                  </a:lnTo>
                  <a:cubicBezTo>
                    <a:pt x="1198" y="2325"/>
                    <a:pt x="1283" y="2332"/>
                    <a:pt x="1364" y="2332"/>
                  </a:cubicBezTo>
                  <a:cubicBezTo>
                    <a:pt x="2700" y="2332"/>
                    <a:pt x="2961" y="297"/>
                    <a:pt x="1497" y="36"/>
                  </a:cubicBezTo>
                  <a:cubicBezTo>
                    <a:pt x="1410" y="12"/>
                    <a:pt x="1322" y="0"/>
                    <a:pt x="12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24"/>
            <p:cNvSpPr/>
            <p:nvPr/>
          </p:nvSpPr>
          <p:spPr>
            <a:xfrm>
              <a:off x="4237650" y="4675975"/>
              <a:ext cx="117175" cy="97350"/>
            </a:xfrm>
            <a:custGeom>
              <a:rect b="b" l="l" r="r" t="t"/>
              <a:pathLst>
                <a:path extrusionOk="0" h="3894" w="4687">
                  <a:moveTo>
                    <a:pt x="2148" y="743"/>
                  </a:moveTo>
                  <a:cubicBezTo>
                    <a:pt x="2218" y="743"/>
                    <a:pt x="2288" y="749"/>
                    <a:pt x="2357" y="762"/>
                  </a:cubicBezTo>
                  <a:cubicBezTo>
                    <a:pt x="3411" y="983"/>
                    <a:pt x="3688" y="2314"/>
                    <a:pt x="2801" y="2869"/>
                  </a:cubicBezTo>
                  <a:cubicBezTo>
                    <a:pt x="2590" y="3023"/>
                    <a:pt x="2358" y="3092"/>
                    <a:pt x="2132" y="3092"/>
                  </a:cubicBezTo>
                  <a:cubicBezTo>
                    <a:pt x="1465" y="3092"/>
                    <a:pt x="847" y="2491"/>
                    <a:pt x="971" y="1704"/>
                  </a:cubicBezTo>
                  <a:cubicBezTo>
                    <a:pt x="1069" y="1115"/>
                    <a:pt x="1603" y="743"/>
                    <a:pt x="2148" y="743"/>
                  </a:cubicBezTo>
                  <a:close/>
                  <a:moveTo>
                    <a:pt x="2085" y="0"/>
                  </a:moveTo>
                  <a:cubicBezTo>
                    <a:pt x="1183" y="0"/>
                    <a:pt x="396" y="669"/>
                    <a:pt x="250" y="1593"/>
                  </a:cubicBezTo>
                  <a:cubicBezTo>
                    <a:pt x="0" y="2884"/>
                    <a:pt x="1033" y="3894"/>
                    <a:pt x="2149" y="3894"/>
                  </a:cubicBezTo>
                  <a:cubicBezTo>
                    <a:pt x="2520" y="3894"/>
                    <a:pt x="2899" y="3783"/>
                    <a:pt x="3245" y="3534"/>
                  </a:cubicBezTo>
                  <a:cubicBezTo>
                    <a:pt x="4686" y="2536"/>
                    <a:pt x="4187" y="318"/>
                    <a:pt x="2468" y="41"/>
                  </a:cubicBezTo>
                  <a:cubicBezTo>
                    <a:pt x="2339" y="14"/>
                    <a:pt x="2211" y="0"/>
                    <a:pt x="2085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24"/>
            <p:cNvSpPr/>
            <p:nvPr/>
          </p:nvSpPr>
          <p:spPr>
            <a:xfrm>
              <a:off x="4383900" y="4675600"/>
              <a:ext cx="43000" cy="116475"/>
            </a:xfrm>
            <a:custGeom>
              <a:rect b="b" l="l" r="r" t="t"/>
              <a:pathLst>
                <a:path extrusionOk="0" h="4659" w="1720">
                  <a:moveTo>
                    <a:pt x="223" y="0"/>
                  </a:moveTo>
                  <a:cubicBezTo>
                    <a:pt x="611" y="1497"/>
                    <a:pt x="555" y="3050"/>
                    <a:pt x="1" y="4492"/>
                  </a:cubicBezTo>
                  <a:lnTo>
                    <a:pt x="1332" y="4658"/>
                  </a:lnTo>
                  <a:cubicBezTo>
                    <a:pt x="1720" y="2385"/>
                    <a:pt x="223" y="1"/>
                    <a:pt x="2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4"/>
            <p:cNvSpPr/>
            <p:nvPr/>
          </p:nvSpPr>
          <p:spPr>
            <a:xfrm>
              <a:off x="4422725" y="4371875"/>
              <a:ext cx="206575" cy="467450"/>
            </a:xfrm>
            <a:custGeom>
              <a:rect b="b" l="l" r="r" t="t"/>
              <a:pathLst>
                <a:path extrusionOk="0" h="18698" w="8263">
                  <a:moveTo>
                    <a:pt x="5546" y="1170"/>
                  </a:moveTo>
                  <a:lnTo>
                    <a:pt x="5656" y="1225"/>
                  </a:lnTo>
                  <a:cubicBezTo>
                    <a:pt x="5878" y="1392"/>
                    <a:pt x="6266" y="1946"/>
                    <a:pt x="6544" y="3388"/>
                  </a:cubicBezTo>
                  <a:cubicBezTo>
                    <a:pt x="6655" y="3832"/>
                    <a:pt x="6710" y="4275"/>
                    <a:pt x="6710" y="4774"/>
                  </a:cubicBezTo>
                  <a:lnTo>
                    <a:pt x="6710" y="5051"/>
                  </a:lnTo>
                  <a:lnTo>
                    <a:pt x="6710" y="5329"/>
                  </a:lnTo>
                  <a:lnTo>
                    <a:pt x="6710" y="5606"/>
                  </a:lnTo>
                  <a:lnTo>
                    <a:pt x="6710" y="5828"/>
                  </a:lnTo>
                  <a:lnTo>
                    <a:pt x="6710" y="6715"/>
                  </a:lnTo>
                  <a:lnTo>
                    <a:pt x="6710" y="7159"/>
                  </a:lnTo>
                  <a:lnTo>
                    <a:pt x="6710" y="7602"/>
                  </a:lnTo>
                  <a:lnTo>
                    <a:pt x="6710" y="7879"/>
                  </a:lnTo>
                  <a:cubicBezTo>
                    <a:pt x="6710" y="7935"/>
                    <a:pt x="6710" y="8046"/>
                    <a:pt x="6710" y="8101"/>
                  </a:cubicBezTo>
                  <a:cubicBezTo>
                    <a:pt x="6710" y="8268"/>
                    <a:pt x="6710" y="8489"/>
                    <a:pt x="6655" y="8656"/>
                  </a:cubicBezTo>
                  <a:cubicBezTo>
                    <a:pt x="6655" y="8711"/>
                    <a:pt x="6655" y="8711"/>
                    <a:pt x="6655" y="8767"/>
                  </a:cubicBezTo>
                  <a:cubicBezTo>
                    <a:pt x="6655" y="8822"/>
                    <a:pt x="6655" y="8933"/>
                    <a:pt x="6655" y="8989"/>
                  </a:cubicBezTo>
                  <a:cubicBezTo>
                    <a:pt x="6655" y="9099"/>
                    <a:pt x="6655" y="9155"/>
                    <a:pt x="6655" y="9266"/>
                  </a:cubicBezTo>
                  <a:cubicBezTo>
                    <a:pt x="6599" y="9377"/>
                    <a:pt x="6599" y="9598"/>
                    <a:pt x="6544" y="9709"/>
                  </a:cubicBezTo>
                  <a:cubicBezTo>
                    <a:pt x="6544" y="9876"/>
                    <a:pt x="6488" y="10042"/>
                    <a:pt x="6488" y="10153"/>
                  </a:cubicBezTo>
                  <a:lnTo>
                    <a:pt x="6433" y="10486"/>
                  </a:lnTo>
                  <a:lnTo>
                    <a:pt x="6433" y="10652"/>
                  </a:lnTo>
                  <a:lnTo>
                    <a:pt x="6433" y="10818"/>
                  </a:lnTo>
                  <a:cubicBezTo>
                    <a:pt x="6377" y="10985"/>
                    <a:pt x="6322" y="11151"/>
                    <a:pt x="6266" y="11317"/>
                  </a:cubicBezTo>
                  <a:cubicBezTo>
                    <a:pt x="6266" y="11373"/>
                    <a:pt x="6266" y="11484"/>
                    <a:pt x="6211" y="11539"/>
                  </a:cubicBezTo>
                  <a:cubicBezTo>
                    <a:pt x="6211" y="11595"/>
                    <a:pt x="6211" y="11706"/>
                    <a:pt x="6155" y="11817"/>
                  </a:cubicBezTo>
                  <a:cubicBezTo>
                    <a:pt x="6100" y="11927"/>
                    <a:pt x="6100" y="12094"/>
                    <a:pt x="6045" y="12260"/>
                  </a:cubicBezTo>
                  <a:cubicBezTo>
                    <a:pt x="5989" y="12426"/>
                    <a:pt x="5934" y="12537"/>
                    <a:pt x="5934" y="12648"/>
                  </a:cubicBezTo>
                  <a:cubicBezTo>
                    <a:pt x="5823" y="12926"/>
                    <a:pt x="5712" y="13203"/>
                    <a:pt x="5601" y="13480"/>
                  </a:cubicBezTo>
                  <a:lnTo>
                    <a:pt x="5546" y="13702"/>
                  </a:lnTo>
                  <a:cubicBezTo>
                    <a:pt x="5490" y="13813"/>
                    <a:pt x="5490" y="13868"/>
                    <a:pt x="5435" y="13979"/>
                  </a:cubicBezTo>
                  <a:cubicBezTo>
                    <a:pt x="5435" y="14035"/>
                    <a:pt x="5379" y="14145"/>
                    <a:pt x="5324" y="14256"/>
                  </a:cubicBezTo>
                  <a:cubicBezTo>
                    <a:pt x="5324" y="14312"/>
                    <a:pt x="5268" y="14423"/>
                    <a:pt x="5213" y="14478"/>
                  </a:cubicBezTo>
                  <a:cubicBezTo>
                    <a:pt x="4991" y="14922"/>
                    <a:pt x="4825" y="15365"/>
                    <a:pt x="4603" y="15698"/>
                  </a:cubicBezTo>
                  <a:cubicBezTo>
                    <a:pt x="3827" y="16973"/>
                    <a:pt x="3217" y="17362"/>
                    <a:pt x="2995" y="17417"/>
                  </a:cubicBezTo>
                  <a:lnTo>
                    <a:pt x="2773" y="17417"/>
                  </a:lnTo>
                  <a:cubicBezTo>
                    <a:pt x="2662" y="17417"/>
                    <a:pt x="2218" y="17029"/>
                    <a:pt x="1886" y="15754"/>
                  </a:cubicBezTo>
                  <a:cubicBezTo>
                    <a:pt x="1830" y="15587"/>
                    <a:pt x="1775" y="15421"/>
                    <a:pt x="1775" y="15310"/>
                  </a:cubicBezTo>
                  <a:cubicBezTo>
                    <a:pt x="1775" y="15199"/>
                    <a:pt x="1719" y="15088"/>
                    <a:pt x="1719" y="14977"/>
                  </a:cubicBezTo>
                  <a:cubicBezTo>
                    <a:pt x="1609" y="14367"/>
                    <a:pt x="1553" y="13757"/>
                    <a:pt x="1553" y="13147"/>
                  </a:cubicBezTo>
                  <a:lnTo>
                    <a:pt x="1553" y="12371"/>
                  </a:lnTo>
                  <a:cubicBezTo>
                    <a:pt x="1553" y="11761"/>
                    <a:pt x="1609" y="11151"/>
                    <a:pt x="1664" y="10597"/>
                  </a:cubicBezTo>
                  <a:lnTo>
                    <a:pt x="1775" y="9820"/>
                  </a:lnTo>
                  <a:cubicBezTo>
                    <a:pt x="1775" y="9488"/>
                    <a:pt x="1830" y="9210"/>
                    <a:pt x="1886" y="8933"/>
                  </a:cubicBezTo>
                  <a:cubicBezTo>
                    <a:pt x="1941" y="8656"/>
                    <a:pt x="1997" y="8323"/>
                    <a:pt x="2052" y="8046"/>
                  </a:cubicBezTo>
                  <a:cubicBezTo>
                    <a:pt x="2108" y="7769"/>
                    <a:pt x="2163" y="7547"/>
                    <a:pt x="2218" y="7325"/>
                  </a:cubicBezTo>
                  <a:cubicBezTo>
                    <a:pt x="2385" y="6715"/>
                    <a:pt x="2551" y="6161"/>
                    <a:pt x="2718" y="5606"/>
                  </a:cubicBezTo>
                  <a:cubicBezTo>
                    <a:pt x="2828" y="5329"/>
                    <a:pt x="2884" y="5107"/>
                    <a:pt x="2995" y="4830"/>
                  </a:cubicBezTo>
                  <a:cubicBezTo>
                    <a:pt x="3217" y="4275"/>
                    <a:pt x="3438" y="3721"/>
                    <a:pt x="3771" y="3166"/>
                  </a:cubicBezTo>
                  <a:cubicBezTo>
                    <a:pt x="3827" y="3111"/>
                    <a:pt x="3882" y="3000"/>
                    <a:pt x="3937" y="2889"/>
                  </a:cubicBezTo>
                  <a:cubicBezTo>
                    <a:pt x="3993" y="2778"/>
                    <a:pt x="4104" y="2612"/>
                    <a:pt x="4159" y="2501"/>
                  </a:cubicBezTo>
                  <a:cubicBezTo>
                    <a:pt x="4936" y="1336"/>
                    <a:pt x="5490" y="1170"/>
                    <a:pt x="5546" y="1170"/>
                  </a:cubicBezTo>
                  <a:close/>
                  <a:moveTo>
                    <a:pt x="5620" y="0"/>
                  </a:moveTo>
                  <a:cubicBezTo>
                    <a:pt x="4894" y="0"/>
                    <a:pt x="4187" y="380"/>
                    <a:pt x="3771" y="1004"/>
                  </a:cubicBezTo>
                  <a:cubicBezTo>
                    <a:pt x="2440" y="2445"/>
                    <a:pt x="1220" y="5329"/>
                    <a:pt x="610" y="8711"/>
                  </a:cubicBezTo>
                  <a:cubicBezTo>
                    <a:pt x="0" y="12149"/>
                    <a:pt x="167" y="15254"/>
                    <a:pt x="943" y="17029"/>
                  </a:cubicBezTo>
                  <a:cubicBezTo>
                    <a:pt x="1331" y="17972"/>
                    <a:pt x="1830" y="18582"/>
                    <a:pt x="2496" y="18692"/>
                  </a:cubicBezTo>
                  <a:cubicBezTo>
                    <a:pt x="2548" y="18696"/>
                    <a:pt x="2601" y="18698"/>
                    <a:pt x="2653" y="18698"/>
                  </a:cubicBezTo>
                  <a:cubicBezTo>
                    <a:pt x="3424" y="18698"/>
                    <a:pt x="4132" y="18318"/>
                    <a:pt x="4547" y="17694"/>
                  </a:cubicBezTo>
                  <a:cubicBezTo>
                    <a:pt x="5878" y="16197"/>
                    <a:pt x="7043" y="13369"/>
                    <a:pt x="7653" y="9931"/>
                  </a:cubicBezTo>
                  <a:cubicBezTo>
                    <a:pt x="8263" y="6549"/>
                    <a:pt x="8096" y="3443"/>
                    <a:pt x="7375" y="1614"/>
                  </a:cubicBezTo>
                  <a:cubicBezTo>
                    <a:pt x="6987" y="671"/>
                    <a:pt x="6433" y="116"/>
                    <a:pt x="5767" y="5"/>
                  </a:cubicBezTo>
                  <a:cubicBezTo>
                    <a:pt x="5718" y="2"/>
                    <a:pt x="5669" y="0"/>
                    <a:pt x="5620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4"/>
            <p:cNvSpPr/>
            <p:nvPr/>
          </p:nvSpPr>
          <p:spPr>
            <a:xfrm>
              <a:off x="4209225" y="4644075"/>
              <a:ext cx="167775" cy="159825"/>
            </a:xfrm>
            <a:custGeom>
              <a:rect b="b" l="l" r="r" t="t"/>
              <a:pathLst>
                <a:path extrusionOk="0" h="6393" w="6711">
                  <a:moveTo>
                    <a:pt x="3261" y="1257"/>
                  </a:moveTo>
                  <a:cubicBezTo>
                    <a:pt x="4355" y="1257"/>
                    <a:pt x="5464" y="2096"/>
                    <a:pt x="5213" y="3535"/>
                  </a:cubicBezTo>
                  <a:cubicBezTo>
                    <a:pt x="4996" y="4646"/>
                    <a:pt x="4146" y="5147"/>
                    <a:pt x="3298" y="5147"/>
                  </a:cubicBezTo>
                  <a:cubicBezTo>
                    <a:pt x="2201" y="5147"/>
                    <a:pt x="1106" y="4308"/>
                    <a:pt x="1387" y="2869"/>
                  </a:cubicBezTo>
                  <a:cubicBezTo>
                    <a:pt x="1581" y="1758"/>
                    <a:pt x="2416" y="1257"/>
                    <a:pt x="3261" y="1257"/>
                  </a:cubicBezTo>
                  <a:close/>
                  <a:moveTo>
                    <a:pt x="3318" y="0"/>
                  </a:moveTo>
                  <a:cubicBezTo>
                    <a:pt x="1791" y="0"/>
                    <a:pt x="412" y="1099"/>
                    <a:pt x="112" y="2648"/>
                  </a:cubicBezTo>
                  <a:cubicBezTo>
                    <a:pt x="1" y="3313"/>
                    <a:pt x="112" y="3978"/>
                    <a:pt x="389" y="4588"/>
                  </a:cubicBezTo>
                  <a:cubicBezTo>
                    <a:pt x="952" y="5748"/>
                    <a:pt x="2110" y="6393"/>
                    <a:pt x="3293" y="6393"/>
                  </a:cubicBezTo>
                  <a:cubicBezTo>
                    <a:pt x="4090" y="6393"/>
                    <a:pt x="4899" y="6100"/>
                    <a:pt x="5546" y="5476"/>
                  </a:cubicBezTo>
                  <a:cubicBezTo>
                    <a:pt x="5990" y="4976"/>
                    <a:pt x="6322" y="4422"/>
                    <a:pt x="6433" y="3757"/>
                  </a:cubicBezTo>
                  <a:cubicBezTo>
                    <a:pt x="6711" y="1982"/>
                    <a:pt x="5602" y="319"/>
                    <a:pt x="3827" y="41"/>
                  </a:cubicBezTo>
                  <a:cubicBezTo>
                    <a:pt x="3657" y="14"/>
                    <a:pt x="3487" y="0"/>
                    <a:pt x="331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3" name="Google Shape;2413;p24"/>
          <p:cNvGrpSpPr/>
          <p:nvPr/>
        </p:nvGrpSpPr>
        <p:grpSpPr>
          <a:xfrm rot="-5400000">
            <a:off x="6129766" y="2132203"/>
            <a:ext cx="5132715" cy="895758"/>
            <a:chOff x="1288600" y="4469450"/>
            <a:chExt cx="5006550" cy="873825"/>
          </a:xfrm>
        </p:grpSpPr>
        <p:sp>
          <p:nvSpPr>
            <p:cNvPr id="2414" name="Google Shape;2414;p24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4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24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24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4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4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4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4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4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4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4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4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4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7" name="Google Shape;2427;p24"/>
          <p:cNvGrpSpPr/>
          <p:nvPr/>
        </p:nvGrpSpPr>
        <p:grpSpPr>
          <a:xfrm rot="5400000">
            <a:off x="-2118599" y="2118531"/>
            <a:ext cx="5132715" cy="895758"/>
            <a:chOff x="1288600" y="4469450"/>
            <a:chExt cx="5006550" cy="873825"/>
          </a:xfrm>
        </p:grpSpPr>
        <p:sp>
          <p:nvSpPr>
            <p:cNvPr id="2428" name="Google Shape;2428;p24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24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24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24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24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24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24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24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24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24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24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24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24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1" name="Google Shape;2441;p24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">
    <p:bg>
      <p:bgPr>
        <a:solidFill>
          <a:schemeClr val="lt2"/>
        </a:solidFill>
      </p:bgPr>
    </p:bg>
    <p:spTree>
      <p:nvGrpSpPr>
        <p:cNvPr id="2442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p25"/>
          <p:cNvSpPr txBox="1"/>
          <p:nvPr/>
        </p:nvSpPr>
        <p:spPr>
          <a:xfrm>
            <a:off x="1085250" y="3687700"/>
            <a:ext cx="38673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r>
              <a:rPr b="0" i="0" lang="en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This presentation template was created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44" name="Google Shape;2444;p25"/>
          <p:cNvSpPr txBox="1"/>
          <p:nvPr>
            <p:ph type="ctrTitle"/>
          </p:nvPr>
        </p:nvSpPr>
        <p:spPr>
          <a:xfrm>
            <a:off x="1085250" y="573050"/>
            <a:ext cx="56955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45" name="Google Shape;2445;p25"/>
          <p:cNvSpPr txBox="1"/>
          <p:nvPr>
            <p:ph idx="1" type="subTitle"/>
          </p:nvPr>
        </p:nvSpPr>
        <p:spPr>
          <a:xfrm>
            <a:off x="1085250" y="2110904"/>
            <a:ext cx="4082400" cy="14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446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">
    <p:bg>
      <p:bgPr>
        <a:solidFill>
          <a:schemeClr val="lt1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"/>
          <p:cNvSpPr txBox="1"/>
          <p:nvPr>
            <p:ph type="title"/>
          </p:nvPr>
        </p:nvSpPr>
        <p:spPr>
          <a:xfrm>
            <a:off x="2180033" y="1315951"/>
            <a:ext cx="1707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98" name="Google Shape;498;p4"/>
          <p:cNvSpPr txBox="1"/>
          <p:nvPr>
            <p:ph idx="2" type="ctrTitle"/>
          </p:nvPr>
        </p:nvSpPr>
        <p:spPr>
          <a:xfrm>
            <a:off x="1716833" y="1971752"/>
            <a:ext cx="26334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45E4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99" name="Google Shape;499;p4"/>
          <p:cNvSpPr txBox="1"/>
          <p:nvPr>
            <p:ph idx="1" type="subTitle"/>
          </p:nvPr>
        </p:nvSpPr>
        <p:spPr>
          <a:xfrm>
            <a:off x="1718033" y="2338287"/>
            <a:ext cx="2631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rgbClr val="845E4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500" name="Google Shape;500;p4"/>
          <p:cNvSpPr txBox="1"/>
          <p:nvPr>
            <p:ph idx="3" type="title"/>
          </p:nvPr>
        </p:nvSpPr>
        <p:spPr>
          <a:xfrm>
            <a:off x="5291147" y="1315951"/>
            <a:ext cx="1707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01" name="Google Shape;501;p4"/>
          <p:cNvSpPr txBox="1"/>
          <p:nvPr>
            <p:ph idx="4" type="ctrTitle"/>
          </p:nvPr>
        </p:nvSpPr>
        <p:spPr>
          <a:xfrm>
            <a:off x="4827947" y="1971752"/>
            <a:ext cx="26334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45E4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2" name="Google Shape;502;p4"/>
          <p:cNvSpPr txBox="1"/>
          <p:nvPr>
            <p:ph idx="5" type="subTitle"/>
          </p:nvPr>
        </p:nvSpPr>
        <p:spPr>
          <a:xfrm>
            <a:off x="4829147" y="2338757"/>
            <a:ext cx="26310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rgbClr val="845E4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503" name="Google Shape;503;p4"/>
          <p:cNvSpPr txBox="1"/>
          <p:nvPr>
            <p:ph idx="6" type="title"/>
          </p:nvPr>
        </p:nvSpPr>
        <p:spPr>
          <a:xfrm>
            <a:off x="2180033" y="3158726"/>
            <a:ext cx="1707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04" name="Google Shape;504;p4"/>
          <p:cNvSpPr txBox="1"/>
          <p:nvPr>
            <p:ph idx="7" type="ctrTitle"/>
          </p:nvPr>
        </p:nvSpPr>
        <p:spPr>
          <a:xfrm>
            <a:off x="1716833" y="3794602"/>
            <a:ext cx="26334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45E4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5" name="Google Shape;505;p4"/>
          <p:cNvSpPr txBox="1"/>
          <p:nvPr>
            <p:ph idx="8" type="subTitle"/>
          </p:nvPr>
        </p:nvSpPr>
        <p:spPr>
          <a:xfrm>
            <a:off x="1718033" y="4161800"/>
            <a:ext cx="2631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rgbClr val="845E4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506" name="Google Shape;506;p4"/>
          <p:cNvSpPr txBox="1"/>
          <p:nvPr>
            <p:ph idx="9" type="title"/>
          </p:nvPr>
        </p:nvSpPr>
        <p:spPr>
          <a:xfrm>
            <a:off x="5291147" y="3158726"/>
            <a:ext cx="1707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07" name="Google Shape;507;p4"/>
          <p:cNvSpPr txBox="1"/>
          <p:nvPr>
            <p:ph idx="13" type="ctrTitle"/>
          </p:nvPr>
        </p:nvSpPr>
        <p:spPr>
          <a:xfrm>
            <a:off x="4827947" y="3794602"/>
            <a:ext cx="26334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45E4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8" name="Google Shape;508;p4"/>
          <p:cNvSpPr txBox="1"/>
          <p:nvPr>
            <p:ph idx="14" type="subTitle"/>
          </p:nvPr>
        </p:nvSpPr>
        <p:spPr>
          <a:xfrm>
            <a:off x="4829147" y="4161800"/>
            <a:ext cx="2631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rgbClr val="845E4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grpSp>
        <p:nvGrpSpPr>
          <p:cNvPr id="509" name="Google Shape;509;p4"/>
          <p:cNvGrpSpPr/>
          <p:nvPr/>
        </p:nvGrpSpPr>
        <p:grpSpPr>
          <a:xfrm>
            <a:off x="267288" y="2183341"/>
            <a:ext cx="717685" cy="784492"/>
            <a:chOff x="1519850" y="2520550"/>
            <a:chExt cx="547600" cy="598575"/>
          </a:xfrm>
        </p:grpSpPr>
        <p:sp>
          <p:nvSpPr>
            <p:cNvPr id="510" name="Google Shape;510;p4"/>
            <p:cNvSpPr/>
            <p:nvPr/>
          </p:nvSpPr>
          <p:spPr>
            <a:xfrm>
              <a:off x="1962075" y="2845700"/>
              <a:ext cx="30525" cy="23600"/>
            </a:xfrm>
            <a:custGeom>
              <a:rect b="b" l="l" r="r" t="t"/>
              <a:pathLst>
                <a:path extrusionOk="0" h="944" w="1221">
                  <a:moveTo>
                    <a:pt x="1" y="1"/>
                  </a:moveTo>
                  <a:lnTo>
                    <a:pt x="444" y="943"/>
                  </a:lnTo>
                  <a:lnTo>
                    <a:pt x="1221" y="555"/>
                  </a:lnTo>
                  <a:cubicBezTo>
                    <a:pt x="832" y="333"/>
                    <a:pt x="444" y="167"/>
                    <a:pt x="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829000" y="2737575"/>
              <a:ext cx="149750" cy="40300"/>
            </a:xfrm>
            <a:custGeom>
              <a:rect b="b" l="l" r="r" t="t"/>
              <a:pathLst>
                <a:path extrusionOk="0" h="1612" w="5990">
                  <a:moveTo>
                    <a:pt x="5435" y="0"/>
                  </a:moveTo>
                  <a:cubicBezTo>
                    <a:pt x="4104" y="710"/>
                    <a:pt x="2631" y="1065"/>
                    <a:pt x="1130" y="1065"/>
                  </a:cubicBezTo>
                  <a:cubicBezTo>
                    <a:pt x="754" y="1065"/>
                    <a:pt x="377" y="1043"/>
                    <a:pt x="0" y="999"/>
                  </a:cubicBezTo>
                  <a:lnTo>
                    <a:pt x="0" y="999"/>
                  </a:lnTo>
                  <a:cubicBezTo>
                    <a:pt x="76" y="1036"/>
                    <a:pt x="1533" y="1611"/>
                    <a:pt x="3328" y="1611"/>
                  </a:cubicBezTo>
                  <a:cubicBezTo>
                    <a:pt x="4176" y="1611"/>
                    <a:pt x="5100" y="1483"/>
                    <a:pt x="5989" y="1110"/>
                  </a:cubicBezTo>
                  <a:lnTo>
                    <a:pt x="5435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912175" y="2833225"/>
              <a:ext cx="44375" cy="41625"/>
            </a:xfrm>
            <a:custGeom>
              <a:rect b="b" l="l" r="r" t="t"/>
              <a:pathLst>
                <a:path extrusionOk="0" h="1665" w="1775">
                  <a:moveTo>
                    <a:pt x="0" y="1"/>
                  </a:moveTo>
                  <a:lnTo>
                    <a:pt x="777" y="1664"/>
                  </a:lnTo>
                  <a:lnTo>
                    <a:pt x="1775" y="1165"/>
                  </a:lnTo>
                  <a:lnTo>
                    <a:pt x="1387" y="333"/>
                  </a:lnTo>
                  <a:cubicBezTo>
                    <a:pt x="943" y="167"/>
                    <a:pt x="499" y="112"/>
                    <a:pt x="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869200" y="2830800"/>
              <a:ext cx="48550" cy="50975"/>
            </a:xfrm>
            <a:custGeom>
              <a:rect b="b" l="l" r="r" t="t"/>
              <a:pathLst>
                <a:path extrusionOk="0" h="2039" w="1942">
                  <a:moveTo>
                    <a:pt x="610" y="1"/>
                  </a:moveTo>
                  <a:cubicBezTo>
                    <a:pt x="402" y="1"/>
                    <a:pt x="194" y="14"/>
                    <a:pt x="0" y="42"/>
                  </a:cubicBezTo>
                  <a:lnTo>
                    <a:pt x="943" y="2038"/>
                  </a:lnTo>
                  <a:lnTo>
                    <a:pt x="1941" y="1539"/>
                  </a:lnTo>
                  <a:lnTo>
                    <a:pt x="1220" y="42"/>
                  </a:lnTo>
                  <a:cubicBezTo>
                    <a:pt x="1026" y="14"/>
                    <a:pt x="818" y="1"/>
                    <a:pt x="61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830375" y="2831850"/>
              <a:ext cx="48550" cy="56850"/>
            </a:xfrm>
            <a:custGeom>
              <a:rect b="b" l="l" r="r" t="t"/>
              <a:pathLst>
                <a:path extrusionOk="0" h="2274" w="1942">
                  <a:moveTo>
                    <a:pt x="1110" y="0"/>
                  </a:moveTo>
                  <a:cubicBezTo>
                    <a:pt x="722" y="56"/>
                    <a:pt x="333" y="111"/>
                    <a:pt x="1" y="222"/>
                  </a:cubicBezTo>
                  <a:lnTo>
                    <a:pt x="943" y="2274"/>
                  </a:lnTo>
                  <a:lnTo>
                    <a:pt x="1942" y="183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830375" y="2647350"/>
              <a:ext cx="102625" cy="60125"/>
            </a:xfrm>
            <a:custGeom>
              <a:rect b="b" l="l" r="r" t="t"/>
              <a:pathLst>
                <a:path extrusionOk="0" h="2405" w="4105">
                  <a:moveTo>
                    <a:pt x="3117" y="0"/>
                  </a:moveTo>
                  <a:cubicBezTo>
                    <a:pt x="2726" y="0"/>
                    <a:pt x="2228" y="99"/>
                    <a:pt x="1664" y="393"/>
                  </a:cubicBezTo>
                  <a:cubicBezTo>
                    <a:pt x="389" y="1003"/>
                    <a:pt x="1" y="1946"/>
                    <a:pt x="112" y="2112"/>
                  </a:cubicBezTo>
                  <a:cubicBezTo>
                    <a:pt x="176" y="2240"/>
                    <a:pt x="534" y="2405"/>
                    <a:pt x="1059" y="2405"/>
                  </a:cubicBezTo>
                  <a:cubicBezTo>
                    <a:pt x="1446" y="2405"/>
                    <a:pt x="1923" y="2315"/>
                    <a:pt x="2441" y="2057"/>
                  </a:cubicBezTo>
                  <a:cubicBezTo>
                    <a:pt x="3716" y="1447"/>
                    <a:pt x="4104" y="504"/>
                    <a:pt x="3993" y="282"/>
                  </a:cubicBezTo>
                  <a:cubicBezTo>
                    <a:pt x="3931" y="159"/>
                    <a:pt x="3610" y="0"/>
                    <a:pt x="311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529550" y="2541125"/>
              <a:ext cx="352150" cy="184000"/>
            </a:xfrm>
            <a:custGeom>
              <a:rect b="b" l="l" r="r" t="t"/>
              <a:pathLst>
                <a:path extrusionOk="0" h="7360" w="14086">
                  <a:moveTo>
                    <a:pt x="12602" y="0"/>
                  </a:moveTo>
                  <a:cubicBezTo>
                    <a:pt x="7619" y="0"/>
                    <a:pt x="2895" y="2449"/>
                    <a:pt x="1" y="6583"/>
                  </a:cubicBezTo>
                  <a:lnTo>
                    <a:pt x="389" y="7359"/>
                  </a:lnTo>
                  <a:cubicBezTo>
                    <a:pt x="3306" y="3192"/>
                    <a:pt x="8084" y="786"/>
                    <a:pt x="13111" y="786"/>
                  </a:cubicBezTo>
                  <a:cubicBezTo>
                    <a:pt x="13435" y="786"/>
                    <a:pt x="13760" y="796"/>
                    <a:pt x="14085" y="816"/>
                  </a:cubicBezTo>
                  <a:lnTo>
                    <a:pt x="13697" y="40"/>
                  </a:lnTo>
                  <a:cubicBezTo>
                    <a:pt x="13331" y="13"/>
                    <a:pt x="12966" y="0"/>
                    <a:pt x="12602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808200" y="2629000"/>
              <a:ext cx="146975" cy="96950"/>
            </a:xfrm>
            <a:custGeom>
              <a:rect b="b" l="l" r="r" t="t"/>
              <a:pathLst>
                <a:path extrusionOk="0" h="3878" w="5879">
                  <a:moveTo>
                    <a:pt x="4032" y="757"/>
                  </a:moveTo>
                  <a:cubicBezTo>
                    <a:pt x="4510" y="757"/>
                    <a:pt x="4820" y="895"/>
                    <a:pt x="4880" y="1016"/>
                  </a:cubicBezTo>
                  <a:cubicBezTo>
                    <a:pt x="4991" y="1238"/>
                    <a:pt x="4603" y="2181"/>
                    <a:pt x="3383" y="2791"/>
                  </a:cubicBezTo>
                  <a:cubicBezTo>
                    <a:pt x="2829" y="3056"/>
                    <a:pt x="2327" y="3143"/>
                    <a:pt x="1927" y="3143"/>
                  </a:cubicBezTo>
                  <a:cubicBezTo>
                    <a:pt x="1408" y="3143"/>
                    <a:pt x="1061" y="2996"/>
                    <a:pt x="999" y="2902"/>
                  </a:cubicBezTo>
                  <a:cubicBezTo>
                    <a:pt x="888" y="2680"/>
                    <a:pt x="1276" y="1737"/>
                    <a:pt x="2551" y="1127"/>
                  </a:cubicBezTo>
                  <a:cubicBezTo>
                    <a:pt x="3128" y="851"/>
                    <a:pt x="3637" y="757"/>
                    <a:pt x="4032" y="757"/>
                  </a:cubicBezTo>
                  <a:close/>
                  <a:moveTo>
                    <a:pt x="3948" y="1"/>
                  </a:moveTo>
                  <a:cubicBezTo>
                    <a:pt x="3430" y="1"/>
                    <a:pt x="2833" y="121"/>
                    <a:pt x="2219" y="406"/>
                  </a:cubicBezTo>
                  <a:cubicBezTo>
                    <a:pt x="666" y="1127"/>
                    <a:pt x="1" y="2458"/>
                    <a:pt x="333" y="3179"/>
                  </a:cubicBezTo>
                  <a:cubicBezTo>
                    <a:pt x="530" y="3606"/>
                    <a:pt x="1137" y="3878"/>
                    <a:pt x="1910" y="3878"/>
                  </a:cubicBezTo>
                  <a:cubicBezTo>
                    <a:pt x="2441" y="3878"/>
                    <a:pt x="3051" y="3750"/>
                    <a:pt x="3660" y="3456"/>
                  </a:cubicBezTo>
                  <a:cubicBezTo>
                    <a:pt x="5213" y="2735"/>
                    <a:pt x="5878" y="1405"/>
                    <a:pt x="5546" y="684"/>
                  </a:cubicBezTo>
                  <a:cubicBezTo>
                    <a:pt x="5345" y="282"/>
                    <a:pt x="4738" y="1"/>
                    <a:pt x="394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519850" y="2520550"/>
              <a:ext cx="352150" cy="185175"/>
            </a:xfrm>
            <a:custGeom>
              <a:rect b="b" l="l" r="r" t="t"/>
              <a:pathLst>
                <a:path extrusionOk="0" h="7407" w="14086">
                  <a:moveTo>
                    <a:pt x="12723" y="1"/>
                  </a:moveTo>
                  <a:cubicBezTo>
                    <a:pt x="7695" y="1"/>
                    <a:pt x="2918" y="2407"/>
                    <a:pt x="1" y="6574"/>
                  </a:cubicBezTo>
                  <a:lnTo>
                    <a:pt x="389" y="7406"/>
                  </a:lnTo>
                  <a:cubicBezTo>
                    <a:pt x="3283" y="3272"/>
                    <a:pt x="8007" y="823"/>
                    <a:pt x="12990" y="823"/>
                  </a:cubicBezTo>
                  <a:cubicBezTo>
                    <a:pt x="13354" y="823"/>
                    <a:pt x="13719" y="836"/>
                    <a:pt x="14085" y="863"/>
                  </a:cubicBezTo>
                  <a:lnTo>
                    <a:pt x="13697" y="31"/>
                  </a:lnTo>
                  <a:cubicBezTo>
                    <a:pt x="13372" y="11"/>
                    <a:pt x="13047" y="1"/>
                    <a:pt x="1272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795725" y="2841550"/>
              <a:ext cx="45775" cy="56850"/>
            </a:xfrm>
            <a:custGeom>
              <a:rect b="b" l="l" r="r" t="t"/>
              <a:pathLst>
                <a:path extrusionOk="0" h="2274" w="1831">
                  <a:moveTo>
                    <a:pt x="999" y="0"/>
                  </a:moveTo>
                  <a:cubicBezTo>
                    <a:pt x="832" y="56"/>
                    <a:pt x="666" y="111"/>
                    <a:pt x="500" y="222"/>
                  </a:cubicBezTo>
                  <a:cubicBezTo>
                    <a:pt x="278" y="278"/>
                    <a:pt x="167" y="388"/>
                    <a:pt x="0" y="499"/>
                  </a:cubicBezTo>
                  <a:lnTo>
                    <a:pt x="832" y="2274"/>
                  </a:lnTo>
                  <a:lnTo>
                    <a:pt x="1830" y="177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786025" y="2610950"/>
              <a:ext cx="185775" cy="134425"/>
            </a:xfrm>
            <a:custGeom>
              <a:rect b="b" l="l" r="r" t="t"/>
              <a:pathLst>
                <a:path extrusionOk="0" h="5377" w="7431">
                  <a:moveTo>
                    <a:pt x="4862" y="738"/>
                  </a:moveTo>
                  <a:cubicBezTo>
                    <a:pt x="5640" y="738"/>
                    <a:pt x="6234" y="1031"/>
                    <a:pt x="6433" y="1461"/>
                  </a:cubicBezTo>
                  <a:cubicBezTo>
                    <a:pt x="6765" y="2182"/>
                    <a:pt x="6100" y="3457"/>
                    <a:pt x="4547" y="4234"/>
                  </a:cubicBezTo>
                  <a:cubicBezTo>
                    <a:pt x="3907" y="4508"/>
                    <a:pt x="3286" y="4632"/>
                    <a:pt x="2754" y="4632"/>
                  </a:cubicBezTo>
                  <a:cubicBezTo>
                    <a:pt x="1995" y="4632"/>
                    <a:pt x="1416" y="4380"/>
                    <a:pt x="1220" y="3956"/>
                  </a:cubicBezTo>
                  <a:cubicBezTo>
                    <a:pt x="888" y="3236"/>
                    <a:pt x="1553" y="1905"/>
                    <a:pt x="3106" y="1184"/>
                  </a:cubicBezTo>
                  <a:cubicBezTo>
                    <a:pt x="3731" y="871"/>
                    <a:pt x="4338" y="738"/>
                    <a:pt x="4862" y="738"/>
                  </a:cubicBezTo>
                  <a:close/>
                  <a:moveTo>
                    <a:pt x="5083" y="1"/>
                  </a:moveTo>
                  <a:cubicBezTo>
                    <a:pt x="4979" y="1"/>
                    <a:pt x="4875" y="7"/>
                    <a:pt x="4769" y="19"/>
                  </a:cubicBezTo>
                  <a:cubicBezTo>
                    <a:pt x="4048" y="19"/>
                    <a:pt x="3383" y="186"/>
                    <a:pt x="2773" y="518"/>
                  </a:cubicBezTo>
                  <a:cubicBezTo>
                    <a:pt x="998" y="1350"/>
                    <a:pt x="0" y="3069"/>
                    <a:pt x="555" y="4234"/>
                  </a:cubicBezTo>
                  <a:cubicBezTo>
                    <a:pt x="895" y="4983"/>
                    <a:pt x="1758" y="5376"/>
                    <a:pt x="2797" y="5376"/>
                  </a:cubicBezTo>
                  <a:cubicBezTo>
                    <a:pt x="3450" y="5376"/>
                    <a:pt x="4173" y="5220"/>
                    <a:pt x="4880" y="4899"/>
                  </a:cubicBezTo>
                  <a:cubicBezTo>
                    <a:pt x="5490" y="4566"/>
                    <a:pt x="6044" y="4178"/>
                    <a:pt x="6488" y="3624"/>
                  </a:cubicBezTo>
                  <a:cubicBezTo>
                    <a:pt x="7209" y="3014"/>
                    <a:pt x="7431" y="2016"/>
                    <a:pt x="7098" y="1128"/>
                  </a:cubicBezTo>
                  <a:cubicBezTo>
                    <a:pt x="6655" y="390"/>
                    <a:pt x="5905" y="1"/>
                    <a:pt x="508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763850" y="2859575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887" y="0"/>
                  </a:moveTo>
                  <a:cubicBezTo>
                    <a:pt x="610" y="222"/>
                    <a:pt x="277" y="444"/>
                    <a:pt x="0" y="721"/>
                  </a:cubicBezTo>
                  <a:lnTo>
                    <a:pt x="887" y="2495"/>
                  </a:lnTo>
                  <a:lnTo>
                    <a:pt x="1885" y="1996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737500" y="2884525"/>
              <a:ext cx="43000" cy="62400"/>
            </a:xfrm>
            <a:custGeom>
              <a:rect b="b" l="l" r="r" t="t"/>
              <a:pathLst>
                <a:path extrusionOk="0" h="2496" w="1720">
                  <a:moveTo>
                    <a:pt x="777" y="0"/>
                  </a:moveTo>
                  <a:cubicBezTo>
                    <a:pt x="500" y="333"/>
                    <a:pt x="222" y="666"/>
                    <a:pt x="1" y="998"/>
                  </a:cubicBezTo>
                  <a:lnTo>
                    <a:pt x="721" y="2496"/>
                  </a:lnTo>
                  <a:lnTo>
                    <a:pt x="1720" y="1997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715325" y="29205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666" y="0"/>
                  </a:moveTo>
                  <a:cubicBezTo>
                    <a:pt x="388" y="388"/>
                    <a:pt x="167" y="832"/>
                    <a:pt x="0" y="1220"/>
                  </a:cubicBezTo>
                  <a:lnTo>
                    <a:pt x="388" y="2107"/>
                  </a:lnTo>
                  <a:lnTo>
                    <a:pt x="1442" y="1608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693150" y="2643225"/>
              <a:ext cx="108150" cy="156800"/>
            </a:xfrm>
            <a:custGeom>
              <a:rect b="b" l="l" r="r" t="t"/>
              <a:pathLst>
                <a:path extrusionOk="0" h="6272" w="4326">
                  <a:moveTo>
                    <a:pt x="982" y="0"/>
                  </a:moveTo>
                  <a:cubicBezTo>
                    <a:pt x="888" y="0"/>
                    <a:pt x="801" y="19"/>
                    <a:pt x="721" y="59"/>
                  </a:cubicBezTo>
                  <a:cubicBezTo>
                    <a:pt x="0" y="392"/>
                    <a:pt x="111" y="2000"/>
                    <a:pt x="943" y="3719"/>
                  </a:cubicBezTo>
                  <a:cubicBezTo>
                    <a:pt x="1629" y="5190"/>
                    <a:pt x="2663" y="6271"/>
                    <a:pt x="3391" y="6271"/>
                  </a:cubicBezTo>
                  <a:cubicBezTo>
                    <a:pt x="3487" y="6271"/>
                    <a:pt x="3577" y="6253"/>
                    <a:pt x="3660" y="6214"/>
                  </a:cubicBezTo>
                  <a:cubicBezTo>
                    <a:pt x="4325" y="5826"/>
                    <a:pt x="4214" y="4218"/>
                    <a:pt x="3438" y="2499"/>
                  </a:cubicBezTo>
                  <a:cubicBezTo>
                    <a:pt x="2706" y="1035"/>
                    <a:pt x="1673" y="0"/>
                    <a:pt x="98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698675" y="2878975"/>
              <a:ext cx="321650" cy="153325"/>
            </a:xfrm>
            <a:custGeom>
              <a:rect b="b" l="l" r="r" t="t"/>
              <a:pathLst>
                <a:path extrusionOk="0" h="6133" w="12866">
                  <a:moveTo>
                    <a:pt x="12866" y="0"/>
                  </a:moveTo>
                  <a:cubicBezTo>
                    <a:pt x="8097" y="777"/>
                    <a:pt x="3605" y="2884"/>
                    <a:pt x="1" y="6100"/>
                  </a:cubicBezTo>
                  <a:cubicBezTo>
                    <a:pt x="74" y="6118"/>
                    <a:pt x="179" y="6132"/>
                    <a:pt x="325" y="6132"/>
                  </a:cubicBezTo>
                  <a:cubicBezTo>
                    <a:pt x="1062" y="6132"/>
                    <a:pt x="2840" y="5780"/>
                    <a:pt x="6821" y="3882"/>
                  </a:cubicBezTo>
                  <a:cubicBezTo>
                    <a:pt x="11590" y="1609"/>
                    <a:pt x="12644" y="389"/>
                    <a:pt x="128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702850" y="2905325"/>
              <a:ext cx="364600" cy="213800"/>
            </a:xfrm>
            <a:custGeom>
              <a:rect b="b" l="l" r="r" t="t"/>
              <a:pathLst>
                <a:path extrusionOk="0" h="8552" w="14584">
                  <a:moveTo>
                    <a:pt x="13752" y="0"/>
                  </a:moveTo>
                  <a:lnTo>
                    <a:pt x="13752" y="0"/>
                  </a:lnTo>
                  <a:cubicBezTo>
                    <a:pt x="12754" y="1275"/>
                    <a:pt x="10259" y="2773"/>
                    <a:pt x="7264" y="4159"/>
                  </a:cubicBezTo>
                  <a:cubicBezTo>
                    <a:pt x="4403" y="5562"/>
                    <a:pt x="1805" y="6546"/>
                    <a:pt x="135" y="6546"/>
                  </a:cubicBezTo>
                  <a:cubicBezTo>
                    <a:pt x="89" y="6546"/>
                    <a:pt x="44" y="6545"/>
                    <a:pt x="0" y="6543"/>
                  </a:cubicBezTo>
                  <a:lnTo>
                    <a:pt x="0" y="6543"/>
                  </a:lnTo>
                  <a:cubicBezTo>
                    <a:pt x="599" y="7820"/>
                    <a:pt x="1857" y="8551"/>
                    <a:pt x="3157" y="8551"/>
                  </a:cubicBezTo>
                  <a:cubicBezTo>
                    <a:pt x="3663" y="8551"/>
                    <a:pt x="4176" y="8440"/>
                    <a:pt x="4658" y="8207"/>
                  </a:cubicBezTo>
                  <a:lnTo>
                    <a:pt x="12089" y="4658"/>
                  </a:lnTo>
                  <a:cubicBezTo>
                    <a:pt x="13863" y="3882"/>
                    <a:pt x="14584" y="1775"/>
                    <a:pt x="1375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698675" y="2831850"/>
              <a:ext cx="321650" cy="199650"/>
            </a:xfrm>
            <a:custGeom>
              <a:rect b="b" l="l" r="r" t="t"/>
              <a:pathLst>
                <a:path extrusionOk="0" h="7986" w="12866">
                  <a:moveTo>
                    <a:pt x="6378" y="0"/>
                  </a:moveTo>
                  <a:lnTo>
                    <a:pt x="7210" y="1830"/>
                  </a:lnTo>
                  <a:lnTo>
                    <a:pt x="6211" y="2274"/>
                  </a:lnTo>
                  <a:lnTo>
                    <a:pt x="5269" y="277"/>
                  </a:lnTo>
                  <a:cubicBezTo>
                    <a:pt x="5102" y="277"/>
                    <a:pt x="4991" y="333"/>
                    <a:pt x="4881" y="388"/>
                  </a:cubicBezTo>
                  <a:lnTo>
                    <a:pt x="5712" y="2163"/>
                  </a:lnTo>
                  <a:lnTo>
                    <a:pt x="4714" y="2662"/>
                  </a:lnTo>
                  <a:lnTo>
                    <a:pt x="3882" y="887"/>
                  </a:lnTo>
                  <a:cubicBezTo>
                    <a:pt x="3716" y="943"/>
                    <a:pt x="3605" y="998"/>
                    <a:pt x="3494" y="1109"/>
                  </a:cubicBezTo>
                  <a:lnTo>
                    <a:pt x="4492" y="3105"/>
                  </a:lnTo>
                  <a:lnTo>
                    <a:pt x="3494" y="3604"/>
                  </a:lnTo>
                  <a:lnTo>
                    <a:pt x="2607" y="1830"/>
                  </a:lnTo>
                  <a:cubicBezTo>
                    <a:pt x="2496" y="1941"/>
                    <a:pt x="2441" y="2052"/>
                    <a:pt x="2330" y="2107"/>
                  </a:cubicBezTo>
                  <a:lnTo>
                    <a:pt x="3273" y="4104"/>
                  </a:lnTo>
                  <a:lnTo>
                    <a:pt x="2274" y="4603"/>
                  </a:lnTo>
                  <a:lnTo>
                    <a:pt x="1554" y="3105"/>
                  </a:lnTo>
                  <a:cubicBezTo>
                    <a:pt x="1498" y="3272"/>
                    <a:pt x="1387" y="3383"/>
                    <a:pt x="1332" y="3549"/>
                  </a:cubicBezTo>
                  <a:lnTo>
                    <a:pt x="2108" y="5157"/>
                  </a:lnTo>
                  <a:lnTo>
                    <a:pt x="1054" y="5656"/>
                  </a:lnTo>
                  <a:lnTo>
                    <a:pt x="666" y="4769"/>
                  </a:lnTo>
                  <a:cubicBezTo>
                    <a:pt x="445" y="5379"/>
                    <a:pt x="223" y="6044"/>
                    <a:pt x="112" y="6654"/>
                  </a:cubicBezTo>
                  <a:cubicBezTo>
                    <a:pt x="1" y="7098"/>
                    <a:pt x="1" y="7542"/>
                    <a:pt x="1" y="7985"/>
                  </a:cubicBezTo>
                  <a:cubicBezTo>
                    <a:pt x="3605" y="4769"/>
                    <a:pt x="8097" y="2662"/>
                    <a:pt x="12866" y="1885"/>
                  </a:cubicBezTo>
                  <a:cubicBezTo>
                    <a:pt x="12533" y="1553"/>
                    <a:pt x="12145" y="1331"/>
                    <a:pt x="11757" y="1109"/>
                  </a:cubicBezTo>
                  <a:lnTo>
                    <a:pt x="10980" y="1497"/>
                  </a:lnTo>
                  <a:lnTo>
                    <a:pt x="10537" y="610"/>
                  </a:lnTo>
                  <a:cubicBezTo>
                    <a:pt x="10370" y="499"/>
                    <a:pt x="10148" y="444"/>
                    <a:pt x="9927" y="388"/>
                  </a:cubicBezTo>
                  <a:lnTo>
                    <a:pt x="9927" y="388"/>
                  </a:lnTo>
                  <a:lnTo>
                    <a:pt x="10315" y="1220"/>
                  </a:lnTo>
                  <a:lnTo>
                    <a:pt x="9317" y="1719"/>
                  </a:lnTo>
                  <a:lnTo>
                    <a:pt x="8540" y="56"/>
                  </a:lnTo>
                  <a:cubicBezTo>
                    <a:pt x="8374" y="56"/>
                    <a:pt x="8208" y="56"/>
                    <a:pt x="8041" y="0"/>
                  </a:cubicBezTo>
                  <a:lnTo>
                    <a:pt x="8041" y="0"/>
                  </a:lnTo>
                  <a:lnTo>
                    <a:pt x="8762" y="1497"/>
                  </a:lnTo>
                  <a:lnTo>
                    <a:pt x="7764" y="1996"/>
                  </a:lnTo>
                  <a:lnTo>
                    <a:pt x="6821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659875" y="2794225"/>
              <a:ext cx="400650" cy="275300"/>
            </a:xfrm>
            <a:custGeom>
              <a:rect b="b" l="l" r="r" t="t"/>
              <a:pathLst>
                <a:path extrusionOk="0" h="11012" w="16026">
                  <a:moveTo>
                    <a:pt x="9011" y="1464"/>
                  </a:moveTo>
                  <a:cubicBezTo>
                    <a:pt x="9219" y="1464"/>
                    <a:pt x="9427" y="1477"/>
                    <a:pt x="9649" y="1505"/>
                  </a:cubicBezTo>
                  <a:cubicBezTo>
                    <a:pt x="9815" y="1505"/>
                    <a:pt x="9926" y="1505"/>
                    <a:pt x="10092" y="1561"/>
                  </a:cubicBezTo>
                  <a:cubicBezTo>
                    <a:pt x="10591" y="1616"/>
                    <a:pt x="11035" y="1727"/>
                    <a:pt x="11479" y="1838"/>
                  </a:cubicBezTo>
                  <a:cubicBezTo>
                    <a:pt x="11700" y="1893"/>
                    <a:pt x="11922" y="2004"/>
                    <a:pt x="12144" y="2060"/>
                  </a:cubicBezTo>
                  <a:cubicBezTo>
                    <a:pt x="12532" y="2226"/>
                    <a:pt x="12920" y="2392"/>
                    <a:pt x="13309" y="2614"/>
                  </a:cubicBezTo>
                  <a:cubicBezTo>
                    <a:pt x="13697" y="2781"/>
                    <a:pt x="14085" y="3058"/>
                    <a:pt x="14418" y="3390"/>
                  </a:cubicBezTo>
                  <a:cubicBezTo>
                    <a:pt x="14196" y="3723"/>
                    <a:pt x="13142" y="4943"/>
                    <a:pt x="8373" y="7272"/>
                  </a:cubicBezTo>
                  <a:cubicBezTo>
                    <a:pt x="4392" y="9170"/>
                    <a:pt x="2614" y="9522"/>
                    <a:pt x="1877" y="9522"/>
                  </a:cubicBezTo>
                  <a:cubicBezTo>
                    <a:pt x="1731" y="9522"/>
                    <a:pt x="1626" y="9508"/>
                    <a:pt x="1553" y="9490"/>
                  </a:cubicBezTo>
                  <a:cubicBezTo>
                    <a:pt x="1553" y="9047"/>
                    <a:pt x="1553" y="8603"/>
                    <a:pt x="1664" y="8159"/>
                  </a:cubicBezTo>
                  <a:cubicBezTo>
                    <a:pt x="1775" y="7549"/>
                    <a:pt x="1997" y="6884"/>
                    <a:pt x="2218" y="6274"/>
                  </a:cubicBezTo>
                  <a:cubicBezTo>
                    <a:pt x="2440" y="5886"/>
                    <a:pt x="2606" y="5442"/>
                    <a:pt x="2884" y="5054"/>
                  </a:cubicBezTo>
                  <a:cubicBezTo>
                    <a:pt x="2939" y="4888"/>
                    <a:pt x="3050" y="4777"/>
                    <a:pt x="3106" y="4610"/>
                  </a:cubicBezTo>
                  <a:cubicBezTo>
                    <a:pt x="3327" y="4278"/>
                    <a:pt x="3605" y="3945"/>
                    <a:pt x="3882" y="3612"/>
                  </a:cubicBezTo>
                  <a:cubicBezTo>
                    <a:pt x="3993" y="3557"/>
                    <a:pt x="4104" y="3446"/>
                    <a:pt x="4215" y="3335"/>
                  </a:cubicBezTo>
                  <a:cubicBezTo>
                    <a:pt x="4436" y="3058"/>
                    <a:pt x="4769" y="2836"/>
                    <a:pt x="5046" y="2614"/>
                  </a:cubicBezTo>
                  <a:cubicBezTo>
                    <a:pt x="5157" y="2503"/>
                    <a:pt x="5324" y="2448"/>
                    <a:pt x="5434" y="2392"/>
                  </a:cubicBezTo>
                  <a:cubicBezTo>
                    <a:pt x="5601" y="2281"/>
                    <a:pt x="5767" y="2171"/>
                    <a:pt x="5934" y="2115"/>
                  </a:cubicBezTo>
                  <a:cubicBezTo>
                    <a:pt x="6100" y="2004"/>
                    <a:pt x="6266" y="1949"/>
                    <a:pt x="6433" y="1893"/>
                  </a:cubicBezTo>
                  <a:cubicBezTo>
                    <a:pt x="6599" y="1838"/>
                    <a:pt x="6710" y="1782"/>
                    <a:pt x="6821" y="1782"/>
                  </a:cubicBezTo>
                  <a:cubicBezTo>
                    <a:pt x="7209" y="1672"/>
                    <a:pt x="7542" y="1561"/>
                    <a:pt x="7930" y="1505"/>
                  </a:cubicBezTo>
                  <a:lnTo>
                    <a:pt x="8373" y="1505"/>
                  </a:lnTo>
                  <a:cubicBezTo>
                    <a:pt x="8595" y="1477"/>
                    <a:pt x="8803" y="1464"/>
                    <a:pt x="9011" y="1464"/>
                  </a:cubicBezTo>
                  <a:close/>
                  <a:moveTo>
                    <a:pt x="8836" y="1"/>
                  </a:moveTo>
                  <a:cubicBezTo>
                    <a:pt x="7632" y="1"/>
                    <a:pt x="6405" y="227"/>
                    <a:pt x="5268" y="784"/>
                  </a:cubicBezTo>
                  <a:cubicBezTo>
                    <a:pt x="2274" y="2171"/>
                    <a:pt x="666" y="5442"/>
                    <a:pt x="222" y="7827"/>
                  </a:cubicBezTo>
                  <a:cubicBezTo>
                    <a:pt x="0" y="8658"/>
                    <a:pt x="0" y="9490"/>
                    <a:pt x="278" y="10266"/>
                  </a:cubicBezTo>
                  <a:cubicBezTo>
                    <a:pt x="514" y="10740"/>
                    <a:pt x="994" y="11011"/>
                    <a:pt x="1474" y="11011"/>
                  </a:cubicBezTo>
                  <a:cubicBezTo>
                    <a:pt x="1556" y="11011"/>
                    <a:pt x="1638" y="11003"/>
                    <a:pt x="1719" y="10987"/>
                  </a:cubicBezTo>
                  <a:cubicBezTo>
                    <a:pt x="1761" y="10989"/>
                    <a:pt x="1804" y="10989"/>
                    <a:pt x="1847" y="10989"/>
                  </a:cubicBezTo>
                  <a:cubicBezTo>
                    <a:pt x="3517" y="10989"/>
                    <a:pt x="6119" y="9954"/>
                    <a:pt x="8983" y="8603"/>
                  </a:cubicBezTo>
                  <a:cubicBezTo>
                    <a:pt x="11978" y="7217"/>
                    <a:pt x="14473" y="5719"/>
                    <a:pt x="15471" y="4444"/>
                  </a:cubicBezTo>
                  <a:cubicBezTo>
                    <a:pt x="15859" y="4056"/>
                    <a:pt x="16026" y="3390"/>
                    <a:pt x="15804" y="2836"/>
                  </a:cubicBezTo>
                  <a:cubicBezTo>
                    <a:pt x="15360" y="2171"/>
                    <a:pt x="14695" y="1616"/>
                    <a:pt x="13918" y="1283"/>
                  </a:cubicBezTo>
                  <a:cubicBezTo>
                    <a:pt x="12592" y="569"/>
                    <a:pt x="10744" y="1"/>
                    <a:pt x="8836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578075" y="2767700"/>
              <a:ext cx="102625" cy="60375"/>
            </a:xfrm>
            <a:custGeom>
              <a:rect b="b" l="l" r="r" t="t"/>
              <a:pathLst>
                <a:path extrusionOk="0" h="2415" w="4105">
                  <a:moveTo>
                    <a:pt x="3046" y="0"/>
                  </a:moveTo>
                  <a:cubicBezTo>
                    <a:pt x="2659" y="0"/>
                    <a:pt x="2181" y="89"/>
                    <a:pt x="1664" y="348"/>
                  </a:cubicBezTo>
                  <a:cubicBezTo>
                    <a:pt x="389" y="958"/>
                    <a:pt x="1" y="1901"/>
                    <a:pt x="112" y="2123"/>
                  </a:cubicBezTo>
                  <a:cubicBezTo>
                    <a:pt x="175" y="2250"/>
                    <a:pt x="515" y="2415"/>
                    <a:pt x="1036" y="2415"/>
                  </a:cubicBezTo>
                  <a:cubicBezTo>
                    <a:pt x="1419" y="2415"/>
                    <a:pt x="1900" y="2326"/>
                    <a:pt x="2440" y="2067"/>
                  </a:cubicBezTo>
                  <a:cubicBezTo>
                    <a:pt x="3716" y="1457"/>
                    <a:pt x="4104" y="514"/>
                    <a:pt x="3993" y="293"/>
                  </a:cubicBezTo>
                  <a:cubicBezTo>
                    <a:pt x="3929" y="165"/>
                    <a:pt x="3571" y="0"/>
                    <a:pt x="304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1623825" y="2811050"/>
              <a:ext cx="104000" cy="117850"/>
            </a:xfrm>
            <a:custGeom>
              <a:rect b="b" l="l" r="r" t="t"/>
              <a:pathLst>
                <a:path extrusionOk="0" h="4714" w="4160">
                  <a:moveTo>
                    <a:pt x="4159" y="0"/>
                  </a:moveTo>
                  <a:cubicBezTo>
                    <a:pt x="3161" y="1608"/>
                    <a:pt x="1720" y="2884"/>
                    <a:pt x="1" y="3605"/>
                  </a:cubicBezTo>
                  <a:lnTo>
                    <a:pt x="500" y="4714"/>
                  </a:lnTo>
                  <a:cubicBezTo>
                    <a:pt x="3161" y="3327"/>
                    <a:pt x="4159" y="111"/>
                    <a:pt x="41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539275" y="2560775"/>
              <a:ext cx="352125" cy="185150"/>
            </a:xfrm>
            <a:custGeom>
              <a:rect b="b" l="l" r="r" t="t"/>
              <a:pathLst>
                <a:path extrusionOk="0" h="7406" w="14085">
                  <a:moveTo>
                    <a:pt x="12722" y="0"/>
                  </a:moveTo>
                  <a:cubicBezTo>
                    <a:pt x="7695" y="0"/>
                    <a:pt x="2917" y="2406"/>
                    <a:pt x="0" y="6573"/>
                  </a:cubicBezTo>
                  <a:lnTo>
                    <a:pt x="388" y="7405"/>
                  </a:lnTo>
                  <a:cubicBezTo>
                    <a:pt x="3282" y="3271"/>
                    <a:pt x="8006" y="822"/>
                    <a:pt x="12989" y="822"/>
                  </a:cubicBezTo>
                  <a:cubicBezTo>
                    <a:pt x="13353" y="822"/>
                    <a:pt x="13718" y="836"/>
                    <a:pt x="14085" y="862"/>
                  </a:cubicBezTo>
                  <a:lnTo>
                    <a:pt x="13696" y="30"/>
                  </a:lnTo>
                  <a:cubicBezTo>
                    <a:pt x="13371" y="10"/>
                    <a:pt x="13046" y="0"/>
                    <a:pt x="1272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554500" y="2749225"/>
              <a:ext cx="146975" cy="98350"/>
            </a:xfrm>
            <a:custGeom>
              <a:rect b="b" l="l" r="r" t="t"/>
              <a:pathLst>
                <a:path extrusionOk="0" h="3934" w="5879">
                  <a:moveTo>
                    <a:pt x="3956" y="739"/>
                  </a:moveTo>
                  <a:cubicBezTo>
                    <a:pt x="4477" y="739"/>
                    <a:pt x="4817" y="904"/>
                    <a:pt x="4881" y="1032"/>
                  </a:cubicBezTo>
                  <a:cubicBezTo>
                    <a:pt x="4992" y="1253"/>
                    <a:pt x="4659" y="2196"/>
                    <a:pt x="3383" y="2806"/>
                  </a:cubicBezTo>
                  <a:cubicBezTo>
                    <a:pt x="2843" y="3065"/>
                    <a:pt x="2362" y="3154"/>
                    <a:pt x="1979" y="3154"/>
                  </a:cubicBezTo>
                  <a:cubicBezTo>
                    <a:pt x="1458" y="3154"/>
                    <a:pt x="1118" y="2989"/>
                    <a:pt x="1055" y="2862"/>
                  </a:cubicBezTo>
                  <a:cubicBezTo>
                    <a:pt x="944" y="2640"/>
                    <a:pt x="1276" y="1697"/>
                    <a:pt x="2552" y="1087"/>
                  </a:cubicBezTo>
                  <a:cubicBezTo>
                    <a:pt x="3092" y="828"/>
                    <a:pt x="3573" y="739"/>
                    <a:pt x="3956" y="739"/>
                  </a:cubicBezTo>
                  <a:close/>
                  <a:moveTo>
                    <a:pt x="4028" y="0"/>
                  </a:moveTo>
                  <a:cubicBezTo>
                    <a:pt x="3511" y="0"/>
                    <a:pt x="2907" y="128"/>
                    <a:pt x="2274" y="422"/>
                  </a:cubicBezTo>
                  <a:lnTo>
                    <a:pt x="2219" y="422"/>
                  </a:lnTo>
                  <a:cubicBezTo>
                    <a:pt x="722" y="1198"/>
                    <a:pt x="1" y="2473"/>
                    <a:pt x="334" y="3194"/>
                  </a:cubicBezTo>
                  <a:cubicBezTo>
                    <a:pt x="561" y="3650"/>
                    <a:pt x="1152" y="3933"/>
                    <a:pt x="1903" y="3933"/>
                  </a:cubicBezTo>
                  <a:cubicBezTo>
                    <a:pt x="2432" y="3933"/>
                    <a:pt x="3042" y="3792"/>
                    <a:pt x="3661" y="3472"/>
                  </a:cubicBezTo>
                  <a:cubicBezTo>
                    <a:pt x="5213" y="2751"/>
                    <a:pt x="5879" y="1475"/>
                    <a:pt x="5546" y="699"/>
                  </a:cubicBezTo>
                  <a:cubicBezTo>
                    <a:pt x="5349" y="272"/>
                    <a:pt x="4781" y="0"/>
                    <a:pt x="402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548975" y="2581325"/>
              <a:ext cx="460250" cy="408575"/>
            </a:xfrm>
            <a:custGeom>
              <a:rect b="b" l="l" r="r" t="t"/>
              <a:pathLst>
                <a:path extrusionOk="0" h="16343" w="18410">
                  <a:moveTo>
                    <a:pt x="6749" y="2476"/>
                  </a:moveTo>
                  <a:cubicBezTo>
                    <a:pt x="7440" y="2476"/>
                    <a:pt x="8473" y="3511"/>
                    <a:pt x="9205" y="4975"/>
                  </a:cubicBezTo>
                  <a:cubicBezTo>
                    <a:pt x="9981" y="6694"/>
                    <a:pt x="10092" y="8302"/>
                    <a:pt x="9427" y="8690"/>
                  </a:cubicBezTo>
                  <a:cubicBezTo>
                    <a:pt x="9344" y="8729"/>
                    <a:pt x="9254" y="8747"/>
                    <a:pt x="9158" y="8747"/>
                  </a:cubicBezTo>
                  <a:cubicBezTo>
                    <a:pt x="8430" y="8747"/>
                    <a:pt x="7396" y="7666"/>
                    <a:pt x="6710" y="6195"/>
                  </a:cubicBezTo>
                  <a:cubicBezTo>
                    <a:pt x="5878" y="4476"/>
                    <a:pt x="5767" y="2868"/>
                    <a:pt x="6488" y="2535"/>
                  </a:cubicBezTo>
                  <a:cubicBezTo>
                    <a:pt x="6568" y="2495"/>
                    <a:pt x="6655" y="2476"/>
                    <a:pt x="6749" y="2476"/>
                  </a:cubicBezTo>
                  <a:close/>
                  <a:moveTo>
                    <a:pt x="12646" y="0"/>
                  </a:moveTo>
                  <a:cubicBezTo>
                    <a:pt x="7618" y="0"/>
                    <a:pt x="2894" y="2449"/>
                    <a:pt x="0" y="6583"/>
                  </a:cubicBezTo>
                  <a:lnTo>
                    <a:pt x="555" y="7692"/>
                  </a:lnTo>
                  <a:cubicBezTo>
                    <a:pt x="998" y="7193"/>
                    <a:pt x="1553" y="6750"/>
                    <a:pt x="2163" y="6472"/>
                  </a:cubicBezTo>
                  <a:cubicBezTo>
                    <a:pt x="2877" y="6148"/>
                    <a:pt x="3608" y="5992"/>
                    <a:pt x="4267" y="5992"/>
                  </a:cubicBezTo>
                  <a:cubicBezTo>
                    <a:pt x="5296" y="5992"/>
                    <a:pt x="6150" y="6372"/>
                    <a:pt x="6488" y="7082"/>
                  </a:cubicBezTo>
                  <a:cubicBezTo>
                    <a:pt x="7098" y="8302"/>
                    <a:pt x="6100" y="9966"/>
                    <a:pt x="4270" y="10853"/>
                  </a:cubicBezTo>
                  <a:cubicBezTo>
                    <a:pt x="3660" y="11130"/>
                    <a:pt x="2995" y="11352"/>
                    <a:pt x="2274" y="11352"/>
                  </a:cubicBezTo>
                  <a:lnTo>
                    <a:pt x="2995" y="12794"/>
                  </a:lnTo>
                  <a:cubicBezTo>
                    <a:pt x="4714" y="12073"/>
                    <a:pt x="6155" y="10797"/>
                    <a:pt x="7209" y="9189"/>
                  </a:cubicBezTo>
                  <a:lnTo>
                    <a:pt x="7209" y="9189"/>
                  </a:lnTo>
                  <a:cubicBezTo>
                    <a:pt x="7209" y="9300"/>
                    <a:pt x="6155" y="12516"/>
                    <a:pt x="3494" y="13903"/>
                  </a:cubicBezTo>
                  <a:lnTo>
                    <a:pt x="4658" y="16343"/>
                  </a:lnTo>
                  <a:cubicBezTo>
                    <a:pt x="5157" y="13958"/>
                    <a:pt x="6765" y="10687"/>
                    <a:pt x="9704" y="9300"/>
                  </a:cubicBezTo>
                  <a:cubicBezTo>
                    <a:pt x="10862" y="8743"/>
                    <a:pt x="12103" y="8517"/>
                    <a:pt x="13314" y="8517"/>
                  </a:cubicBezTo>
                  <a:cubicBezTo>
                    <a:pt x="15236" y="8517"/>
                    <a:pt x="17084" y="9085"/>
                    <a:pt x="18410" y="9799"/>
                  </a:cubicBezTo>
                  <a:lnTo>
                    <a:pt x="17190" y="7360"/>
                  </a:lnTo>
                  <a:cubicBezTo>
                    <a:pt x="16301" y="7733"/>
                    <a:pt x="15377" y="7861"/>
                    <a:pt x="14529" y="7861"/>
                  </a:cubicBezTo>
                  <a:cubicBezTo>
                    <a:pt x="12734" y="7861"/>
                    <a:pt x="11277" y="7286"/>
                    <a:pt x="11201" y="7249"/>
                  </a:cubicBezTo>
                  <a:lnTo>
                    <a:pt x="11201" y="7249"/>
                  </a:lnTo>
                  <a:cubicBezTo>
                    <a:pt x="11578" y="7293"/>
                    <a:pt x="11955" y="7315"/>
                    <a:pt x="12331" y="7315"/>
                  </a:cubicBezTo>
                  <a:cubicBezTo>
                    <a:pt x="13834" y="7315"/>
                    <a:pt x="15316" y="6960"/>
                    <a:pt x="16691" y="6250"/>
                  </a:cubicBezTo>
                  <a:lnTo>
                    <a:pt x="15970" y="4809"/>
                  </a:lnTo>
                  <a:cubicBezTo>
                    <a:pt x="15526" y="5308"/>
                    <a:pt x="14972" y="5751"/>
                    <a:pt x="14362" y="6029"/>
                  </a:cubicBezTo>
                  <a:cubicBezTo>
                    <a:pt x="13638" y="6380"/>
                    <a:pt x="12896" y="6549"/>
                    <a:pt x="12230" y="6549"/>
                  </a:cubicBezTo>
                  <a:cubicBezTo>
                    <a:pt x="11213" y="6549"/>
                    <a:pt x="10372" y="6156"/>
                    <a:pt x="10037" y="5419"/>
                  </a:cubicBezTo>
                  <a:cubicBezTo>
                    <a:pt x="9427" y="4199"/>
                    <a:pt x="10425" y="2535"/>
                    <a:pt x="12255" y="1648"/>
                  </a:cubicBezTo>
                  <a:cubicBezTo>
                    <a:pt x="12865" y="1371"/>
                    <a:pt x="13530" y="1204"/>
                    <a:pt x="14251" y="1149"/>
                  </a:cubicBezTo>
                  <a:lnTo>
                    <a:pt x="13752" y="40"/>
                  </a:lnTo>
                  <a:cubicBezTo>
                    <a:pt x="13382" y="14"/>
                    <a:pt x="13013" y="0"/>
                    <a:pt x="12646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539275" y="2731125"/>
              <a:ext cx="187150" cy="134425"/>
            </a:xfrm>
            <a:custGeom>
              <a:rect b="b" l="l" r="r" t="t"/>
              <a:pathLst>
                <a:path extrusionOk="0" h="5377" w="7486">
                  <a:moveTo>
                    <a:pt x="4640" y="700"/>
                  </a:moveTo>
                  <a:cubicBezTo>
                    <a:pt x="5417" y="700"/>
                    <a:pt x="6012" y="992"/>
                    <a:pt x="6211" y="1423"/>
                  </a:cubicBezTo>
                  <a:cubicBezTo>
                    <a:pt x="6543" y="2144"/>
                    <a:pt x="5878" y="3419"/>
                    <a:pt x="4325" y="4196"/>
                  </a:cubicBezTo>
                  <a:cubicBezTo>
                    <a:pt x="3693" y="4489"/>
                    <a:pt x="3079" y="4617"/>
                    <a:pt x="2551" y="4617"/>
                  </a:cubicBezTo>
                  <a:cubicBezTo>
                    <a:pt x="1782" y="4617"/>
                    <a:pt x="1195" y="4346"/>
                    <a:pt x="998" y="3918"/>
                  </a:cubicBezTo>
                  <a:cubicBezTo>
                    <a:pt x="665" y="3253"/>
                    <a:pt x="1331" y="1922"/>
                    <a:pt x="2883" y="1146"/>
                  </a:cubicBezTo>
                  <a:cubicBezTo>
                    <a:pt x="3509" y="833"/>
                    <a:pt x="4116" y="700"/>
                    <a:pt x="4640" y="700"/>
                  </a:cubicBezTo>
                  <a:close/>
                  <a:moveTo>
                    <a:pt x="4655" y="0"/>
                  </a:moveTo>
                  <a:cubicBezTo>
                    <a:pt x="3996" y="0"/>
                    <a:pt x="3265" y="156"/>
                    <a:pt x="2551" y="480"/>
                  </a:cubicBezTo>
                  <a:cubicBezTo>
                    <a:pt x="1941" y="758"/>
                    <a:pt x="1386" y="1201"/>
                    <a:pt x="943" y="1700"/>
                  </a:cubicBezTo>
                  <a:cubicBezTo>
                    <a:pt x="277" y="2366"/>
                    <a:pt x="0" y="3364"/>
                    <a:pt x="333" y="4251"/>
                  </a:cubicBezTo>
                  <a:cubicBezTo>
                    <a:pt x="781" y="4948"/>
                    <a:pt x="1587" y="5377"/>
                    <a:pt x="2389" y="5377"/>
                  </a:cubicBezTo>
                  <a:cubicBezTo>
                    <a:pt x="2480" y="5377"/>
                    <a:pt x="2571" y="5371"/>
                    <a:pt x="2662" y="5360"/>
                  </a:cubicBezTo>
                  <a:cubicBezTo>
                    <a:pt x="3383" y="5360"/>
                    <a:pt x="4048" y="5138"/>
                    <a:pt x="4658" y="4861"/>
                  </a:cubicBezTo>
                  <a:cubicBezTo>
                    <a:pt x="6488" y="3974"/>
                    <a:pt x="7486" y="2310"/>
                    <a:pt x="6876" y="1090"/>
                  </a:cubicBezTo>
                  <a:cubicBezTo>
                    <a:pt x="6538" y="380"/>
                    <a:pt x="5684" y="0"/>
                    <a:pt x="4655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" name="Google Shape;535;p4"/>
          <p:cNvSpPr/>
          <p:nvPr/>
        </p:nvSpPr>
        <p:spPr>
          <a:xfrm rot="-5400000">
            <a:off x="8473396" y="275279"/>
            <a:ext cx="763307" cy="245992"/>
          </a:xfrm>
          <a:custGeom>
            <a:rect b="b" l="l" r="r" t="t"/>
            <a:pathLst>
              <a:path extrusionOk="0" h="9626" w="29840">
                <a:moveTo>
                  <a:pt x="19257" y="0"/>
                </a:moveTo>
                <a:cubicBezTo>
                  <a:pt x="17672" y="0"/>
                  <a:pt x="16199" y="167"/>
                  <a:pt x="15111" y="516"/>
                </a:cubicBezTo>
                <a:cubicBezTo>
                  <a:pt x="9241" y="2417"/>
                  <a:pt x="1" y="4318"/>
                  <a:pt x="701" y="7788"/>
                </a:cubicBezTo>
                <a:cubicBezTo>
                  <a:pt x="940" y="9029"/>
                  <a:pt x="4444" y="9626"/>
                  <a:pt x="8917" y="9626"/>
                </a:cubicBezTo>
                <a:cubicBezTo>
                  <a:pt x="16940" y="9626"/>
                  <a:pt x="28081" y="7707"/>
                  <a:pt x="29088" y="4152"/>
                </a:cubicBezTo>
                <a:cubicBezTo>
                  <a:pt x="29840" y="1521"/>
                  <a:pt x="24042" y="0"/>
                  <a:pt x="192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"/>
          <p:cNvSpPr/>
          <p:nvPr/>
        </p:nvSpPr>
        <p:spPr>
          <a:xfrm rot="-5400000">
            <a:off x="8921975" y="4330168"/>
            <a:ext cx="233827" cy="210241"/>
          </a:xfrm>
          <a:custGeom>
            <a:rect b="b" l="l" r="r" t="t"/>
            <a:pathLst>
              <a:path extrusionOk="0" h="8227" w="9141">
                <a:moveTo>
                  <a:pt x="4502" y="0"/>
                </a:moveTo>
                <a:cubicBezTo>
                  <a:pt x="2369" y="0"/>
                  <a:pt x="476" y="1589"/>
                  <a:pt x="101" y="3964"/>
                </a:cubicBezTo>
                <a:cubicBezTo>
                  <a:pt x="1" y="4498"/>
                  <a:pt x="34" y="5032"/>
                  <a:pt x="201" y="5565"/>
                </a:cubicBezTo>
                <a:cubicBezTo>
                  <a:pt x="568" y="6666"/>
                  <a:pt x="1568" y="7400"/>
                  <a:pt x="2636" y="7800"/>
                </a:cubicBezTo>
                <a:cubicBezTo>
                  <a:pt x="3314" y="8083"/>
                  <a:pt x="4035" y="8227"/>
                  <a:pt x="4756" y="8227"/>
                </a:cubicBezTo>
                <a:cubicBezTo>
                  <a:pt x="5312" y="8227"/>
                  <a:pt x="5868" y="8141"/>
                  <a:pt x="6405" y="7967"/>
                </a:cubicBezTo>
                <a:cubicBezTo>
                  <a:pt x="7673" y="7567"/>
                  <a:pt x="8640" y="6599"/>
                  <a:pt x="8974" y="5332"/>
                </a:cubicBezTo>
                <a:cubicBezTo>
                  <a:pt x="9141" y="4698"/>
                  <a:pt x="9107" y="4064"/>
                  <a:pt x="8940" y="3430"/>
                </a:cubicBezTo>
                <a:cubicBezTo>
                  <a:pt x="8607" y="2196"/>
                  <a:pt x="7806" y="1162"/>
                  <a:pt x="6672" y="562"/>
                </a:cubicBezTo>
                <a:cubicBezTo>
                  <a:pt x="5954" y="178"/>
                  <a:pt x="5215" y="0"/>
                  <a:pt x="45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"/>
          <p:cNvSpPr/>
          <p:nvPr/>
        </p:nvSpPr>
        <p:spPr>
          <a:xfrm rot="-5400000">
            <a:off x="8671171" y="3271326"/>
            <a:ext cx="335354" cy="210982"/>
          </a:xfrm>
          <a:custGeom>
            <a:rect b="b" l="l" r="r" t="t"/>
            <a:pathLst>
              <a:path extrusionOk="0" h="8256" w="13110">
                <a:moveTo>
                  <a:pt x="4359" y="0"/>
                </a:moveTo>
                <a:cubicBezTo>
                  <a:pt x="2647" y="0"/>
                  <a:pt x="1181" y="531"/>
                  <a:pt x="434" y="1599"/>
                </a:cubicBezTo>
                <a:cubicBezTo>
                  <a:pt x="134" y="1999"/>
                  <a:pt x="0" y="2499"/>
                  <a:pt x="101" y="3000"/>
                </a:cubicBezTo>
                <a:cubicBezTo>
                  <a:pt x="267" y="4067"/>
                  <a:pt x="1468" y="5201"/>
                  <a:pt x="2869" y="6069"/>
                </a:cubicBezTo>
                <a:cubicBezTo>
                  <a:pt x="4470" y="7103"/>
                  <a:pt x="6238" y="7803"/>
                  <a:pt x="8140" y="8137"/>
                </a:cubicBezTo>
                <a:cubicBezTo>
                  <a:pt x="8622" y="8216"/>
                  <a:pt x="9099" y="8255"/>
                  <a:pt x="9555" y="8255"/>
                </a:cubicBezTo>
                <a:cubicBezTo>
                  <a:pt x="10836" y="8255"/>
                  <a:pt x="11952" y="7942"/>
                  <a:pt x="12543" y="7303"/>
                </a:cubicBezTo>
                <a:cubicBezTo>
                  <a:pt x="12943" y="6903"/>
                  <a:pt x="13110" y="6302"/>
                  <a:pt x="13043" y="5735"/>
                </a:cubicBezTo>
                <a:cubicBezTo>
                  <a:pt x="12976" y="4601"/>
                  <a:pt x="12109" y="3300"/>
                  <a:pt x="10708" y="2233"/>
                </a:cubicBezTo>
                <a:cubicBezTo>
                  <a:pt x="8771" y="748"/>
                  <a:pt x="6392" y="0"/>
                  <a:pt x="4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"/>
          <p:cNvSpPr/>
          <p:nvPr/>
        </p:nvSpPr>
        <p:spPr>
          <a:xfrm rot="-5400000">
            <a:off x="8368714" y="1197355"/>
            <a:ext cx="412171" cy="285449"/>
          </a:xfrm>
          <a:custGeom>
            <a:rect b="b" l="l" r="r" t="t"/>
            <a:pathLst>
              <a:path extrusionOk="0" h="11170" w="16113">
                <a:moveTo>
                  <a:pt x="10360" y="1"/>
                </a:moveTo>
                <a:cubicBezTo>
                  <a:pt x="10210" y="1"/>
                  <a:pt x="10060" y="4"/>
                  <a:pt x="9908" y="12"/>
                </a:cubicBezTo>
                <a:cubicBezTo>
                  <a:pt x="4471" y="345"/>
                  <a:pt x="1" y="4648"/>
                  <a:pt x="735" y="8518"/>
                </a:cubicBezTo>
                <a:cubicBezTo>
                  <a:pt x="835" y="9185"/>
                  <a:pt x="1168" y="9819"/>
                  <a:pt x="1669" y="10252"/>
                </a:cubicBezTo>
                <a:cubicBezTo>
                  <a:pt x="2421" y="10913"/>
                  <a:pt x="3610" y="11169"/>
                  <a:pt x="4915" y="11169"/>
                </a:cubicBezTo>
                <a:cubicBezTo>
                  <a:pt x="5520" y="11169"/>
                  <a:pt x="6149" y="11114"/>
                  <a:pt x="6772" y="11019"/>
                </a:cubicBezTo>
                <a:cubicBezTo>
                  <a:pt x="9041" y="10686"/>
                  <a:pt x="11176" y="9852"/>
                  <a:pt x="13077" y="8518"/>
                </a:cubicBezTo>
                <a:cubicBezTo>
                  <a:pt x="14878" y="7183"/>
                  <a:pt x="16112" y="5315"/>
                  <a:pt x="16012" y="3714"/>
                </a:cubicBezTo>
                <a:cubicBezTo>
                  <a:pt x="15946" y="2914"/>
                  <a:pt x="15579" y="2180"/>
                  <a:pt x="15012" y="1613"/>
                </a:cubicBezTo>
                <a:cubicBezTo>
                  <a:pt x="13990" y="591"/>
                  <a:pt x="12280" y="1"/>
                  <a:pt x="103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"/>
          <p:cNvSpPr/>
          <p:nvPr/>
        </p:nvSpPr>
        <p:spPr>
          <a:xfrm rot="-5400000">
            <a:off x="8862128" y="906376"/>
            <a:ext cx="307190" cy="153228"/>
          </a:xfrm>
          <a:custGeom>
            <a:rect b="b" l="l" r="r" t="t"/>
            <a:pathLst>
              <a:path extrusionOk="0" h="5996" w="12009">
                <a:moveTo>
                  <a:pt x="6261" y="1"/>
                </a:moveTo>
                <a:cubicBezTo>
                  <a:pt x="3243" y="1"/>
                  <a:pt x="523" y="1300"/>
                  <a:pt x="100" y="3121"/>
                </a:cubicBezTo>
                <a:cubicBezTo>
                  <a:pt x="0" y="3522"/>
                  <a:pt x="67" y="3955"/>
                  <a:pt x="267" y="4289"/>
                </a:cubicBezTo>
                <a:cubicBezTo>
                  <a:pt x="768" y="5056"/>
                  <a:pt x="2135" y="5556"/>
                  <a:pt x="3570" y="5790"/>
                </a:cubicBezTo>
                <a:cubicBezTo>
                  <a:pt x="4322" y="5928"/>
                  <a:pt x="5089" y="5996"/>
                  <a:pt x="5858" y="5996"/>
                </a:cubicBezTo>
                <a:cubicBezTo>
                  <a:pt x="6757" y="5996"/>
                  <a:pt x="7658" y="5903"/>
                  <a:pt x="8540" y="5723"/>
                </a:cubicBezTo>
                <a:cubicBezTo>
                  <a:pt x="10141" y="5356"/>
                  <a:pt x="11475" y="4556"/>
                  <a:pt x="11842" y="3622"/>
                </a:cubicBezTo>
                <a:cubicBezTo>
                  <a:pt x="12009" y="3155"/>
                  <a:pt x="11976" y="2654"/>
                  <a:pt x="11742" y="2254"/>
                </a:cubicBezTo>
                <a:cubicBezTo>
                  <a:pt x="11275" y="1387"/>
                  <a:pt x="10141" y="653"/>
                  <a:pt x="8673" y="286"/>
                </a:cubicBezTo>
                <a:cubicBezTo>
                  <a:pt x="7873" y="91"/>
                  <a:pt x="7056" y="1"/>
                  <a:pt x="6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"/>
          <p:cNvSpPr/>
          <p:nvPr/>
        </p:nvSpPr>
        <p:spPr>
          <a:xfrm rot="-5400000">
            <a:off x="9001298" y="5017630"/>
            <a:ext cx="110940" cy="96445"/>
          </a:xfrm>
          <a:custGeom>
            <a:rect b="b" l="l" r="r" t="t"/>
            <a:pathLst>
              <a:path extrusionOk="0" h="3774" w="4337">
                <a:moveTo>
                  <a:pt x="2324" y="0"/>
                </a:moveTo>
                <a:cubicBezTo>
                  <a:pt x="2283" y="0"/>
                  <a:pt x="2243" y="2"/>
                  <a:pt x="2202" y="4"/>
                </a:cubicBezTo>
                <a:cubicBezTo>
                  <a:pt x="1902" y="37"/>
                  <a:pt x="1602" y="104"/>
                  <a:pt x="1301" y="238"/>
                </a:cubicBezTo>
                <a:cubicBezTo>
                  <a:pt x="568" y="571"/>
                  <a:pt x="67" y="1272"/>
                  <a:pt x="0" y="2106"/>
                </a:cubicBezTo>
                <a:cubicBezTo>
                  <a:pt x="34" y="2573"/>
                  <a:pt x="301" y="3040"/>
                  <a:pt x="701" y="3340"/>
                </a:cubicBezTo>
                <a:cubicBezTo>
                  <a:pt x="1101" y="3607"/>
                  <a:pt x="1602" y="3773"/>
                  <a:pt x="2069" y="3773"/>
                </a:cubicBezTo>
                <a:cubicBezTo>
                  <a:pt x="2469" y="3773"/>
                  <a:pt x="2869" y="3740"/>
                  <a:pt x="3236" y="3640"/>
                </a:cubicBezTo>
                <a:cubicBezTo>
                  <a:pt x="3470" y="3573"/>
                  <a:pt x="3670" y="3473"/>
                  <a:pt x="3837" y="3306"/>
                </a:cubicBezTo>
                <a:cubicBezTo>
                  <a:pt x="4170" y="3006"/>
                  <a:pt x="4337" y="2539"/>
                  <a:pt x="4304" y="2072"/>
                </a:cubicBezTo>
                <a:cubicBezTo>
                  <a:pt x="4304" y="1505"/>
                  <a:pt x="4070" y="971"/>
                  <a:pt x="3703" y="571"/>
                </a:cubicBezTo>
                <a:cubicBezTo>
                  <a:pt x="3332" y="200"/>
                  <a:pt x="2845" y="0"/>
                  <a:pt x="2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"/>
          <p:cNvSpPr/>
          <p:nvPr/>
        </p:nvSpPr>
        <p:spPr>
          <a:xfrm rot="-5400000">
            <a:off x="8727744" y="1822892"/>
            <a:ext cx="110966" cy="96675"/>
          </a:xfrm>
          <a:custGeom>
            <a:rect b="b" l="l" r="r" t="t"/>
            <a:pathLst>
              <a:path extrusionOk="0" h="3783" w="4338">
                <a:moveTo>
                  <a:pt x="2318" y="1"/>
                </a:moveTo>
                <a:cubicBezTo>
                  <a:pt x="2279" y="1"/>
                  <a:pt x="2241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68" y="571"/>
                  <a:pt x="67" y="1272"/>
                  <a:pt x="1" y="2073"/>
                </a:cubicBezTo>
                <a:cubicBezTo>
                  <a:pt x="34" y="2573"/>
                  <a:pt x="267" y="3040"/>
                  <a:pt x="701" y="3340"/>
                </a:cubicBezTo>
                <a:cubicBezTo>
                  <a:pt x="1101" y="3607"/>
                  <a:pt x="1568" y="3774"/>
                  <a:pt x="2069" y="3774"/>
                </a:cubicBezTo>
                <a:cubicBezTo>
                  <a:pt x="2140" y="3780"/>
                  <a:pt x="2210" y="3782"/>
                  <a:pt x="2279" y="3782"/>
                </a:cubicBezTo>
                <a:cubicBezTo>
                  <a:pt x="2600" y="3782"/>
                  <a:pt x="2907" y="3723"/>
                  <a:pt x="3236" y="3640"/>
                </a:cubicBezTo>
                <a:cubicBezTo>
                  <a:pt x="3436" y="3574"/>
                  <a:pt x="3637" y="3474"/>
                  <a:pt x="3837" y="3307"/>
                </a:cubicBezTo>
                <a:cubicBezTo>
                  <a:pt x="4170" y="3007"/>
                  <a:pt x="4337" y="2540"/>
                  <a:pt x="4304" y="2073"/>
                </a:cubicBezTo>
                <a:cubicBezTo>
                  <a:pt x="4270" y="1505"/>
                  <a:pt x="4070" y="972"/>
                  <a:pt x="3670" y="571"/>
                </a:cubicBezTo>
                <a:cubicBezTo>
                  <a:pt x="3329" y="200"/>
                  <a:pt x="2816" y="1"/>
                  <a:pt x="23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"/>
          <p:cNvSpPr/>
          <p:nvPr/>
        </p:nvSpPr>
        <p:spPr>
          <a:xfrm rot="-5400000">
            <a:off x="8613062" y="3454042"/>
            <a:ext cx="55483" cy="48631"/>
          </a:xfrm>
          <a:custGeom>
            <a:rect b="b" l="l" r="r" t="t"/>
            <a:pathLst>
              <a:path extrusionOk="0" h="1903" w="2169">
                <a:moveTo>
                  <a:pt x="1101" y="1"/>
                </a:moveTo>
                <a:cubicBezTo>
                  <a:pt x="935" y="34"/>
                  <a:pt x="768" y="67"/>
                  <a:pt x="634" y="134"/>
                </a:cubicBezTo>
                <a:cubicBezTo>
                  <a:pt x="267" y="301"/>
                  <a:pt x="34" y="668"/>
                  <a:pt x="1" y="1068"/>
                </a:cubicBezTo>
                <a:cubicBezTo>
                  <a:pt x="1" y="1302"/>
                  <a:pt x="134" y="1535"/>
                  <a:pt x="334" y="1669"/>
                </a:cubicBezTo>
                <a:cubicBezTo>
                  <a:pt x="534" y="1835"/>
                  <a:pt x="768" y="1902"/>
                  <a:pt x="1035" y="1902"/>
                </a:cubicBezTo>
                <a:cubicBezTo>
                  <a:pt x="1235" y="1902"/>
                  <a:pt x="1435" y="1902"/>
                  <a:pt x="1602" y="1835"/>
                </a:cubicBezTo>
                <a:cubicBezTo>
                  <a:pt x="1702" y="1802"/>
                  <a:pt x="1802" y="1735"/>
                  <a:pt x="1902" y="1669"/>
                </a:cubicBezTo>
                <a:cubicBezTo>
                  <a:pt x="2069" y="1502"/>
                  <a:pt x="2169" y="1268"/>
                  <a:pt x="2135" y="1035"/>
                </a:cubicBezTo>
                <a:cubicBezTo>
                  <a:pt x="2135" y="768"/>
                  <a:pt x="2035" y="501"/>
                  <a:pt x="1835" y="301"/>
                </a:cubicBezTo>
                <a:cubicBezTo>
                  <a:pt x="1635" y="101"/>
                  <a:pt x="1368" y="1"/>
                  <a:pt x="11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"/>
          <p:cNvSpPr/>
          <p:nvPr/>
        </p:nvSpPr>
        <p:spPr>
          <a:xfrm rot="-5400000">
            <a:off x="8950545" y="1245717"/>
            <a:ext cx="55509" cy="48784"/>
          </a:xfrm>
          <a:custGeom>
            <a:rect b="b" l="l" r="r" t="t"/>
            <a:pathLst>
              <a:path extrusionOk="0" h="1909" w="2170">
                <a:moveTo>
                  <a:pt x="1213" y="1"/>
                </a:moveTo>
                <a:cubicBezTo>
                  <a:pt x="1176" y="1"/>
                  <a:pt x="1139" y="3"/>
                  <a:pt x="1102" y="7"/>
                </a:cubicBezTo>
                <a:cubicBezTo>
                  <a:pt x="935" y="7"/>
                  <a:pt x="801" y="41"/>
                  <a:pt x="668" y="107"/>
                </a:cubicBezTo>
                <a:cubicBezTo>
                  <a:pt x="268" y="274"/>
                  <a:pt x="34" y="641"/>
                  <a:pt x="1" y="1041"/>
                </a:cubicBezTo>
                <a:cubicBezTo>
                  <a:pt x="34" y="1308"/>
                  <a:pt x="168" y="1542"/>
                  <a:pt x="368" y="1675"/>
                </a:cubicBezTo>
                <a:cubicBezTo>
                  <a:pt x="568" y="1808"/>
                  <a:pt x="801" y="1875"/>
                  <a:pt x="1035" y="1909"/>
                </a:cubicBezTo>
                <a:cubicBezTo>
                  <a:pt x="1235" y="1909"/>
                  <a:pt x="1435" y="1875"/>
                  <a:pt x="1635" y="1808"/>
                </a:cubicBezTo>
                <a:cubicBezTo>
                  <a:pt x="1735" y="1775"/>
                  <a:pt x="1835" y="1742"/>
                  <a:pt x="1936" y="1675"/>
                </a:cubicBezTo>
                <a:cubicBezTo>
                  <a:pt x="2102" y="1508"/>
                  <a:pt x="2169" y="1275"/>
                  <a:pt x="2169" y="1041"/>
                </a:cubicBezTo>
                <a:cubicBezTo>
                  <a:pt x="2136" y="741"/>
                  <a:pt x="2036" y="508"/>
                  <a:pt x="1869" y="307"/>
                </a:cubicBezTo>
                <a:cubicBezTo>
                  <a:pt x="1694" y="103"/>
                  <a:pt x="1468" y="1"/>
                  <a:pt x="12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"/>
          <p:cNvSpPr/>
          <p:nvPr/>
        </p:nvSpPr>
        <p:spPr>
          <a:xfrm rot="-5400000">
            <a:off x="8480080" y="4799644"/>
            <a:ext cx="55483" cy="48606"/>
          </a:xfrm>
          <a:custGeom>
            <a:rect b="b" l="l" r="r" t="t"/>
            <a:pathLst>
              <a:path extrusionOk="0" h="1902" w="2169">
                <a:moveTo>
                  <a:pt x="1101" y="0"/>
                </a:moveTo>
                <a:cubicBezTo>
                  <a:pt x="934" y="33"/>
                  <a:pt x="768" y="67"/>
                  <a:pt x="634" y="133"/>
                </a:cubicBezTo>
                <a:cubicBezTo>
                  <a:pt x="267" y="300"/>
                  <a:pt x="34" y="667"/>
                  <a:pt x="0" y="1067"/>
                </a:cubicBezTo>
                <a:cubicBezTo>
                  <a:pt x="0" y="1301"/>
                  <a:pt x="134" y="1534"/>
                  <a:pt x="334" y="1668"/>
                </a:cubicBezTo>
                <a:cubicBezTo>
                  <a:pt x="534" y="1801"/>
                  <a:pt x="768" y="1901"/>
                  <a:pt x="1034" y="1901"/>
                </a:cubicBezTo>
                <a:cubicBezTo>
                  <a:pt x="1235" y="1901"/>
                  <a:pt x="1435" y="1868"/>
                  <a:pt x="1601" y="1835"/>
                </a:cubicBezTo>
                <a:cubicBezTo>
                  <a:pt x="1702" y="1801"/>
                  <a:pt x="1802" y="1735"/>
                  <a:pt x="1902" y="1668"/>
                </a:cubicBezTo>
                <a:cubicBezTo>
                  <a:pt x="2068" y="1501"/>
                  <a:pt x="2169" y="1268"/>
                  <a:pt x="2135" y="1034"/>
                </a:cubicBezTo>
                <a:cubicBezTo>
                  <a:pt x="2135" y="767"/>
                  <a:pt x="2035" y="500"/>
                  <a:pt x="1835" y="300"/>
                </a:cubicBezTo>
                <a:cubicBezTo>
                  <a:pt x="1635" y="100"/>
                  <a:pt x="1368" y="0"/>
                  <a:pt x="1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"/>
          <p:cNvSpPr/>
          <p:nvPr/>
        </p:nvSpPr>
        <p:spPr>
          <a:xfrm rot="-5400000">
            <a:off x="8431346" y="4910196"/>
            <a:ext cx="235515" cy="231094"/>
          </a:xfrm>
          <a:custGeom>
            <a:rect b="b" l="l" r="r" t="t"/>
            <a:pathLst>
              <a:path extrusionOk="0" h="9043" w="9207">
                <a:moveTo>
                  <a:pt x="4497" y="1"/>
                </a:moveTo>
                <a:cubicBezTo>
                  <a:pt x="4331" y="1"/>
                  <a:pt x="4167" y="7"/>
                  <a:pt x="4003" y="20"/>
                </a:cubicBezTo>
                <a:cubicBezTo>
                  <a:pt x="3236" y="87"/>
                  <a:pt x="2502" y="521"/>
                  <a:pt x="2068" y="1188"/>
                </a:cubicBezTo>
                <a:cubicBezTo>
                  <a:pt x="1668" y="1888"/>
                  <a:pt x="1068" y="2489"/>
                  <a:pt x="567" y="3123"/>
                </a:cubicBezTo>
                <a:cubicBezTo>
                  <a:pt x="400" y="3356"/>
                  <a:pt x="234" y="3590"/>
                  <a:pt x="134" y="3856"/>
                </a:cubicBezTo>
                <a:cubicBezTo>
                  <a:pt x="0" y="4457"/>
                  <a:pt x="100" y="5091"/>
                  <a:pt x="400" y="5658"/>
                </a:cubicBezTo>
                <a:cubicBezTo>
                  <a:pt x="1034" y="7059"/>
                  <a:pt x="2168" y="8159"/>
                  <a:pt x="3569" y="8760"/>
                </a:cubicBezTo>
                <a:cubicBezTo>
                  <a:pt x="4051" y="8950"/>
                  <a:pt x="4558" y="9043"/>
                  <a:pt x="5063" y="9043"/>
                </a:cubicBezTo>
                <a:cubicBezTo>
                  <a:pt x="6063" y="9043"/>
                  <a:pt x="7052" y="8680"/>
                  <a:pt x="7806" y="7993"/>
                </a:cubicBezTo>
                <a:cubicBezTo>
                  <a:pt x="9107" y="6758"/>
                  <a:pt x="9207" y="4657"/>
                  <a:pt x="8873" y="2889"/>
                </a:cubicBezTo>
                <a:cubicBezTo>
                  <a:pt x="8806" y="2255"/>
                  <a:pt x="8540" y="1621"/>
                  <a:pt x="8106" y="1154"/>
                </a:cubicBezTo>
                <a:cubicBezTo>
                  <a:pt x="7639" y="721"/>
                  <a:pt x="7072" y="454"/>
                  <a:pt x="6505" y="354"/>
                </a:cubicBezTo>
                <a:cubicBezTo>
                  <a:pt x="5861" y="113"/>
                  <a:pt x="5175" y="1"/>
                  <a:pt x="44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"/>
          <p:cNvSpPr/>
          <p:nvPr/>
        </p:nvSpPr>
        <p:spPr>
          <a:xfrm rot="-5400000">
            <a:off x="8594851" y="961109"/>
            <a:ext cx="139104" cy="109478"/>
          </a:xfrm>
          <a:custGeom>
            <a:rect b="b" l="l" r="r" t="t"/>
            <a:pathLst>
              <a:path extrusionOk="0" h="4284" w="5438">
                <a:moveTo>
                  <a:pt x="2178" y="0"/>
                </a:moveTo>
                <a:cubicBezTo>
                  <a:pt x="1033" y="0"/>
                  <a:pt x="0" y="429"/>
                  <a:pt x="34" y="1535"/>
                </a:cubicBezTo>
                <a:cubicBezTo>
                  <a:pt x="34" y="2269"/>
                  <a:pt x="534" y="2736"/>
                  <a:pt x="1068" y="3170"/>
                </a:cubicBezTo>
                <a:cubicBezTo>
                  <a:pt x="1702" y="3737"/>
                  <a:pt x="2469" y="4137"/>
                  <a:pt x="3336" y="4271"/>
                </a:cubicBezTo>
                <a:cubicBezTo>
                  <a:pt x="3411" y="4280"/>
                  <a:pt x="3487" y="4284"/>
                  <a:pt x="3563" y="4284"/>
                </a:cubicBezTo>
                <a:cubicBezTo>
                  <a:pt x="4338" y="4284"/>
                  <a:pt x="5159" y="3829"/>
                  <a:pt x="5371" y="3070"/>
                </a:cubicBezTo>
                <a:cubicBezTo>
                  <a:pt x="5405" y="2770"/>
                  <a:pt x="5438" y="2503"/>
                  <a:pt x="5371" y="2202"/>
                </a:cubicBezTo>
                <a:cubicBezTo>
                  <a:pt x="5338" y="1735"/>
                  <a:pt x="5171" y="1335"/>
                  <a:pt x="4938" y="968"/>
                </a:cubicBezTo>
                <a:cubicBezTo>
                  <a:pt x="4480" y="396"/>
                  <a:pt x="3278" y="0"/>
                  <a:pt x="21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"/>
          <p:cNvSpPr/>
          <p:nvPr/>
        </p:nvSpPr>
        <p:spPr>
          <a:xfrm rot="-5400000">
            <a:off x="8235940" y="5011535"/>
            <a:ext cx="139130" cy="109503"/>
          </a:xfrm>
          <a:custGeom>
            <a:rect b="b" l="l" r="r" t="t"/>
            <a:pathLst>
              <a:path extrusionOk="0" h="4285" w="5439">
                <a:moveTo>
                  <a:pt x="2179" y="1"/>
                </a:moveTo>
                <a:cubicBezTo>
                  <a:pt x="1034" y="1"/>
                  <a:pt x="1" y="430"/>
                  <a:pt x="35" y="1536"/>
                </a:cubicBezTo>
                <a:cubicBezTo>
                  <a:pt x="35" y="2236"/>
                  <a:pt x="568" y="2737"/>
                  <a:pt x="1069" y="3170"/>
                </a:cubicBezTo>
                <a:cubicBezTo>
                  <a:pt x="1703" y="3771"/>
                  <a:pt x="2503" y="4138"/>
                  <a:pt x="3337" y="4271"/>
                </a:cubicBezTo>
                <a:cubicBezTo>
                  <a:pt x="3412" y="4280"/>
                  <a:pt x="3488" y="4285"/>
                  <a:pt x="3564" y="4285"/>
                </a:cubicBezTo>
                <a:cubicBezTo>
                  <a:pt x="4339" y="4285"/>
                  <a:pt x="5159" y="3830"/>
                  <a:pt x="5372" y="3070"/>
                </a:cubicBezTo>
                <a:cubicBezTo>
                  <a:pt x="5439" y="2804"/>
                  <a:pt x="5439" y="2503"/>
                  <a:pt x="5372" y="2203"/>
                </a:cubicBezTo>
                <a:cubicBezTo>
                  <a:pt x="5339" y="1769"/>
                  <a:pt x="5205" y="1336"/>
                  <a:pt x="4938" y="969"/>
                </a:cubicBezTo>
                <a:cubicBezTo>
                  <a:pt x="4481" y="397"/>
                  <a:pt x="3278" y="1"/>
                  <a:pt x="2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" name="Google Shape;548;p4"/>
          <p:cNvGrpSpPr/>
          <p:nvPr/>
        </p:nvGrpSpPr>
        <p:grpSpPr>
          <a:xfrm>
            <a:off x="8225425" y="2224957"/>
            <a:ext cx="642890" cy="558454"/>
            <a:chOff x="4131600" y="4333525"/>
            <a:chExt cx="582275" cy="505800"/>
          </a:xfrm>
        </p:grpSpPr>
        <p:sp>
          <p:nvSpPr>
            <p:cNvPr id="549" name="Google Shape;549;p4"/>
            <p:cNvSpPr/>
            <p:nvPr/>
          </p:nvSpPr>
          <p:spPr>
            <a:xfrm>
              <a:off x="4422725" y="4385850"/>
              <a:ext cx="65175" cy="105400"/>
            </a:xfrm>
            <a:custGeom>
              <a:rect b="b" l="l" r="r" t="t"/>
              <a:pathLst>
                <a:path extrusionOk="0" h="4216" w="2607">
                  <a:moveTo>
                    <a:pt x="1331" y="1"/>
                  </a:moveTo>
                  <a:cubicBezTo>
                    <a:pt x="1331" y="1498"/>
                    <a:pt x="832" y="2995"/>
                    <a:pt x="0" y="4215"/>
                  </a:cubicBezTo>
                  <a:cubicBezTo>
                    <a:pt x="0" y="4215"/>
                    <a:pt x="2163" y="2552"/>
                    <a:pt x="2607" y="223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4526700" y="4401100"/>
              <a:ext cx="37450" cy="38850"/>
            </a:xfrm>
            <a:custGeom>
              <a:rect b="b" l="l" r="r" t="t"/>
              <a:pathLst>
                <a:path extrusionOk="0" h="1554" w="1498">
                  <a:moveTo>
                    <a:pt x="1387" y="1"/>
                  </a:moveTo>
                  <a:cubicBezTo>
                    <a:pt x="1331" y="1"/>
                    <a:pt x="777" y="167"/>
                    <a:pt x="0" y="1332"/>
                  </a:cubicBezTo>
                  <a:lnTo>
                    <a:pt x="1276" y="1554"/>
                  </a:lnTo>
                  <a:lnTo>
                    <a:pt x="1497" y="56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4307275" y="4382700"/>
              <a:ext cx="71100" cy="59425"/>
            </a:xfrm>
            <a:custGeom>
              <a:rect b="b" l="l" r="r" t="t"/>
              <a:pathLst>
                <a:path extrusionOk="0" h="2377" w="2844">
                  <a:moveTo>
                    <a:pt x="1534" y="0"/>
                  </a:moveTo>
                  <a:cubicBezTo>
                    <a:pt x="593" y="0"/>
                    <a:pt x="0" y="1068"/>
                    <a:pt x="570" y="1846"/>
                  </a:cubicBezTo>
                  <a:cubicBezTo>
                    <a:pt x="820" y="2209"/>
                    <a:pt x="1190" y="2377"/>
                    <a:pt x="1551" y="2377"/>
                  </a:cubicBezTo>
                  <a:cubicBezTo>
                    <a:pt x="2074" y="2377"/>
                    <a:pt x="2579" y="2025"/>
                    <a:pt x="2678" y="1402"/>
                  </a:cubicBezTo>
                  <a:cubicBezTo>
                    <a:pt x="2844" y="737"/>
                    <a:pt x="2400" y="127"/>
                    <a:pt x="1735" y="16"/>
                  </a:cubicBezTo>
                  <a:cubicBezTo>
                    <a:pt x="1666" y="5"/>
                    <a:pt x="1599" y="0"/>
                    <a:pt x="15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4497575" y="4452400"/>
              <a:ext cx="49950" cy="48550"/>
            </a:xfrm>
            <a:custGeom>
              <a:rect b="b" l="l" r="r" t="t"/>
              <a:pathLst>
                <a:path extrusionOk="0" h="1942" w="1998">
                  <a:moveTo>
                    <a:pt x="777" y="1"/>
                  </a:moveTo>
                  <a:cubicBezTo>
                    <a:pt x="444" y="500"/>
                    <a:pt x="223" y="1054"/>
                    <a:pt x="1" y="1664"/>
                  </a:cubicBezTo>
                  <a:lnTo>
                    <a:pt x="1720" y="1941"/>
                  </a:lnTo>
                  <a:lnTo>
                    <a:pt x="1997" y="22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4292425" y="4364125"/>
              <a:ext cx="107525" cy="97250"/>
            </a:xfrm>
            <a:custGeom>
              <a:rect b="b" l="l" r="r" t="t"/>
              <a:pathLst>
                <a:path extrusionOk="0" h="3890" w="4301">
                  <a:moveTo>
                    <a:pt x="2132" y="771"/>
                  </a:moveTo>
                  <a:cubicBezTo>
                    <a:pt x="2495" y="771"/>
                    <a:pt x="2862" y="926"/>
                    <a:pt x="3105" y="1258"/>
                  </a:cubicBezTo>
                  <a:cubicBezTo>
                    <a:pt x="3664" y="2071"/>
                    <a:pt x="3060" y="3116"/>
                    <a:pt x="2188" y="3116"/>
                  </a:cubicBezTo>
                  <a:cubicBezTo>
                    <a:pt x="2107" y="3116"/>
                    <a:pt x="2025" y="3107"/>
                    <a:pt x="1941" y="3088"/>
                  </a:cubicBezTo>
                  <a:cubicBezTo>
                    <a:pt x="1275" y="2977"/>
                    <a:pt x="832" y="2423"/>
                    <a:pt x="943" y="1757"/>
                  </a:cubicBezTo>
                  <a:cubicBezTo>
                    <a:pt x="1043" y="1124"/>
                    <a:pt x="1584" y="771"/>
                    <a:pt x="2132" y="771"/>
                  </a:cubicBezTo>
                  <a:close/>
                  <a:moveTo>
                    <a:pt x="2066" y="0"/>
                  </a:moveTo>
                  <a:cubicBezTo>
                    <a:pt x="1231" y="0"/>
                    <a:pt x="413" y="492"/>
                    <a:pt x="222" y="1591"/>
                  </a:cubicBezTo>
                  <a:cubicBezTo>
                    <a:pt x="0" y="2644"/>
                    <a:pt x="721" y="3642"/>
                    <a:pt x="1774" y="3864"/>
                  </a:cubicBezTo>
                  <a:cubicBezTo>
                    <a:pt x="1883" y="3881"/>
                    <a:pt x="1991" y="3890"/>
                    <a:pt x="2097" y="3890"/>
                  </a:cubicBezTo>
                  <a:cubicBezTo>
                    <a:pt x="3025" y="3890"/>
                    <a:pt x="3849" y="3257"/>
                    <a:pt x="4048" y="2312"/>
                  </a:cubicBezTo>
                  <a:cubicBezTo>
                    <a:pt x="4300" y="860"/>
                    <a:pt x="3169" y="0"/>
                    <a:pt x="206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4258400" y="4333525"/>
              <a:ext cx="183750" cy="159775"/>
            </a:xfrm>
            <a:custGeom>
              <a:rect b="b" l="l" r="r" t="t"/>
              <a:pathLst>
                <a:path extrusionOk="0" h="6391" w="7350">
                  <a:moveTo>
                    <a:pt x="3400" y="1226"/>
                  </a:moveTo>
                  <a:cubicBezTo>
                    <a:pt x="3528" y="1226"/>
                    <a:pt x="3662" y="1238"/>
                    <a:pt x="3801" y="1262"/>
                  </a:cubicBezTo>
                  <a:cubicBezTo>
                    <a:pt x="6212" y="1682"/>
                    <a:pt x="5749" y="5124"/>
                    <a:pt x="3536" y="5124"/>
                  </a:cubicBezTo>
                  <a:cubicBezTo>
                    <a:pt x="3408" y="5124"/>
                    <a:pt x="3275" y="5113"/>
                    <a:pt x="3135" y="5088"/>
                  </a:cubicBezTo>
                  <a:cubicBezTo>
                    <a:pt x="724" y="4669"/>
                    <a:pt x="1187" y="1226"/>
                    <a:pt x="3400" y="1226"/>
                  </a:cubicBezTo>
                  <a:close/>
                  <a:moveTo>
                    <a:pt x="3511" y="0"/>
                  </a:moveTo>
                  <a:cubicBezTo>
                    <a:pt x="2676" y="0"/>
                    <a:pt x="1849" y="331"/>
                    <a:pt x="1250" y="929"/>
                  </a:cubicBezTo>
                  <a:cubicBezTo>
                    <a:pt x="806" y="1373"/>
                    <a:pt x="474" y="1983"/>
                    <a:pt x="363" y="2648"/>
                  </a:cubicBezTo>
                  <a:cubicBezTo>
                    <a:pt x="0" y="4616"/>
                    <a:pt x="1573" y="6391"/>
                    <a:pt x="3544" y="6391"/>
                  </a:cubicBezTo>
                  <a:cubicBezTo>
                    <a:pt x="3683" y="6391"/>
                    <a:pt x="3824" y="6382"/>
                    <a:pt x="3967" y="6364"/>
                  </a:cubicBezTo>
                  <a:cubicBezTo>
                    <a:pt x="6074" y="6031"/>
                    <a:pt x="7350" y="3757"/>
                    <a:pt x="6407" y="1817"/>
                  </a:cubicBezTo>
                  <a:lnTo>
                    <a:pt x="6352" y="1817"/>
                  </a:lnTo>
                  <a:cubicBezTo>
                    <a:pt x="5908" y="874"/>
                    <a:pt x="5076" y="209"/>
                    <a:pt x="4023" y="42"/>
                  </a:cubicBezTo>
                  <a:cubicBezTo>
                    <a:pt x="3853" y="14"/>
                    <a:pt x="3682" y="0"/>
                    <a:pt x="351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4478175" y="4512000"/>
              <a:ext cx="51325" cy="49950"/>
            </a:xfrm>
            <a:custGeom>
              <a:rect b="b" l="l" r="r" t="t"/>
              <a:pathLst>
                <a:path extrusionOk="0" h="1998" w="2053">
                  <a:moveTo>
                    <a:pt x="500" y="1"/>
                  </a:moveTo>
                  <a:cubicBezTo>
                    <a:pt x="333" y="500"/>
                    <a:pt x="167" y="1110"/>
                    <a:pt x="0" y="1720"/>
                  </a:cubicBezTo>
                  <a:lnTo>
                    <a:pt x="1719" y="1997"/>
                  </a:lnTo>
                  <a:lnTo>
                    <a:pt x="2052" y="278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4178750" y="4351200"/>
              <a:ext cx="79025" cy="127575"/>
            </a:xfrm>
            <a:custGeom>
              <a:rect b="b" l="l" r="r" t="t"/>
              <a:pathLst>
                <a:path extrusionOk="0" h="5103" w="3161">
                  <a:moveTo>
                    <a:pt x="3161" y="1"/>
                  </a:moveTo>
                  <a:lnTo>
                    <a:pt x="0" y="2219"/>
                  </a:lnTo>
                  <a:cubicBezTo>
                    <a:pt x="333" y="3660"/>
                    <a:pt x="1497" y="4769"/>
                    <a:pt x="2994" y="5102"/>
                  </a:cubicBezTo>
                  <a:cubicBezTo>
                    <a:pt x="2163" y="3494"/>
                    <a:pt x="2218" y="1553"/>
                    <a:pt x="31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4173475" y="4505775"/>
              <a:ext cx="234025" cy="121325"/>
            </a:xfrm>
            <a:custGeom>
              <a:rect b="b" l="l" r="r" t="t"/>
              <a:pathLst>
                <a:path extrusionOk="0" h="4853" w="9361">
                  <a:moveTo>
                    <a:pt x="2535" y="1"/>
                  </a:moveTo>
                  <a:cubicBezTo>
                    <a:pt x="1001" y="1"/>
                    <a:pt x="0" y="1733"/>
                    <a:pt x="932" y="3078"/>
                  </a:cubicBezTo>
                  <a:cubicBezTo>
                    <a:pt x="1265" y="3466"/>
                    <a:pt x="1708" y="3743"/>
                    <a:pt x="2207" y="3854"/>
                  </a:cubicBezTo>
                  <a:lnTo>
                    <a:pt x="7808" y="4852"/>
                  </a:lnTo>
                  <a:cubicBezTo>
                    <a:pt x="7863" y="4353"/>
                    <a:pt x="8196" y="4021"/>
                    <a:pt x="8640" y="3854"/>
                  </a:cubicBezTo>
                  <a:cubicBezTo>
                    <a:pt x="8972" y="3799"/>
                    <a:pt x="9194" y="3522"/>
                    <a:pt x="9305" y="3189"/>
                  </a:cubicBezTo>
                  <a:lnTo>
                    <a:pt x="9305" y="3078"/>
                  </a:lnTo>
                  <a:cubicBezTo>
                    <a:pt x="9360" y="2745"/>
                    <a:pt x="9194" y="2413"/>
                    <a:pt x="8917" y="2191"/>
                  </a:cubicBezTo>
                  <a:cubicBezTo>
                    <a:pt x="8529" y="1914"/>
                    <a:pt x="8362" y="1470"/>
                    <a:pt x="8473" y="1026"/>
                  </a:cubicBezTo>
                  <a:lnTo>
                    <a:pt x="2873" y="28"/>
                  </a:lnTo>
                  <a:cubicBezTo>
                    <a:pt x="2758" y="10"/>
                    <a:pt x="2645" y="1"/>
                    <a:pt x="253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4467075" y="4573000"/>
              <a:ext cx="44400" cy="49950"/>
            </a:xfrm>
            <a:custGeom>
              <a:rect b="b" l="l" r="r" t="t"/>
              <a:pathLst>
                <a:path extrusionOk="0" h="1998" w="1776">
                  <a:moveTo>
                    <a:pt x="278" y="1"/>
                  </a:moveTo>
                  <a:cubicBezTo>
                    <a:pt x="223" y="278"/>
                    <a:pt x="167" y="611"/>
                    <a:pt x="112" y="888"/>
                  </a:cubicBezTo>
                  <a:cubicBezTo>
                    <a:pt x="56" y="1165"/>
                    <a:pt x="1" y="1443"/>
                    <a:pt x="1" y="1775"/>
                  </a:cubicBezTo>
                  <a:lnTo>
                    <a:pt x="1443" y="1997"/>
                  </a:lnTo>
                  <a:lnTo>
                    <a:pt x="1775" y="278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4536400" y="4412200"/>
              <a:ext cx="177475" cy="408975"/>
            </a:xfrm>
            <a:custGeom>
              <a:rect b="b" l="l" r="r" t="t"/>
              <a:pathLst>
                <a:path extrusionOk="0" h="16359" w="7099">
                  <a:moveTo>
                    <a:pt x="2828" y="1"/>
                  </a:moveTo>
                  <a:lnTo>
                    <a:pt x="2828" y="1"/>
                  </a:lnTo>
                  <a:cubicBezTo>
                    <a:pt x="3549" y="1830"/>
                    <a:pt x="3716" y="4936"/>
                    <a:pt x="3161" y="8318"/>
                  </a:cubicBezTo>
                  <a:cubicBezTo>
                    <a:pt x="2551" y="11756"/>
                    <a:pt x="1331" y="14584"/>
                    <a:pt x="0" y="16081"/>
                  </a:cubicBezTo>
                  <a:lnTo>
                    <a:pt x="1608" y="16359"/>
                  </a:lnTo>
                  <a:cubicBezTo>
                    <a:pt x="3106" y="15305"/>
                    <a:pt x="3937" y="14695"/>
                    <a:pt x="5435" y="13641"/>
                  </a:cubicBezTo>
                  <a:lnTo>
                    <a:pt x="7098" y="4104"/>
                  </a:lnTo>
                  <a:cubicBezTo>
                    <a:pt x="6045" y="2607"/>
                    <a:pt x="5490" y="1775"/>
                    <a:pt x="4437" y="278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4461550" y="4636775"/>
              <a:ext cx="45750" cy="49925"/>
            </a:xfrm>
            <a:custGeom>
              <a:rect b="b" l="l" r="r" t="t"/>
              <a:pathLst>
                <a:path extrusionOk="0" h="1997" w="1830">
                  <a:moveTo>
                    <a:pt x="111" y="1"/>
                  </a:moveTo>
                  <a:cubicBezTo>
                    <a:pt x="56" y="555"/>
                    <a:pt x="0" y="1165"/>
                    <a:pt x="0" y="1775"/>
                  </a:cubicBezTo>
                  <a:lnTo>
                    <a:pt x="1553" y="1997"/>
                  </a:lnTo>
                  <a:lnTo>
                    <a:pt x="1830" y="27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4131600" y="4630600"/>
              <a:ext cx="94300" cy="122650"/>
            </a:xfrm>
            <a:custGeom>
              <a:rect b="b" l="l" r="r" t="t"/>
              <a:pathLst>
                <a:path extrusionOk="0" h="4906" w="3772">
                  <a:moveTo>
                    <a:pt x="3317" y="1"/>
                  </a:moveTo>
                  <a:cubicBezTo>
                    <a:pt x="1987" y="1"/>
                    <a:pt x="748" y="649"/>
                    <a:pt x="1" y="1745"/>
                  </a:cubicBezTo>
                  <a:lnTo>
                    <a:pt x="2219" y="4905"/>
                  </a:lnTo>
                  <a:cubicBezTo>
                    <a:pt x="1831" y="3131"/>
                    <a:pt x="2441" y="1246"/>
                    <a:pt x="3771" y="26"/>
                  </a:cubicBezTo>
                  <a:cubicBezTo>
                    <a:pt x="3619" y="9"/>
                    <a:pt x="3467" y="1"/>
                    <a:pt x="331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4529475" y="4489825"/>
              <a:ext cx="62400" cy="244025"/>
            </a:xfrm>
            <a:custGeom>
              <a:rect b="b" l="l" r="r" t="t"/>
              <a:pathLst>
                <a:path extrusionOk="0" h="9761" w="2496">
                  <a:moveTo>
                    <a:pt x="2495" y="1"/>
                  </a:moveTo>
                  <a:cubicBezTo>
                    <a:pt x="1553" y="777"/>
                    <a:pt x="721" y="2552"/>
                    <a:pt x="388" y="4659"/>
                  </a:cubicBezTo>
                  <a:cubicBezTo>
                    <a:pt x="0" y="6821"/>
                    <a:pt x="167" y="8762"/>
                    <a:pt x="776" y="9760"/>
                  </a:cubicBezTo>
                  <a:cubicBezTo>
                    <a:pt x="832" y="9705"/>
                    <a:pt x="887" y="9594"/>
                    <a:pt x="887" y="9538"/>
                  </a:cubicBezTo>
                  <a:cubicBezTo>
                    <a:pt x="943" y="9427"/>
                    <a:pt x="998" y="9317"/>
                    <a:pt x="998" y="9261"/>
                  </a:cubicBezTo>
                  <a:cubicBezTo>
                    <a:pt x="1054" y="9150"/>
                    <a:pt x="1054" y="9095"/>
                    <a:pt x="1109" y="8984"/>
                  </a:cubicBezTo>
                  <a:lnTo>
                    <a:pt x="1165" y="8762"/>
                  </a:lnTo>
                  <a:cubicBezTo>
                    <a:pt x="1276" y="8485"/>
                    <a:pt x="1386" y="8208"/>
                    <a:pt x="1497" y="7930"/>
                  </a:cubicBezTo>
                  <a:cubicBezTo>
                    <a:pt x="1497" y="7819"/>
                    <a:pt x="1719" y="7653"/>
                    <a:pt x="1775" y="7487"/>
                  </a:cubicBezTo>
                  <a:cubicBezTo>
                    <a:pt x="1830" y="7376"/>
                    <a:pt x="1885" y="7209"/>
                    <a:pt x="1885" y="7043"/>
                  </a:cubicBezTo>
                  <a:cubicBezTo>
                    <a:pt x="1941" y="6988"/>
                    <a:pt x="1941" y="6877"/>
                    <a:pt x="1996" y="6766"/>
                  </a:cubicBezTo>
                  <a:cubicBezTo>
                    <a:pt x="1996" y="6710"/>
                    <a:pt x="1996" y="6655"/>
                    <a:pt x="2052" y="6599"/>
                  </a:cubicBezTo>
                  <a:cubicBezTo>
                    <a:pt x="2107" y="6433"/>
                    <a:pt x="2107" y="6211"/>
                    <a:pt x="2163" y="6045"/>
                  </a:cubicBezTo>
                  <a:lnTo>
                    <a:pt x="2163" y="5934"/>
                  </a:lnTo>
                  <a:lnTo>
                    <a:pt x="2163" y="5712"/>
                  </a:lnTo>
                  <a:lnTo>
                    <a:pt x="2218" y="5435"/>
                  </a:lnTo>
                  <a:cubicBezTo>
                    <a:pt x="2274" y="5269"/>
                    <a:pt x="2274" y="5158"/>
                    <a:pt x="2329" y="4991"/>
                  </a:cubicBezTo>
                  <a:cubicBezTo>
                    <a:pt x="2329" y="4825"/>
                    <a:pt x="2329" y="4659"/>
                    <a:pt x="2385" y="4548"/>
                  </a:cubicBezTo>
                  <a:cubicBezTo>
                    <a:pt x="2440" y="4437"/>
                    <a:pt x="2440" y="4326"/>
                    <a:pt x="2440" y="4215"/>
                  </a:cubicBezTo>
                  <a:cubicBezTo>
                    <a:pt x="2440" y="4160"/>
                    <a:pt x="2440" y="4104"/>
                    <a:pt x="2440" y="4049"/>
                  </a:cubicBezTo>
                  <a:cubicBezTo>
                    <a:pt x="2440" y="3993"/>
                    <a:pt x="2440" y="3938"/>
                    <a:pt x="2440" y="3882"/>
                  </a:cubicBezTo>
                  <a:cubicBezTo>
                    <a:pt x="2495" y="3716"/>
                    <a:pt x="2495" y="3550"/>
                    <a:pt x="2495" y="3328"/>
                  </a:cubicBezTo>
                  <a:cubicBezTo>
                    <a:pt x="2495" y="3272"/>
                    <a:pt x="2495" y="3217"/>
                    <a:pt x="2495" y="3161"/>
                  </a:cubicBezTo>
                  <a:lnTo>
                    <a:pt x="2495" y="2884"/>
                  </a:lnTo>
                  <a:lnTo>
                    <a:pt x="2495" y="2385"/>
                  </a:lnTo>
                  <a:lnTo>
                    <a:pt x="2495" y="1997"/>
                  </a:lnTo>
                  <a:lnTo>
                    <a:pt x="2495" y="1110"/>
                  </a:lnTo>
                  <a:lnTo>
                    <a:pt x="2495" y="833"/>
                  </a:lnTo>
                  <a:lnTo>
                    <a:pt x="2495" y="555"/>
                  </a:lnTo>
                  <a:lnTo>
                    <a:pt x="2495" y="27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4461550" y="4700550"/>
              <a:ext cx="41600" cy="51325"/>
            </a:xfrm>
            <a:custGeom>
              <a:rect b="b" l="l" r="r" t="t"/>
              <a:pathLst>
                <a:path extrusionOk="0" h="2053" w="1664">
                  <a:moveTo>
                    <a:pt x="0" y="0"/>
                  </a:moveTo>
                  <a:cubicBezTo>
                    <a:pt x="0" y="610"/>
                    <a:pt x="56" y="1220"/>
                    <a:pt x="166" y="1830"/>
                  </a:cubicBezTo>
                  <a:lnTo>
                    <a:pt x="1386" y="2052"/>
                  </a:lnTo>
                  <a:lnTo>
                    <a:pt x="1664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4461550" y="4402500"/>
              <a:ext cx="130325" cy="406200"/>
            </a:xfrm>
            <a:custGeom>
              <a:rect b="b" l="l" r="r" t="t"/>
              <a:pathLst>
                <a:path extrusionOk="0" h="16248" w="5213">
                  <a:moveTo>
                    <a:pt x="4103" y="0"/>
                  </a:moveTo>
                  <a:lnTo>
                    <a:pt x="3882" y="1498"/>
                  </a:lnTo>
                  <a:lnTo>
                    <a:pt x="2606" y="1276"/>
                  </a:lnTo>
                  <a:cubicBezTo>
                    <a:pt x="2551" y="1387"/>
                    <a:pt x="2440" y="1553"/>
                    <a:pt x="2384" y="1664"/>
                  </a:cubicBezTo>
                  <a:cubicBezTo>
                    <a:pt x="2329" y="1775"/>
                    <a:pt x="2274" y="1886"/>
                    <a:pt x="2218" y="1941"/>
                  </a:cubicBezTo>
                  <a:lnTo>
                    <a:pt x="3438" y="2163"/>
                  </a:lnTo>
                  <a:lnTo>
                    <a:pt x="3161" y="3937"/>
                  </a:lnTo>
                  <a:lnTo>
                    <a:pt x="1442" y="3605"/>
                  </a:lnTo>
                  <a:cubicBezTo>
                    <a:pt x="1331" y="3882"/>
                    <a:pt x="1275" y="4104"/>
                    <a:pt x="1165" y="4381"/>
                  </a:cubicBezTo>
                  <a:lnTo>
                    <a:pt x="2717" y="4658"/>
                  </a:lnTo>
                  <a:lnTo>
                    <a:pt x="2384" y="6377"/>
                  </a:lnTo>
                  <a:lnTo>
                    <a:pt x="665" y="6100"/>
                  </a:lnTo>
                  <a:cubicBezTo>
                    <a:pt x="610" y="6322"/>
                    <a:pt x="555" y="6599"/>
                    <a:pt x="499" y="6821"/>
                  </a:cubicBezTo>
                  <a:lnTo>
                    <a:pt x="1996" y="7098"/>
                  </a:lnTo>
                  <a:lnTo>
                    <a:pt x="1664" y="8817"/>
                  </a:lnTo>
                  <a:lnTo>
                    <a:pt x="222" y="8540"/>
                  </a:lnTo>
                  <a:lnTo>
                    <a:pt x="111" y="9372"/>
                  </a:lnTo>
                  <a:lnTo>
                    <a:pt x="1830" y="9649"/>
                  </a:lnTo>
                  <a:lnTo>
                    <a:pt x="1553" y="11368"/>
                  </a:lnTo>
                  <a:lnTo>
                    <a:pt x="0" y="11146"/>
                  </a:lnTo>
                  <a:lnTo>
                    <a:pt x="0" y="11922"/>
                  </a:lnTo>
                  <a:lnTo>
                    <a:pt x="1664" y="12200"/>
                  </a:lnTo>
                  <a:lnTo>
                    <a:pt x="1386" y="13974"/>
                  </a:lnTo>
                  <a:lnTo>
                    <a:pt x="166" y="13752"/>
                  </a:lnTo>
                  <a:lnTo>
                    <a:pt x="166" y="13752"/>
                  </a:lnTo>
                  <a:cubicBezTo>
                    <a:pt x="166" y="13863"/>
                    <a:pt x="222" y="13974"/>
                    <a:pt x="222" y="14085"/>
                  </a:cubicBezTo>
                  <a:cubicBezTo>
                    <a:pt x="222" y="14196"/>
                    <a:pt x="277" y="14362"/>
                    <a:pt x="333" y="14529"/>
                  </a:cubicBezTo>
                  <a:lnTo>
                    <a:pt x="1553" y="14750"/>
                  </a:lnTo>
                  <a:lnTo>
                    <a:pt x="1275" y="16248"/>
                  </a:lnTo>
                  <a:cubicBezTo>
                    <a:pt x="1497" y="16137"/>
                    <a:pt x="2107" y="15804"/>
                    <a:pt x="2884" y="14529"/>
                  </a:cubicBezTo>
                  <a:cubicBezTo>
                    <a:pt x="3105" y="14140"/>
                    <a:pt x="3272" y="13752"/>
                    <a:pt x="3493" y="13309"/>
                  </a:cubicBezTo>
                  <a:cubicBezTo>
                    <a:pt x="2884" y="12255"/>
                    <a:pt x="2717" y="10314"/>
                    <a:pt x="3105" y="8207"/>
                  </a:cubicBezTo>
                  <a:cubicBezTo>
                    <a:pt x="3438" y="6045"/>
                    <a:pt x="4270" y="4270"/>
                    <a:pt x="5212" y="3549"/>
                  </a:cubicBezTo>
                  <a:cubicBezTo>
                    <a:pt x="5157" y="3050"/>
                    <a:pt x="5102" y="2607"/>
                    <a:pt x="5046" y="2163"/>
                  </a:cubicBezTo>
                  <a:cubicBezTo>
                    <a:pt x="4769" y="721"/>
                    <a:pt x="4325" y="167"/>
                    <a:pt x="410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4131600" y="4351200"/>
              <a:ext cx="385425" cy="446400"/>
            </a:xfrm>
            <a:custGeom>
              <a:rect b="b" l="l" r="r" t="t"/>
              <a:pathLst>
                <a:path extrusionOk="0" h="17856" w="15417">
                  <a:moveTo>
                    <a:pt x="4210" y="6184"/>
                  </a:moveTo>
                  <a:cubicBezTo>
                    <a:pt x="4320" y="6184"/>
                    <a:pt x="4433" y="6193"/>
                    <a:pt x="4548" y="6211"/>
                  </a:cubicBezTo>
                  <a:lnTo>
                    <a:pt x="10148" y="7209"/>
                  </a:lnTo>
                  <a:cubicBezTo>
                    <a:pt x="10037" y="7653"/>
                    <a:pt x="10204" y="8097"/>
                    <a:pt x="10592" y="8374"/>
                  </a:cubicBezTo>
                  <a:cubicBezTo>
                    <a:pt x="10869" y="8596"/>
                    <a:pt x="11035" y="8928"/>
                    <a:pt x="10980" y="9261"/>
                  </a:cubicBezTo>
                  <a:lnTo>
                    <a:pt x="10980" y="9372"/>
                  </a:lnTo>
                  <a:cubicBezTo>
                    <a:pt x="10869" y="9705"/>
                    <a:pt x="10647" y="9982"/>
                    <a:pt x="10315" y="10037"/>
                  </a:cubicBezTo>
                  <a:cubicBezTo>
                    <a:pt x="9871" y="10204"/>
                    <a:pt x="9538" y="10536"/>
                    <a:pt x="9483" y="11035"/>
                  </a:cubicBezTo>
                  <a:lnTo>
                    <a:pt x="3882" y="10037"/>
                  </a:lnTo>
                  <a:cubicBezTo>
                    <a:pt x="3383" y="9926"/>
                    <a:pt x="2940" y="9649"/>
                    <a:pt x="2607" y="9261"/>
                  </a:cubicBezTo>
                  <a:cubicBezTo>
                    <a:pt x="1675" y="7916"/>
                    <a:pt x="2676" y="6184"/>
                    <a:pt x="4210" y="6184"/>
                  </a:cubicBezTo>
                  <a:close/>
                  <a:moveTo>
                    <a:pt x="5047" y="1"/>
                  </a:moveTo>
                  <a:cubicBezTo>
                    <a:pt x="4104" y="1553"/>
                    <a:pt x="4049" y="3494"/>
                    <a:pt x="4880" y="5102"/>
                  </a:cubicBezTo>
                  <a:cubicBezTo>
                    <a:pt x="3383" y="4769"/>
                    <a:pt x="2274" y="3660"/>
                    <a:pt x="1886" y="2219"/>
                  </a:cubicBezTo>
                  <a:lnTo>
                    <a:pt x="1" y="12921"/>
                  </a:lnTo>
                  <a:cubicBezTo>
                    <a:pt x="748" y="11825"/>
                    <a:pt x="2032" y="11177"/>
                    <a:pt x="3330" y="11177"/>
                  </a:cubicBezTo>
                  <a:cubicBezTo>
                    <a:pt x="3477" y="11177"/>
                    <a:pt x="3625" y="11185"/>
                    <a:pt x="3771" y="11202"/>
                  </a:cubicBezTo>
                  <a:cubicBezTo>
                    <a:pt x="2441" y="12477"/>
                    <a:pt x="1831" y="14307"/>
                    <a:pt x="2219" y="16081"/>
                  </a:cubicBezTo>
                  <a:lnTo>
                    <a:pt x="3494" y="16303"/>
                  </a:lnTo>
                  <a:cubicBezTo>
                    <a:pt x="3217" y="15693"/>
                    <a:pt x="3106" y="15028"/>
                    <a:pt x="3217" y="14363"/>
                  </a:cubicBezTo>
                  <a:cubicBezTo>
                    <a:pt x="3509" y="12778"/>
                    <a:pt x="4898" y="11727"/>
                    <a:pt x="6394" y="11727"/>
                  </a:cubicBezTo>
                  <a:cubicBezTo>
                    <a:pt x="6888" y="11727"/>
                    <a:pt x="7393" y="11841"/>
                    <a:pt x="7875" y="12089"/>
                  </a:cubicBezTo>
                  <a:cubicBezTo>
                    <a:pt x="9760" y="13087"/>
                    <a:pt x="10148" y="15693"/>
                    <a:pt x="8651" y="17191"/>
                  </a:cubicBezTo>
                  <a:lnTo>
                    <a:pt x="10093" y="17468"/>
                  </a:lnTo>
                  <a:cubicBezTo>
                    <a:pt x="10647" y="16026"/>
                    <a:pt x="10703" y="14473"/>
                    <a:pt x="10315" y="12976"/>
                  </a:cubicBezTo>
                  <a:lnTo>
                    <a:pt x="10315" y="12976"/>
                  </a:lnTo>
                  <a:cubicBezTo>
                    <a:pt x="10315" y="12977"/>
                    <a:pt x="11812" y="15361"/>
                    <a:pt x="11424" y="17690"/>
                  </a:cubicBezTo>
                  <a:lnTo>
                    <a:pt x="12588" y="17856"/>
                  </a:lnTo>
                  <a:cubicBezTo>
                    <a:pt x="11867" y="16081"/>
                    <a:pt x="11701" y="12921"/>
                    <a:pt x="12311" y="9538"/>
                  </a:cubicBezTo>
                  <a:cubicBezTo>
                    <a:pt x="12865" y="6156"/>
                    <a:pt x="14085" y="3272"/>
                    <a:pt x="15416" y="1831"/>
                  </a:cubicBezTo>
                  <a:lnTo>
                    <a:pt x="14196" y="1609"/>
                  </a:lnTo>
                  <a:cubicBezTo>
                    <a:pt x="13808" y="3938"/>
                    <a:pt x="11590" y="5601"/>
                    <a:pt x="11590" y="5601"/>
                  </a:cubicBezTo>
                  <a:cubicBezTo>
                    <a:pt x="12477" y="4381"/>
                    <a:pt x="12921" y="2884"/>
                    <a:pt x="12921" y="1387"/>
                  </a:cubicBezTo>
                  <a:lnTo>
                    <a:pt x="11424" y="1165"/>
                  </a:lnTo>
                  <a:lnTo>
                    <a:pt x="11424" y="1165"/>
                  </a:lnTo>
                  <a:cubicBezTo>
                    <a:pt x="12366" y="3106"/>
                    <a:pt x="11146" y="5379"/>
                    <a:pt x="8984" y="5657"/>
                  </a:cubicBezTo>
                  <a:cubicBezTo>
                    <a:pt x="8837" y="5675"/>
                    <a:pt x="8693" y="5685"/>
                    <a:pt x="8550" y="5685"/>
                  </a:cubicBezTo>
                  <a:cubicBezTo>
                    <a:pt x="6591" y="5685"/>
                    <a:pt x="5073" y="3958"/>
                    <a:pt x="5435" y="1941"/>
                  </a:cubicBezTo>
                  <a:cubicBezTo>
                    <a:pt x="5546" y="1276"/>
                    <a:pt x="5823" y="722"/>
                    <a:pt x="6322" y="222"/>
                  </a:cubicBezTo>
                  <a:lnTo>
                    <a:pt x="5047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4469850" y="4765700"/>
              <a:ext cx="30525" cy="43000"/>
            </a:xfrm>
            <a:custGeom>
              <a:rect b="b" l="l" r="r" t="t"/>
              <a:pathLst>
                <a:path extrusionOk="0" h="1720" w="1221">
                  <a:moveTo>
                    <a:pt x="1" y="1"/>
                  </a:moveTo>
                  <a:lnTo>
                    <a:pt x="1" y="1"/>
                  </a:lnTo>
                  <a:cubicBezTo>
                    <a:pt x="333" y="1331"/>
                    <a:pt x="777" y="1720"/>
                    <a:pt x="888" y="1720"/>
                  </a:cubicBezTo>
                  <a:lnTo>
                    <a:pt x="943" y="1720"/>
                  </a:lnTo>
                  <a:lnTo>
                    <a:pt x="122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4259150" y="4694125"/>
              <a:ext cx="74050" cy="59125"/>
            </a:xfrm>
            <a:custGeom>
              <a:rect b="b" l="l" r="r" t="t"/>
              <a:pathLst>
                <a:path extrusionOk="0" h="2365" w="2962">
                  <a:moveTo>
                    <a:pt x="1234" y="0"/>
                  </a:moveTo>
                  <a:cubicBezTo>
                    <a:pt x="709" y="0"/>
                    <a:pt x="206" y="408"/>
                    <a:pt x="111" y="978"/>
                  </a:cubicBezTo>
                  <a:cubicBezTo>
                    <a:pt x="0" y="1588"/>
                    <a:pt x="444" y="2254"/>
                    <a:pt x="1109" y="2364"/>
                  </a:cubicBezTo>
                  <a:lnTo>
                    <a:pt x="1109" y="2309"/>
                  </a:lnTo>
                  <a:cubicBezTo>
                    <a:pt x="1198" y="2325"/>
                    <a:pt x="1283" y="2332"/>
                    <a:pt x="1364" y="2332"/>
                  </a:cubicBezTo>
                  <a:cubicBezTo>
                    <a:pt x="2700" y="2332"/>
                    <a:pt x="2961" y="297"/>
                    <a:pt x="1497" y="36"/>
                  </a:cubicBezTo>
                  <a:cubicBezTo>
                    <a:pt x="1410" y="12"/>
                    <a:pt x="1322" y="0"/>
                    <a:pt x="12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4237650" y="4675975"/>
              <a:ext cx="117175" cy="97350"/>
            </a:xfrm>
            <a:custGeom>
              <a:rect b="b" l="l" r="r" t="t"/>
              <a:pathLst>
                <a:path extrusionOk="0" h="3894" w="4687">
                  <a:moveTo>
                    <a:pt x="2148" y="743"/>
                  </a:moveTo>
                  <a:cubicBezTo>
                    <a:pt x="2218" y="743"/>
                    <a:pt x="2288" y="749"/>
                    <a:pt x="2357" y="762"/>
                  </a:cubicBezTo>
                  <a:cubicBezTo>
                    <a:pt x="3411" y="983"/>
                    <a:pt x="3688" y="2314"/>
                    <a:pt x="2801" y="2869"/>
                  </a:cubicBezTo>
                  <a:cubicBezTo>
                    <a:pt x="2590" y="3023"/>
                    <a:pt x="2358" y="3092"/>
                    <a:pt x="2132" y="3092"/>
                  </a:cubicBezTo>
                  <a:cubicBezTo>
                    <a:pt x="1465" y="3092"/>
                    <a:pt x="847" y="2491"/>
                    <a:pt x="971" y="1704"/>
                  </a:cubicBezTo>
                  <a:cubicBezTo>
                    <a:pt x="1069" y="1115"/>
                    <a:pt x="1603" y="743"/>
                    <a:pt x="2148" y="743"/>
                  </a:cubicBezTo>
                  <a:close/>
                  <a:moveTo>
                    <a:pt x="2085" y="0"/>
                  </a:moveTo>
                  <a:cubicBezTo>
                    <a:pt x="1183" y="0"/>
                    <a:pt x="396" y="669"/>
                    <a:pt x="250" y="1593"/>
                  </a:cubicBezTo>
                  <a:cubicBezTo>
                    <a:pt x="0" y="2884"/>
                    <a:pt x="1033" y="3894"/>
                    <a:pt x="2149" y="3894"/>
                  </a:cubicBezTo>
                  <a:cubicBezTo>
                    <a:pt x="2520" y="3894"/>
                    <a:pt x="2899" y="3783"/>
                    <a:pt x="3245" y="3534"/>
                  </a:cubicBezTo>
                  <a:cubicBezTo>
                    <a:pt x="4686" y="2536"/>
                    <a:pt x="4187" y="318"/>
                    <a:pt x="2468" y="41"/>
                  </a:cubicBezTo>
                  <a:cubicBezTo>
                    <a:pt x="2339" y="14"/>
                    <a:pt x="2211" y="0"/>
                    <a:pt x="2085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4383900" y="4675600"/>
              <a:ext cx="43000" cy="116475"/>
            </a:xfrm>
            <a:custGeom>
              <a:rect b="b" l="l" r="r" t="t"/>
              <a:pathLst>
                <a:path extrusionOk="0" h="4659" w="1720">
                  <a:moveTo>
                    <a:pt x="223" y="0"/>
                  </a:moveTo>
                  <a:cubicBezTo>
                    <a:pt x="611" y="1497"/>
                    <a:pt x="555" y="3050"/>
                    <a:pt x="1" y="4492"/>
                  </a:cubicBezTo>
                  <a:lnTo>
                    <a:pt x="1332" y="4658"/>
                  </a:lnTo>
                  <a:cubicBezTo>
                    <a:pt x="1720" y="2385"/>
                    <a:pt x="223" y="1"/>
                    <a:pt x="2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22725" y="4371875"/>
              <a:ext cx="206575" cy="467450"/>
            </a:xfrm>
            <a:custGeom>
              <a:rect b="b" l="l" r="r" t="t"/>
              <a:pathLst>
                <a:path extrusionOk="0" h="18698" w="8263">
                  <a:moveTo>
                    <a:pt x="5546" y="1170"/>
                  </a:moveTo>
                  <a:lnTo>
                    <a:pt x="5656" y="1225"/>
                  </a:lnTo>
                  <a:cubicBezTo>
                    <a:pt x="5878" y="1392"/>
                    <a:pt x="6266" y="1946"/>
                    <a:pt x="6544" y="3388"/>
                  </a:cubicBezTo>
                  <a:cubicBezTo>
                    <a:pt x="6655" y="3832"/>
                    <a:pt x="6710" y="4275"/>
                    <a:pt x="6710" y="4774"/>
                  </a:cubicBezTo>
                  <a:lnTo>
                    <a:pt x="6710" y="5051"/>
                  </a:lnTo>
                  <a:lnTo>
                    <a:pt x="6710" y="5329"/>
                  </a:lnTo>
                  <a:lnTo>
                    <a:pt x="6710" y="5606"/>
                  </a:lnTo>
                  <a:lnTo>
                    <a:pt x="6710" y="5828"/>
                  </a:lnTo>
                  <a:lnTo>
                    <a:pt x="6710" y="6715"/>
                  </a:lnTo>
                  <a:lnTo>
                    <a:pt x="6710" y="7159"/>
                  </a:lnTo>
                  <a:lnTo>
                    <a:pt x="6710" y="7602"/>
                  </a:lnTo>
                  <a:lnTo>
                    <a:pt x="6710" y="7879"/>
                  </a:lnTo>
                  <a:cubicBezTo>
                    <a:pt x="6710" y="7935"/>
                    <a:pt x="6710" y="8046"/>
                    <a:pt x="6710" y="8101"/>
                  </a:cubicBezTo>
                  <a:cubicBezTo>
                    <a:pt x="6710" y="8268"/>
                    <a:pt x="6710" y="8489"/>
                    <a:pt x="6655" y="8656"/>
                  </a:cubicBezTo>
                  <a:cubicBezTo>
                    <a:pt x="6655" y="8711"/>
                    <a:pt x="6655" y="8711"/>
                    <a:pt x="6655" y="8767"/>
                  </a:cubicBezTo>
                  <a:cubicBezTo>
                    <a:pt x="6655" y="8822"/>
                    <a:pt x="6655" y="8933"/>
                    <a:pt x="6655" y="8989"/>
                  </a:cubicBezTo>
                  <a:cubicBezTo>
                    <a:pt x="6655" y="9099"/>
                    <a:pt x="6655" y="9155"/>
                    <a:pt x="6655" y="9266"/>
                  </a:cubicBezTo>
                  <a:cubicBezTo>
                    <a:pt x="6599" y="9377"/>
                    <a:pt x="6599" y="9598"/>
                    <a:pt x="6544" y="9709"/>
                  </a:cubicBezTo>
                  <a:cubicBezTo>
                    <a:pt x="6544" y="9876"/>
                    <a:pt x="6488" y="10042"/>
                    <a:pt x="6488" y="10153"/>
                  </a:cubicBezTo>
                  <a:lnTo>
                    <a:pt x="6433" y="10486"/>
                  </a:lnTo>
                  <a:lnTo>
                    <a:pt x="6433" y="10652"/>
                  </a:lnTo>
                  <a:lnTo>
                    <a:pt x="6433" y="10818"/>
                  </a:lnTo>
                  <a:cubicBezTo>
                    <a:pt x="6377" y="10985"/>
                    <a:pt x="6322" y="11151"/>
                    <a:pt x="6266" y="11317"/>
                  </a:cubicBezTo>
                  <a:cubicBezTo>
                    <a:pt x="6266" y="11373"/>
                    <a:pt x="6266" y="11484"/>
                    <a:pt x="6211" y="11539"/>
                  </a:cubicBezTo>
                  <a:cubicBezTo>
                    <a:pt x="6211" y="11595"/>
                    <a:pt x="6211" y="11706"/>
                    <a:pt x="6155" y="11817"/>
                  </a:cubicBezTo>
                  <a:cubicBezTo>
                    <a:pt x="6100" y="11927"/>
                    <a:pt x="6100" y="12094"/>
                    <a:pt x="6045" y="12260"/>
                  </a:cubicBezTo>
                  <a:cubicBezTo>
                    <a:pt x="5989" y="12426"/>
                    <a:pt x="5934" y="12537"/>
                    <a:pt x="5934" y="12648"/>
                  </a:cubicBezTo>
                  <a:cubicBezTo>
                    <a:pt x="5823" y="12926"/>
                    <a:pt x="5712" y="13203"/>
                    <a:pt x="5601" y="13480"/>
                  </a:cubicBezTo>
                  <a:lnTo>
                    <a:pt x="5546" y="13702"/>
                  </a:lnTo>
                  <a:cubicBezTo>
                    <a:pt x="5490" y="13813"/>
                    <a:pt x="5490" y="13868"/>
                    <a:pt x="5435" y="13979"/>
                  </a:cubicBezTo>
                  <a:cubicBezTo>
                    <a:pt x="5435" y="14035"/>
                    <a:pt x="5379" y="14145"/>
                    <a:pt x="5324" y="14256"/>
                  </a:cubicBezTo>
                  <a:cubicBezTo>
                    <a:pt x="5324" y="14312"/>
                    <a:pt x="5268" y="14423"/>
                    <a:pt x="5213" y="14478"/>
                  </a:cubicBezTo>
                  <a:cubicBezTo>
                    <a:pt x="4991" y="14922"/>
                    <a:pt x="4825" y="15365"/>
                    <a:pt x="4603" y="15698"/>
                  </a:cubicBezTo>
                  <a:cubicBezTo>
                    <a:pt x="3827" y="16973"/>
                    <a:pt x="3217" y="17362"/>
                    <a:pt x="2995" y="17417"/>
                  </a:cubicBezTo>
                  <a:lnTo>
                    <a:pt x="2773" y="17417"/>
                  </a:lnTo>
                  <a:cubicBezTo>
                    <a:pt x="2662" y="17417"/>
                    <a:pt x="2218" y="17029"/>
                    <a:pt x="1886" y="15754"/>
                  </a:cubicBezTo>
                  <a:cubicBezTo>
                    <a:pt x="1830" y="15587"/>
                    <a:pt x="1775" y="15421"/>
                    <a:pt x="1775" y="15310"/>
                  </a:cubicBezTo>
                  <a:cubicBezTo>
                    <a:pt x="1775" y="15199"/>
                    <a:pt x="1719" y="15088"/>
                    <a:pt x="1719" y="14977"/>
                  </a:cubicBezTo>
                  <a:cubicBezTo>
                    <a:pt x="1609" y="14367"/>
                    <a:pt x="1553" y="13757"/>
                    <a:pt x="1553" y="13147"/>
                  </a:cubicBezTo>
                  <a:lnTo>
                    <a:pt x="1553" y="12371"/>
                  </a:lnTo>
                  <a:cubicBezTo>
                    <a:pt x="1553" y="11761"/>
                    <a:pt x="1609" y="11151"/>
                    <a:pt x="1664" y="10597"/>
                  </a:cubicBezTo>
                  <a:lnTo>
                    <a:pt x="1775" y="9820"/>
                  </a:lnTo>
                  <a:cubicBezTo>
                    <a:pt x="1775" y="9488"/>
                    <a:pt x="1830" y="9210"/>
                    <a:pt x="1886" y="8933"/>
                  </a:cubicBezTo>
                  <a:cubicBezTo>
                    <a:pt x="1941" y="8656"/>
                    <a:pt x="1997" y="8323"/>
                    <a:pt x="2052" y="8046"/>
                  </a:cubicBezTo>
                  <a:cubicBezTo>
                    <a:pt x="2108" y="7769"/>
                    <a:pt x="2163" y="7547"/>
                    <a:pt x="2218" y="7325"/>
                  </a:cubicBezTo>
                  <a:cubicBezTo>
                    <a:pt x="2385" y="6715"/>
                    <a:pt x="2551" y="6161"/>
                    <a:pt x="2718" y="5606"/>
                  </a:cubicBezTo>
                  <a:cubicBezTo>
                    <a:pt x="2828" y="5329"/>
                    <a:pt x="2884" y="5107"/>
                    <a:pt x="2995" y="4830"/>
                  </a:cubicBezTo>
                  <a:cubicBezTo>
                    <a:pt x="3217" y="4275"/>
                    <a:pt x="3438" y="3721"/>
                    <a:pt x="3771" y="3166"/>
                  </a:cubicBezTo>
                  <a:cubicBezTo>
                    <a:pt x="3827" y="3111"/>
                    <a:pt x="3882" y="3000"/>
                    <a:pt x="3937" y="2889"/>
                  </a:cubicBezTo>
                  <a:cubicBezTo>
                    <a:pt x="3993" y="2778"/>
                    <a:pt x="4104" y="2612"/>
                    <a:pt x="4159" y="2501"/>
                  </a:cubicBezTo>
                  <a:cubicBezTo>
                    <a:pt x="4936" y="1336"/>
                    <a:pt x="5490" y="1170"/>
                    <a:pt x="5546" y="1170"/>
                  </a:cubicBezTo>
                  <a:close/>
                  <a:moveTo>
                    <a:pt x="5620" y="0"/>
                  </a:moveTo>
                  <a:cubicBezTo>
                    <a:pt x="4894" y="0"/>
                    <a:pt x="4187" y="380"/>
                    <a:pt x="3771" y="1004"/>
                  </a:cubicBezTo>
                  <a:cubicBezTo>
                    <a:pt x="2440" y="2445"/>
                    <a:pt x="1220" y="5329"/>
                    <a:pt x="610" y="8711"/>
                  </a:cubicBezTo>
                  <a:cubicBezTo>
                    <a:pt x="0" y="12149"/>
                    <a:pt x="167" y="15254"/>
                    <a:pt x="943" y="17029"/>
                  </a:cubicBezTo>
                  <a:cubicBezTo>
                    <a:pt x="1331" y="17972"/>
                    <a:pt x="1830" y="18582"/>
                    <a:pt x="2496" y="18692"/>
                  </a:cubicBezTo>
                  <a:cubicBezTo>
                    <a:pt x="2548" y="18696"/>
                    <a:pt x="2601" y="18698"/>
                    <a:pt x="2653" y="18698"/>
                  </a:cubicBezTo>
                  <a:cubicBezTo>
                    <a:pt x="3424" y="18698"/>
                    <a:pt x="4132" y="18318"/>
                    <a:pt x="4547" y="17694"/>
                  </a:cubicBezTo>
                  <a:cubicBezTo>
                    <a:pt x="5878" y="16197"/>
                    <a:pt x="7043" y="13369"/>
                    <a:pt x="7653" y="9931"/>
                  </a:cubicBezTo>
                  <a:cubicBezTo>
                    <a:pt x="8263" y="6549"/>
                    <a:pt x="8096" y="3443"/>
                    <a:pt x="7375" y="1614"/>
                  </a:cubicBezTo>
                  <a:cubicBezTo>
                    <a:pt x="6987" y="671"/>
                    <a:pt x="6433" y="116"/>
                    <a:pt x="5767" y="5"/>
                  </a:cubicBezTo>
                  <a:cubicBezTo>
                    <a:pt x="5718" y="2"/>
                    <a:pt x="5669" y="0"/>
                    <a:pt x="5620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209225" y="4644075"/>
              <a:ext cx="167775" cy="159825"/>
            </a:xfrm>
            <a:custGeom>
              <a:rect b="b" l="l" r="r" t="t"/>
              <a:pathLst>
                <a:path extrusionOk="0" h="6393" w="6711">
                  <a:moveTo>
                    <a:pt x="3261" y="1257"/>
                  </a:moveTo>
                  <a:cubicBezTo>
                    <a:pt x="4355" y="1257"/>
                    <a:pt x="5464" y="2096"/>
                    <a:pt x="5213" y="3535"/>
                  </a:cubicBezTo>
                  <a:cubicBezTo>
                    <a:pt x="4996" y="4646"/>
                    <a:pt x="4146" y="5147"/>
                    <a:pt x="3298" y="5147"/>
                  </a:cubicBezTo>
                  <a:cubicBezTo>
                    <a:pt x="2201" y="5147"/>
                    <a:pt x="1106" y="4308"/>
                    <a:pt x="1387" y="2869"/>
                  </a:cubicBezTo>
                  <a:cubicBezTo>
                    <a:pt x="1581" y="1758"/>
                    <a:pt x="2416" y="1257"/>
                    <a:pt x="3261" y="1257"/>
                  </a:cubicBezTo>
                  <a:close/>
                  <a:moveTo>
                    <a:pt x="3318" y="0"/>
                  </a:moveTo>
                  <a:cubicBezTo>
                    <a:pt x="1791" y="0"/>
                    <a:pt x="412" y="1099"/>
                    <a:pt x="112" y="2648"/>
                  </a:cubicBezTo>
                  <a:cubicBezTo>
                    <a:pt x="1" y="3313"/>
                    <a:pt x="112" y="3978"/>
                    <a:pt x="389" y="4588"/>
                  </a:cubicBezTo>
                  <a:cubicBezTo>
                    <a:pt x="952" y="5748"/>
                    <a:pt x="2110" y="6393"/>
                    <a:pt x="3293" y="6393"/>
                  </a:cubicBezTo>
                  <a:cubicBezTo>
                    <a:pt x="4090" y="6393"/>
                    <a:pt x="4899" y="6100"/>
                    <a:pt x="5546" y="5476"/>
                  </a:cubicBezTo>
                  <a:cubicBezTo>
                    <a:pt x="5990" y="4976"/>
                    <a:pt x="6322" y="4422"/>
                    <a:pt x="6433" y="3757"/>
                  </a:cubicBezTo>
                  <a:cubicBezTo>
                    <a:pt x="6711" y="1982"/>
                    <a:pt x="5602" y="319"/>
                    <a:pt x="3827" y="41"/>
                  </a:cubicBezTo>
                  <a:cubicBezTo>
                    <a:pt x="3657" y="14"/>
                    <a:pt x="3487" y="0"/>
                    <a:pt x="331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4"/>
          <p:cNvSpPr/>
          <p:nvPr/>
        </p:nvSpPr>
        <p:spPr>
          <a:xfrm rot="5400000">
            <a:off x="-61465" y="4622234"/>
            <a:ext cx="763307" cy="245992"/>
          </a:xfrm>
          <a:custGeom>
            <a:rect b="b" l="l" r="r" t="t"/>
            <a:pathLst>
              <a:path extrusionOk="0" h="9626" w="29840">
                <a:moveTo>
                  <a:pt x="19257" y="0"/>
                </a:moveTo>
                <a:cubicBezTo>
                  <a:pt x="17672" y="0"/>
                  <a:pt x="16199" y="167"/>
                  <a:pt x="15111" y="516"/>
                </a:cubicBezTo>
                <a:cubicBezTo>
                  <a:pt x="9241" y="2417"/>
                  <a:pt x="1" y="4318"/>
                  <a:pt x="701" y="7788"/>
                </a:cubicBezTo>
                <a:cubicBezTo>
                  <a:pt x="940" y="9029"/>
                  <a:pt x="4444" y="9626"/>
                  <a:pt x="8917" y="9626"/>
                </a:cubicBezTo>
                <a:cubicBezTo>
                  <a:pt x="16940" y="9626"/>
                  <a:pt x="28081" y="7707"/>
                  <a:pt x="29088" y="4152"/>
                </a:cubicBezTo>
                <a:cubicBezTo>
                  <a:pt x="29840" y="1521"/>
                  <a:pt x="24042" y="0"/>
                  <a:pt x="192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"/>
          <p:cNvSpPr/>
          <p:nvPr/>
        </p:nvSpPr>
        <p:spPr>
          <a:xfrm rot="5400000">
            <a:off x="19435" y="603096"/>
            <a:ext cx="233827" cy="210241"/>
          </a:xfrm>
          <a:custGeom>
            <a:rect b="b" l="l" r="r" t="t"/>
            <a:pathLst>
              <a:path extrusionOk="0" h="8227" w="9141">
                <a:moveTo>
                  <a:pt x="4502" y="0"/>
                </a:moveTo>
                <a:cubicBezTo>
                  <a:pt x="2369" y="0"/>
                  <a:pt x="476" y="1589"/>
                  <a:pt x="101" y="3964"/>
                </a:cubicBezTo>
                <a:cubicBezTo>
                  <a:pt x="1" y="4498"/>
                  <a:pt x="34" y="5032"/>
                  <a:pt x="201" y="5565"/>
                </a:cubicBezTo>
                <a:cubicBezTo>
                  <a:pt x="568" y="6666"/>
                  <a:pt x="1568" y="7400"/>
                  <a:pt x="2636" y="7800"/>
                </a:cubicBezTo>
                <a:cubicBezTo>
                  <a:pt x="3314" y="8083"/>
                  <a:pt x="4035" y="8227"/>
                  <a:pt x="4756" y="8227"/>
                </a:cubicBezTo>
                <a:cubicBezTo>
                  <a:pt x="5312" y="8227"/>
                  <a:pt x="5868" y="8141"/>
                  <a:pt x="6405" y="7967"/>
                </a:cubicBezTo>
                <a:cubicBezTo>
                  <a:pt x="7673" y="7567"/>
                  <a:pt x="8640" y="6599"/>
                  <a:pt x="8974" y="5332"/>
                </a:cubicBezTo>
                <a:cubicBezTo>
                  <a:pt x="9141" y="4698"/>
                  <a:pt x="9107" y="4064"/>
                  <a:pt x="8940" y="3430"/>
                </a:cubicBezTo>
                <a:cubicBezTo>
                  <a:pt x="8607" y="2196"/>
                  <a:pt x="7806" y="1162"/>
                  <a:pt x="6672" y="562"/>
                </a:cubicBezTo>
                <a:cubicBezTo>
                  <a:pt x="5954" y="178"/>
                  <a:pt x="5215" y="0"/>
                  <a:pt x="45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"/>
          <p:cNvSpPr/>
          <p:nvPr/>
        </p:nvSpPr>
        <p:spPr>
          <a:xfrm rot="5400000">
            <a:off x="168713" y="1661197"/>
            <a:ext cx="335354" cy="210982"/>
          </a:xfrm>
          <a:custGeom>
            <a:rect b="b" l="l" r="r" t="t"/>
            <a:pathLst>
              <a:path extrusionOk="0" h="8256" w="13110">
                <a:moveTo>
                  <a:pt x="4359" y="0"/>
                </a:moveTo>
                <a:cubicBezTo>
                  <a:pt x="2647" y="0"/>
                  <a:pt x="1181" y="531"/>
                  <a:pt x="434" y="1599"/>
                </a:cubicBezTo>
                <a:cubicBezTo>
                  <a:pt x="134" y="1999"/>
                  <a:pt x="0" y="2499"/>
                  <a:pt x="101" y="3000"/>
                </a:cubicBezTo>
                <a:cubicBezTo>
                  <a:pt x="267" y="4067"/>
                  <a:pt x="1468" y="5201"/>
                  <a:pt x="2869" y="6069"/>
                </a:cubicBezTo>
                <a:cubicBezTo>
                  <a:pt x="4470" y="7103"/>
                  <a:pt x="6238" y="7803"/>
                  <a:pt x="8140" y="8137"/>
                </a:cubicBezTo>
                <a:cubicBezTo>
                  <a:pt x="8622" y="8216"/>
                  <a:pt x="9099" y="8255"/>
                  <a:pt x="9555" y="8255"/>
                </a:cubicBezTo>
                <a:cubicBezTo>
                  <a:pt x="10836" y="8255"/>
                  <a:pt x="11952" y="7942"/>
                  <a:pt x="12543" y="7303"/>
                </a:cubicBezTo>
                <a:cubicBezTo>
                  <a:pt x="12943" y="6903"/>
                  <a:pt x="13110" y="6302"/>
                  <a:pt x="13043" y="5735"/>
                </a:cubicBezTo>
                <a:cubicBezTo>
                  <a:pt x="12976" y="4601"/>
                  <a:pt x="12109" y="3300"/>
                  <a:pt x="10708" y="2233"/>
                </a:cubicBezTo>
                <a:cubicBezTo>
                  <a:pt x="8771" y="748"/>
                  <a:pt x="6392" y="0"/>
                  <a:pt x="4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"/>
          <p:cNvSpPr/>
          <p:nvPr/>
        </p:nvSpPr>
        <p:spPr>
          <a:xfrm rot="5400000">
            <a:off x="394353" y="3660700"/>
            <a:ext cx="412171" cy="285449"/>
          </a:xfrm>
          <a:custGeom>
            <a:rect b="b" l="l" r="r" t="t"/>
            <a:pathLst>
              <a:path extrusionOk="0" h="11170" w="16113">
                <a:moveTo>
                  <a:pt x="10360" y="1"/>
                </a:moveTo>
                <a:cubicBezTo>
                  <a:pt x="10210" y="1"/>
                  <a:pt x="10060" y="4"/>
                  <a:pt x="9908" y="12"/>
                </a:cubicBezTo>
                <a:cubicBezTo>
                  <a:pt x="4471" y="345"/>
                  <a:pt x="1" y="4648"/>
                  <a:pt x="735" y="8518"/>
                </a:cubicBezTo>
                <a:cubicBezTo>
                  <a:pt x="835" y="9185"/>
                  <a:pt x="1168" y="9819"/>
                  <a:pt x="1669" y="10252"/>
                </a:cubicBezTo>
                <a:cubicBezTo>
                  <a:pt x="2421" y="10913"/>
                  <a:pt x="3610" y="11169"/>
                  <a:pt x="4915" y="11169"/>
                </a:cubicBezTo>
                <a:cubicBezTo>
                  <a:pt x="5520" y="11169"/>
                  <a:pt x="6149" y="11114"/>
                  <a:pt x="6772" y="11019"/>
                </a:cubicBezTo>
                <a:cubicBezTo>
                  <a:pt x="9041" y="10686"/>
                  <a:pt x="11176" y="9852"/>
                  <a:pt x="13077" y="8518"/>
                </a:cubicBezTo>
                <a:cubicBezTo>
                  <a:pt x="14878" y="7183"/>
                  <a:pt x="16112" y="5315"/>
                  <a:pt x="16012" y="3714"/>
                </a:cubicBezTo>
                <a:cubicBezTo>
                  <a:pt x="15946" y="2914"/>
                  <a:pt x="15579" y="2180"/>
                  <a:pt x="15012" y="1613"/>
                </a:cubicBezTo>
                <a:cubicBezTo>
                  <a:pt x="13990" y="591"/>
                  <a:pt x="12280" y="1"/>
                  <a:pt x="103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"/>
          <p:cNvSpPr/>
          <p:nvPr/>
        </p:nvSpPr>
        <p:spPr>
          <a:xfrm rot="5400000">
            <a:off x="5919" y="4083901"/>
            <a:ext cx="307190" cy="153228"/>
          </a:xfrm>
          <a:custGeom>
            <a:rect b="b" l="l" r="r" t="t"/>
            <a:pathLst>
              <a:path extrusionOk="0" h="5996" w="12009">
                <a:moveTo>
                  <a:pt x="6261" y="1"/>
                </a:moveTo>
                <a:cubicBezTo>
                  <a:pt x="3243" y="1"/>
                  <a:pt x="523" y="1300"/>
                  <a:pt x="100" y="3121"/>
                </a:cubicBezTo>
                <a:cubicBezTo>
                  <a:pt x="0" y="3522"/>
                  <a:pt x="67" y="3955"/>
                  <a:pt x="267" y="4289"/>
                </a:cubicBezTo>
                <a:cubicBezTo>
                  <a:pt x="768" y="5056"/>
                  <a:pt x="2135" y="5556"/>
                  <a:pt x="3570" y="5790"/>
                </a:cubicBezTo>
                <a:cubicBezTo>
                  <a:pt x="4322" y="5928"/>
                  <a:pt x="5089" y="5996"/>
                  <a:pt x="5858" y="5996"/>
                </a:cubicBezTo>
                <a:cubicBezTo>
                  <a:pt x="6757" y="5996"/>
                  <a:pt x="7658" y="5903"/>
                  <a:pt x="8540" y="5723"/>
                </a:cubicBezTo>
                <a:cubicBezTo>
                  <a:pt x="10141" y="5356"/>
                  <a:pt x="11475" y="4556"/>
                  <a:pt x="11842" y="3622"/>
                </a:cubicBezTo>
                <a:cubicBezTo>
                  <a:pt x="12009" y="3155"/>
                  <a:pt x="11976" y="2654"/>
                  <a:pt x="11742" y="2254"/>
                </a:cubicBezTo>
                <a:cubicBezTo>
                  <a:pt x="11275" y="1387"/>
                  <a:pt x="10141" y="653"/>
                  <a:pt x="8673" y="286"/>
                </a:cubicBezTo>
                <a:cubicBezTo>
                  <a:pt x="7873" y="91"/>
                  <a:pt x="7056" y="1"/>
                  <a:pt x="6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"/>
          <p:cNvSpPr/>
          <p:nvPr/>
        </p:nvSpPr>
        <p:spPr>
          <a:xfrm rot="5400000">
            <a:off x="62999" y="29430"/>
            <a:ext cx="110940" cy="96445"/>
          </a:xfrm>
          <a:custGeom>
            <a:rect b="b" l="l" r="r" t="t"/>
            <a:pathLst>
              <a:path extrusionOk="0" h="3774" w="4337">
                <a:moveTo>
                  <a:pt x="2324" y="0"/>
                </a:moveTo>
                <a:cubicBezTo>
                  <a:pt x="2283" y="0"/>
                  <a:pt x="2243" y="2"/>
                  <a:pt x="2202" y="4"/>
                </a:cubicBezTo>
                <a:cubicBezTo>
                  <a:pt x="1902" y="37"/>
                  <a:pt x="1602" y="104"/>
                  <a:pt x="1301" y="238"/>
                </a:cubicBezTo>
                <a:cubicBezTo>
                  <a:pt x="568" y="571"/>
                  <a:pt x="67" y="1272"/>
                  <a:pt x="0" y="2106"/>
                </a:cubicBezTo>
                <a:cubicBezTo>
                  <a:pt x="34" y="2573"/>
                  <a:pt x="301" y="3040"/>
                  <a:pt x="701" y="3340"/>
                </a:cubicBezTo>
                <a:cubicBezTo>
                  <a:pt x="1101" y="3607"/>
                  <a:pt x="1602" y="3773"/>
                  <a:pt x="2069" y="3773"/>
                </a:cubicBezTo>
                <a:cubicBezTo>
                  <a:pt x="2469" y="3773"/>
                  <a:pt x="2869" y="3740"/>
                  <a:pt x="3236" y="3640"/>
                </a:cubicBezTo>
                <a:cubicBezTo>
                  <a:pt x="3470" y="3573"/>
                  <a:pt x="3670" y="3473"/>
                  <a:pt x="3837" y="3306"/>
                </a:cubicBezTo>
                <a:cubicBezTo>
                  <a:pt x="4170" y="3006"/>
                  <a:pt x="4337" y="2539"/>
                  <a:pt x="4304" y="2072"/>
                </a:cubicBezTo>
                <a:cubicBezTo>
                  <a:pt x="4304" y="1505"/>
                  <a:pt x="4070" y="971"/>
                  <a:pt x="3703" y="571"/>
                </a:cubicBezTo>
                <a:cubicBezTo>
                  <a:pt x="3332" y="200"/>
                  <a:pt x="2845" y="0"/>
                  <a:pt x="2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"/>
          <p:cNvSpPr/>
          <p:nvPr/>
        </p:nvSpPr>
        <p:spPr>
          <a:xfrm rot="5400000">
            <a:off x="336527" y="3223938"/>
            <a:ext cx="110966" cy="96675"/>
          </a:xfrm>
          <a:custGeom>
            <a:rect b="b" l="l" r="r" t="t"/>
            <a:pathLst>
              <a:path extrusionOk="0" h="3783" w="4338">
                <a:moveTo>
                  <a:pt x="2318" y="1"/>
                </a:moveTo>
                <a:cubicBezTo>
                  <a:pt x="2279" y="1"/>
                  <a:pt x="2241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68" y="571"/>
                  <a:pt x="67" y="1272"/>
                  <a:pt x="1" y="2073"/>
                </a:cubicBezTo>
                <a:cubicBezTo>
                  <a:pt x="34" y="2573"/>
                  <a:pt x="267" y="3040"/>
                  <a:pt x="701" y="3340"/>
                </a:cubicBezTo>
                <a:cubicBezTo>
                  <a:pt x="1101" y="3607"/>
                  <a:pt x="1568" y="3774"/>
                  <a:pt x="2069" y="3774"/>
                </a:cubicBezTo>
                <a:cubicBezTo>
                  <a:pt x="2140" y="3780"/>
                  <a:pt x="2210" y="3782"/>
                  <a:pt x="2279" y="3782"/>
                </a:cubicBezTo>
                <a:cubicBezTo>
                  <a:pt x="2600" y="3782"/>
                  <a:pt x="2907" y="3723"/>
                  <a:pt x="3236" y="3640"/>
                </a:cubicBezTo>
                <a:cubicBezTo>
                  <a:pt x="3436" y="3574"/>
                  <a:pt x="3637" y="3474"/>
                  <a:pt x="3837" y="3307"/>
                </a:cubicBezTo>
                <a:cubicBezTo>
                  <a:pt x="4170" y="3007"/>
                  <a:pt x="4337" y="2540"/>
                  <a:pt x="4304" y="2073"/>
                </a:cubicBezTo>
                <a:cubicBezTo>
                  <a:pt x="4270" y="1505"/>
                  <a:pt x="4070" y="972"/>
                  <a:pt x="3670" y="571"/>
                </a:cubicBezTo>
                <a:cubicBezTo>
                  <a:pt x="3329" y="200"/>
                  <a:pt x="2816" y="1"/>
                  <a:pt x="23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4"/>
          <p:cNvSpPr/>
          <p:nvPr/>
        </p:nvSpPr>
        <p:spPr>
          <a:xfrm rot="5400000">
            <a:off x="506692" y="1640832"/>
            <a:ext cx="55483" cy="48631"/>
          </a:xfrm>
          <a:custGeom>
            <a:rect b="b" l="l" r="r" t="t"/>
            <a:pathLst>
              <a:path extrusionOk="0" h="1903" w="2169">
                <a:moveTo>
                  <a:pt x="1101" y="1"/>
                </a:moveTo>
                <a:cubicBezTo>
                  <a:pt x="935" y="34"/>
                  <a:pt x="768" y="67"/>
                  <a:pt x="634" y="134"/>
                </a:cubicBezTo>
                <a:cubicBezTo>
                  <a:pt x="267" y="301"/>
                  <a:pt x="34" y="668"/>
                  <a:pt x="1" y="1068"/>
                </a:cubicBezTo>
                <a:cubicBezTo>
                  <a:pt x="1" y="1302"/>
                  <a:pt x="134" y="1535"/>
                  <a:pt x="334" y="1669"/>
                </a:cubicBezTo>
                <a:cubicBezTo>
                  <a:pt x="534" y="1835"/>
                  <a:pt x="768" y="1902"/>
                  <a:pt x="1035" y="1902"/>
                </a:cubicBezTo>
                <a:cubicBezTo>
                  <a:pt x="1235" y="1902"/>
                  <a:pt x="1435" y="1902"/>
                  <a:pt x="1602" y="1835"/>
                </a:cubicBezTo>
                <a:cubicBezTo>
                  <a:pt x="1702" y="1802"/>
                  <a:pt x="1802" y="1735"/>
                  <a:pt x="1902" y="1669"/>
                </a:cubicBezTo>
                <a:cubicBezTo>
                  <a:pt x="2069" y="1502"/>
                  <a:pt x="2169" y="1268"/>
                  <a:pt x="2135" y="1035"/>
                </a:cubicBezTo>
                <a:cubicBezTo>
                  <a:pt x="2135" y="768"/>
                  <a:pt x="2035" y="501"/>
                  <a:pt x="1835" y="301"/>
                </a:cubicBezTo>
                <a:cubicBezTo>
                  <a:pt x="1635" y="101"/>
                  <a:pt x="1368" y="1"/>
                  <a:pt x="11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4"/>
          <p:cNvSpPr/>
          <p:nvPr/>
        </p:nvSpPr>
        <p:spPr>
          <a:xfrm rot="5400000">
            <a:off x="169184" y="3849003"/>
            <a:ext cx="55509" cy="48784"/>
          </a:xfrm>
          <a:custGeom>
            <a:rect b="b" l="l" r="r" t="t"/>
            <a:pathLst>
              <a:path extrusionOk="0" h="1909" w="2170">
                <a:moveTo>
                  <a:pt x="1213" y="1"/>
                </a:moveTo>
                <a:cubicBezTo>
                  <a:pt x="1176" y="1"/>
                  <a:pt x="1139" y="3"/>
                  <a:pt x="1102" y="7"/>
                </a:cubicBezTo>
                <a:cubicBezTo>
                  <a:pt x="935" y="7"/>
                  <a:pt x="801" y="41"/>
                  <a:pt x="668" y="107"/>
                </a:cubicBezTo>
                <a:cubicBezTo>
                  <a:pt x="268" y="274"/>
                  <a:pt x="34" y="641"/>
                  <a:pt x="1" y="1041"/>
                </a:cubicBezTo>
                <a:cubicBezTo>
                  <a:pt x="34" y="1308"/>
                  <a:pt x="168" y="1542"/>
                  <a:pt x="368" y="1675"/>
                </a:cubicBezTo>
                <a:cubicBezTo>
                  <a:pt x="568" y="1808"/>
                  <a:pt x="801" y="1875"/>
                  <a:pt x="1035" y="1909"/>
                </a:cubicBezTo>
                <a:cubicBezTo>
                  <a:pt x="1235" y="1909"/>
                  <a:pt x="1435" y="1875"/>
                  <a:pt x="1635" y="1808"/>
                </a:cubicBezTo>
                <a:cubicBezTo>
                  <a:pt x="1735" y="1775"/>
                  <a:pt x="1835" y="1742"/>
                  <a:pt x="1936" y="1675"/>
                </a:cubicBezTo>
                <a:cubicBezTo>
                  <a:pt x="2102" y="1508"/>
                  <a:pt x="2169" y="1275"/>
                  <a:pt x="2169" y="1041"/>
                </a:cubicBezTo>
                <a:cubicBezTo>
                  <a:pt x="2136" y="741"/>
                  <a:pt x="2036" y="508"/>
                  <a:pt x="1869" y="307"/>
                </a:cubicBezTo>
                <a:cubicBezTo>
                  <a:pt x="1694" y="103"/>
                  <a:pt x="1468" y="1"/>
                  <a:pt x="12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4"/>
          <p:cNvSpPr/>
          <p:nvPr/>
        </p:nvSpPr>
        <p:spPr>
          <a:xfrm rot="5400000">
            <a:off x="639674" y="295256"/>
            <a:ext cx="55483" cy="48606"/>
          </a:xfrm>
          <a:custGeom>
            <a:rect b="b" l="l" r="r" t="t"/>
            <a:pathLst>
              <a:path extrusionOk="0" h="1902" w="2169">
                <a:moveTo>
                  <a:pt x="1101" y="0"/>
                </a:moveTo>
                <a:cubicBezTo>
                  <a:pt x="934" y="33"/>
                  <a:pt x="768" y="67"/>
                  <a:pt x="634" y="133"/>
                </a:cubicBezTo>
                <a:cubicBezTo>
                  <a:pt x="267" y="300"/>
                  <a:pt x="34" y="667"/>
                  <a:pt x="0" y="1067"/>
                </a:cubicBezTo>
                <a:cubicBezTo>
                  <a:pt x="0" y="1301"/>
                  <a:pt x="134" y="1534"/>
                  <a:pt x="334" y="1668"/>
                </a:cubicBezTo>
                <a:cubicBezTo>
                  <a:pt x="534" y="1801"/>
                  <a:pt x="768" y="1901"/>
                  <a:pt x="1034" y="1901"/>
                </a:cubicBezTo>
                <a:cubicBezTo>
                  <a:pt x="1235" y="1901"/>
                  <a:pt x="1435" y="1868"/>
                  <a:pt x="1601" y="1835"/>
                </a:cubicBezTo>
                <a:cubicBezTo>
                  <a:pt x="1702" y="1801"/>
                  <a:pt x="1802" y="1735"/>
                  <a:pt x="1902" y="1668"/>
                </a:cubicBezTo>
                <a:cubicBezTo>
                  <a:pt x="2068" y="1501"/>
                  <a:pt x="2169" y="1268"/>
                  <a:pt x="2135" y="1034"/>
                </a:cubicBezTo>
                <a:cubicBezTo>
                  <a:pt x="2135" y="767"/>
                  <a:pt x="2035" y="500"/>
                  <a:pt x="1835" y="300"/>
                </a:cubicBezTo>
                <a:cubicBezTo>
                  <a:pt x="1635" y="100"/>
                  <a:pt x="1368" y="0"/>
                  <a:pt x="1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4"/>
          <p:cNvSpPr/>
          <p:nvPr/>
        </p:nvSpPr>
        <p:spPr>
          <a:xfrm rot="5400000">
            <a:off x="508376" y="2215"/>
            <a:ext cx="235515" cy="231094"/>
          </a:xfrm>
          <a:custGeom>
            <a:rect b="b" l="l" r="r" t="t"/>
            <a:pathLst>
              <a:path extrusionOk="0" h="9043" w="9207">
                <a:moveTo>
                  <a:pt x="4497" y="1"/>
                </a:moveTo>
                <a:cubicBezTo>
                  <a:pt x="4331" y="1"/>
                  <a:pt x="4167" y="7"/>
                  <a:pt x="4003" y="20"/>
                </a:cubicBezTo>
                <a:cubicBezTo>
                  <a:pt x="3236" y="87"/>
                  <a:pt x="2502" y="521"/>
                  <a:pt x="2068" y="1188"/>
                </a:cubicBezTo>
                <a:cubicBezTo>
                  <a:pt x="1668" y="1888"/>
                  <a:pt x="1068" y="2489"/>
                  <a:pt x="567" y="3123"/>
                </a:cubicBezTo>
                <a:cubicBezTo>
                  <a:pt x="400" y="3356"/>
                  <a:pt x="234" y="3590"/>
                  <a:pt x="134" y="3856"/>
                </a:cubicBezTo>
                <a:cubicBezTo>
                  <a:pt x="0" y="4457"/>
                  <a:pt x="100" y="5091"/>
                  <a:pt x="400" y="5658"/>
                </a:cubicBezTo>
                <a:cubicBezTo>
                  <a:pt x="1034" y="7059"/>
                  <a:pt x="2168" y="8159"/>
                  <a:pt x="3569" y="8760"/>
                </a:cubicBezTo>
                <a:cubicBezTo>
                  <a:pt x="4051" y="8950"/>
                  <a:pt x="4558" y="9043"/>
                  <a:pt x="5063" y="9043"/>
                </a:cubicBezTo>
                <a:cubicBezTo>
                  <a:pt x="6063" y="9043"/>
                  <a:pt x="7052" y="8680"/>
                  <a:pt x="7806" y="7993"/>
                </a:cubicBezTo>
                <a:cubicBezTo>
                  <a:pt x="9107" y="6758"/>
                  <a:pt x="9207" y="4657"/>
                  <a:pt x="8873" y="2889"/>
                </a:cubicBezTo>
                <a:cubicBezTo>
                  <a:pt x="8806" y="2255"/>
                  <a:pt x="8540" y="1621"/>
                  <a:pt x="8106" y="1154"/>
                </a:cubicBezTo>
                <a:cubicBezTo>
                  <a:pt x="7639" y="721"/>
                  <a:pt x="7072" y="454"/>
                  <a:pt x="6505" y="354"/>
                </a:cubicBezTo>
                <a:cubicBezTo>
                  <a:pt x="5861" y="113"/>
                  <a:pt x="5175" y="1"/>
                  <a:pt x="44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4"/>
          <p:cNvSpPr/>
          <p:nvPr/>
        </p:nvSpPr>
        <p:spPr>
          <a:xfrm rot="5400000">
            <a:off x="441282" y="4072918"/>
            <a:ext cx="139104" cy="109478"/>
          </a:xfrm>
          <a:custGeom>
            <a:rect b="b" l="l" r="r" t="t"/>
            <a:pathLst>
              <a:path extrusionOk="0" h="4284" w="5438">
                <a:moveTo>
                  <a:pt x="2178" y="0"/>
                </a:moveTo>
                <a:cubicBezTo>
                  <a:pt x="1033" y="0"/>
                  <a:pt x="0" y="429"/>
                  <a:pt x="34" y="1535"/>
                </a:cubicBezTo>
                <a:cubicBezTo>
                  <a:pt x="34" y="2269"/>
                  <a:pt x="534" y="2736"/>
                  <a:pt x="1068" y="3170"/>
                </a:cubicBezTo>
                <a:cubicBezTo>
                  <a:pt x="1702" y="3737"/>
                  <a:pt x="2469" y="4137"/>
                  <a:pt x="3336" y="4271"/>
                </a:cubicBezTo>
                <a:cubicBezTo>
                  <a:pt x="3411" y="4280"/>
                  <a:pt x="3487" y="4284"/>
                  <a:pt x="3563" y="4284"/>
                </a:cubicBezTo>
                <a:cubicBezTo>
                  <a:pt x="4338" y="4284"/>
                  <a:pt x="5159" y="3829"/>
                  <a:pt x="5371" y="3070"/>
                </a:cubicBezTo>
                <a:cubicBezTo>
                  <a:pt x="5405" y="2770"/>
                  <a:pt x="5438" y="2503"/>
                  <a:pt x="5371" y="2202"/>
                </a:cubicBezTo>
                <a:cubicBezTo>
                  <a:pt x="5338" y="1735"/>
                  <a:pt x="5171" y="1335"/>
                  <a:pt x="4938" y="968"/>
                </a:cubicBezTo>
                <a:cubicBezTo>
                  <a:pt x="4480" y="396"/>
                  <a:pt x="3278" y="0"/>
                  <a:pt x="21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"/>
          <p:cNvSpPr/>
          <p:nvPr/>
        </p:nvSpPr>
        <p:spPr>
          <a:xfrm rot="5400000">
            <a:off x="800168" y="22466"/>
            <a:ext cx="139130" cy="109503"/>
          </a:xfrm>
          <a:custGeom>
            <a:rect b="b" l="l" r="r" t="t"/>
            <a:pathLst>
              <a:path extrusionOk="0" h="4285" w="5439">
                <a:moveTo>
                  <a:pt x="2179" y="1"/>
                </a:moveTo>
                <a:cubicBezTo>
                  <a:pt x="1034" y="1"/>
                  <a:pt x="1" y="430"/>
                  <a:pt x="35" y="1536"/>
                </a:cubicBezTo>
                <a:cubicBezTo>
                  <a:pt x="35" y="2236"/>
                  <a:pt x="568" y="2737"/>
                  <a:pt x="1069" y="3170"/>
                </a:cubicBezTo>
                <a:cubicBezTo>
                  <a:pt x="1703" y="3771"/>
                  <a:pt x="2503" y="4138"/>
                  <a:pt x="3337" y="4271"/>
                </a:cubicBezTo>
                <a:cubicBezTo>
                  <a:pt x="3412" y="4280"/>
                  <a:pt x="3488" y="4285"/>
                  <a:pt x="3564" y="4285"/>
                </a:cubicBezTo>
                <a:cubicBezTo>
                  <a:pt x="4339" y="4285"/>
                  <a:pt x="5159" y="3830"/>
                  <a:pt x="5372" y="3070"/>
                </a:cubicBezTo>
                <a:cubicBezTo>
                  <a:pt x="5439" y="2804"/>
                  <a:pt x="5439" y="2503"/>
                  <a:pt x="5372" y="2203"/>
                </a:cubicBezTo>
                <a:cubicBezTo>
                  <a:pt x="5339" y="1769"/>
                  <a:pt x="5205" y="1336"/>
                  <a:pt x="4938" y="969"/>
                </a:cubicBezTo>
                <a:cubicBezTo>
                  <a:pt x="4481" y="397"/>
                  <a:pt x="3278" y="1"/>
                  <a:pt x="2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"/>
          <p:cNvSpPr txBox="1"/>
          <p:nvPr>
            <p:ph idx="15"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"/>
          <p:cNvSpPr/>
          <p:nvPr/>
        </p:nvSpPr>
        <p:spPr>
          <a:xfrm flipH="1" rot="-5400000">
            <a:off x="-1475511" y="1474527"/>
            <a:ext cx="5159301" cy="2210171"/>
          </a:xfrm>
          <a:custGeom>
            <a:rect b="b" l="l" r="r" t="t"/>
            <a:pathLst>
              <a:path extrusionOk="0" h="89354" w="208583">
                <a:moveTo>
                  <a:pt x="100" y="0"/>
                </a:moveTo>
                <a:lnTo>
                  <a:pt x="0" y="47200"/>
                </a:lnTo>
                <a:cubicBezTo>
                  <a:pt x="0" y="47200"/>
                  <a:pt x="10404" y="50522"/>
                  <a:pt x="22663" y="50522"/>
                </a:cubicBezTo>
                <a:cubicBezTo>
                  <a:pt x="29236" y="50522"/>
                  <a:pt x="36342" y="49567"/>
                  <a:pt x="42664" y="46633"/>
                </a:cubicBezTo>
                <a:cubicBezTo>
                  <a:pt x="59492" y="38758"/>
                  <a:pt x="86804" y="11825"/>
                  <a:pt x="115478" y="11825"/>
                </a:cubicBezTo>
                <a:cubicBezTo>
                  <a:pt x="118747" y="11825"/>
                  <a:pt x="122033" y="12175"/>
                  <a:pt x="125323" y="12943"/>
                </a:cubicBezTo>
                <a:cubicBezTo>
                  <a:pt x="157446" y="20415"/>
                  <a:pt x="151141" y="48601"/>
                  <a:pt x="168887" y="70484"/>
                </a:cubicBezTo>
                <a:cubicBezTo>
                  <a:pt x="182650" y="87460"/>
                  <a:pt x="198930" y="89353"/>
                  <a:pt x="205506" y="89353"/>
                </a:cubicBezTo>
                <a:cubicBezTo>
                  <a:pt x="207394" y="89353"/>
                  <a:pt x="208482" y="89197"/>
                  <a:pt x="208482" y="89197"/>
                </a:cubicBezTo>
                <a:lnTo>
                  <a:pt x="2085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5"/>
          <p:cNvSpPr/>
          <p:nvPr/>
        </p:nvSpPr>
        <p:spPr>
          <a:xfrm flipH="1" rot="-5400000">
            <a:off x="-153875" y="635075"/>
            <a:ext cx="785575" cy="367150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5"/>
          <p:cNvSpPr/>
          <p:nvPr/>
        </p:nvSpPr>
        <p:spPr>
          <a:xfrm flipH="1" rot="-5400000">
            <a:off x="1042750" y="3797650"/>
            <a:ext cx="532900" cy="936075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5"/>
          <p:cNvSpPr/>
          <p:nvPr/>
        </p:nvSpPr>
        <p:spPr>
          <a:xfrm flipH="1" rot="-5400000">
            <a:off x="1790488" y="4634738"/>
            <a:ext cx="191825" cy="156725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5"/>
          <p:cNvSpPr/>
          <p:nvPr/>
        </p:nvSpPr>
        <p:spPr>
          <a:xfrm flipH="1" rot="-5400000">
            <a:off x="1015488" y="4461013"/>
            <a:ext cx="670500" cy="726000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5"/>
          <p:cNvSpPr/>
          <p:nvPr/>
        </p:nvSpPr>
        <p:spPr>
          <a:xfrm flipH="1" rot="-5400000">
            <a:off x="-83137" y="3843013"/>
            <a:ext cx="733900" cy="567650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5"/>
          <p:cNvSpPr/>
          <p:nvPr/>
        </p:nvSpPr>
        <p:spPr>
          <a:xfrm flipH="1" rot="-5400000">
            <a:off x="215788" y="1733213"/>
            <a:ext cx="337775" cy="238175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5"/>
          <p:cNvSpPr/>
          <p:nvPr/>
        </p:nvSpPr>
        <p:spPr>
          <a:xfrm flipH="1" rot="-5400000">
            <a:off x="117963" y="2022088"/>
            <a:ext cx="114275" cy="90725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5"/>
          <p:cNvSpPr/>
          <p:nvPr/>
        </p:nvSpPr>
        <p:spPr>
          <a:xfrm flipH="1" rot="5400000">
            <a:off x="8601127" y="4103105"/>
            <a:ext cx="776462" cy="362891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5"/>
          <p:cNvSpPr/>
          <p:nvPr/>
        </p:nvSpPr>
        <p:spPr>
          <a:xfrm flipH="1" rot="5400000">
            <a:off x="7268505" y="4431859"/>
            <a:ext cx="1088031" cy="335117"/>
          </a:xfrm>
          <a:custGeom>
            <a:rect b="b" l="l" r="r" t="t"/>
            <a:pathLst>
              <a:path extrusionOk="0" h="13562" w="44032">
                <a:moveTo>
                  <a:pt x="0" y="1"/>
                </a:moveTo>
                <a:lnTo>
                  <a:pt x="0" y="10708"/>
                </a:lnTo>
                <a:cubicBezTo>
                  <a:pt x="5577" y="12602"/>
                  <a:pt x="11401" y="13561"/>
                  <a:pt x="17236" y="13561"/>
                </a:cubicBezTo>
                <a:cubicBezTo>
                  <a:pt x="20755" y="13561"/>
                  <a:pt x="24278" y="13212"/>
                  <a:pt x="27753" y="12510"/>
                </a:cubicBezTo>
                <a:cubicBezTo>
                  <a:pt x="30122" y="12009"/>
                  <a:pt x="36259" y="9708"/>
                  <a:pt x="36226" y="8240"/>
                </a:cubicBezTo>
                <a:cubicBezTo>
                  <a:pt x="36200" y="7838"/>
                  <a:pt x="35615" y="7690"/>
                  <a:pt x="34704" y="7690"/>
                </a:cubicBezTo>
                <a:cubicBezTo>
                  <a:pt x="32189" y="7690"/>
                  <a:pt x="27187" y="8816"/>
                  <a:pt x="24617" y="8816"/>
                </a:cubicBezTo>
                <a:cubicBezTo>
                  <a:pt x="24489" y="8816"/>
                  <a:pt x="24366" y="8813"/>
                  <a:pt x="24251" y="8807"/>
                </a:cubicBezTo>
                <a:lnTo>
                  <a:pt x="29288" y="7206"/>
                </a:lnTo>
                <a:cubicBezTo>
                  <a:pt x="34058" y="5671"/>
                  <a:pt x="44032" y="1902"/>
                  <a:pt x="42897" y="1035"/>
                </a:cubicBezTo>
                <a:cubicBezTo>
                  <a:pt x="42510" y="960"/>
                  <a:pt x="42122" y="927"/>
                  <a:pt x="41734" y="927"/>
                </a:cubicBezTo>
                <a:cubicBezTo>
                  <a:pt x="40046" y="927"/>
                  <a:pt x="38353" y="1547"/>
                  <a:pt x="36726" y="2036"/>
                </a:cubicBezTo>
                <a:cubicBezTo>
                  <a:pt x="31955" y="3515"/>
                  <a:pt x="26836" y="4015"/>
                  <a:pt x="21992" y="4015"/>
                </a:cubicBezTo>
                <a:cubicBezTo>
                  <a:pt x="16677" y="4015"/>
                  <a:pt x="11695" y="3412"/>
                  <a:pt x="7872" y="2836"/>
                </a:cubicBezTo>
                <a:cubicBezTo>
                  <a:pt x="5704" y="2536"/>
                  <a:pt x="2802" y="1435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5"/>
          <p:cNvSpPr/>
          <p:nvPr/>
        </p:nvSpPr>
        <p:spPr>
          <a:xfrm flipH="1" rot="5400000">
            <a:off x="6451402" y="170835"/>
            <a:ext cx="872930" cy="531389"/>
          </a:xfrm>
          <a:custGeom>
            <a:rect b="b" l="l" r="r" t="t"/>
            <a:pathLst>
              <a:path extrusionOk="0" h="21505" w="35327">
                <a:moveTo>
                  <a:pt x="1334" y="0"/>
                </a:moveTo>
                <a:cubicBezTo>
                  <a:pt x="1094" y="0"/>
                  <a:pt x="861" y="60"/>
                  <a:pt x="668" y="188"/>
                </a:cubicBezTo>
                <a:cubicBezTo>
                  <a:pt x="435" y="388"/>
                  <a:pt x="301" y="655"/>
                  <a:pt x="268" y="955"/>
                </a:cubicBezTo>
                <a:cubicBezTo>
                  <a:pt x="1" y="2423"/>
                  <a:pt x="1135" y="3724"/>
                  <a:pt x="2236" y="4758"/>
                </a:cubicBezTo>
                <a:cubicBezTo>
                  <a:pt x="7773" y="9762"/>
                  <a:pt x="14478" y="13231"/>
                  <a:pt x="21750" y="14799"/>
                </a:cubicBezTo>
                <a:cubicBezTo>
                  <a:pt x="22450" y="14965"/>
                  <a:pt x="23318" y="15266"/>
                  <a:pt x="23351" y="16000"/>
                </a:cubicBezTo>
                <a:cubicBezTo>
                  <a:pt x="23351" y="16604"/>
                  <a:pt x="22605" y="16961"/>
                  <a:pt x="21950" y="16961"/>
                </a:cubicBezTo>
                <a:cubicBezTo>
                  <a:pt x="21847" y="16961"/>
                  <a:pt x="21745" y="16952"/>
                  <a:pt x="21650" y="16934"/>
                </a:cubicBezTo>
                <a:cubicBezTo>
                  <a:pt x="21117" y="16861"/>
                  <a:pt x="20568" y="16665"/>
                  <a:pt x="20038" y="16665"/>
                </a:cubicBezTo>
                <a:cubicBezTo>
                  <a:pt x="19838" y="16665"/>
                  <a:pt x="19641" y="16694"/>
                  <a:pt x="19448" y="16767"/>
                </a:cubicBezTo>
                <a:cubicBezTo>
                  <a:pt x="18448" y="17200"/>
                  <a:pt x="18381" y="18768"/>
                  <a:pt x="19081" y="19602"/>
                </a:cubicBezTo>
                <a:cubicBezTo>
                  <a:pt x="19815" y="20436"/>
                  <a:pt x="20983" y="20703"/>
                  <a:pt x="22050" y="20903"/>
                </a:cubicBezTo>
                <a:cubicBezTo>
                  <a:pt x="24167" y="21304"/>
                  <a:pt x="26307" y="21504"/>
                  <a:pt x="28444" y="21504"/>
                </a:cubicBezTo>
                <a:cubicBezTo>
                  <a:pt x="30752" y="21504"/>
                  <a:pt x="33057" y="21271"/>
                  <a:pt x="35326" y="20803"/>
                </a:cubicBezTo>
                <a:lnTo>
                  <a:pt x="35326" y="10262"/>
                </a:lnTo>
                <a:cubicBezTo>
                  <a:pt x="33498" y="10680"/>
                  <a:pt x="31629" y="10873"/>
                  <a:pt x="29753" y="10873"/>
                </a:cubicBezTo>
                <a:cubicBezTo>
                  <a:pt x="26837" y="10873"/>
                  <a:pt x="23904" y="10407"/>
                  <a:pt x="21083" y="9595"/>
                </a:cubicBezTo>
                <a:cubicBezTo>
                  <a:pt x="15746" y="8094"/>
                  <a:pt x="10809" y="5359"/>
                  <a:pt x="6172" y="2256"/>
                </a:cubicBezTo>
                <a:cubicBezTo>
                  <a:pt x="4771" y="1356"/>
                  <a:pt x="3370" y="388"/>
                  <a:pt x="1736" y="55"/>
                </a:cubicBezTo>
                <a:cubicBezTo>
                  <a:pt x="1604" y="19"/>
                  <a:pt x="1468" y="0"/>
                  <a:pt x="1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5"/>
          <p:cNvSpPr/>
          <p:nvPr/>
        </p:nvSpPr>
        <p:spPr>
          <a:xfrm flipH="1" rot="5400000">
            <a:off x="7082772" y="4314697"/>
            <a:ext cx="897640" cy="339466"/>
          </a:xfrm>
          <a:custGeom>
            <a:rect b="b" l="l" r="r" t="t"/>
            <a:pathLst>
              <a:path extrusionOk="0" h="13738" w="36327">
                <a:moveTo>
                  <a:pt x="35185" y="1"/>
                </a:moveTo>
                <a:cubicBezTo>
                  <a:pt x="34865" y="1"/>
                  <a:pt x="34516" y="87"/>
                  <a:pt x="34225" y="195"/>
                </a:cubicBezTo>
                <a:cubicBezTo>
                  <a:pt x="31723" y="1162"/>
                  <a:pt x="29421" y="2630"/>
                  <a:pt x="27053" y="3864"/>
                </a:cubicBezTo>
                <a:cubicBezTo>
                  <a:pt x="21482" y="6766"/>
                  <a:pt x="15311" y="8367"/>
                  <a:pt x="9040" y="8567"/>
                </a:cubicBezTo>
                <a:cubicBezTo>
                  <a:pt x="8984" y="8569"/>
                  <a:pt x="8926" y="8571"/>
                  <a:pt x="8867" y="8571"/>
                </a:cubicBezTo>
                <a:cubicBezTo>
                  <a:pt x="7781" y="8571"/>
                  <a:pt x="6136" y="8223"/>
                  <a:pt x="4721" y="8223"/>
                </a:cubicBezTo>
                <a:cubicBezTo>
                  <a:pt x="3859" y="8223"/>
                  <a:pt x="3082" y="8352"/>
                  <a:pt x="2569" y="8767"/>
                </a:cubicBezTo>
                <a:cubicBezTo>
                  <a:pt x="0" y="10869"/>
                  <a:pt x="3169" y="13004"/>
                  <a:pt x="5104" y="13371"/>
                </a:cubicBezTo>
                <a:cubicBezTo>
                  <a:pt x="6569" y="13619"/>
                  <a:pt x="8048" y="13738"/>
                  <a:pt x="9527" y="13738"/>
                </a:cubicBezTo>
                <a:cubicBezTo>
                  <a:pt x="13606" y="13738"/>
                  <a:pt x="17688" y="12836"/>
                  <a:pt x="21482" y="11269"/>
                </a:cubicBezTo>
                <a:cubicBezTo>
                  <a:pt x="26619" y="9134"/>
                  <a:pt x="31256" y="5832"/>
                  <a:pt x="35392" y="2063"/>
                </a:cubicBezTo>
                <a:cubicBezTo>
                  <a:pt x="35826" y="1629"/>
                  <a:pt x="36326" y="1029"/>
                  <a:pt x="36059" y="461"/>
                </a:cubicBezTo>
                <a:cubicBezTo>
                  <a:pt x="35897" y="119"/>
                  <a:pt x="35560" y="1"/>
                  <a:pt x="351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5"/>
          <p:cNvSpPr/>
          <p:nvPr/>
        </p:nvSpPr>
        <p:spPr>
          <a:xfrm flipH="1" rot="5400000">
            <a:off x="6655791" y="800013"/>
            <a:ext cx="302525" cy="178060"/>
          </a:xfrm>
          <a:custGeom>
            <a:rect b="b" l="l" r="r" t="t"/>
            <a:pathLst>
              <a:path extrusionOk="0" h="7206" w="12243">
                <a:moveTo>
                  <a:pt x="3516" y="0"/>
                </a:moveTo>
                <a:cubicBezTo>
                  <a:pt x="1987" y="0"/>
                  <a:pt x="721" y="472"/>
                  <a:pt x="501" y="1877"/>
                </a:cubicBezTo>
                <a:cubicBezTo>
                  <a:pt x="0" y="5046"/>
                  <a:pt x="7106" y="6914"/>
                  <a:pt x="9274" y="7147"/>
                </a:cubicBezTo>
                <a:cubicBezTo>
                  <a:pt x="9497" y="7187"/>
                  <a:pt x="9721" y="7206"/>
                  <a:pt x="9943" y="7206"/>
                </a:cubicBezTo>
                <a:cubicBezTo>
                  <a:pt x="10283" y="7206"/>
                  <a:pt x="10618" y="7161"/>
                  <a:pt x="10942" y="7081"/>
                </a:cubicBezTo>
                <a:cubicBezTo>
                  <a:pt x="11509" y="6914"/>
                  <a:pt x="11976" y="6514"/>
                  <a:pt x="12142" y="5980"/>
                </a:cubicBezTo>
                <a:cubicBezTo>
                  <a:pt x="12243" y="5613"/>
                  <a:pt x="12209" y="5279"/>
                  <a:pt x="12109" y="4946"/>
                </a:cubicBezTo>
                <a:cubicBezTo>
                  <a:pt x="11675" y="3478"/>
                  <a:pt x="10708" y="2244"/>
                  <a:pt x="9374" y="1543"/>
                </a:cubicBezTo>
                <a:cubicBezTo>
                  <a:pt x="8394" y="956"/>
                  <a:pt x="5690" y="0"/>
                  <a:pt x="35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5"/>
          <p:cNvSpPr/>
          <p:nvPr/>
        </p:nvSpPr>
        <p:spPr>
          <a:xfrm flipH="1" rot="5400000">
            <a:off x="7156922" y="971637"/>
            <a:ext cx="162864" cy="135287"/>
          </a:xfrm>
          <a:custGeom>
            <a:rect b="b" l="l" r="r" t="t"/>
            <a:pathLst>
              <a:path extrusionOk="0" h="5475" w="6591">
                <a:moveTo>
                  <a:pt x="2432" y="0"/>
                </a:moveTo>
                <a:cubicBezTo>
                  <a:pt x="1" y="0"/>
                  <a:pt x="1078" y="4882"/>
                  <a:pt x="3755" y="5423"/>
                </a:cubicBezTo>
                <a:cubicBezTo>
                  <a:pt x="3928" y="5458"/>
                  <a:pt x="4108" y="5475"/>
                  <a:pt x="4288" y="5475"/>
                </a:cubicBezTo>
                <a:cubicBezTo>
                  <a:pt x="5320" y="5475"/>
                  <a:pt x="6377" y="4916"/>
                  <a:pt x="6490" y="3922"/>
                </a:cubicBezTo>
                <a:cubicBezTo>
                  <a:pt x="6590" y="3022"/>
                  <a:pt x="5923" y="2254"/>
                  <a:pt x="5289" y="1587"/>
                </a:cubicBezTo>
                <a:cubicBezTo>
                  <a:pt x="4756" y="987"/>
                  <a:pt x="4088" y="486"/>
                  <a:pt x="3355" y="186"/>
                </a:cubicBezTo>
                <a:cubicBezTo>
                  <a:pt x="3004" y="58"/>
                  <a:pt x="2697" y="0"/>
                  <a:pt x="24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5"/>
          <p:cNvSpPr/>
          <p:nvPr/>
        </p:nvSpPr>
        <p:spPr>
          <a:xfrm flipH="1" rot="5400000">
            <a:off x="6966215" y="4765086"/>
            <a:ext cx="263779" cy="492915"/>
          </a:xfrm>
          <a:custGeom>
            <a:rect b="b" l="l" r="r" t="t"/>
            <a:pathLst>
              <a:path extrusionOk="0" h="19948" w="10675">
                <a:moveTo>
                  <a:pt x="0" y="0"/>
                </a:moveTo>
                <a:lnTo>
                  <a:pt x="0" y="19948"/>
                </a:lnTo>
                <a:cubicBezTo>
                  <a:pt x="2936" y="19147"/>
                  <a:pt x="5571" y="17446"/>
                  <a:pt x="7939" y="15478"/>
                </a:cubicBezTo>
                <a:cubicBezTo>
                  <a:pt x="8873" y="14711"/>
                  <a:pt x="9774" y="13877"/>
                  <a:pt x="10241" y="12776"/>
                </a:cubicBezTo>
                <a:cubicBezTo>
                  <a:pt x="10608" y="11709"/>
                  <a:pt x="10674" y="10541"/>
                  <a:pt x="10408" y="9407"/>
                </a:cubicBezTo>
                <a:cubicBezTo>
                  <a:pt x="9740" y="6171"/>
                  <a:pt x="7739" y="3336"/>
                  <a:pt x="4904" y="1635"/>
                </a:cubicBezTo>
                <a:cubicBezTo>
                  <a:pt x="3403" y="767"/>
                  <a:pt x="1735" y="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5"/>
          <p:cNvSpPr/>
          <p:nvPr/>
        </p:nvSpPr>
        <p:spPr>
          <a:xfrm flipH="1" rot="5400000">
            <a:off x="7732509" y="3882581"/>
            <a:ext cx="89870" cy="69559"/>
          </a:xfrm>
          <a:custGeom>
            <a:rect b="b" l="l" r="r" t="t"/>
            <a:pathLst>
              <a:path extrusionOk="0" h="2815" w="3637">
                <a:moveTo>
                  <a:pt x="2336" y="0"/>
                </a:moveTo>
                <a:cubicBezTo>
                  <a:pt x="2269" y="0"/>
                  <a:pt x="2202" y="4"/>
                  <a:pt x="2136" y="13"/>
                </a:cubicBezTo>
                <a:cubicBezTo>
                  <a:pt x="1769" y="46"/>
                  <a:pt x="1402" y="146"/>
                  <a:pt x="1068" y="346"/>
                </a:cubicBezTo>
                <a:lnTo>
                  <a:pt x="835" y="513"/>
                </a:lnTo>
                <a:cubicBezTo>
                  <a:pt x="568" y="713"/>
                  <a:pt x="368" y="980"/>
                  <a:pt x="201" y="1247"/>
                </a:cubicBezTo>
                <a:cubicBezTo>
                  <a:pt x="34" y="1514"/>
                  <a:pt x="1" y="1847"/>
                  <a:pt x="101" y="2114"/>
                </a:cubicBezTo>
                <a:cubicBezTo>
                  <a:pt x="334" y="2548"/>
                  <a:pt x="768" y="2815"/>
                  <a:pt x="1235" y="2815"/>
                </a:cubicBezTo>
                <a:cubicBezTo>
                  <a:pt x="1769" y="2815"/>
                  <a:pt x="2269" y="2681"/>
                  <a:pt x="2736" y="2448"/>
                </a:cubicBezTo>
                <a:cubicBezTo>
                  <a:pt x="3070" y="2281"/>
                  <a:pt x="3337" y="2047"/>
                  <a:pt x="3537" y="1747"/>
                </a:cubicBezTo>
                <a:cubicBezTo>
                  <a:pt x="3637" y="1414"/>
                  <a:pt x="3637" y="1047"/>
                  <a:pt x="3470" y="746"/>
                </a:cubicBezTo>
                <a:cubicBezTo>
                  <a:pt x="3370" y="480"/>
                  <a:pt x="3170" y="246"/>
                  <a:pt x="2936" y="113"/>
                </a:cubicBezTo>
                <a:cubicBezTo>
                  <a:pt x="2736" y="38"/>
                  <a:pt x="2536" y="0"/>
                  <a:pt x="2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5"/>
          <p:cNvSpPr/>
          <p:nvPr/>
        </p:nvSpPr>
        <p:spPr>
          <a:xfrm flipH="1" rot="5400000">
            <a:off x="7613427" y="420665"/>
            <a:ext cx="526718" cy="925217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5"/>
          <p:cNvSpPr/>
          <p:nvPr/>
        </p:nvSpPr>
        <p:spPr>
          <a:xfrm flipH="1" rot="5400000">
            <a:off x="7211482" y="363598"/>
            <a:ext cx="189600" cy="154907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5"/>
          <p:cNvSpPr/>
          <p:nvPr/>
        </p:nvSpPr>
        <p:spPr>
          <a:xfrm flipH="1" rot="5400000">
            <a:off x="7504369" y="-27364"/>
            <a:ext cx="662722" cy="717578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5"/>
          <p:cNvSpPr/>
          <p:nvPr/>
        </p:nvSpPr>
        <p:spPr>
          <a:xfrm flipH="1" rot="5400000">
            <a:off x="8527586" y="739980"/>
            <a:ext cx="725387" cy="561065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5"/>
          <p:cNvSpPr/>
          <p:nvPr/>
        </p:nvSpPr>
        <p:spPr>
          <a:xfrm flipH="1" rot="5400000">
            <a:off x="8678358" y="3145185"/>
            <a:ext cx="333857" cy="235412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5"/>
          <p:cNvSpPr/>
          <p:nvPr/>
        </p:nvSpPr>
        <p:spPr>
          <a:xfrm flipH="1" rot="5400000">
            <a:off x="8995956" y="3005400"/>
            <a:ext cx="112949" cy="89673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5"/>
          <p:cNvSpPr txBox="1"/>
          <p:nvPr>
            <p:ph type="title"/>
          </p:nvPr>
        </p:nvSpPr>
        <p:spPr>
          <a:xfrm>
            <a:off x="2161800" y="1700550"/>
            <a:ext cx="48204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600"/>
              <a:buNone/>
              <a:defRPr sz="9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0" name="Google Shape;610;p5"/>
          <p:cNvSpPr txBox="1"/>
          <p:nvPr>
            <p:ph idx="1" type="subTitle"/>
          </p:nvPr>
        </p:nvSpPr>
        <p:spPr>
          <a:xfrm>
            <a:off x="2161800" y="2823150"/>
            <a:ext cx="48204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"/>
          <p:cNvSpPr/>
          <p:nvPr/>
        </p:nvSpPr>
        <p:spPr>
          <a:xfrm flipH="1" rot="5400000">
            <a:off x="8969140" y="3005475"/>
            <a:ext cx="112949" cy="89673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6"/>
          <p:cNvSpPr/>
          <p:nvPr/>
        </p:nvSpPr>
        <p:spPr>
          <a:xfrm rot="-5400000">
            <a:off x="5442588" y="1414729"/>
            <a:ext cx="5142233" cy="2316209"/>
          </a:xfrm>
          <a:custGeom>
            <a:rect b="b" l="l" r="r" t="t"/>
            <a:pathLst>
              <a:path extrusionOk="0" h="94002" w="208483">
                <a:moveTo>
                  <a:pt x="208482" y="1"/>
                </a:moveTo>
                <a:cubicBezTo>
                  <a:pt x="158647" y="7006"/>
                  <a:pt x="151141" y="70551"/>
                  <a:pt x="110779" y="76589"/>
                </a:cubicBezTo>
                <a:cubicBezTo>
                  <a:pt x="108391" y="76951"/>
                  <a:pt x="106048" y="77128"/>
                  <a:pt x="103750" y="77128"/>
                </a:cubicBezTo>
                <a:cubicBezTo>
                  <a:pt x="81873" y="77128"/>
                  <a:pt x="64075" y="61034"/>
                  <a:pt x="50703" y="34259"/>
                </a:cubicBezTo>
                <a:cubicBezTo>
                  <a:pt x="43396" y="19645"/>
                  <a:pt x="30243" y="15951"/>
                  <a:pt x="18789" y="15951"/>
                </a:cubicBezTo>
                <a:cubicBezTo>
                  <a:pt x="10896" y="15951"/>
                  <a:pt x="3810" y="17705"/>
                  <a:pt x="0" y="18848"/>
                </a:cubicBezTo>
                <a:lnTo>
                  <a:pt x="0" y="94002"/>
                </a:lnTo>
                <a:lnTo>
                  <a:pt x="208482" y="94002"/>
                </a:lnTo>
                <a:lnTo>
                  <a:pt x="2084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6"/>
          <p:cNvGrpSpPr/>
          <p:nvPr/>
        </p:nvGrpSpPr>
        <p:grpSpPr>
          <a:xfrm>
            <a:off x="6053981" y="1700844"/>
            <a:ext cx="1796416" cy="1935661"/>
            <a:chOff x="1659875" y="583300"/>
            <a:chExt cx="776325" cy="836500"/>
          </a:xfrm>
        </p:grpSpPr>
        <p:sp>
          <p:nvSpPr>
            <p:cNvPr id="615" name="Google Shape;615;p6"/>
            <p:cNvSpPr/>
            <p:nvPr/>
          </p:nvSpPr>
          <p:spPr>
            <a:xfrm>
              <a:off x="2166075" y="681025"/>
              <a:ext cx="256275" cy="227900"/>
            </a:xfrm>
            <a:custGeom>
              <a:rect b="b" l="l" r="r" t="t"/>
              <a:pathLst>
                <a:path extrusionOk="0" h="9116" w="10251">
                  <a:moveTo>
                    <a:pt x="4557" y="1519"/>
                  </a:moveTo>
                  <a:cubicBezTo>
                    <a:pt x="5794" y="1519"/>
                    <a:pt x="7027" y="2250"/>
                    <a:pt x="7478" y="3633"/>
                  </a:cubicBezTo>
                  <a:cubicBezTo>
                    <a:pt x="7977" y="5241"/>
                    <a:pt x="7090" y="6960"/>
                    <a:pt x="5482" y="7459"/>
                  </a:cubicBezTo>
                  <a:cubicBezTo>
                    <a:pt x="5174" y="7553"/>
                    <a:pt x="4870" y="7596"/>
                    <a:pt x="4576" y="7596"/>
                  </a:cubicBezTo>
                  <a:cubicBezTo>
                    <a:pt x="2433" y="7596"/>
                    <a:pt x="805" y="5279"/>
                    <a:pt x="1877" y="3134"/>
                  </a:cubicBezTo>
                  <a:cubicBezTo>
                    <a:pt x="2461" y="2041"/>
                    <a:pt x="3511" y="1519"/>
                    <a:pt x="4557" y="1519"/>
                  </a:cubicBezTo>
                  <a:close/>
                  <a:moveTo>
                    <a:pt x="4593" y="0"/>
                  </a:moveTo>
                  <a:cubicBezTo>
                    <a:pt x="2199" y="0"/>
                    <a:pt x="93" y="1889"/>
                    <a:pt x="47" y="4464"/>
                  </a:cubicBezTo>
                  <a:cubicBezTo>
                    <a:pt x="1" y="7087"/>
                    <a:pt x="2129" y="9116"/>
                    <a:pt x="4595" y="9116"/>
                  </a:cubicBezTo>
                  <a:cubicBezTo>
                    <a:pt x="5049" y="9116"/>
                    <a:pt x="5515" y="9047"/>
                    <a:pt x="5981" y="8901"/>
                  </a:cubicBezTo>
                  <a:cubicBezTo>
                    <a:pt x="6480" y="8734"/>
                    <a:pt x="6979" y="8457"/>
                    <a:pt x="7422" y="8124"/>
                  </a:cubicBezTo>
                  <a:cubicBezTo>
                    <a:pt x="10250" y="5906"/>
                    <a:pt x="9474" y="1415"/>
                    <a:pt x="6092" y="250"/>
                  </a:cubicBezTo>
                  <a:cubicBezTo>
                    <a:pt x="5590" y="80"/>
                    <a:pt x="5086" y="0"/>
                    <a:pt x="4593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676500" y="583300"/>
              <a:ext cx="629400" cy="227375"/>
            </a:xfrm>
            <a:custGeom>
              <a:rect b="b" l="l" r="r" t="t"/>
              <a:pathLst>
                <a:path extrusionOk="0" h="9095" w="25176">
                  <a:moveTo>
                    <a:pt x="24954" y="0"/>
                  </a:moveTo>
                  <a:cubicBezTo>
                    <a:pt x="16192" y="777"/>
                    <a:pt x="7653" y="3494"/>
                    <a:pt x="1" y="7874"/>
                  </a:cubicBezTo>
                  <a:lnTo>
                    <a:pt x="555" y="9094"/>
                  </a:lnTo>
                  <a:cubicBezTo>
                    <a:pt x="8097" y="4714"/>
                    <a:pt x="16525" y="2107"/>
                    <a:pt x="25175" y="1276"/>
                  </a:cubicBezTo>
                  <a:lnTo>
                    <a:pt x="24954" y="0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676500" y="583300"/>
              <a:ext cx="623850" cy="196875"/>
            </a:xfrm>
            <a:custGeom>
              <a:rect b="b" l="l" r="r" t="t"/>
              <a:pathLst>
                <a:path extrusionOk="0" h="7875" w="24954">
                  <a:moveTo>
                    <a:pt x="24954" y="0"/>
                  </a:moveTo>
                  <a:lnTo>
                    <a:pt x="11479" y="721"/>
                  </a:lnTo>
                  <a:lnTo>
                    <a:pt x="1" y="7874"/>
                  </a:lnTo>
                  <a:cubicBezTo>
                    <a:pt x="7653" y="3438"/>
                    <a:pt x="16192" y="777"/>
                    <a:pt x="24954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1690375" y="615175"/>
              <a:ext cx="621075" cy="221825"/>
            </a:xfrm>
            <a:custGeom>
              <a:rect b="b" l="l" r="r" t="t"/>
              <a:pathLst>
                <a:path extrusionOk="0" h="8873" w="24843">
                  <a:moveTo>
                    <a:pt x="24620" y="1"/>
                  </a:moveTo>
                  <a:cubicBezTo>
                    <a:pt x="15970" y="832"/>
                    <a:pt x="7542" y="3439"/>
                    <a:pt x="0" y="7819"/>
                  </a:cubicBezTo>
                  <a:lnTo>
                    <a:pt x="555" y="8873"/>
                  </a:lnTo>
                  <a:cubicBezTo>
                    <a:pt x="7985" y="4659"/>
                    <a:pt x="16303" y="2052"/>
                    <a:pt x="24842" y="1276"/>
                  </a:cubicBezTo>
                  <a:lnTo>
                    <a:pt x="24620" y="1"/>
                  </a:ln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196350" y="719475"/>
              <a:ext cx="179200" cy="152350"/>
            </a:xfrm>
            <a:custGeom>
              <a:rect b="b" l="l" r="r" t="t"/>
              <a:pathLst>
                <a:path extrusionOk="0" h="6094" w="7168">
                  <a:moveTo>
                    <a:pt x="3371" y="1137"/>
                  </a:moveTo>
                  <a:cubicBezTo>
                    <a:pt x="4132" y="1137"/>
                    <a:pt x="4888" y="1588"/>
                    <a:pt x="5158" y="2427"/>
                  </a:cubicBezTo>
                  <a:cubicBezTo>
                    <a:pt x="5491" y="3426"/>
                    <a:pt x="4936" y="4479"/>
                    <a:pt x="3938" y="4812"/>
                  </a:cubicBezTo>
                  <a:cubicBezTo>
                    <a:pt x="3739" y="4874"/>
                    <a:pt x="3544" y="4902"/>
                    <a:pt x="3355" y="4902"/>
                  </a:cubicBezTo>
                  <a:cubicBezTo>
                    <a:pt x="2020" y="4902"/>
                    <a:pt x="1039" y="3462"/>
                    <a:pt x="1720" y="2150"/>
                  </a:cubicBezTo>
                  <a:cubicBezTo>
                    <a:pt x="2076" y="1462"/>
                    <a:pt x="2725" y="1137"/>
                    <a:pt x="3371" y="1137"/>
                  </a:cubicBezTo>
                  <a:close/>
                  <a:moveTo>
                    <a:pt x="3439" y="1"/>
                  </a:moveTo>
                  <a:cubicBezTo>
                    <a:pt x="3133" y="1"/>
                    <a:pt x="2817" y="49"/>
                    <a:pt x="2496" y="154"/>
                  </a:cubicBezTo>
                  <a:cubicBezTo>
                    <a:pt x="888" y="653"/>
                    <a:pt x="1" y="2372"/>
                    <a:pt x="500" y="3980"/>
                  </a:cubicBezTo>
                  <a:cubicBezTo>
                    <a:pt x="951" y="5362"/>
                    <a:pt x="2183" y="6093"/>
                    <a:pt x="3421" y="6093"/>
                  </a:cubicBezTo>
                  <a:cubicBezTo>
                    <a:pt x="4467" y="6093"/>
                    <a:pt x="5516" y="5571"/>
                    <a:pt x="6100" y="4479"/>
                  </a:cubicBezTo>
                  <a:cubicBezTo>
                    <a:pt x="7167" y="2346"/>
                    <a:pt x="5563" y="1"/>
                    <a:pt x="343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2233800" y="748275"/>
              <a:ext cx="94275" cy="92900"/>
            </a:xfrm>
            <a:custGeom>
              <a:rect b="b" l="l" r="r" t="t"/>
              <a:pathLst>
                <a:path extrusionOk="0" h="3716" w="3771">
                  <a:moveTo>
                    <a:pt x="1885" y="0"/>
                  </a:moveTo>
                  <a:cubicBezTo>
                    <a:pt x="832" y="0"/>
                    <a:pt x="0" y="832"/>
                    <a:pt x="0" y="1830"/>
                  </a:cubicBezTo>
                  <a:cubicBezTo>
                    <a:pt x="0" y="2883"/>
                    <a:pt x="832" y="3715"/>
                    <a:pt x="1885" y="3715"/>
                  </a:cubicBezTo>
                  <a:cubicBezTo>
                    <a:pt x="2939" y="3715"/>
                    <a:pt x="3771" y="2883"/>
                    <a:pt x="3771" y="1830"/>
                  </a:cubicBezTo>
                  <a:cubicBezTo>
                    <a:pt x="3771" y="832"/>
                    <a:pt x="2939" y="0"/>
                    <a:pt x="1885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1792950" y="940425"/>
              <a:ext cx="643250" cy="373025"/>
            </a:xfrm>
            <a:custGeom>
              <a:rect b="b" l="l" r="r" t="t"/>
              <a:pathLst>
                <a:path extrusionOk="0" h="14921" w="25730">
                  <a:moveTo>
                    <a:pt x="22902" y="2073"/>
                  </a:moveTo>
                  <a:lnTo>
                    <a:pt x="22902" y="2073"/>
                  </a:lnTo>
                  <a:cubicBezTo>
                    <a:pt x="23124" y="3127"/>
                    <a:pt x="23124" y="4236"/>
                    <a:pt x="22736" y="5290"/>
                  </a:cubicBezTo>
                  <a:cubicBezTo>
                    <a:pt x="22181" y="7175"/>
                    <a:pt x="20407" y="10447"/>
                    <a:pt x="14917" y="12166"/>
                  </a:cubicBezTo>
                  <a:cubicBezTo>
                    <a:pt x="13230" y="12705"/>
                    <a:pt x="11748" y="12917"/>
                    <a:pt x="10461" y="12917"/>
                  </a:cubicBezTo>
                  <a:cubicBezTo>
                    <a:pt x="7517" y="12917"/>
                    <a:pt x="5589" y="11811"/>
                    <a:pt x="4548" y="11001"/>
                  </a:cubicBezTo>
                  <a:cubicBezTo>
                    <a:pt x="3660" y="10336"/>
                    <a:pt x="2939" y="9448"/>
                    <a:pt x="2551" y="8450"/>
                  </a:cubicBezTo>
                  <a:cubicBezTo>
                    <a:pt x="2884" y="8450"/>
                    <a:pt x="3383" y="8561"/>
                    <a:pt x="3771" y="8617"/>
                  </a:cubicBezTo>
                  <a:cubicBezTo>
                    <a:pt x="4270" y="8728"/>
                    <a:pt x="4825" y="8838"/>
                    <a:pt x="5490" y="8949"/>
                  </a:cubicBezTo>
                  <a:cubicBezTo>
                    <a:pt x="6322" y="9060"/>
                    <a:pt x="7209" y="9116"/>
                    <a:pt x="8096" y="9116"/>
                  </a:cubicBezTo>
                  <a:cubicBezTo>
                    <a:pt x="8429" y="9060"/>
                    <a:pt x="8762" y="9060"/>
                    <a:pt x="9095" y="9060"/>
                  </a:cubicBezTo>
                  <a:cubicBezTo>
                    <a:pt x="9926" y="9005"/>
                    <a:pt x="10758" y="8838"/>
                    <a:pt x="11534" y="8672"/>
                  </a:cubicBezTo>
                  <a:cubicBezTo>
                    <a:pt x="11867" y="8617"/>
                    <a:pt x="12089" y="8561"/>
                    <a:pt x="12477" y="8506"/>
                  </a:cubicBezTo>
                  <a:cubicBezTo>
                    <a:pt x="12810" y="8395"/>
                    <a:pt x="13198" y="8284"/>
                    <a:pt x="13642" y="8173"/>
                  </a:cubicBezTo>
                  <a:cubicBezTo>
                    <a:pt x="14030" y="8007"/>
                    <a:pt x="14473" y="7840"/>
                    <a:pt x="14806" y="7729"/>
                  </a:cubicBezTo>
                  <a:cubicBezTo>
                    <a:pt x="15083" y="7619"/>
                    <a:pt x="15361" y="7508"/>
                    <a:pt x="15638" y="7397"/>
                  </a:cubicBezTo>
                  <a:cubicBezTo>
                    <a:pt x="16414" y="7064"/>
                    <a:pt x="17135" y="6731"/>
                    <a:pt x="17856" y="6288"/>
                  </a:cubicBezTo>
                  <a:cubicBezTo>
                    <a:pt x="18133" y="6121"/>
                    <a:pt x="18410" y="5955"/>
                    <a:pt x="18688" y="5733"/>
                  </a:cubicBezTo>
                  <a:cubicBezTo>
                    <a:pt x="19408" y="5290"/>
                    <a:pt x="20129" y="4735"/>
                    <a:pt x="20795" y="4125"/>
                  </a:cubicBezTo>
                  <a:cubicBezTo>
                    <a:pt x="21238" y="3682"/>
                    <a:pt x="21737" y="3182"/>
                    <a:pt x="22015" y="2905"/>
                  </a:cubicBezTo>
                  <a:cubicBezTo>
                    <a:pt x="22292" y="2628"/>
                    <a:pt x="22625" y="2240"/>
                    <a:pt x="22902" y="2073"/>
                  </a:cubicBezTo>
                  <a:close/>
                  <a:moveTo>
                    <a:pt x="22993" y="1"/>
                  </a:moveTo>
                  <a:cubicBezTo>
                    <a:pt x="22905" y="1"/>
                    <a:pt x="22819" y="8"/>
                    <a:pt x="22736" y="22"/>
                  </a:cubicBezTo>
                  <a:cubicBezTo>
                    <a:pt x="20795" y="244"/>
                    <a:pt x="19797" y="4181"/>
                    <a:pt x="13087" y="6288"/>
                  </a:cubicBezTo>
                  <a:cubicBezTo>
                    <a:pt x="11031" y="6928"/>
                    <a:pt x="9318" y="7133"/>
                    <a:pt x="7881" y="7133"/>
                  </a:cubicBezTo>
                  <a:cubicBezTo>
                    <a:pt x="5325" y="7133"/>
                    <a:pt x="3644" y="6485"/>
                    <a:pt x="2459" y="6485"/>
                  </a:cubicBezTo>
                  <a:cubicBezTo>
                    <a:pt x="2119" y="6485"/>
                    <a:pt x="1820" y="6538"/>
                    <a:pt x="1553" y="6676"/>
                  </a:cubicBezTo>
                  <a:cubicBezTo>
                    <a:pt x="1220" y="6842"/>
                    <a:pt x="943" y="7119"/>
                    <a:pt x="777" y="7397"/>
                  </a:cubicBezTo>
                  <a:cubicBezTo>
                    <a:pt x="1" y="8672"/>
                    <a:pt x="1553" y="11888"/>
                    <a:pt x="5102" y="13718"/>
                  </a:cubicBezTo>
                  <a:cubicBezTo>
                    <a:pt x="6566" y="14434"/>
                    <a:pt x="8374" y="14921"/>
                    <a:pt x="10503" y="14921"/>
                  </a:cubicBezTo>
                  <a:cubicBezTo>
                    <a:pt x="12002" y="14921"/>
                    <a:pt x="13661" y="14679"/>
                    <a:pt x="15471" y="14106"/>
                  </a:cubicBezTo>
                  <a:cubicBezTo>
                    <a:pt x="19908" y="12720"/>
                    <a:pt x="22458" y="10280"/>
                    <a:pt x="23789" y="7785"/>
                  </a:cubicBezTo>
                  <a:cubicBezTo>
                    <a:pt x="25730" y="4347"/>
                    <a:pt x="25120" y="743"/>
                    <a:pt x="23734" y="188"/>
                  </a:cubicBezTo>
                  <a:cubicBezTo>
                    <a:pt x="23526" y="63"/>
                    <a:pt x="23255" y="1"/>
                    <a:pt x="22993" y="1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1858100" y="992250"/>
              <a:ext cx="512950" cy="272500"/>
            </a:xfrm>
            <a:custGeom>
              <a:rect b="b" l="l" r="r" t="t"/>
              <a:pathLst>
                <a:path extrusionOk="0" h="10900" w="20518">
                  <a:moveTo>
                    <a:pt x="20296" y="0"/>
                  </a:moveTo>
                  <a:lnTo>
                    <a:pt x="20296" y="0"/>
                  </a:lnTo>
                  <a:cubicBezTo>
                    <a:pt x="20019" y="222"/>
                    <a:pt x="19797" y="500"/>
                    <a:pt x="19409" y="832"/>
                  </a:cubicBezTo>
                  <a:cubicBezTo>
                    <a:pt x="19076" y="1220"/>
                    <a:pt x="18688" y="1609"/>
                    <a:pt x="18189" y="2052"/>
                  </a:cubicBezTo>
                  <a:lnTo>
                    <a:pt x="18910" y="4326"/>
                  </a:lnTo>
                  <a:lnTo>
                    <a:pt x="16581" y="5046"/>
                  </a:lnTo>
                  <a:lnTo>
                    <a:pt x="16137" y="3716"/>
                  </a:lnTo>
                  <a:cubicBezTo>
                    <a:pt x="15860" y="3882"/>
                    <a:pt x="15583" y="4048"/>
                    <a:pt x="15305" y="4270"/>
                  </a:cubicBezTo>
                  <a:lnTo>
                    <a:pt x="15915" y="6266"/>
                  </a:lnTo>
                  <a:lnTo>
                    <a:pt x="13586" y="6987"/>
                  </a:lnTo>
                  <a:lnTo>
                    <a:pt x="13087" y="5379"/>
                  </a:lnTo>
                  <a:cubicBezTo>
                    <a:pt x="12810" y="5490"/>
                    <a:pt x="12533" y="5601"/>
                    <a:pt x="12200" y="5712"/>
                  </a:cubicBezTo>
                  <a:lnTo>
                    <a:pt x="12810" y="7653"/>
                  </a:lnTo>
                  <a:lnTo>
                    <a:pt x="10481" y="8374"/>
                  </a:lnTo>
                  <a:lnTo>
                    <a:pt x="9871" y="6433"/>
                  </a:lnTo>
                  <a:cubicBezTo>
                    <a:pt x="9594" y="6544"/>
                    <a:pt x="9261" y="6599"/>
                    <a:pt x="8984" y="6655"/>
                  </a:cubicBezTo>
                  <a:lnTo>
                    <a:pt x="9483" y="8263"/>
                  </a:lnTo>
                  <a:lnTo>
                    <a:pt x="7154" y="8984"/>
                  </a:lnTo>
                  <a:lnTo>
                    <a:pt x="6544" y="6987"/>
                  </a:lnTo>
                  <a:cubicBezTo>
                    <a:pt x="6211" y="7043"/>
                    <a:pt x="5823" y="7043"/>
                    <a:pt x="5546" y="7043"/>
                  </a:cubicBezTo>
                  <a:lnTo>
                    <a:pt x="5934" y="8374"/>
                  </a:lnTo>
                  <a:lnTo>
                    <a:pt x="3605" y="9150"/>
                  </a:lnTo>
                  <a:lnTo>
                    <a:pt x="2884" y="6876"/>
                  </a:lnTo>
                  <a:cubicBezTo>
                    <a:pt x="2274" y="6765"/>
                    <a:pt x="1664" y="6655"/>
                    <a:pt x="1165" y="6599"/>
                  </a:cubicBezTo>
                  <a:cubicBezTo>
                    <a:pt x="777" y="6488"/>
                    <a:pt x="278" y="6377"/>
                    <a:pt x="1" y="6377"/>
                  </a:cubicBezTo>
                  <a:cubicBezTo>
                    <a:pt x="333" y="7431"/>
                    <a:pt x="1054" y="8318"/>
                    <a:pt x="1997" y="8984"/>
                  </a:cubicBezTo>
                  <a:cubicBezTo>
                    <a:pt x="3039" y="9794"/>
                    <a:pt x="4966" y="10899"/>
                    <a:pt x="7892" y="10899"/>
                  </a:cubicBezTo>
                  <a:cubicBezTo>
                    <a:pt x="9171" y="10899"/>
                    <a:pt x="10641" y="10688"/>
                    <a:pt x="12311" y="10148"/>
                  </a:cubicBezTo>
                  <a:cubicBezTo>
                    <a:pt x="17801" y="8429"/>
                    <a:pt x="19575" y="5102"/>
                    <a:pt x="20130" y="3217"/>
                  </a:cubicBezTo>
                  <a:cubicBezTo>
                    <a:pt x="20518" y="2218"/>
                    <a:pt x="20518" y="1054"/>
                    <a:pt x="2029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2261525" y="1043550"/>
              <a:ext cx="67950" cy="74875"/>
            </a:xfrm>
            <a:custGeom>
              <a:rect b="b" l="l" r="r" t="t"/>
              <a:pathLst>
                <a:path extrusionOk="0" h="2995" w="2718">
                  <a:moveTo>
                    <a:pt x="2052" y="0"/>
                  </a:moveTo>
                  <a:cubicBezTo>
                    <a:pt x="1386" y="610"/>
                    <a:pt x="721" y="1165"/>
                    <a:pt x="0" y="1664"/>
                  </a:cubicBezTo>
                  <a:lnTo>
                    <a:pt x="388" y="2994"/>
                  </a:lnTo>
                  <a:lnTo>
                    <a:pt x="2717" y="2274"/>
                  </a:lnTo>
                  <a:lnTo>
                    <a:pt x="2052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1920500" y="1135025"/>
              <a:ext cx="500450" cy="284775"/>
            </a:xfrm>
            <a:custGeom>
              <a:rect b="b" l="l" r="r" t="t"/>
              <a:pathLst>
                <a:path extrusionOk="0" h="11391" w="20018">
                  <a:moveTo>
                    <a:pt x="18743" y="1"/>
                  </a:moveTo>
                  <a:cubicBezTo>
                    <a:pt x="17356" y="2496"/>
                    <a:pt x="14806" y="4936"/>
                    <a:pt x="10425" y="6322"/>
                  </a:cubicBezTo>
                  <a:cubicBezTo>
                    <a:pt x="8615" y="6895"/>
                    <a:pt x="6946" y="7137"/>
                    <a:pt x="5436" y="7137"/>
                  </a:cubicBezTo>
                  <a:cubicBezTo>
                    <a:pt x="3291" y="7137"/>
                    <a:pt x="1464" y="6650"/>
                    <a:pt x="0" y="5934"/>
                  </a:cubicBezTo>
                  <a:lnTo>
                    <a:pt x="0" y="5934"/>
                  </a:lnTo>
                  <a:cubicBezTo>
                    <a:pt x="1080" y="9265"/>
                    <a:pt x="4170" y="11390"/>
                    <a:pt x="7490" y="11390"/>
                  </a:cubicBezTo>
                  <a:cubicBezTo>
                    <a:pt x="8260" y="11390"/>
                    <a:pt x="9042" y="11276"/>
                    <a:pt x="9815" y="11036"/>
                  </a:cubicBezTo>
                  <a:lnTo>
                    <a:pt x="13641" y="9816"/>
                  </a:lnTo>
                  <a:cubicBezTo>
                    <a:pt x="17744" y="8540"/>
                    <a:pt x="20018" y="4104"/>
                    <a:pt x="18743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2185275" y="1099000"/>
              <a:ext cx="70725" cy="67950"/>
            </a:xfrm>
            <a:custGeom>
              <a:rect b="b" l="l" r="r" t="t"/>
              <a:pathLst>
                <a:path extrusionOk="0" h="2718" w="2829">
                  <a:moveTo>
                    <a:pt x="2163" y="0"/>
                  </a:moveTo>
                  <a:cubicBezTo>
                    <a:pt x="1497" y="388"/>
                    <a:pt x="721" y="776"/>
                    <a:pt x="0" y="1109"/>
                  </a:cubicBezTo>
                  <a:lnTo>
                    <a:pt x="499" y="2717"/>
                  </a:lnTo>
                  <a:lnTo>
                    <a:pt x="2828" y="1996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1931575" y="667850"/>
              <a:ext cx="245400" cy="458925"/>
            </a:xfrm>
            <a:custGeom>
              <a:rect b="b" l="l" r="r" t="t"/>
              <a:pathLst>
                <a:path extrusionOk="0" h="18357" w="9816">
                  <a:moveTo>
                    <a:pt x="2439" y="0"/>
                  </a:moveTo>
                  <a:cubicBezTo>
                    <a:pt x="2306" y="0"/>
                    <a:pt x="2177" y="19"/>
                    <a:pt x="2052" y="56"/>
                  </a:cubicBezTo>
                  <a:cubicBezTo>
                    <a:pt x="222" y="666"/>
                    <a:pt x="1" y="5213"/>
                    <a:pt x="1609" y="10204"/>
                  </a:cubicBezTo>
                  <a:cubicBezTo>
                    <a:pt x="3056" y="14906"/>
                    <a:pt x="5562" y="18356"/>
                    <a:pt x="7377" y="18356"/>
                  </a:cubicBezTo>
                  <a:cubicBezTo>
                    <a:pt x="7510" y="18356"/>
                    <a:pt x="7639" y="18338"/>
                    <a:pt x="7764" y="18300"/>
                  </a:cubicBezTo>
                  <a:cubicBezTo>
                    <a:pt x="9594" y="17690"/>
                    <a:pt x="9816" y="13143"/>
                    <a:pt x="8207" y="8152"/>
                  </a:cubicBezTo>
                  <a:cubicBezTo>
                    <a:pt x="6761" y="3450"/>
                    <a:pt x="4255" y="0"/>
                    <a:pt x="2439" y="0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2104875" y="1135025"/>
              <a:ext cx="73475" cy="66575"/>
            </a:xfrm>
            <a:custGeom>
              <a:rect b="b" l="l" r="r" t="t"/>
              <a:pathLst>
                <a:path extrusionOk="0" h="2663" w="2939">
                  <a:moveTo>
                    <a:pt x="2329" y="1"/>
                  </a:moveTo>
                  <a:cubicBezTo>
                    <a:pt x="1996" y="167"/>
                    <a:pt x="1553" y="278"/>
                    <a:pt x="1165" y="389"/>
                  </a:cubicBezTo>
                  <a:cubicBezTo>
                    <a:pt x="776" y="500"/>
                    <a:pt x="388" y="611"/>
                    <a:pt x="0" y="722"/>
                  </a:cubicBezTo>
                  <a:lnTo>
                    <a:pt x="610" y="2663"/>
                  </a:lnTo>
                  <a:lnTo>
                    <a:pt x="2939" y="1942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2021700" y="1158600"/>
              <a:ext cx="73475" cy="58250"/>
            </a:xfrm>
            <a:custGeom>
              <a:rect b="b" l="l" r="r" t="t"/>
              <a:pathLst>
                <a:path extrusionOk="0" h="2330" w="2939">
                  <a:moveTo>
                    <a:pt x="2440" y="1"/>
                  </a:moveTo>
                  <a:cubicBezTo>
                    <a:pt x="1608" y="167"/>
                    <a:pt x="832" y="278"/>
                    <a:pt x="0" y="333"/>
                  </a:cubicBezTo>
                  <a:lnTo>
                    <a:pt x="610" y="2330"/>
                  </a:lnTo>
                  <a:lnTo>
                    <a:pt x="2939" y="1609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1931575" y="1164150"/>
              <a:ext cx="74900" cy="56850"/>
            </a:xfrm>
            <a:custGeom>
              <a:rect b="b" l="l" r="r" t="t"/>
              <a:pathLst>
                <a:path extrusionOk="0" h="2274" w="2996">
                  <a:moveTo>
                    <a:pt x="1" y="0"/>
                  </a:moveTo>
                  <a:lnTo>
                    <a:pt x="666" y="2274"/>
                  </a:lnTo>
                  <a:lnTo>
                    <a:pt x="2995" y="1498"/>
                  </a:lnTo>
                  <a:lnTo>
                    <a:pt x="2607" y="167"/>
                  </a:lnTo>
                  <a:cubicBezTo>
                    <a:pt x="1720" y="167"/>
                    <a:pt x="832" y="111"/>
                    <a:pt x="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1659875" y="827850"/>
              <a:ext cx="284200" cy="228200"/>
            </a:xfrm>
            <a:custGeom>
              <a:rect b="b" l="l" r="r" t="t"/>
              <a:pathLst>
                <a:path extrusionOk="0" h="9128" w="11368">
                  <a:moveTo>
                    <a:pt x="6140" y="1533"/>
                  </a:moveTo>
                  <a:cubicBezTo>
                    <a:pt x="7370" y="1533"/>
                    <a:pt x="8591" y="2263"/>
                    <a:pt x="9039" y="3638"/>
                  </a:cubicBezTo>
                  <a:cubicBezTo>
                    <a:pt x="9538" y="5246"/>
                    <a:pt x="8651" y="6965"/>
                    <a:pt x="7043" y="7464"/>
                  </a:cubicBezTo>
                  <a:cubicBezTo>
                    <a:pt x="6734" y="7557"/>
                    <a:pt x="6430" y="7601"/>
                    <a:pt x="6136" y="7601"/>
                  </a:cubicBezTo>
                  <a:cubicBezTo>
                    <a:pt x="3994" y="7601"/>
                    <a:pt x="2366" y="5290"/>
                    <a:pt x="3438" y="3194"/>
                  </a:cubicBezTo>
                  <a:cubicBezTo>
                    <a:pt x="4027" y="2068"/>
                    <a:pt x="5087" y="1533"/>
                    <a:pt x="6140" y="1533"/>
                  </a:cubicBezTo>
                  <a:close/>
                  <a:moveTo>
                    <a:pt x="6288" y="1"/>
                  </a:moveTo>
                  <a:cubicBezTo>
                    <a:pt x="5786" y="1"/>
                    <a:pt x="5274" y="83"/>
                    <a:pt x="4769" y="255"/>
                  </a:cubicBezTo>
                  <a:cubicBezTo>
                    <a:pt x="0" y="1752"/>
                    <a:pt x="832" y="8794"/>
                    <a:pt x="5878" y="9127"/>
                  </a:cubicBezTo>
                  <a:cubicBezTo>
                    <a:pt x="6433" y="9127"/>
                    <a:pt x="6987" y="9072"/>
                    <a:pt x="7542" y="8905"/>
                  </a:cubicBezTo>
                  <a:cubicBezTo>
                    <a:pt x="9981" y="8185"/>
                    <a:pt x="11368" y="5578"/>
                    <a:pt x="10591" y="3138"/>
                  </a:cubicBezTo>
                  <a:cubicBezTo>
                    <a:pt x="9976" y="1204"/>
                    <a:pt x="8209" y="1"/>
                    <a:pt x="6288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1729175" y="866425"/>
              <a:ext cx="179175" cy="151425"/>
            </a:xfrm>
            <a:custGeom>
              <a:rect b="b" l="l" r="r" t="t"/>
              <a:pathLst>
                <a:path extrusionOk="0" h="6057" w="7167">
                  <a:moveTo>
                    <a:pt x="3371" y="1137"/>
                  </a:moveTo>
                  <a:cubicBezTo>
                    <a:pt x="4132" y="1137"/>
                    <a:pt x="4888" y="1588"/>
                    <a:pt x="5158" y="2427"/>
                  </a:cubicBezTo>
                  <a:cubicBezTo>
                    <a:pt x="5490" y="3425"/>
                    <a:pt x="4936" y="4479"/>
                    <a:pt x="3938" y="4812"/>
                  </a:cubicBezTo>
                  <a:cubicBezTo>
                    <a:pt x="3739" y="4873"/>
                    <a:pt x="3544" y="4902"/>
                    <a:pt x="3355" y="4902"/>
                  </a:cubicBezTo>
                  <a:cubicBezTo>
                    <a:pt x="2020" y="4902"/>
                    <a:pt x="1039" y="3462"/>
                    <a:pt x="1720" y="2150"/>
                  </a:cubicBezTo>
                  <a:cubicBezTo>
                    <a:pt x="2076" y="1462"/>
                    <a:pt x="2725" y="1137"/>
                    <a:pt x="3371" y="1137"/>
                  </a:cubicBezTo>
                  <a:close/>
                  <a:moveTo>
                    <a:pt x="3440" y="1"/>
                  </a:moveTo>
                  <a:cubicBezTo>
                    <a:pt x="3134" y="1"/>
                    <a:pt x="2817" y="49"/>
                    <a:pt x="2496" y="154"/>
                  </a:cubicBezTo>
                  <a:cubicBezTo>
                    <a:pt x="888" y="653"/>
                    <a:pt x="1" y="2316"/>
                    <a:pt x="500" y="3924"/>
                  </a:cubicBezTo>
                  <a:cubicBezTo>
                    <a:pt x="918" y="5329"/>
                    <a:pt x="2141" y="6057"/>
                    <a:pt x="3380" y="6057"/>
                  </a:cubicBezTo>
                  <a:cubicBezTo>
                    <a:pt x="4440" y="6057"/>
                    <a:pt x="5512" y="5523"/>
                    <a:pt x="6100" y="4423"/>
                  </a:cubicBezTo>
                  <a:cubicBezTo>
                    <a:pt x="7167" y="2339"/>
                    <a:pt x="5564" y="1"/>
                    <a:pt x="344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1766600" y="895200"/>
              <a:ext cx="94300" cy="94300"/>
            </a:xfrm>
            <a:custGeom>
              <a:rect b="b" l="l" r="r" t="t"/>
              <a:pathLst>
                <a:path extrusionOk="0" h="3772" w="3772">
                  <a:moveTo>
                    <a:pt x="1886" y="1"/>
                  </a:moveTo>
                  <a:cubicBezTo>
                    <a:pt x="833" y="1"/>
                    <a:pt x="1" y="833"/>
                    <a:pt x="1" y="1886"/>
                  </a:cubicBezTo>
                  <a:cubicBezTo>
                    <a:pt x="1" y="2884"/>
                    <a:pt x="833" y="3772"/>
                    <a:pt x="1886" y="3772"/>
                  </a:cubicBezTo>
                  <a:cubicBezTo>
                    <a:pt x="2940" y="3772"/>
                    <a:pt x="3772" y="2884"/>
                    <a:pt x="3772" y="1886"/>
                  </a:cubicBezTo>
                  <a:cubicBezTo>
                    <a:pt x="3772" y="833"/>
                    <a:pt x="2940" y="1"/>
                    <a:pt x="1886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1704225" y="647075"/>
              <a:ext cx="657125" cy="472300"/>
            </a:xfrm>
            <a:custGeom>
              <a:rect b="b" l="l" r="r" t="t"/>
              <a:pathLst>
                <a:path extrusionOk="0" h="18892" w="26285">
                  <a:moveTo>
                    <a:pt x="13172" y="3242"/>
                  </a:moveTo>
                  <a:cubicBezTo>
                    <a:pt x="13797" y="3242"/>
                    <a:pt x="14433" y="3393"/>
                    <a:pt x="15028" y="3715"/>
                  </a:cubicBezTo>
                  <a:lnTo>
                    <a:pt x="18521" y="14861"/>
                  </a:lnTo>
                  <a:cubicBezTo>
                    <a:pt x="17821" y="16185"/>
                    <a:pt x="16436" y="16962"/>
                    <a:pt x="15021" y="16962"/>
                  </a:cubicBezTo>
                  <a:cubicBezTo>
                    <a:pt x="14421" y="16962"/>
                    <a:pt x="13815" y="16822"/>
                    <a:pt x="13254" y="16525"/>
                  </a:cubicBezTo>
                  <a:lnTo>
                    <a:pt x="9705" y="5323"/>
                  </a:lnTo>
                  <a:cubicBezTo>
                    <a:pt x="10397" y="4016"/>
                    <a:pt x="11756" y="3242"/>
                    <a:pt x="13172" y="3242"/>
                  </a:cubicBezTo>
                  <a:close/>
                  <a:moveTo>
                    <a:pt x="24288" y="0"/>
                  </a:moveTo>
                  <a:cubicBezTo>
                    <a:pt x="15749" y="776"/>
                    <a:pt x="7487" y="3383"/>
                    <a:pt x="1" y="7597"/>
                  </a:cubicBezTo>
                  <a:lnTo>
                    <a:pt x="666" y="9150"/>
                  </a:lnTo>
                  <a:cubicBezTo>
                    <a:pt x="1581" y="7874"/>
                    <a:pt x="2981" y="7236"/>
                    <a:pt x="4381" y="7236"/>
                  </a:cubicBezTo>
                  <a:cubicBezTo>
                    <a:pt x="5781" y="7236"/>
                    <a:pt x="7182" y="7874"/>
                    <a:pt x="8097" y="9150"/>
                  </a:cubicBezTo>
                  <a:cubicBezTo>
                    <a:pt x="9871" y="11645"/>
                    <a:pt x="8707" y="15194"/>
                    <a:pt x="5768" y="16136"/>
                  </a:cubicBezTo>
                  <a:cubicBezTo>
                    <a:pt x="5352" y="16261"/>
                    <a:pt x="4936" y="16324"/>
                    <a:pt x="4520" y="16324"/>
                  </a:cubicBezTo>
                  <a:cubicBezTo>
                    <a:pt x="4381" y="16324"/>
                    <a:pt x="4243" y="16317"/>
                    <a:pt x="4104" y="16303"/>
                  </a:cubicBezTo>
                  <a:lnTo>
                    <a:pt x="4104" y="16303"/>
                  </a:lnTo>
                  <a:lnTo>
                    <a:pt x="5102" y="18410"/>
                  </a:lnTo>
                  <a:cubicBezTo>
                    <a:pt x="5364" y="18275"/>
                    <a:pt x="5658" y="18222"/>
                    <a:pt x="5993" y="18222"/>
                  </a:cubicBezTo>
                  <a:cubicBezTo>
                    <a:pt x="7183" y="18222"/>
                    <a:pt x="8882" y="18892"/>
                    <a:pt x="11444" y="18892"/>
                  </a:cubicBezTo>
                  <a:cubicBezTo>
                    <a:pt x="12882" y="18892"/>
                    <a:pt x="14592" y="18681"/>
                    <a:pt x="16636" y="18022"/>
                  </a:cubicBezTo>
                  <a:cubicBezTo>
                    <a:pt x="23401" y="15915"/>
                    <a:pt x="24344" y="11978"/>
                    <a:pt x="26285" y="11756"/>
                  </a:cubicBezTo>
                  <a:lnTo>
                    <a:pt x="25896" y="9482"/>
                  </a:lnTo>
                  <a:cubicBezTo>
                    <a:pt x="25508" y="9815"/>
                    <a:pt x="25009" y="10092"/>
                    <a:pt x="24455" y="10259"/>
                  </a:cubicBezTo>
                  <a:cubicBezTo>
                    <a:pt x="23990" y="10408"/>
                    <a:pt x="23524" y="10478"/>
                    <a:pt x="23069" y="10478"/>
                  </a:cubicBezTo>
                  <a:cubicBezTo>
                    <a:pt x="20644" y="10478"/>
                    <a:pt x="18521" y="8492"/>
                    <a:pt x="18521" y="5878"/>
                  </a:cubicBezTo>
                  <a:cubicBezTo>
                    <a:pt x="18568" y="3294"/>
                    <a:pt x="20726" y="1362"/>
                    <a:pt x="23111" y="1362"/>
                  </a:cubicBezTo>
                  <a:cubicBezTo>
                    <a:pt x="23592" y="1362"/>
                    <a:pt x="24082" y="1441"/>
                    <a:pt x="24566" y="1608"/>
                  </a:cubicBezTo>
                  <a:lnTo>
                    <a:pt x="24288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1999500" y="754850"/>
              <a:ext cx="31925" cy="27575"/>
            </a:xfrm>
            <a:custGeom>
              <a:rect b="b" l="l" r="r" t="t"/>
              <a:pathLst>
                <a:path extrusionOk="0" h="1103" w="1277">
                  <a:moveTo>
                    <a:pt x="638" y="1"/>
                  </a:moveTo>
                  <a:cubicBezTo>
                    <a:pt x="591" y="1"/>
                    <a:pt x="545" y="5"/>
                    <a:pt x="500" y="14"/>
                  </a:cubicBezTo>
                  <a:cubicBezTo>
                    <a:pt x="167" y="125"/>
                    <a:pt x="1" y="458"/>
                    <a:pt x="112" y="735"/>
                  </a:cubicBezTo>
                  <a:cubicBezTo>
                    <a:pt x="199" y="953"/>
                    <a:pt x="389" y="1103"/>
                    <a:pt x="628" y="1103"/>
                  </a:cubicBezTo>
                  <a:cubicBezTo>
                    <a:pt x="693" y="1103"/>
                    <a:pt x="761" y="1092"/>
                    <a:pt x="833" y="1068"/>
                  </a:cubicBezTo>
                  <a:cubicBezTo>
                    <a:pt x="1110" y="957"/>
                    <a:pt x="1276" y="680"/>
                    <a:pt x="1221" y="402"/>
                  </a:cubicBezTo>
                  <a:cubicBezTo>
                    <a:pt x="1128" y="124"/>
                    <a:pt x="879" y="1"/>
                    <a:pt x="63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2013375" y="804225"/>
              <a:ext cx="31900" cy="27575"/>
            </a:xfrm>
            <a:custGeom>
              <a:rect b="b" l="l" r="r" t="t"/>
              <a:pathLst>
                <a:path extrusionOk="0" h="1103" w="1276">
                  <a:moveTo>
                    <a:pt x="682" y="1"/>
                  </a:moveTo>
                  <a:cubicBezTo>
                    <a:pt x="620" y="1"/>
                    <a:pt x="559" y="12"/>
                    <a:pt x="499" y="36"/>
                  </a:cubicBezTo>
                  <a:cubicBezTo>
                    <a:pt x="167" y="146"/>
                    <a:pt x="0" y="424"/>
                    <a:pt x="111" y="756"/>
                  </a:cubicBezTo>
                  <a:cubicBezTo>
                    <a:pt x="157" y="987"/>
                    <a:pt x="396" y="1103"/>
                    <a:pt x="667" y="1103"/>
                  </a:cubicBezTo>
                  <a:cubicBezTo>
                    <a:pt x="721" y="1103"/>
                    <a:pt x="777" y="1098"/>
                    <a:pt x="832" y="1089"/>
                  </a:cubicBezTo>
                  <a:cubicBezTo>
                    <a:pt x="1109" y="978"/>
                    <a:pt x="1276" y="645"/>
                    <a:pt x="1220" y="368"/>
                  </a:cubicBezTo>
                  <a:cubicBezTo>
                    <a:pt x="1133" y="150"/>
                    <a:pt x="909" y="1"/>
                    <a:pt x="682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2032775" y="858300"/>
              <a:ext cx="31900" cy="26700"/>
            </a:xfrm>
            <a:custGeom>
              <a:rect b="b" l="l" r="r" t="t"/>
              <a:pathLst>
                <a:path extrusionOk="0" h="1068" w="1276">
                  <a:moveTo>
                    <a:pt x="655" y="0"/>
                  </a:moveTo>
                  <a:cubicBezTo>
                    <a:pt x="586" y="0"/>
                    <a:pt x="515" y="11"/>
                    <a:pt x="444" y="35"/>
                  </a:cubicBezTo>
                  <a:cubicBezTo>
                    <a:pt x="167" y="146"/>
                    <a:pt x="1" y="423"/>
                    <a:pt x="56" y="701"/>
                  </a:cubicBezTo>
                  <a:cubicBezTo>
                    <a:pt x="143" y="919"/>
                    <a:pt x="368" y="1068"/>
                    <a:pt x="594" y="1068"/>
                  </a:cubicBezTo>
                  <a:cubicBezTo>
                    <a:pt x="656" y="1068"/>
                    <a:pt x="718" y="1057"/>
                    <a:pt x="777" y="1033"/>
                  </a:cubicBezTo>
                  <a:cubicBezTo>
                    <a:pt x="1110" y="978"/>
                    <a:pt x="1276" y="645"/>
                    <a:pt x="1165" y="368"/>
                  </a:cubicBezTo>
                  <a:cubicBezTo>
                    <a:pt x="1121" y="150"/>
                    <a:pt x="906" y="0"/>
                    <a:pt x="655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2048025" y="910100"/>
              <a:ext cx="31900" cy="27600"/>
            </a:xfrm>
            <a:custGeom>
              <a:rect b="b" l="l" r="r" t="t"/>
              <a:pathLst>
                <a:path extrusionOk="0" h="1104" w="1276">
                  <a:moveTo>
                    <a:pt x="642" y="1"/>
                  </a:moveTo>
                  <a:cubicBezTo>
                    <a:pt x="594" y="1"/>
                    <a:pt x="546" y="6"/>
                    <a:pt x="500" y="15"/>
                  </a:cubicBezTo>
                  <a:cubicBezTo>
                    <a:pt x="222" y="126"/>
                    <a:pt x="1" y="458"/>
                    <a:pt x="111" y="736"/>
                  </a:cubicBezTo>
                  <a:cubicBezTo>
                    <a:pt x="199" y="954"/>
                    <a:pt x="389" y="1103"/>
                    <a:pt x="628" y="1103"/>
                  </a:cubicBezTo>
                  <a:cubicBezTo>
                    <a:pt x="693" y="1103"/>
                    <a:pt x="761" y="1092"/>
                    <a:pt x="832" y="1068"/>
                  </a:cubicBezTo>
                  <a:cubicBezTo>
                    <a:pt x="1110" y="957"/>
                    <a:pt x="1276" y="680"/>
                    <a:pt x="1221" y="348"/>
                  </a:cubicBezTo>
                  <a:cubicBezTo>
                    <a:pt x="1128" y="116"/>
                    <a:pt x="882" y="1"/>
                    <a:pt x="642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2064650" y="961400"/>
              <a:ext cx="31925" cy="27575"/>
            </a:xfrm>
            <a:custGeom>
              <a:rect b="b" l="l" r="r" t="t"/>
              <a:pathLst>
                <a:path extrusionOk="0" h="1103" w="1277">
                  <a:moveTo>
                    <a:pt x="638" y="1"/>
                  </a:moveTo>
                  <a:cubicBezTo>
                    <a:pt x="592" y="1"/>
                    <a:pt x="545" y="6"/>
                    <a:pt x="500" y="15"/>
                  </a:cubicBezTo>
                  <a:cubicBezTo>
                    <a:pt x="167" y="125"/>
                    <a:pt x="1" y="458"/>
                    <a:pt x="112" y="735"/>
                  </a:cubicBezTo>
                  <a:cubicBezTo>
                    <a:pt x="156" y="953"/>
                    <a:pt x="371" y="1103"/>
                    <a:pt x="622" y="1103"/>
                  </a:cubicBezTo>
                  <a:cubicBezTo>
                    <a:pt x="691" y="1103"/>
                    <a:pt x="762" y="1092"/>
                    <a:pt x="833" y="1068"/>
                  </a:cubicBezTo>
                  <a:cubicBezTo>
                    <a:pt x="1110" y="957"/>
                    <a:pt x="1276" y="680"/>
                    <a:pt x="1221" y="403"/>
                  </a:cubicBezTo>
                  <a:cubicBezTo>
                    <a:pt x="1128" y="124"/>
                    <a:pt x="879" y="1"/>
                    <a:pt x="63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2081300" y="1013550"/>
              <a:ext cx="31900" cy="26725"/>
            </a:xfrm>
            <a:custGeom>
              <a:rect b="b" l="l" r="r" t="t"/>
              <a:pathLst>
                <a:path extrusionOk="0" h="1069" w="1276">
                  <a:moveTo>
                    <a:pt x="682" y="1"/>
                  </a:moveTo>
                  <a:cubicBezTo>
                    <a:pt x="621" y="1"/>
                    <a:pt x="559" y="12"/>
                    <a:pt x="499" y="36"/>
                  </a:cubicBezTo>
                  <a:cubicBezTo>
                    <a:pt x="167" y="91"/>
                    <a:pt x="0" y="424"/>
                    <a:pt x="111" y="701"/>
                  </a:cubicBezTo>
                  <a:cubicBezTo>
                    <a:pt x="155" y="919"/>
                    <a:pt x="370" y="1069"/>
                    <a:pt x="595" y="1069"/>
                  </a:cubicBezTo>
                  <a:cubicBezTo>
                    <a:pt x="656" y="1069"/>
                    <a:pt x="717" y="1057"/>
                    <a:pt x="777" y="1034"/>
                  </a:cubicBezTo>
                  <a:cubicBezTo>
                    <a:pt x="1109" y="978"/>
                    <a:pt x="1276" y="646"/>
                    <a:pt x="1165" y="368"/>
                  </a:cubicBezTo>
                  <a:cubicBezTo>
                    <a:pt x="1121" y="150"/>
                    <a:pt x="906" y="1"/>
                    <a:pt x="682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2362700" y="787075"/>
              <a:ext cx="23600" cy="21050"/>
            </a:xfrm>
            <a:custGeom>
              <a:rect b="b" l="l" r="r" t="t"/>
              <a:pathLst>
                <a:path extrusionOk="0" h="842" w="944">
                  <a:moveTo>
                    <a:pt x="500" y="1"/>
                  </a:moveTo>
                  <a:cubicBezTo>
                    <a:pt x="1" y="56"/>
                    <a:pt x="1" y="777"/>
                    <a:pt x="500" y="832"/>
                  </a:cubicBezTo>
                  <a:cubicBezTo>
                    <a:pt x="523" y="838"/>
                    <a:pt x="547" y="841"/>
                    <a:pt x="570" y="841"/>
                  </a:cubicBezTo>
                  <a:cubicBezTo>
                    <a:pt x="766" y="841"/>
                    <a:pt x="944" y="643"/>
                    <a:pt x="944" y="444"/>
                  </a:cubicBezTo>
                  <a:cubicBezTo>
                    <a:pt x="944" y="333"/>
                    <a:pt x="888" y="222"/>
                    <a:pt x="833" y="112"/>
                  </a:cubicBezTo>
                  <a:cubicBezTo>
                    <a:pt x="722" y="56"/>
                    <a:pt x="611" y="1"/>
                    <a:pt x="50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2351300" y="828000"/>
              <a:ext cx="27975" cy="21425"/>
            </a:xfrm>
            <a:custGeom>
              <a:rect b="b" l="l" r="r" t="t"/>
              <a:pathLst>
                <a:path extrusionOk="0" h="857" w="1119">
                  <a:moveTo>
                    <a:pt x="594" y="1"/>
                  </a:moveTo>
                  <a:cubicBezTo>
                    <a:pt x="227" y="1"/>
                    <a:pt x="0" y="556"/>
                    <a:pt x="346" y="804"/>
                  </a:cubicBezTo>
                  <a:cubicBezTo>
                    <a:pt x="398" y="841"/>
                    <a:pt x="451" y="857"/>
                    <a:pt x="502" y="857"/>
                  </a:cubicBezTo>
                  <a:cubicBezTo>
                    <a:pt x="837" y="857"/>
                    <a:pt x="1119" y="171"/>
                    <a:pt x="734" y="27"/>
                  </a:cubicBezTo>
                  <a:cubicBezTo>
                    <a:pt x="686" y="9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2326675" y="860425"/>
              <a:ext cx="23575" cy="21525"/>
            </a:xfrm>
            <a:custGeom>
              <a:rect b="b" l="l" r="r" t="t"/>
              <a:pathLst>
                <a:path extrusionOk="0" h="861" w="943">
                  <a:moveTo>
                    <a:pt x="418" y="1"/>
                  </a:moveTo>
                  <a:cubicBezTo>
                    <a:pt x="336" y="1"/>
                    <a:pt x="251" y="19"/>
                    <a:pt x="167" y="61"/>
                  </a:cubicBezTo>
                  <a:cubicBezTo>
                    <a:pt x="0" y="227"/>
                    <a:pt x="0" y="449"/>
                    <a:pt x="111" y="671"/>
                  </a:cubicBezTo>
                  <a:cubicBezTo>
                    <a:pt x="167" y="726"/>
                    <a:pt x="222" y="837"/>
                    <a:pt x="388" y="837"/>
                  </a:cubicBezTo>
                  <a:cubicBezTo>
                    <a:pt x="421" y="854"/>
                    <a:pt x="453" y="860"/>
                    <a:pt x="486" y="860"/>
                  </a:cubicBezTo>
                  <a:cubicBezTo>
                    <a:pt x="564" y="860"/>
                    <a:pt x="643" y="821"/>
                    <a:pt x="721" y="782"/>
                  </a:cubicBezTo>
                  <a:cubicBezTo>
                    <a:pt x="887" y="616"/>
                    <a:pt x="943" y="338"/>
                    <a:pt x="777" y="116"/>
                  </a:cubicBezTo>
                  <a:cubicBezTo>
                    <a:pt x="674" y="48"/>
                    <a:pt x="550" y="1"/>
                    <a:pt x="41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2287850" y="876925"/>
              <a:ext cx="23600" cy="21350"/>
            </a:xfrm>
            <a:custGeom>
              <a:rect b="b" l="l" r="r" t="t"/>
              <a:pathLst>
                <a:path extrusionOk="0" h="854" w="944">
                  <a:moveTo>
                    <a:pt x="476" y="0"/>
                  </a:moveTo>
                  <a:cubicBezTo>
                    <a:pt x="447" y="0"/>
                    <a:pt x="418" y="4"/>
                    <a:pt x="389" y="11"/>
                  </a:cubicBezTo>
                  <a:cubicBezTo>
                    <a:pt x="167" y="66"/>
                    <a:pt x="1" y="288"/>
                    <a:pt x="56" y="510"/>
                  </a:cubicBezTo>
                  <a:cubicBezTo>
                    <a:pt x="56" y="703"/>
                    <a:pt x="223" y="854"/>
                    <a:pt x="449" y="854"/>
                  </a:cubicBezTo>
                  <a:cubicBezTo>
                    <a:pt x="483" y="854"/>
                    <a:pt x="519" y="850"/>
                    <a:pt x="555" y="843"/>
                  </a:cubicBezTo>
                  <a:cubicBezTo>
                    <a:pt x="777" y="843"/>
                    <a:pt x="943" y="566"/>
                    <a:pt x="888" y="344"/>
                  </a:cubicBezTo>
                  <a:cubicBezTo>
                    <a:pt x="840" y="151"/>
                    <a:pt x="666" y="0"/>
                    <a:pt x="476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2244875" y="876300"/>
              <a:ext cx="23875" cy="21200"/>
            </a:xfrm>
            <a:custGeom>
              <a:rect b="b" l="l" r="r" t="t"/>
              <a:pathLst>
                <a:path extrusionOk="0" h="848" w="955">
                  <a:moveTo>
                    <a:pt x="489" y="1"/>
                  </a:moveTo>
                  <a:cubicBezTo>
                    <a:pt x="333" y="1"/>
                    <a:pt x="178" y="80"/>
                    <a:pt x="112" y="258"/>
                  </a:cubicBezTo>
                  <a:cubicBezTo>
                    <a:pt x="1" y="535"/>
                    <a:pt x="112" y="757"/>
                    <a:pt x="389" y="812"/>
                  </a:cubicBezTo>
                  <a:cubicBezTo>
                    <a:pt x="436" y="836"/>
                    <a:pt x="486" y="847"/>
                    <a:pt x="535" y="847"/>
                  </a:cubicBezTo>
                  <a:cubicBezTo>
                    <a:pt x="716" y="847"/>
                    <a:pt x="888" y="698"/>
                    <a:pt x="888" y="480"/>
                  </a:cubicBezTo>
                  <a:cubicBezTo>
                    <a:pt x="954" y="180"/>
                    <a:pt x="722" y="1"/>
                    <a:pt x="48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2206075" y="857075"/>
              <a:ext cx="24975" cy="21725"/>
            </a:xfrm>
            <a:custGeom>
              <a:rect b="b" l="l" r="r" t="t"/>
              <a:pathLst>
                <a:path extrusionOk="0" h="869" w="999">
                  <a:moveTo>
                    <a:pt x="527" y="1"/>
                  </a:moveTo>
                  <a:cubicBezTo>
                    <a:pt x="416" y="1"/>
                    <a:pt x="305" y="29"/>
                    <a:pt x="222" y="84"/>
                  </a:cubicBezTo>
                  <a:cubicBezTo>
                    <a:pt x="0" y="250"/>
                    <a:pt x="55" y="583"/>
                    <a:pt x="277" y="750"/>
                  </a:cubicBezTo>
                  <a:cubicBezTo>
                    <a:pt x="354" y="827"/>
                    <a:pt x="456" y="868"/>
                    <a:pt x="558" y="868"/>
                  </a:cubicBezTo>
                  <a:cubicBezTo>
                    <a:pt x="677" y="868"/>
                    <a:pt x="798" y="813"/>
                    <a:pt x="887" y="694"/>
                  </a:cubicBezTo>
                  <a:cubicBezTo>
                    <a:pt x="998" y="528"/>
                    <a:pt x="998" y="250"/>
                    <a:pt x="832" y="84"/>
                  </a:cubicBezTo>
                  <a:cubicBezTo>
                    <a:pt x="749" y="29"/>
                    <a:pt x="638" y="1"/>
                    <a:pt x="52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2178650" y="822125"/>
              <a:ext cx="31450" cy="21425"/>
            </a:xfrm>
            <a:custGeom>
              <a:rect b="b" l="l" r="r" t="t"/>
              <a:pathLst>
                <a:path extrusionOk="0" h="857" w="1258">
                  <a:moveTo>
                    <a:pt x="662" y="1"/>
                  </a:moveTo>
                  <a:cubicBezTo>
                    <a:pt x="607" y="1"/>
                    <a:pt x="548" y="13"/>
                    <a:pt x="487" y="40"/>
                  </a:cubicBezTo>
                  <a:cubicBezTo>
                    <a:pt x="1" y="235"/>
                    <a:pt x="240" y="856"/>
                    <a:pt x="642" y="856"/>
                  </a:cubicBezTo>
                  <a:cubicBezTo>
                    <a:pt x="699" y="856"/>
                    <a:pt x="758" y="844"/>
                    <a:pt x="820" y="817"/>
                  </a:cubicBezTo>
                  <a:cubicBezTo>
                    <a:pt x="1258" y="622"/>
                    <a:pt x="1055" y="1"/>
                    <a:pt x="66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2174175" y="781325"/>
              <a:ext cx="22200" cy="21025"/>
            </a:xfrm>
            <a:custGeom>
              <a:rect b="b" l="l" r="r" t="t"/>
              <a:pathLst>
                <a:path extrusionOk="0" h="841" w="888">
                  <a:moveTo>
                    <a:pt x="428" y="0"/>
                  </a:moveTo>
                  <a:cubicBezTo>
                    <a:pt x="223" y="0"/>
                    <a:pt x="6" y="199"/>
                    <a:pt x="56" y="397"/>
                  </a:cubicBezTo>
                  <a:cubicBezTo>
                    <a:pt x="1" y="508"/>
                    <a:pt x="56" y="674"/>
                    <a:pt x="167" y="730"/>
                  </a:cubicBezTo>
                  <a:cubicBezTo>
                    <a:pt x="222" y="841"/>
                    <a:pt x="333" y="841"/>
                    <a:pt x="500" y="841"/>
                  </a:cubicBezTo>
                  <a:cubicBezTo>
                    <a:pt x="722" y="841"/>
                    <a:pt x="888" y="674"/>
                    <a:pt x="888" y="452"/>
                  </a:cubicBezTo>
                  <a:cubicBezTo>
                    <a:pt x="888" y="231"/>
                    <a:pt x="722" y="9"/>
                    <a:pt x="500" y="9"/>
                  </a:cubicBezTo>
                  <a:cubicBezTo>
                    <a:pt x="476" y="3"/>
                    <a:pt x="452" y="0"/>
                    <a:pt x="42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2182600" y="740000"/>
              <a:ext cx="26250" cy="21275"/>
            </a:xfrm>
            <a:custGeom>
              <a:rect b="b" l="l" r="r" t="t"/>
              <a:pathLst>
                <a:path extrusionOk="0" h="851" w="1050">
                  <a:moveTo>
                    <a:pt x="617" y="1"/>
                  </a:moveTo>
                  <a:cubicBezTo>
                    <a:pt x="282" y="1"/>
                    <a:pt x="0" y="686"/>
                    <a:pt x="385" y="830"/>
                  </a:cubicBezTo>
                  <a:cubicBezTo>
                    <a:pt x="440" y="844"/>
                    <a:pt x="495" y="851"/>
                    <a:pt x="549" y="851"/>
                  </a:cubicBezTo>
                  <a:cubicBezTo>
                    <a:pt x="710" y="851"/>
                    <a:pt x="856" y="789"/>
                    <a:pt x="939" y="664"/>
                  </a:cubicBezTo>
                  <a:cubicBezTo>
                    <a:pt x="1050" y="442"/>
                    <a:pt x="994" y="165"/>
                    <a:pt x="773" y="54"/>
                  </a:cubicBezTo>
                  <a:cubicBezTo>
                    <a:pt x="721" y="17"/>
                    <a:pt x="668" y="1"/>
                    <a:pt x="61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2211600" y="708050"/>
              <a:ext cx="24975" cy="21375"/>
            </a:xfrm>
            <a:custGeom>
              <a:rect b="b" l="l" r="r" t="t"/>
              <a:pathLst>
                <a:path extrusionOk="0" h="855" w="999">
                  <a:moveTo>
                    <a:pt x="611" y="1"/>
                  </a:moveTo>
                  <a:cubicBezTo>
                    <a:pt x="500" y="1"/>
                    <a:pt x="334" y="1"/>
                    <a:pt x="278" y="56"/>
                  </a:cubicBezTo>
                  <a:cubicBezTo>
                    <a:pt x="56" y="223"/>
                    <a:pt x="1" y="500"/>
                    <a:pt x="167" y="722"/>
                  </a:cubicBezTo>
                  <a:cubicBezTo>
                    <a:pt x="259" y="813"/>
                    <a:pt x="384" y="855"/>
                    <a:pt x="506" y="855"/>
                  </a:cubicBezTo>
                  <a:cubicBezTo>
                    <a:pt x="605" y="855"/>
                    <a:pt x="702" y="827"/>
                    <a:pt x="777" y="777"/>
                  </a:cubicBezTo>
                  <a:cubicBezTo>
                    <a:pt x="943" y="611"/>
                    <a:pt x="999" y="389"/>
                    <a:pt x="888" y="223"/>
                  </a:cubicBezTo>
                  <a:cubicBezTo>
                    <a:pt x="833" y="112"/>
                    <a:pt x="722" y="1"/>
                    <a:pt x="61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2250425" y="691150"/>
              <a:ext cx="23600" cy="21375"/>
            </a:xfrm>
            <a:custGeom>
              <a:rect b="b" l="l" r="r" t="t"/>
              <a:pathLst>
                <a:path extrusionOk="0" h="855" w="944">
                  <a:moveTo>
                    <a:pt x="495" y="1"/>
                  </a:moveTo>
                  <a:cubicBezTo>
                    <a:pt x="461" y="1"/>
                    <a:pt x="425" y="4"/>
                    <a:pt x="389" y="12"/>
                  </a:cubicBezTo>
                  <a:cubicBezTo>
                    <a:pt x="167" y="67"/>
                    <a:pt x="0" y="289"/>
                    <a:pt x="56" y="511"/>
                  </a:cubicBezTo>
                  <a:cubicBezTo>
                    <a:pt x="152" y="703"/>
                    <a:pt x="290" y="854"/>
                    <a:pt x="470" y="854"/>
                  </a:cubicBezTo>
                  <a:cubicBezTo>
                    <a:pt x="498" y="854"/>
                    <a:pt x="526" y="851"/>
                    <a:pt x="555" y="843"/>
                  </a:cubicBezTo>
                  <a:cubicBezTo>
                    <a:pt x="777" y="788"/>
                    <a:pt x="943" y="566"/>
                    <a:pt x="943" y="344"/>
                  </a:cubicBezTo>
                  <a:cubicBezTo>
                    <a:pt x="895" y="152"/>
                    <a:pt x="721" y="1"/>
                    <a:pt x="49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2293400" y="691950"/>
              <a:ext cx="23600" cy="21950"/>
            </a:xfrm>
            <a:custGeom>
              <a:rect b="b" l="l" r="r" t="t"/>
              <a:pathLst>
                <a:path extrusionOk="0" h="878" w="944">
                  <a:moveTo>
                    <a:pt x="414" y="0"/>
                  </a:moveTo>
                  <a:cubicBezTo>
                    <a:pt x="246" y="0"/>
                    <a:pt x="99" y="150"/>
                    <a:pt x="56" y="368"/>
                  </a:cubicBezTo>
                  <a:cubicBezTo>
                    <a:pt x="0" y="589"/>
                    <a:pt x="167" y="811"/>
                    <a:pt x="389" y="867"/>
                  </a:cubicBezTo>
                  <a:cubicBezTo>
                    <a:pt x="411" y="874"/>
                    <a:pt x="434" y="878"/>
                    <a:pt x="458" y="878"/>
                  </a:cubicBezTo>
                  <a:cubicBezTo>
                    <a:pt x="612" y="878"/>
                    <a:pt x="792" y="734"/>
                    <a:pt x="888" y="589"/>
                  </a:cubicBezTo>
                  <a:cubicBezTo>
                    <a:pt x="943" y="312"/>
                    <a:pt x="832" y="90"/>
                    <a:pt x="555" y="35"/>
                  </a:cubicBezTo>
                  <a:cubicBezTo>
                    <a:pt x="508" y="11"/>
                    <a:pt x="460" y="0"/>
                    <a:pt x="41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2327275" y="711775"/>
              <a:ext cx="27150" cy="21800"/>
            </a:xfrm>
            <a:custGeom>
              <a:rect b="b" l="l" r="r" t="t"/>
              <a:pathLst>
                <a:path extrusionOk="0" h="872" w="1086">
                  <a:moveTo>
                    <a:pt x="627" y="1"/>
                  </a:moveTo>
                  <a:cubicBezTo>
                    <a:pt x="486" y="1"/>
                    <a:pt x="351" y="55"/>
                    <a:pt x="254" y="185"/>
                  </a:cubicBezTo>
                  <a:cubicBezTo>
                    <a:pt x="1" y="480"/>
                    <a:pt x="293" y="871"/>
                    <a:pt x="618" y="871"/>
                  </a:cubicBezTo>
                  <a:cubicBezTo>
                    <a:pt x="720" y="871"/>
                    <a:pt x="826" y="832"/>
                    <a:pt x="919" y="739"/>
                  </a:cubicBezTo>
                  <a:cubicBezTo>
                    <a:pt x="1085" y="573"/>
                    <a:pt x="1085" y="240"/>
                    <a:pt x="919" y="74"/>
                  </a:cubicBezTo>
                  <a:cubicBezTo>
                    <a:pt x="827" y="28"/>
                    <a:pt x="726" y="1"/>
                    <a:pt x="627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2355775" y="745550"/>
              <a:ext cx="24975" cy="21250"/>
            </a:xfrm>
            <a:custGeom>
              <a:rect b="b" l="l" r="r" t="t"/>
              <a:pathLst>
                <a:path extrusionOk="0" h="850" w="999">
                  <a:moveTo>
                    <a:pt x="498" y="0"/>
                  </a:moveTo>
                  <a:cubicBezTo>
                    <a:pt x="424" y="0"/>
                    <a:pt x="348" y="18"/>
                    <a:pt x="278" y="54"/>
                  </a:cubicBezTo>
                  <a:cubicBezTo>
                    <a:pt x="112" y="164"/>
                    <a:pt x="1" y="386"/>
                    <a:pt x="112" y="608"/>
                  </a:cubicBezTo>
                  <a:cubicBezTo>
                    <a:pt x="154" y="778"/>
                    <a:pt x="326" y="850"/>
                    <a:pt x="503" y="850"/>
                  </a:cubicBezTo>
                  <a:cubicBezTo>
                    <a:pt x="558" y="850"/>
                    <a:pt x="614" y="843"/>
                    <a:pt x="666" y="830"/>
                  </a:cubicBezTo>
                  <a:cubicBezTo>
                    <a:pt x="888" y="774"/>
                    <a:pt x="999" y="497"/>
                    <a:pt x="888" y="275"/>
                  </a:cubicBezTo>
                  <a:cubicBezTo>
                    <a:pt x="812" y="86"/>
                    <a:pt x="659" y="0"/>
                    <a:pt x="49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1726400" y="987225"/>
              <a:ext cx="27050" cy="22725"/>
            </a:xfrm>
            <a:custGeom>
              <a:rect b="b" l="l" r="r" t="t"/>
              <a:pathLst>
                <a:path extrusionOk="0" h="909" w="1082">
                  <a:moveTo>
                    <a:pt x="474" y="0"/>
                  </a:moveTo>
                  <a:cubicBezTo>
                    <a:pt x="393" y="0"/>
                    <a:pt x="307" y="27"/>
                    <a:pt x="223" y="91"/>
                  </a:cubicBezTo>
                  <a:cubicBezTo>
                    <a:pt x="112" y="146"/>
                    <a:pt x="56" y="257"/>
                    <a:pt x="1" y="368"/>
                  </a:cubicBezTo>
                  <a:cubicBezTo>
                    <a:pt x="1" y="479"/>
                    <a:pt x="1" y="590"/>
                    <a:pt x="112" y="701"/>
                  </a:cubicBezTo>
                  <a:cubicBezTo>
                    <a:pt x="179" y="835"/>
                    <a:pt x="327" y="908"/>
                    <a:pt x="471" y="908"/>
                  </a:cubicBezTo>
                  <a:cubicBezTo>
                    <a:pt x="565" y="908"/>
                    <a:pt x="656" y="877"/>
                    <a:pt x="722" y="811"/>
                  </a:cubicBezTo>
                  <a:cubicBezTo>
                    <a:pt x="1081" y="497"/>
                    <a:pt x="822" y="0"/>
                    <a:pt x="47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1756425" y="1014625"/>
              <a:ext cx="27250" cy="22275"/>
            </a:xfrm>
            <a:custGeom>
              <a:rect b="b" l="l" r="r" t="t"/>
              <a:pathLst>
                <a:path extrusionOk="0" h="891" w="1090">
                  <a:moveTo>
                    <a:pt x="544" y="1"/>
                  </a:moveTo>
                  <a:cubicBezTo>
                    <a:pt x="403" y="1"/>
                    <a:pt x="262" y="80"/>
                    <a:pt x="186" y="270"/>
                  </a:cubicBezTo>
                  <a:cubicBezTo>
                    <a:pt x="0" y="605"/>
                    <a:pt x="289" y="890"/>
                    <a:pt x="566" y="890"/>
                  </a:cubicBezTo>
                  <a:cubicBezTo>
                    <a:pt x="702" y="890"/>
                    <a:pt x="834" y="822"/>
                    <a:pt x="907" y="658"/>
                  </a:cubicBezTo>
                  <a:cubicBezTo>
                    <a:pt x="1089" y="293"/>
                    <a:pt x="816" y="1"/>
                    <a:pt x="544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1798500" y="1025525"/>
              <a:ext cx="23600" cy="22200"/>
            </a:xfrm>
            <a:custGeom>
              <a:rect b="b" l="l" r="r" t="t"/>
              <a:pathLst>
                <a:path extrusionOk="0" h="888" w="944">
                  <a:moveTo>
                    <a:pt x="499" y="0"/>
                  </a:moveTo>
                  <a:cubicBezTo>
                    <a:pt x="278" y="0"/>
                    <a:pt x="111" y="167"/>
                    <a:pt x="56" y="388"/>
                  </a:cubicBezTo>
                  <a:cubicBezTo>
                    <a:pt x="0" y="666"/>
                    <a:pt x="222" y="887"/>
                    <a:pt x="499" y="887"/>
                  </a:cubicBezTo>
                  <a:cubicBezTo>
                    <a:pt x="610" y="887"/>
                    <a:pt x="721" y="832"/>
                    <a:pt x="777" y="777"/>
                  </a:cubicBezTo>
                  <a:cubicBezTo>
                    <a:pt x="888" y="666"/>
                    <a:pt x="943" y="555"/>
                    <a:pt x="888" y="444"/>
                  </a:cubicBezTo>
                  <a:cubicBezTo>
                    <a:pt x="888" y="222"/>
                    <a:pt x="721" y="56"/>
                    <a:pt x="499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1840075" y="1018100"/>
              <a:ext cx="25000" cy="21000"/>
            </a:xfrm>
            <a:custGeom>
              <a:rect b="b" l="l" r="r" t="t"/>
              <a:pathLst>
                <a:path extrusionOk="0" h="840" w="1000">
                  <a:moveTo>
                    <a:pt x="459" y="0"/>
                  </a:moveTo>
                  <a:cubicBezTo>
                    <a:pt x="415" y="0"/>
                    <a:pt x="373" y="7"/>
                    <a:pt x="334" y="20"/>
                  </a:cubicBezTo>
                  <a:cubicBezTo>
                    <a:pt x="112" y="131"/>
                    <a:pt x="1" y="353"/>
                    <a:pt x="56" y="575"/>
                  </a:cubicBezTo>
                  <a:cubicBezTo>
                    <a:pt x="138" y="737"/>
                    <a:pt x="308" y="840"/>
                    <a:pt x="480" y="840"/>
                  </a:cubicBezTo>
                  <a:cubicBezTo>
                    <a:pt x="543" y="840"/>
                    <a:pt x="607" y="826"/>
                    <a:pt x="666" y="796"/>
                  </a:cubicBezTo>
                  <a:cubicBezTo>
                    <a:pt x="888" y="741"/>
                    <a:pt x="999" y="464"/>
                    <a:pt x="888" y="242"/>
                  </a:cubicBezTo>
                  <a:cubicBezTo>
                    <a:pt x="761" y="72"/>
                    <a:pt x="602" y="0"/>
                    <a:pt x="459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1873350" y="993100"/>
              <a:ext cx="27025" cy="20850"/>
            </a:xfrm>
            <a:custGeom>
              <a:rect b="b" l="l" r="r" t="t"/>
              <a:pathLst>
                <a:path extrusionOk="0" h="834" w="1081">
                  <a:moveTo>
                    <a:pt x="483" y="0"/>
                  </a:moveTo>
                  <a:cubicBezTo>
                    <a:pt x="367" y="0"/>
                    <a:pt x="259" y="41"/>
                    <a:pt x="167" y="133"/>
                  </a:cubicBezTo>
                  <a:cubicBezTo>
                    <a:pt x="1" y="299"/>
                    <a:pt x="1" y="576"/>
                    <a:pt x="167" y="743"/>
                  </a:cubicBezTo>
                  <a:cubicBezTo>
                    <a:pt x="252" y="806"/>
                    <a:pt x="341" y="833"/>
                    <a:pt x="426" y="833"/>
                  </a:cubicBezTo>
                  <a:cubicBezTo>
                    <a:pt x="786" y="833"/>
                    <a:pt x="1080" y="347"/>
                    <a:pt x="722" y="77"/>
                  </a:cubicBezTo>
                  <a:lnTo>
                    <a:pt x="777" y="77"/>
                  </a:lnTo>
                  <a:cubicBezTo>
                    <a:pt x="677" y="27"/>
                    <a:pt x="578" y="0"/>
                    <a:pt x="48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1894150" y="955850"/>
              <a:ext cx="23600" cy="20675"/>
            </a:xfrm>
            <a:custGeom>
              <a:rect b="b" l="l" r="r" t="t"/>
              <a:pathLst>
                <a:path extrusionOk="0" h="827" w="944">
                  <a:moveTo>
                    <a:pt x="442" y="1"/>
                  </a:moveTo>
                  <a:cubicBezTo>
                    <a:pt x="262" y="1"/>
                    <a:pt x="102" y="108"/>
                    <a:pt x="56" y="292"/>
                  </a:cubicBezTo>
                  <a:cubicBezTo>
                    <a:pt x="1" y="514"/>
                    <a:pt x="111" y="736"/>
                    <a:pt x="333" y="791"/>
                  </a:cubicBezTo>
                  <a:cubicBezTo>
                    <a:pt x="382" y="815"/>
                    <a:pt x="433" y="826"/>
                    <a:pt x="484" y="826"/>
                  </a:cubicBezTo>
                  <a:cubicBezTo>
                    <a:pt x="666" y="826"/>
                    <a:pt x="844" y="687"/>
                    <a:pt x="888" y="514"/>
                  </a:cubicBezTo>
                  <a:cubicBezTo>
                    <a:pt x="943" y="292"/>
                    <a:pt x="777" y="15"/>
                    <a:pt x="555" y="15"/>
                  </a:cubicBezTo>
                  <a:cubicBezTo>
                    <a:pt x="517" y="5"/>
                    <a:pt x="479" y="1"/>
                    <a:pt x="44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1895525" y="913825"/>
              <a:ext cx="27500" cy="21600"/>
            </a:xfrm>
            <a:custGeom>
              <a:rect b="b" l="l" r="r" t="t"/>
              <a:pathLst>
                <a:path extrusionOk="0" h="864" w="1100">
                  <a:moveTo>
                    <a:pt x="504" y="0"/>
                  </a:moveTo>
                  <a:cubicBezTo>
                    <a:pt x="451" y="0"/>
                    <a:pt x="394" y="10"/>
                    <a:pt x="334" y="32"/>
                  </a:cubicBezTo>
                  <a:cubicBezTo>
                    <a:pt x="112" y="88"/>
                    <a:pt x="1" y="254"/>
                    <a:pt x="56" y="531"/>
                  </a:cubicBezTo>
                  <a:cubicBezTo>
                    <a:pt x="56" y="698"/>
                    <a:pt x="278" y="864"/>
                    <a:pt x="500" y="864"/>
                  </a:cubicBezTo>
                  <a:cubicBezTo>
                    <a:pt x="1099" y="814"/>
                    <a:pt x="979" y="0"/>
                    <a:pt x="50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1873125" y="874675"/>
              <a:ext cx="27975" cy="21975"/>
            </a:xfrm>
            <a:custGeom>
              <a:rect b="b" l="l" r="r" t="t"/>
              <a:pathLst>
                <a:path extrusionOk="0" h="879" w="1119">
                  <a:moveTo>
                    <a:pt x="649" y="1"/>
                  </a:moveTo>
                  <a:cubicBezTo>
                    <a:pt x="557" y="1"/>
                    <a:pt x="468" y="31"/>
                    <a:pt x="398" y="101"/>
                  </a:cubicBezTo>
                  <a:cubicBezTo>
                    <a:pt x="0" y="366"/>
                    <a:pt x="272" y="878"/>
                    <a:pt x="623" y="878"/>
                  </a:cubicBezTo>
                  <a:cubicBezTo>
                    <a:pt x="713" y="878"/>
                    <a:pt x="807" y="845"/>
                    <a:pt x="897" y="766"/>
                  </a:cubicBezTo>
                  <a:cubicBezTo>
                    <a:pt x="1008" y="711"/>
                    <a:pt x="1063" y="656"/>
                    <a:pt x="1063" y="489"/>
                  </a:cubicBezTo>
                  <a:cubicBezTo>
                    <a:pt x="1119" y="378"/>
                    <a:pt x="1063" y="267"/>
                    <a:pt x="1008" y="156"/>
                  </a:cubicBezTo>
                  <a:cubicBezTo>
                    <a:pt x="911" y="60"/>
                    <a:pt x="777" y="1"/>
                    <a:pt x="64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1845625" y="847825"/>
              <a:ext cx="25475" cy="20800"/>
            </a:xfrm>
            <a:custGeom>
              <a:rect b="b" l="l" r="r" t="t"/>
              <a:pathLst>
                <a:path extrusionOk="0" h="832" w="1019">
                  <a:moveTo>
                    <a:pt x="453" y="0"/>
                  </a:moveTo>
                  <a:cubicBezTo>
                    <a:pt x="317" y="0"/>
                    <a:pt x="184" y="68"/>
                    <a:pt x="112" y="232"/>
                  </a:cubicBezTo>
                  <a:cubicBezTo>
                    <a:pt x="1" y="454"/>
                    <a:pt x="112" y="676"/>
                    <a:pt x="278" y="787"/>
                  </a:cubicBezTo>
                  <a:cubicBezTo>
                    <a:pt x="340" y="818"/>
                    <a:pt x="402" y="831"/>
                    <a:pt x="461" y="831"/>
                  </a:cubicBezTo>
                  <a:cubicBezTo>
                    <a:pt x="615" y="831"/>
                    <a:pt x="753" y="740"/>
                    <a:pt x="832" y="620"/>
                  </a:cubicBezTo>
                  <a:cubicBezTo>
                    <a:pt x="1019" y="285"/>
                    <a:pt x="730" y="0"/>
                    <a:pt x="45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1805425" y="836050"/>
              <a:ext cx="21775" cy="21750"/>
            </a:xfrm>
            <a:custGeom>
              <a:rect b="b" l="l" r="r" t="t"/>
              <a:pathLst>
                <a:path extrusionOk="0" h="870" w="871">
                  <a:moveTo>
                    <a:pt x="413" y="0"/>
                  </a:moveTo>
                  <a:cubicBezTo>
                    <a:pt x="307" y="0"/>
                    <a:pt x="198" y="45"/>
                    <a:pt x="112" y="149"/>
                  </a:cubicBezTo>
                  <a:cubicBezTo>
                    <a:pt x="56" y="204"/>
                    <a:pt x="1" y="315"/>
                    <a:pt x="1" y="426"/>
                  </a:cubicBezTo>
                  <a:cubicBezTo>
                    <a:pt x="1" y="648"/>
                    <a:pt x="167" y="870"/>
                    <a:pt x="389" y="870"/>
                  </a:cubicBezTo>
                  <a:cubicBezTo>
                    <a:pt x="611" y="870"/>
                    <a:pt x="832" y="703"/>
                    <a:pt x="832" y="482"/>
                  </a:cubicBezTo>
                  <a:cubicBezTo>
                    <a:pt x="871" y="215"/>
                    <a:pt x="647" y="0"/>
                    <a:pt x="41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1762450" y="844225"/>
              <a:ext cx="24975" cy="21625"/>
            </a:xfrm>
            <a:custGeom>
              <a:rect b="b" l="l" r="r" t="t"/>
              <a:pathLst>
                <a:path extrusionOk="0" h="865" w="999">
                  <a:moveTo>
                    <a:pt x="518" y="0"/>
                  </a:moveTo>
                  <a:cubicBezTo>
                    <a:pt x="456" y="0"/>
                    <a:pt x="393" y="14"/>
                    <a:pt x="333" y="44"/>
                  </a:cubicBezTo>
                  <a:cubicBezTo>
                    <a:pt x="56" y="99"/>
                    <a:pt x="1" y="432"/>
                    <a:pt x="112" y="654"/>
                  </a:cubicBezTo>
                  <a:cubicBezTo>
                    <a:pt x="191" y="773"/>
                    <a:pt x="358" y="865"/>
                    <a:pt x="507" y="865"/>
                  </a:cubicBezTo>
                  <a:cubicBezTo>
                    <a:pt x="565" y="865"/>
                    <a:pt x="620" y="851"/>
                    <a:pt x="666" y="820"/>
                  </a:cubicBezTo>
                  <a:cubicBezTo>
                    <a:pt x="888" y="709"/>
                    <a:pt x="999" y="487"/>
                    <a:pt x="888" y="265"/>
                  </a:cubicBezTo>
                  <a:cubicBezTo>
                    <a:pt x="847" y="103"/>
                    <a:pt x="688" y="0"/>
                    <a:pt x="51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1726000" y="870100"/>
              <a:ext cx="31475" cy="21975"/>
            </a:xfrm>
            <a:custGeom>
              <a:rect b="b" l="l" r="r" t="t"/>
              <a:pathLst>
                <a:path extrusionOk="0" h="879" w="1259">
                  <a:moveTo>
                    <a:pt x="617" y="0"/>
                  </a:moveTo>
                  <a:cubicBezTo>
                    <a:pt x="270" y="0"/>
                    <a:pt x="0" y="478"/>
                    <a:pt x="350" y="783"/>
                  </a:cubicBezTo>
                  <a:cubicBezTo>
                    <a:pt x="439" y="850"/>
                    <a:pt x="533" y="879"/>
                    <a:pt x="622" y="879"/>
                  </a:cubicBezTo>
                  <a:cubicBezTo>
                    <a:pt x="976" y="879"/>
                    <a:pt x="1258" y="428"/>
                    <a:pt x="904" y="118"/>
                  </a:cubicBezTo>
                  <a:cubicBezTo>
                    <a:pt x="810" y="35"/>
                    <a:pt x="710" y="0"/>
                    <a:pt x="61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1706525" y="907425"/>
              <a:ext cx="26850" cy="21075"/>
            </a:xfrm>
            <a:custGeom>
              <a:rect b="b" l="l" r="r" t="t"/>
              <a:pathLst>
                <a:path extrusionOk="0" h="843" w="1074">
                  <a:moveTo>
                    <a:pt x="635" y="0"/>
                  </a:moveTo>
                  <a:cubicBezTo>
                    <a:pt x="160" y="0"/>
                    <a:pt x="1" y="687"/>
                    <a:pt x="519" y="843"/>
                  </a:cubicBezTo>
                  <a:cubicBezTo>
                    <a:pt x="740" y="843"/>
                    <a:pt x="962" y="732"/>
                    <a:pt x="1018" y="510"/>
                  </a:cubicBezTo>
                  <a:cubicBezTo>
                    <a:pt x="1073" y="288"/>
                    <a:pt x="962" y="66"/>
                    <a:pt x="740" y="11"/>
                  </a:cubicBezTo>
                  <a:cubicBezTo>
                    <a:pt x="704" y="4"/>
                    <a:pt x="669" y="0"/>
                    <a:pt x="63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1706475" y="949025"/>
              <a:ext cx="30200" cy="21325"/>
            </a:xfrm>
            <a:custGeom>
              <a:rect b="b" l="l" r="r" t="t"/>
              <a:pathLst>
                <a:path extrusionOk="0" h="853" w="1208">
                  <a:moveTo>
                    <a:pt x="620" y="0"/>
                  </a:moveTo>
                  <a:cubicBezTo>
                    <a:pt x="588" y="0"/>
                    <a:pt x="555" y="4"/>
                    <a:pt x="521" y="10"/>
                  </a:cubicBezTo>
                  <a:cubicBezTo>
                    <a:pt x="1" y="114"/>
                    <a:pt x="115" y="852"/>
                    <a:pt x="588" y="852"/>
                  </a:cubicBezTo>
                  <a:cubicBezTo>
                    <a:pt x="619" y="852"/>
                    <a:pt x="652" y="849"/>
                    <a:pt x="687" y="842"/>
                  </a:cubicBezTo>
                  <a:cubicBezTo>
                    <a:pt x="1207" y="738"/>
                    <a:pt x="1093" y="0"/>
                    <a:pt x="62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1963475" y="1312475"/>
              <a:ext cx="51300" cy="45775"/>
            </a:xfrm>
            <a:custGeom>
              <a:rect b="b" l="l" r="r" t="t"/>
              <a:pathLst>
                <a:path extrusionOk="0" h="1831" w="2052">
                  <a:moveTo>
                    <a:pt x="1220" y="1"/>
                  </a:moveTo>
                  <a:cubicBezTo>
                    <a:pt x="832" y="500"/>
                    <a:pt x="388" y="1054"/>
                    <a:pt x="0" y="1553"/>
                  </a:cubicBezTo>
                  <a:lnTo>
                    <a:pt x="998" y="1720"/>
                  </a:lnTo>
                  <a:cubicBezTo>
                    <a:pt x="1331" y="1775"/>
                    <a:pt x="1664" y="1775"/>
                    <a:pt x="2052" y="1831"/>
                  </a:cubicBezTo>
                  <a:cubicBezTo>
                    <a:pt x="1719" y="1221"/>
                    <a:pt x="1442" y="666"/>
                    <a:pt x="122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2014750" y="1316650"/>
              <a:ext cx="51325" cy="43000"/>
            </a:xfrm>
            <a:custGeom>
              <a:rect b="b" l="l" r="r" t="t"/>
              <a:pathLst>
                <a:path extrusionOk="0" h="1720" w="2053">
                  <a:moveTo>
                    <a:pt x="1054" y="0"/>
                  </a:moveTo>
                  <a:cubicBezTo>
                    <a:pt x="722" y="555"/>
                    <a:pt x="389" y="1109"/>
                    <a:pt x="1" y="1664"/>
                  </a:cubicBezTo>
                  <a:cubicBezTo>
                    <a:pt x="333" y="1664"/>
                    <a:pt x="666" y="1719"/>
                    <a:pt x="999" y="1719"/>
                  </a:cubicBezTo>
                  <a:lnTo>
                    <a:pt x="2052" y="1719"/>
                  </a:lnTo>
                  <a:cubicBezTo>
                    <a:pt x="1886" y="1442"/>
                    <a:pt x="1720" y="1164"/>
                    <a:pt x="1553" y="887"/>
                  </a:cubicBezTo>
                  <a:cubicBezTo>
                    <a:pt x="1387" y="610"/>
                    <a:pt x="1221" y="277"/>
                    <a:pt x="105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2066050" y="1315250"/>
              <a:ext cx="52700" cy="44400"/>
            </a:xfrm>
            <a:custGeom>
              <a:rect b="b" l="l" r="r" t="t"/>
              <a:pathLst>
                <a:path extrusionOk="0" h="1776" w="2108">
                  <a:moveTo>
                    <a:pt x="943" y="1"/>
                  </a:moveTo>
                  <a:cubicBezTo>
                    <a:pt x="666" y="611"/>
                    <a:pt x="333" y="1220"/>
                    <a:pt x="0" y="1775"/>
                  </a:cubicBezTo>
                  <a:cubicBezTo>
                    <a:pt x="389" y="1775"/>
                    <a:pt x="721" y="1775"/>
                    <a:pt x="1054" y="1720"/>
                  </a:cubicBezTo>
                  <a:cubicBezTo>
                    <a:pt x="1442" y="1664"/>
                    <a:pt x="1775" y="1664"/>
                    <a:pt x="2108" y="1609"/>
                  </a:cubicBezTo>
                  <a:cubicBezTo>
                    <a:pt x="1664" y="1110"/>
                    <a:pt x="1276" y="611"/>
                    <a:pt x="94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2118725" y="1309700"/>
              <a:ext cx="52700" cy="45775"/>
            </a:xfrm>
            <a:custGeom>
              <a:rect b="b" l="l" r="r" t="t"/>
              <a:pathLst>
                <a:path extrusionOk="0" h="1831" w="2108">
                  <a:moveTo>
                    <a:pt x="721" y="1"/>
                  </a:moveTo>
                  <a:cubicBezTo>
                    <a:pt x="500" y="611"/>
                    <a:pt x="278" y="1221"/>
                    <a:pt x="1" y="1831"/>
                  </a:cubicBezTo>
                  <a:cubicBezTo>
                    <a:pt x="389" y="1775"/>
                    <a:pt x="721" y="1720"/>
                    <a:pt x="1054" y="1664"/>
                  </a:cubicBezTo>
                  <a:cubicBezTo>
                    <a:pt x="1387" y="1609"/>
                    <a:pt x="1775" y="1553"/>
                    <a:pt x="2108" y="1442"/>
                  </a:cubicBezTo>
                  <a:cubicBezTo>
                    <a:pt x="1609" y="999"/>
                    <a:pt x="1165" y="500"/>
                    <a:pt x="72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2170025" y="1297225"/>
              <a:ext cx="49925" cy="48550"/>
            </a:xfrm>
            <a:custGeom>
              <a:rect b="b" l="l" r="r" t="t"/>
              <a:pathLst>
                <a:path extrusionOk="0" h="1942" w="1997">
                  <a:moveTo>
                    <a:pt x="499" y="1"/>
                  </a:moveTo>
                  <a:cubicBezTo>
                    <a:pt x="388" y="666"/>
                    <a:pt x="222" y="1276"/>
                    <a:pt x="0" y="1941"/>
                  </a:cubicBezTo>
                  <a:lnTo>
                    <a:pt x="998" y="1664"/>
                  </a:lnTo>
                  <a:lnTo>
                    <a:pt x="1997" y="1332"/>
                  </a:lnTo>
                  <a:cubicBezTo>
                    <a:pt x="1497" y="888"/>
                    <a:pt x="998" y="444"/>
                    <a:pt x="49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2219925" y="1280600"/>
              <a:ext cx="48550" cy="49925"/>
            </a:xfrm>
            <a:custGeom>
              <a:rect b="b" l="l" r="r" t="t"/>
              <a:pathLst>
                <a:path extrusionOk="0" h="1997" w="1942">
                  <a:moveTo>
                    <a:pt x="278" y="0"/>
                  </a:moveTo>
                  <a:cubicBezTo>
                    <a:pt x="222" y="666"/>
                    <a:pt x="111" y="1331"/>
                    <a:pt x="1" y="1997"/>
                  </a:cubicBezTo>
                  <a:cubicBezTo>
                    <a:pt x="333" y="1830"/>
                    <a:pt x="666" y="1719"/>
                    <a:pt x="999" y="1553"/>
                  </a:cubicBezTo>
                  <a:cubicBezTo>
                    <a:pt x="1276" y="1442"/>
                    <a:pt x="1609" y="1276"/>
                    <a:pt x="1941" y="1109"/>
                  </a:cubicBezTo>
                  <a:cubicBezTo>
                    <a:pt x="1331" y="777"/>
                    <a:pt x="832" y="388"/>
                    <a:pt x="27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268450" y="1258425"/>
              <a:ext cx="44375" cy="49925"/>
            </a:xfrm>
            <a:custGeom>
              <a:rect b="b" l="l" r="r" t="t"/>
              <a:pathLst>
                <a:path extrusionOk="0" h="1997" w="1775">
                  <a:moveTo>
                    <a:pt x="56" y="0"/>
                  </a:moveTo>
                  <a:cubicBezTo>
                    <a:pt x="56" y="665"/>
                    <a:pt x="56" y="1331"/>
                    <a:pt x="0" y="1996"/>
                  </a:cubicBezTo>
                  <a:cubicBezTo>
                    <a:pt x="278" y="1830"/>
                    <a:pt x="610" y="1664"/>
                    <a:pt x="888" y="1497"/>
                  </a:cubicBezTo>
                  <a:cubicBezTo>
                    <a:pt x="1220" y="1331"/>
                    <a:pt x="1497" y="1109"/>
                    <a:pt x="1775" y="943"/>
                  </a:cubicBezTo>
                  <a:cubicBezTo>
                    <a:pt x="1165" y="665"/>
                    <a:pt x="610" y="333"/>
                    <a:pt x="56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2308650" y="1232075"/>
              <a:ext cx="45775" cy="49925"/>
            </a:xfrm>
            <a:custGeom>
              <a:rect b="b" l="l" r="r" t="t"/>
              <a:pathLst>
                <a:path extrusionOk="0" h="1997" w="1831">
                  <a:moveTo>
                    <a:pt x="0" y="0"/>
                  </a:moveTo>
                  <a:lnTo>
                    <a:pt x="0" y="0"/>
                  </a:lnTo>
                  <a:cubicBezTo>
                    <a:pt x="56" y="333"/>
                    <a:pt x="111" y="666"/>
                    <a:pt x="111" y="999"/>
                  </a:cubicBezTo>
                  <a:cubicBezTo>
                    <a:pt x="167" y="1331"/>
                    <a:pt x="167" y="1664"/>
                    <a:pt x="167" y="1997"/>
                  </a:cubicBezTo>
                  <a:lnTo>
                    <a:pt x="610" y="1719"/>
                  </a:lnTo>
                  <a:lnTo>
                    <a:pt x="1054" y="1387"/>
                  </a:lnTo>
                  <a:cubicBezTo>
                    <a:pt x="1331" y="1165"/>
                    <a:pt x="1608" y="999"/>
                    <a:pt x="1830" y="777"/>
                  </a:cubicBezTo>
                  <a:cubicBezTo>
                    <a:pt x="1220" y="555"/>
                    <a:pt x="610" y="278"/>
                    <a:pt x="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2346075" y="1201575"/>
              <a:ext cx="47150" cy="49925"/>
            </a:xfrm>
            <a:custGeom>
              <a:rect b="b" l="l" r="r" t="t"/>
              <a:pathLst>
                <a:path extrusionOk="0" h="1997" w="1886">
                  <a:moveTo>
                    <a:pt x="1" y="1"/>
                  </a:moveTo>
                  <a:lnTo>
                    <a:pt x="1" y="1"/>
                  </a:lnTo>
                  <a:cubicBezTo>
                    <a:pt x="167" y="666"/>
                    <a:pt x="278" y="1331"/>
                    <a:pt x="333" y="1997"/>
                  </a:cubicBezTo>
                  <a:cubicBezTo>
                    <a:pt x="611" y="1775"/>
                    <a:pt x="888" y="1553"/>
                    <a:pt x="1165" y="1276"/>
                  </a:cubicBezTo>
                  <a:lnTo>
                    <a:pt x="1886" y="611"/>
                  </a:lnTo>
                  <a:cubicBezTo>
                    <a:pt x="1276" y="444"/>
                    <a:pt x="611" y="222"/>
                    <a:pt x="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7" name="Google Shape;677;p6"/>
          <p:cNvSpPr/>
          <p:nvPr/>
        </p:nvSpPr>
        <p:spPr>
          <a:xfrm rot="-5400000">
            <a:off x="8473396" y="275279"/>
            <a:ext cx="763307" cy="245992"/>
          </a:xfrm>
          <a:custGeom>
            <a:rect b="b" l="l" r="r" t="t"/>
            <a:pathLst>
              <a:path extrusionOk="0" h="9626" w="29840">
                <a:moveTo>
                  <a:pt x="19257" y="0"/>
                </a:moveTo>
                <a:cubicBezTo>
                  <a:pt x="17672" y="0"/>
                  <a:pt x="16199" y="167"/>
                  <a:pt x="15111" y="516"/>
                </a:cubicBezTo>
                <a:cubicBezTo>
                  <a:pt x="9241" y="2417"/>
                  <a:pt x="1" y="4318"/>
                  <a:pt x="701" y="7788"/>
                </a:cubicBezTo>
                <a:cubicBezTo>
                  <a:pt x="940" y="9029"/>
                  <a:pt x="4444" y="9626"/>
                  <a:pt x="8917" y="9626"/>
                </a:cubicBezTo>
                <a:cubicBezTo>
                  <a:pt x="16940" y="9626"/>
                  <a:pt x="28081" y="7707"/>
                  <a:pt x="29088" y="4152"/>
                </a:cubicBezTo>
                <a:cubicBezTo>
                  <a:pt x="29840" y="1521"/>
                  <a:pt x="24042" y="0"/>
                  <a:pt x="192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6"/>
          <p:cNvSpPr/>
          <p:nvPr/>
        </p:nvSpPr>
        <p:spPr>
          <a:xfrm rot="-5400000">
            <a:off x="8921975" y="4330168"/>
            <a:ext cx="233827" cy="210241"/>
          </a:xfrm>
          <a:custGeom>
            <a:rect b="b" l="l" r="r" t="t"/>
            <a:pathLst>
              <a:path extrusionOk="0" h="8227" w="9141">
                <a:moveTo>
                  <a:pt x="4502" y="0"/>
                </a:moveTo>
                <a:cubicBezTo>
                  <a:pt x="2369" y="0"/>
                  <a:pt x="476" y="1589"/>
                  <a:pt x="101" y="3964"/>
                </a:cubicBezTo>
                <a:cubicBezTo>
                  <a:pt x="1" y="4498"/>
                  <a:pt x="34" y="5032"/>
                  <a:pt x="201" y="5565"/>
                </a:cubicBezTo>
                <a:cubicBezTo>
                  <a:pt x="568" y="6666"/>
                  <a:pt x="1568" y="7400"/>
                  <a:pt x="2636" y="7800"/>
                </a:cubicBezTo>
                <a:cubicBezTo>
                  <a:pt x="3314" y="8083"/>
                  <a:pt x="4035" y="8227"/>
                  <a:pt x="4756" y="8227"/>
                </a:cubicBezTo>
                <a:cubicBezTo>
                  <a:pt x="5312" y="8227"/>
                  <a:pt x="5868" y="8141"/>
                  <a:pt x="6405" y="7967"/>
                </a:cubicBezTo>
                <a:cubicBezTo>
                  <a:pt x="7673" y="7567"/>
                  <a:pt x="8640" y="6599"/>
                  <a:pt x="8974" y="5332"/>
                </a:cubicBezTo>
                <a:cubicBezTo>
                  <a:pt x="9141" y="4698"/>
                  <a:pt x="9107" y="4064"/>
                  <a:pt x="8940" y="3430"/>
                </a:cubicBezTo>
                <a:cubicBezTo>
                  <a:pt x="8607" y="2196"/>
                  <a:pt x="7806" y="1162"/>
                  <a:pt x="6672" y="562"/>
                </a:cubicBezTo>
                <a:cubicBezTo>
                  <a:pt x="5954" y="178"/>
                  <a:pt x="5215" y="0"/>
                  <a:pt x="45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6"/>
          <p:cNvSpPr/>
          <p:nvPr/>
        </p:nvSpPr>
        <p:spPr>
          <a:xfrm rot="-5400000">
            <a:off x="6983252" y="60960"/>
            <a:ext cx="243215" cy="210062"/>
          </a:xfrm>
          <a:custGeom>
            <a:rect b="b" l="l" r="r" t="t"/>
            <a:pathLst>
              <a:path extrusionOk="0" h="8220" w="9508">
                <a:moveTo>
                  <a:pt x="4469" y="1"/>
                </a:moveTo>
                <a:cubicBezTo>
                  <a:pt x="2338" y="1"/>
                  <a:pt x="441" y="1586"/>
                  <a:pt x="67" y="3951"/>
                </a:cubicBezTo>
                <a:cubicBezTo>
                  <a:pt x="1" y="4484"/>
                  <a:pt x="1" y="5051"/>
                  <a:pt x="168" y="5585"/>
                </a:cubicBezTo>
                <a:cubicBezTo>
                  <a:pt x="534" y="6653"/>
                  <a:pt x="1569" y="7386"/>
                  <a:pt x="2603" y="7787"/>
                </a:cubicBezTo>
                <a:cubicBezTo>
                  <a:pt x="3295" y="8075"/>
                  <a:pt x="4033" y="8220"/>
                  <a:pt x="4776" y="8220"/>
                </a:cubicBezTo>
                <a:cubicBezTo>
                  <a:pt x="5321" y="8220"/>
                  <a:pt x="5869" y="8142"/>
                  <a:pt x="6405" y="7987"/>
                </a:cubicBezTo>
                <a:cubicBezTo>
                  <a:pt x="8340" y="7420"/>
                  <a:pt x="9508" y="5385"/>
                  <a:pt x="8907" y="3450"/>
                </a:cubicBezTo>
                <a:cubicBezTo>
                  <a:pt x="8574" y="2216"/>
                  <a:pt x="7773" y="1182"/>
                  <a:pt x="6672" y="582"/>
                </a:cubicBezTo>
                <a:cubicBezTo>
                  <a:pt x="5944" y="184"/>
                  <a:pt x="5193" y="1"/>
                  <a:pt x="4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6"/>
          <p:cNvSpPr/>
          <p:nvPr/>
        </p:nvSpPr>
        <p:spPr>
          <a:xfrm rot="-5400000">
            <a:off x="8671171" y="3271326"/>
            <a:ext cx="335354" cy="210982"/>
          </a:xfrm>
          <a:custGeom>
            <a:rect b="b" l="l" r="r" t="t"/>
            <a:pathLst>
              <a:path extrusionOk="0" h="8256" w="13110">
                <a:moveTo>
                  <a:pt x="4359" y="0"/>
                </a:moveTo>
                <a:cubicBezTo>
                  <a:pt x="2647" y="0"/>
                  <a:pt x="1181" y="531"/>
                  <a:pt x="434" y="1599"/>
                </a:cubicBezTo>
                <a:cubicBezTo>
                  <a:pt x="134" y="1999"/>
                  <a:pt x="0" y="2499"/>
                  <a:pt x="101" y="3000"/>
                </a:cubicBezTo>
                <a:cubicBezTo>
                  <a:pt x="267" y="4067"/>
                  <a:pt x="1468" y="5201"/>
                  <a:pt x="2869" y="6069"/>
                </a:cubicBezTo>
                <a:cubicBezTo>
                  <a:pt x="4470" y="7103"/>
                  <a:pt x="6238" y="7803"/>
                  <a:pt x="8140" y="8137"/>
                </a:cubicBezTo>
                <a:cubicBezTo>
                  <a:pt x="8622" y="8216"/>
                  <a:pt x="9099" y="8255"/>
                  <a:pt x="9555" y="8255"/>
                </a:cubicBezTo>
                <a:cubicBezTo>
                  <a:pt x="10836" y="8255"/>
                  <a:pt x="11952" y="7942"/>
                  <a:pt x="12543" y="7303"/>
                </a:cubicBezTo>
                <a:cubicBezTo>
                  <a:pt x="12943" y="6903"/>
                  <a:pt x="13110" y="6302"/>
                  <a:pt x="13043" y="5735"/>
                </a:cubicBezTo>
                <a:cubicBezTo>
                  <a:pt x="12976" y="4601"/>
                  <a:pt x="12109" y="3300"/>
                  <a:pt x="10708" y="2233"/>
                </a:cubicBezTo>
                <a:cubicBezTo>
                  <a:pt x="8771" y="748"/>
                  <a:pt x="6392" y="0"/>
                  <a:pt x="4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6"/>
          <p:cNvSpPr/>
          <p:nvPr/>
        </p:nvSpPr>
        <p:spPr>
          <a:xfrm rot="-5400000">
            <a:off x="8368714" y="1197355"/>
            <a:ext cx="412171" cy="285449"/>
          </a:xfrm>
          <a:custGeom>
            <a:rect b="b" l="l" r="r" t="t"/>
            <a:pathLst>
              <a:path extrusionOk="0" h="11170" w="16113">
                <a:moveTo>
                  <a:pt x="10360" y="1"/>
                </a:moveTo>
                <a:cubicBezTo>
                  <a:pt x="10210" y="1"/>
                  <a:pt x="10060" y="4"/>
                  <a:pt x="9908" y="12"/>
                </a:cubicBezTo>
                <a:cubicBezTo>
                  <a:pt x="4471" y="345"/>
                  <a:pt x="1" y="4648"/>
                  <a:pt x="735" y="8518"/>
                </a:cubicBezTo>
                <a:cubicBezTo>
                  <a:pt x="835" y="9185"/>
                  <a:pt x="1168" y="9819"/>
                  <a:pt x="1669" y="10252"/>
                </a:cubicBezTo>
                <a:cubicBezTo>
                  <a:pt x="2421" y="10913"/>
                  <a:pt x="3610" y="11169"/>
                  <a:pt x="4915" y="11169"/>
                </a:cubicBezTo>
                <a:cubicBezTo>
                  <a:pt x="5520" y="11169"/>
                  <a:pt x="6149" y="11114"/>
                  <a:pt x="6772" y="11019"/>
                </a:cubicBezTo>
                <a:cubicBezTo>
                  <a:pt x="9041" y="10686"/>
                  <a:pt x="11176" y="9852"/>
                  <a:pt x="13077" y="8518"/>
                </a:cubicBezTo>
                <a:cubicBezTo>
                  <a:pt x="14878" y="7183"/>
                  <a:pt x="16112" y="5315"/>
                  <a:pt x="16012" y="3714"/>
                </a:cubicBezTo>
                <a:cubicBezTo>
                  <a:pt x="15946" y="2914"/>
                  <a:pt x="15579" y="2180"/>
                  <a:pt x="15012" y="1613"/>
                </a:cubicBezTo>
                <a:cubicBezTo>
                  <a:pt x="13990" y="591"/>
                  <a:pt x="12280" y="1"/>
                  <a:pt x="103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6"/>
          <p:cNvSpPr/>
          <p:nvPr/>
        </p:nvSpPr>
        <p:spPr>
          <a:xfrm rot="-5400000">
            <a:off x="8862128" y="906376"/>
            <a:ext cx="307190" cy="153228"/>
          </a:xfrm>
          <a:custGeom>
            <a:rect b="b" l="l" r="r" t="t"/>
            <a:pathLst>
              <a:path extrusionOk="0" h="5996" w="12009">
                <a:moveTo>
                  <a:pt x="6261" y="1"/>
                </a:moveTo>
                <a:cubicBezTo>
                  <a:pt x="3243" y="1"/>
                  <a:pt x="523" y="1300"/>
                  <a:pt x="100" y="3121"/>
                </a:cubicBezTo>
                <a:cubicBezTo>
                  <a:pt x="0" y="3522"/>
                  <a:pt x="67" y="3955"/>
                  <a:pt x="267" y="4289"/>
                </a:cubicBezTo>
                <a:cubicBezTo>
                  <a:pt x="768" y="5056"/>
                  <a:pt x="2135" y="5556"/>
                  <a:pt x="3570" y="5790"/>
                </a:cubicBezTo>
                <a:cubicBezTo>
                  <a:pt x="4322" y="5928"/>
                  <a:pt x="5089" y="5996"/>
                  <a:pt x="5858" y="5996"/>
                </a:cubicBezTo>
                <a:cubicBezTo>
                  <a:pt x="6757" y="5996"/>
                  <a:pt x="7658" y="5903"/>
                  <a:pt x="8540" y="5723"/>
                </a:cubicBezTo>
                <a:cubicBezTo>
                  <a:pt x="10141" y="5356"/>
                  <a:pt x="11475" y="4556"/>
                  <a:pt x="11842" y="3622"/>
                </a:cubicBezTo>
                <a:cubicBezTo>
                  <a:pt x="12009" y="3155"/>
                  <a:pt x="11976" y="2654"/>
                  <a:pt x="11742" y="2254"/>
                </a:cubicBezTo>
                <a:cubicBezTo>
                  <a:pt x="11275" y="1387"/>
                  <a:pt x="10141" y="653"/>
                  <a:pt x="8673" y="286"/>
                </a:cubicBezTo>
                <a:cubicBezTo>
                  <a:pt x="7873" y="91"/>
                  <a:pt x="7056" y="1"/>
                  <a:pt x="6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6"/>
          <p:cNvSpPr/>
          <p:nvPr/>
        </p:nvSpPr>
        <p:spPr>
          <a:xfrm rot="-5400000">
            <a:off x="9001298" y="5017630"/>
            <a:ext cx="110940" cy="96445"/>
          </a:xfrm>
          <a:custGeom>
            <a:rect b="b" l="l" r="r" t="t"/>
            <a:pathLst>
              <a:path extrusionOk="0" h="3774" w="4337">
                <a:moveTo>
                  <a:pt x="2324" y="0"/>
                </a:moveTo>
                <a:cubicBezTo>
                  <a:pt x="2283" y="0"/>
                  <a:pt x="2243" y="2"/>
                  <a:pt x="2202" y="4"/>
                </a:cubicBezTo>
                <a:cubicBezTo>
                  <a:pt x="1902" y="37"/>
                  <a:pt x="1602" y="104"/>
                  <a:pt x="1301" y="238"/>
                </a:cubicBezTo>
                <a:cubicBezTo>
                  <a:pt x="568" y="571"/>
                  <a:pt x="67" y="1272"/>
                  <a:pt x="0" y="2106"/>
                </a:cubicBezTo>
                <a:cubicBezTo>
                  <a:pt x="34" y="2573"/>
                  <a:pt x="301" y="3040"/>
                  <a:pt x="701" y="3340"/>
                </a:cubicBezTo>
                <a:cubicBezTo>
                  <a:pt x="1101" y="3607"/>
                  <a:pt x="1602" y="3773"/>
                  <a:pt x="2069" y="3773"/>
                </a:cubicBezTo>
                <a:cubicBezTo>
                  <a:pt x="2469" y="3773"/>
                  <a:pt x="2869" y="3740"/>
                  <a:pt x="3236" y="3640"/>
                </a:cubicBezTo>
                <a:cubicBezTo>
                  <a:pt x="3470" y="3573"/>
                  <a:pt x="3670" y="3473"/>
                  <a:pt x="3837" y="3306"/>
                </a:cubicBezTo>
                <a:cubicBezTo>
                  <a:pt x="4170" y="3006"/>
                  <a:pt x="4337" y="2539"/>
                  <a:pt x="4304" y="2072"/>
                </a:cubicBezTo>
                <a:cubicBezTo>
                  <a:pt x="4304" y="1505"/>
                  <a:pt x="4070" y="971"/>
                  <a:pt x="3703" y="571"/>
                </a:cubicBezTo>
                <a:cubicBezTo>
                  <a:pt x="3332" y="200"/>
                  <a:pt x="2845" y="0"/>
                  <a:pt x="2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"/>
          <p:cNvSpPr/>
          <p:nvPr/>
        </p:nvSpPr>
        <p:spPr>
          <a:xfrm rot="-5400000">
            <a:off x="8727744" y="1822892"/>
            <a:ext cx="110966" cy="96675"/>
          </a:xfrm>
          <a:custGeom>
            <a:rect b="b" l="l" r="r" t="t"/>
            <a:pathLst>
              <a:path extrusionOk="0" h="3783" w="4338">
                <a:moveTo>
                  <a:pt x="2318" y="1"/>
                </a:moveTo>
                <a:cubicBezTo>
                  <a:pt x="2279" y="1"/>
                  <a:pt x="2241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68" y="571"/>
                  <a:pt x="67" y="1272"/>
                  <a:pt x="1" y="2073"/>
                </a:cubicBezTo>
                <a:cubicBezTo>
                  <a:pt x="34" y="2573"/>
                  <a:pt x="267" y="3040"/>
                  <a:pt x="701" y="3340"/>
                </a:cubicBezTo>
                <a:cubicBezTo>
                  <a:pt x="1101" y="3607"/>
                  <a:pt x="1568" y="3774"/>
                  <a:pt x="2069" y="3774"/>
                </a:cubicBezTo>
                <a:cubicBezTo>
                  <a:pt x="2140" y="3780"/>
                  <a:pt x="2210" y="3782"/>
                  <a:pt x="2279" y="3782"/>
                </a:cubicBezTo>
                <a:cubicBezTo>
                  <a:pt x="2600" y="3782"/>
                  <a:pt x="2907" y="3723"/>
                  <a:pt x="3236" y="3640"/>
                </a:cubicBezTo>
                <a:cubicBezTo>
                  <a:pt x="3436" y="3574"/>
                  <a:pt x="3637" y="3474"/>
                  <a:pt x="3837" y="3307"/>
                </a:cubicBezTo>
                <a:cubicBezTo>
                  <a:pt x="4170" y="3007"/>
                  <a:pt x="4337" y="2540"/>
                  <a:pt x="4304" y="2073"/>
                </a:cubicBezTo>
                <a:cubicBezTo>
                  <a:pt x="4270" y="1505"/>
                  <a:pt x="4070" y="972"/>
                  <a:pt x="3670" y="571"/>
                </a:cubicBezTo>
                <a:cubicBezTo>
                  <a:pt x="3329" y="200"/>
                  <a:pt x="2816" y="1"/>
                  <a:pt x="23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6"/>
          <p:cNvSpPr/>
          <p:nvPr/>
        </p:nvSpPr>
        <p:spPr>
          <a:xfrm rot="-5400000">
            <a:off x="7281506" y="6729"/>
            <a:ext cx="110966" cy="97518"/>
          </a:xfrm>
          <a:custGeom>
            <a:rect b="b" l="l" r="r" t="t"/>
            <a:pathLst>
              <a:path extrusionOk="0" h="3816" w="4338">
                <a:moveTo>
                  <a:pt x="2317" y="1"/>
                </a:moveTo>
                <a:cubicBezTo>
                  <a:pt x="2279" y="1"/>
                  <a:pt x="2240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34" y="571"/>
                  <a:pt x="67" y="1305"/>
                  <a:pt x="1" y="2106"/>
                </a:cubicBezTo>
                <a:cubicBezTo>
                  <a:pt x="34" y="2606"/>
                  <a:pt x="268" y="3073"/>
                  <a:pt x="701" y="3373"/>
                </a:cubicBezTo>
                <a:cubicBezTo>
                  <a:pt x="1101" y="3640"/>
                  <a:pt x="1568" y="3807"/>
                  <a:pt x="2069" y="3807"/>
                </a:cubicBezTo>
                <a:cubicBezTo>
                  <a:pt x="2137" y="3813"/>
                  <a:pt x="2205" y="3815"/>
                  <a:pt x="2272" y="3815"/>
                </a:cubicBezTo>
                <a:cubicBezTo>
                  <a:pt x="2596" y="3815"/>
                  <a:pt x="2905" y="3751"/>
                  <a:pt x="3236" y="3640"/>
                </a:cubicBezTo>
                <a:cubicBezTo>
                  <a:pt x="3436" y="3607"/>
                  <a:pt x="3637" y="3507"/>
                  <a:pt x="3837" y="3340"/>
                </a:cubicBezTo>
                <a:cubicBezTo>
                  <a:pt x="4170" y="3040"/>
                  <a:pt x="4337" y="2573"/>
                  <a:pt x="4304" y="2106"/>
                </a:cubicBezTo>
                <a:cubicBezTo>
                  <a:pt x="4270" y="1539"/>
                  <a:pt x="4070" y="1005"/>
                  <a:pt x="3670" y="605"/>
                </a:cubicBezTo>
                <a:cubicBezTo>
                  <a:pt x="3329" y="202"/>
                  <a:pt x="2816" y="1"/>
                  <a:pt x="23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6"/>
          <p:cNvSpPr/>
          <p:nvPr/>
        </p:nvSpPr>
        <p:spPr>
          <a:xfrm rot="-5400000">
            <a:off x="8613062" y="3454042"/>
            <a:ext cx="55483" cy="48631"/>
          </a:xfrm>
          <a:custGeom>
            <a:rect b="b" l="l" r="r" t="t"/>
            <a:pathLst>
              <a:path extrusionOk="0" h="1903" w="2169">
                <a:moveTo>
                  <a:pt x="1101" y="1"/>
                </a:moveTo>
                <a:cubicBezTo>
                  <a:pt x="935" y="34"/>
                  <a:pt x="768" y="67"/>
                  <a:pt x="634" y="134"/>
                </a:cubicBezTo>
                <a:cubicBezTo>
                  <a:pt x="267" y="301"/>
                  <a:pt x="34" y="668"/>
                  <a:pt x="1" y="1068"/>
                </a:cubicBezTo>
                <a:cubicBezTo>
                  <a:pt x="1" y="1302"/>
                  <a:pt x="134" y="1535"/>
                  <a:pt x="334" y="1669"/>
                </a:cubicBezTo>
                <a:cubicBezTo>
                  <a:pt x="534" y="1835"/>
                  <a:pt x="768" y="1902"/>
                  <a:pt x="1035" y="1902"/>
                </a:cubicBezTo>
                <a:cubicBezTo>
                  <a:pt x="1235" y="1902"/>
                  <a:pt x="1435" y="1902"/>
                  <a:pt x="1602" y="1835"/>
                </a:cubicBezTo>
                <a:cubicBezTo>
                  <a:pt x="1702" y="1802"/>
                  <a:pt x="1802" y="1735"/>
                  <a:pt x="1902" y="1669"/>
                </a:cubicBezTo>
                <a:cubicBezTo>
                  <a:pt x="2069" y="1502"/>
                  <a:pt x="2169" y="1268"/>
                  <a:pt x="2135" y="1035"/>
                </a:cubicBezTo>
                <a:cubicBezTo>
                  <a:pt x="2135" y="768"/>
                  <a:pt x="2035" y="501"/>
                  <a:pt x="1835" y="301"/>
                </a:cubicBezTo>
                <a:cubicBezTo>
                  <a:pt x="1635" y="101"/>
                  <a:pt x="1368" y="1"/>
                  <a:pt x="11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6"/>
          <p:cNvSpPr/>
          <p:nvPr/>
        </p:nvSpPr>
        <p:spPr>
          <a:xfrm rot="-5400000">
            <a:off x="8950545" y="1245717"/>
            <a:ext cx="55509" cy="48784"/>
          </a:xfrm>
          <a:custGeom>
            <a:rect b="b" l="l" r="r" t="t"/>
            <a:pathLst>
              <a:path extrusionOk="0" h="1909" w="2170">
                <a:moveTo>
                  <a:pt x="1213" y="1"/>
                </a:moveTo>
                <a:cubicBezTo>
                  <a:pt x="1176" y="1"/>
                  <a:pt x="1139" y="3"/>
                  <a:pt x="1102" y="7"/>
                </a:cubicBezTo>
                <a:cubicBezTo>
                  <a:pt x="935" y="7"/>
                  <a:pt x="801" y="41"/>
                  <a:pt x="668" y="107"/>
                </a:cubicBezTo>
                <a:cubicBezTo>
                  <a:pt x="268" y="274"/>
                  <a:pt x="34" y="641"/>
                  <a:pt x="1" y="1041"/>
                </a:cubicBezTo>
                <a:cubicBezTo>
                  <a:pt x="34" y="1308"/>
                  <a:pt x="168" y="1542"/>
                  <a:pt x="368" y="1675"/>
                </a:cubicBezTo>
                <a:cubicBezTo>
                  <a:pt x="568" y="1808"/>
                  <a:pt x="801" y="1875"/>
                  <a:pt x="1035" y="1909"/>
                </a:cubicBezTo>
                <a:cubicBezTo>
                  <a:pt x="1235" y="1909"/>
                  <a:pt x="1435" y="1875"/>
                  <a:pt x="1635" y="1808"/>
                </a:cubicBezTo>
                <a:cubicBezTo>
                  <a:pt x="1735" y="1775"/>
                  <a:pt x="1835" y="1742"/>
                  <a:pt x="1936" y="1675"/>
                </a:cubicBezTo>
                <a:cubicBezTo>
                  <a:pt x="2102" y="1508"/>
                  <a:pt x="2169" y="1275"/>
                  <a:pt x="2169" y="1041"/>
                </a:cubicBezTo>
                <a:cubicBezTo>
                  <a:pt x="2136" y="741"/>
                  <a:pt x="2036" y="508"/>
                  <a:pt x="1869" y="307"/>
                </a:cubicBezTo>
                <a:cubicBezTo>
                  <a:pt x="1694" y="103"/>
                  <a:pt x="1468" y="1"/>
                  <a:pt x="12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6"/>
          <p:cNvSpPr/>
          <p:nvPr/>
        </p:nvSpPr>
        <p:spPr>
          <a:xfrm rot="-5400000">
            <a:off x="8040130" y="1032409"/>
            <a:ext cx="55483" cy="48759"/>
          </a:xfrm>
          <a:custGeom>
            <a:rect b="b" l="l" r="r" t="t"/>
            <a:pathLst>
              <a:path extrusionOk="0" h="1908" w="2169">
                <a:moveTo>
                  <a:pt x="1184" y="1"/>
                </a:moveTo>
                <a:cubicBezTo>
                  <a:pt x="1156" y="1"/>
                  <a:pt x="1128" y="2"/>
                  <a:pt x="1101" y="6"/>
                </a:cubicBezTo>
                <a:cubicBezTo>
                  <a:pt x="934" y="6"/>
                  <a:pt x="801" y="72"/>
                  <a:pt x="634" y="106"/>
                </a:cubicBezTo>
                <a:cubicBezTo>
                  <a:pt x="267" y="306"/>
                  <a:pt x="33" y="639"/>
                  <a:pt x="0" y="1073"/>
                </a:cubicBezTo>
                <a:cubicBezTo>
                  <a:pt x="33" y="1307"/>
                  <a:pt x="167" y="1540"/>
                  <a:pt x="367" y="1674"/>
                </a:cubicBezTo>
                <a:cubicBezTo>
                  <a:pt x="567" y="1807"/>
                  <a:pt x="801" y="1874"/>
                  <a:pt x="1034" y="1907"/>
                </a:cubicBezTo>
                <a:cubicBezTo>
                  <a:pt x="1234" y="1907"/>
                  <a:pt x="1434" y="1874"/>
                  <a:pt x="1635" y="1807"/>
                </a:cubicBezTo>
                <a:cubicBezTo>
                  <a:pt x="1735" y="1774"/>
                  <a:pt x="1835" y="1740"/>
                  <a:pt x="1935" y="1674"/>
                </a:cubicBezTo>
                <a:cubicBezTo>
                  <a:pt x="2102" y="1507"/>
                  <a:pt x="2168" y="1273"/>
                  <a:pt x="2168" y="1040"/>
                </a:cubicBezTo>
                <a:cubicBezTo>
                  <a:pt x="2135" y="773"/>
                  <a:pt x="2035" y="506"/>
                  <a:pt x="1835" y="306"/>
                </a:cubicBezTo>
                <a:cubicBezTo>
                  <a:pt x="1685" y="126"/>
                  <a:pt x="1428" y="1"/>
                  <a:pt x="11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6"/>
          <p:cNvSpPr/>
          <p:nvPr/>
        </p:nvSpPr>
        <p:spPr>
          <a:xfrm rot="-5400000">
            <a:off x="8480080" y="4799644"/>
            <a:ext cx="55483" cy="48606"/>
          </a:xfrm>
          <a:custGeom>
            <a:rect b="b" l="l" r="r" t="t"/>
            <a:pathLst>
              <a:path extrusionOk="0" h="1902" w="2169">
                <a:moveTo>
                  <a:pt x="1101" y="0"/>
                </a:moveTo>
                <a:cubicBezTo>
                  <a:pt x="934" y="33"/>
                  <a:pt x="768" y="67"/>
                  <a:pt x="634" y="133"/>
                </a:cubicBezTo>
                <a:cubicBezTo>
                  <a:pt x="267" y="300"/>
                  <a:pt x="34" y="667"/>
                  <a:pt x="0" y="1067"/>
                </a:cubicBezTo>
                <a:cubicBezTo>
                  <a:pt x="0" y="1301"/>
                  <a:pt x="134" y="1534"/>
                  <a:pt x="334" y="1668"/>
                </a:cubicBezTo>
                <a:cubicBezTo>
                  <a:pt x="534" y="1801"/>
                  <a:pt x="768" y="1901"/>
                  <a:pt x="1034" y="1901"/>
                </a:cubicBezTo>
                <a:cubicBezTo>
                  <a:pt x="1235" y="1901"/>
                  <a:pt x="1435" y="1868"/>
                  <a:pt x="1601" y="1835"/>
                </a:cubicBezTo>
                <a:cubicBezTo>
                  <a:pt x="1702" y="1801"/>
                  <a:pt x="1802" y="1735"/>
                  <a:pt x="1902" y="1668"/>
                </a:cubicBezTo>
                <a:cubicBezTo>
                  <a:pt x="2068" y="1501"/>
                  <a:pt x="2169" y="1268"/>
                  <a:pt x="2135" y="1034"/>
                </a:cubicBezTo>
                <a:cubicBezTo>
                  <a:pt x="2135" y="767"/>
                  <a:pt x="2035" y="500"/>
                  <a:pt x="1835" y="300"/>
                </a:cubicBezTo>
                <a:cubicBezTo>
                  <a:pt x="1635" y="100"/>
                  <a:pt x="1368" y="0"/>
                  <a:pt x="1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6"/>
          <p:cNvSpPr/>
          <p:nvPr/>
        </p:nvSpPr>
        <p:spPr>
          <a:xfrm rot="-5400000">
            <a:off x="8431346" y="4910196"/>
            <a:ext cx="235515" cy="231094"/>
          </a:xfrm>
          <a:custGeom>
            <a:rect b="b" l="l" r="r" t="t"/>
            <a:pathLst>
              <a:path extrusionOk="0" h="9043" w="9207">
                <a:moveTo>
                  <a:pt x="4497" y="1"/>
                </a:moveTo>
                <a:cubicBezTo>
                  <a:pt x="4331" y="1"/>
                  <a:pt x="4167" y="7"/>
                  <a:pt x="4003" y="20"/>
                </a:cubicBezTo>
                <a:cubicBezTo>
                  <a:pt x="3236" y="87"/>
                  <a:pt x="2502" y="521"/>
                  <a:pt x="2068" y="1188"/>
                </a:cubicBezTo>
                <a:cubicBezTo>
                  <a:pt x="1668" y="1888"/>
                  <a:pt x="1068" y="2489"/>
                  <a:pt x="567" y="3123"/>
                </a:cubicBezTo>
                <a:cubicBezTo>
                  <a:pt x="400" y="3356"/>
                  <a:pt x="234" y="3590"/>
                  <a:pt x="134" y="3856"/>
                </a:cubicBezTo>
                <a:cubicBezTo>
                  <a:pt x="0" y="4457"/>
                  <a:pt x="100" y="5091"/>
                  <a:pt x="400" y="5658"/>
                </a:cubicBezTo>
                <a:cubicBezTo>
                  <a:pt x="1034" y="7059"/>
                  <a:pt x="2168" y="8159"/>
                  <a:pt x="3569" y="8760"/>
                </a:cubicBezTo>
                <a:cubicBezTo>
                  <a:pt x="4051" y="8950"/>
                  <a:pt x="4558" y="9043"/>
                  <a:pt x="5063" y="9043"/>
                </a:cubicBezTo>
                <a:cubicBezTo>
                  <a:pt x="6063" y="9043"/>
                  <a:pt x="7052" y="8680"/>
                  <a:pt x="7806" y="7993"/>
                </a:cubicBezTo>
                <a:cubicBezTo>
                  <a:pt x="9107" y="6758"/>
                  <a:pt x="9207" y="4657"/>
                  <a:pt x="8873" y="2889"/>
                </a:cubicBezTo>
                <a:cubicBezTo>
                  <a:pt x="8806" y="2255"/>
                  <a:pt x="8540" y="1621"/>
                  <a:pt x="8106" y="1154"/>
                </a:cubicBezTo>
                <a:cubicBezTo>
                  <a:pt x="7639" y="721"/>
                  <a:pt x="7072" y="454"/>
                  <a:pt x="6505" y="354"/>
                </a:cubicBezTo>
                <a:cubicBezTo>
                  <a:pt x="5861" y="113"/>
                  <a:pt x="5175" y="1"/>
                  <a:pt x="44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6"/>
          <p:cNvSpPr/>
          <p:nvPr/>
        </p:nvSpPr>
        <p:spPr>
          <a:xfrm rot="-5400000">
            <a:off x="8594851" y="961109"/>
            <a:ext cx="139104" cy="109478"/>
          </a:xfrm>
          <a:custGeom>
            <a:rect b="b" l="l" r="r" t="t"/>
            <a:pathLst>
              <a:path extrusionOk="0" h="4284" w="5438">
                <a:moveTo>
                  <a:pt x="2178" y="0"/>
                </a:moveTo>
                <a:cubicBezTo>
                  <a:pt x="1033" y="0"/>
                  <a:pt x="0" y="429"/>
                  <a:pt x="34" y="1535"/>
                </a:cubicBezTo>
                <a:cubicBezTo>
                  <a:pt x="34" y="2269"/>
                  <a:pt x="534" y="2736"/>
                  <a:pt x="1068" y="3170"/>
                </a:cubicBezTo>
                <a:cubicBezTo>
                  <a:pt x="1702" y="3737"/>
                  <a:pt x="2469" y="4137"/>
                  <a:pt x="3336" y="4271"/>
                </a:cubicBezTo>
                <a:cubicBezTo>
                  <a:pt x="3411" y="4280"/>
                  <a:pt x="3487" y="4284"/>
                  <a:pt x="3563" y="4284"/>
                </a:cubicBezTo>
                <a:cubicBezTo>
                  <a:pt x="4338" y="4284"/>
                  <a:pt x="5159" y="3829"/>
                  <a:pt x="5371" y="3070"/>
                </a:cubicBezTo>
                <a:cubicBezTo>
                  <a:pt x="5405" y="2770"/>
                  <a:pt x="5438" y="2503"/>
                  <a:pt x="5371" y="2202"/>
                </a:cubicBezTo>
                <a:cubicBezTo>
                  <a:pt x="5338" y="1735"/>
                  <a:pt x="5171" y="1335"/>
                  <a:pt x="4938" y="968"/>
                </a:cubicBezTo>
                <a:cubicBezTo>
                  <a:pt x="4480" y="396"/>
                  <a:pt x="3278" y="0"/>
                  <a:pt x="21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6"/>
          <p:cNvSpPr/>
          <p:nvPr/>
        </p:nvSpPr>
        <p:spPr>
          <a:xfrm rot="-5400000">
            <a:off x="8235940" y="5011535"/>
            <a:ext cx="139130" cy="109503"/>
          </a:xfrm>
          <a:custGeom>
            <a:rect b="b" l="l" r="r" t="t"/>
            <a:pathLst>
              <a:path extrusionOk="0" h="4285" w="5439">
                <a:moveTo>
                  <a:pt x="2179" y="1"/>
                </a:moveTo>
                <a:cubicBezTo>
                  <a:pt x="1034" y="1"/>
                  <a:pt x="1" y="430"/>
                  <a:pt x="35" y="1536"/>
                </a:cubicBezTo>
                <a:cubicBezTo>
                  <a:pt x="35" y="2236"/>
                  <a:pt x="568" y="2737"/>
                  <a:pt x="1069" y="3170"/>
                </a:cubicBezTo>
                <a:cubicBezTo>
                  <a:pt x="1703" y="3771"/>
                  <a:pt x="2503" y="4138"/>
                  <a:pt x="3337" y="4271"/>
                </a:cubicBezTo>
                <a:cubicBezTo>
                  <a:pt x="3412" y="4280"/>
                  <a:pt x="3488" y="4285"/>
                  <a:pt x="3564" y="4285"/>
                </a:cubicBezTo>
                <a:cubicBezTo>
                  <a:pt x="4339" y="4285"/>
                  <a:pt x="5159" y="3830"/>
                  <a:pt x="5372" y="3070"/>
                </a:cubicBezTo>
                <a:cubicBezTo>
                  <a:pt x="5439" y="2804"/>
                  <a:pt x="5439" y="2503"/>
                  <a:pt x="5372" y="2203"/>
                </a:cubicBezTo>
                <a:cubicBezTo>
                  <a:pt x="5339" y="1769"/>
                  <a:pt x="5205" y="1336"/>
                  <a:pt x="4938" y="969"/>
                </a:cubicBezTo>
                <a:cubicBezTo>
                  <a:pt x="4481" y="397"/>
                  <a:pt x="3278" y="1"/>
                  <a:pt x="2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"/>
          <p:cNvSpPr/>
          <p:nvPr/>
        </p:nvSpPr>
        <p:spPr>
          <a:xfrm rot="-5400000">
            <a:off x="1612374" y="152353"/>
            <a:ext cx="763152" cy="464132"/>
          </a:xfrm>
          <a:custGeom>
            <a:rect b="b" l="l" r="r" t="t"/>
            <a:pathLst>
              <a:path extrusionOk="0" h="21505" w="35327">
                <a:moveTo>
                  <a:pt x="1334" y="0"/>
                </a:moveTo>
                <a:cubicBezTo>
                  <a:pt x="1094" y="0"/>
                  <a:pt x="861" y="60"/>
                  <a:pt x="668" y="188"/>
                </a:cubicBezTo>
                <a:cubicBezTo>
                  <a:pt x="435" y="388"/>
                  <a:pt x="301" y="655"/>
                  <a:pt x="268" y="955"/>
                </a:cubicBezTo>
                <a:cubicBezTo>
                  <a:pt x="1" y="2423"/>
                  <a:pt x="1135" y="3724"/>
                  <a:pt x="2236" y="4758"/>
                </a:cubicBezTo>
                <a:cubicBezTo>
                  <a:pt x="7773" y="9762"/>
                  <a:pt x="14478" y="13231"/>
                  <a:pt x="21750" y="14799"/>
                </a:cubicBezTo>
                <a:cubicBezTo>
                  <a:pt x="22450" y="14965"/>
                  <a:pt x="23318" y="15266"/>
                  <a:pt x="23351" y="16000"/>
                </a:cubicBezTo>
                <a:cubicBezTo>
                  <a:pt x="23351" y="16604"/>
                  <a:pt x="22605" y="16961"/>
                  <a:pt x="21950" y="16961"/>
                </a:cubicBezTo>
                <a:cubicBezTo>
                  <a:pt x="21847" y="16961"/>
                  <a:pt x="21745" y="16952"/>
                  <a:pt x="21650" y="16934"/>
                </a:cubicBezTo>
                <a:cubicBezTo>
                  <a:pt x="21117" y="16861"/>
                  <a:pt x="20568" y="16665"/>
                  <a:pt x="20038" y="16665"/>
                </a:cubicBezTo>
                <a:cubicBezTo>
                  <a:pt x="19838" y="16665"/>
                  <a:pt x="19641" y="16694"/>
                  <a:pt x="19448" y="16767"/>
                </a:cubicBezTo>
                <a:cubicBezTo>
                  <a:pt x="18448" y="17200"/>
                  <a:pt x="18381" y="18768"/>
                  <a:pt x="19081" y="19602"/>
                </a:cubicBezTo>
                <a:cubicBezTo>
                  <a:pt x="19815" y="20436"/>
                  <a:pt x="20983" y="20703"/>
                  <a:pt x="22050" y="20903"/>
                </a:cubicBezTo>
                <a:cubicBezTo>
                  <a:pt x="24167" y="21304"/>
                  <a:pt x="26307" y="21504"/>
                  <a:pt x="28444" y="21504"/>
                </a:cubicBezTo>
                <a:cubicBezTo>
                  <a:pt x="30752" y="21504"/>
                  <a:pt x="33057" y="21271"/>
                  <a:pt x="35326" y="20803"/>
                </a:cubicBezTo>
                <a:lnTo>
                  <a:pt x="35326" y="10262"/>
                </a:lnTo>
                <a:cubicBezTo>
                  <a:pt x="33498" y="10680"/>
                  <a:pt x="31629" y="10873"/>
                  <a:pt x="29753" y="10873"/>
                </a:cubicBezTo>
                <a:cubicBezTo>
                  <a:pt x="26837" y="10873"/>
                  <a:pt x="23904" y="10407"/>
                  <a:pt x="21083" y="9595"/>
                </a:cubicBezTo>
                <a:cubicBezTo>
                  <a:pt x="15746" y="8094"/>
                  <a:pt x="10809" y="5359"/>
                  <a:pt x="6172" y="2256"/>
                </a:cubicBezTo>
                <a:cubicBezTo>
                  <a:pt x="4771" y="1356"/>
                  <a:pt x="3370" y="388"/>
                  <a:pt x="1736" y="55"/>
                </a:cubicBezTo>
                <a:cubicBezTo>
                  <a:pt x="1604" y="19"/>
                  <a:pt x="1468" y="0"/>
                  <a:pt x="1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6"/>
          <p:cNvSpPr/>
          <p:nvPr/>
        </p:nvSpPr>
        <p:spPr>
          <a:xfrm rot="-5400000">
            <a:off x="1932290" y="702258"/>
            <a:ext cx="264479" cy="155523"/>
          </a:xfrm>
          <a:custGeom>
            <a:rect b="b" l="l" r="r" t="t"/>
            <a:pathLst>
              <a:path extrusionOk="0" h="7206" w="12243">
                <a:moveTo>
                  <a:pt x="3516" y="0"/>
                </a:moveTo>
                <a:cubicBezTo>
                  <a:pt x="1987" y="0"/>
                  <a:pt x="721" y="472"/>
                  <a:pt x="501" y="1877"/>
                </a:cubicBezTo>
                <a:cubicBezTo>
                  <a:pt x="0" y="5046"/>
                  <a:pt x="7106" y="6914"/>
                  <a:pt x="9274" y="7147"/>
                </a:cubicBezTo>
                <a:cubicBezTo>
                  <a:pt x="9497" y="7187"/>
                  <a:pt x="9721" y="7206"/>
                  <a:pt x="9943" y="7206"/>
                </a:cubicBezTo>
                <a:cubicBezTo>
                  <a:pt x="10283" y="7206"/>
                  <a:pt x="10618" y="7161"/>
                  <a:pt x="10942" y="7081"/>
                </a:cubicBezTo>
                <a:cubicBezTo>
                  <a:pt x="11509" y="6914"/>
                  <a:pt x="11976" y="6514"/>
                  <a:pt x="12142" y="5980"/>
                </a:cubicBezTo>
                <a:cubicBezTo>
                  <a:pt x="12243" y="5613"/>
                  <a:pt x="12209" y="5279"/>
                  <a:pt x="12109" y="4946"/>
                </a:cubicBezTo>
                <a:cubicBezTo>
                  <a:pt x="11675" y="3478"/>
                  <a:pt x="10708" y="2244"/>
                  <a:pt x="9374" y="1543"/>
                </a:cubicBezTo>
                <a:cubicBezTo>
                  <a:pt x="8394" y="956"/>
                  <a:pt x="5690" y="0"/>
                  <a:pt x="35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6"/>
          <p:cNvSpPr/>
          <p:nvPr/>
        </p:nvSpPr>
        <p:spPr>
          <a:xfrm rot="-5400000">
            <a:off x="1616636" y="852278"/>
            <a:ext cx="142382" cy="118164"/>
          </a:xfrm>
          <a:custGeom>
            <a:rect b="b" l="l" r="r" t="t"/>
            <a:pathLst>
              <a:path extrusionOk="0" h="5475" w="6591">
                <a:moveTo>
                  <a:pt x="2432" y="0"/>
                </a:moveTo>
                <a:cubicBezTo>
                  <a:pt x="1" y="0"/>
                  <a:pt x="1078" y="4882"/>
                  <a:pt x="3755" y="5423"/>
                </a:cubicBezTo>
                <a:cubicBezTo>
                  <a:pt x="3928" y="5458"/>
                  <a:pt x="4108" y="5475"/>
                  <a:pt x="4288" y="5475"/>
                </a:cubicBezTo>
                <a:cubicBezTo>
                  <a:pt x="5320" y="5475"/>
                  <a:pt x="6377" y="4916"/>
                  <a:pt x="6490" y="3922"/>
                </a:cubicBezTo>
                <a:cubicBezTo>
                  <a:pt x="6590" y="3022"/>
                  <a:pt x="5923" y="2254"/>
                  <a:pt x="5289" y="1587"/>
                </a:cubicBezTo>
                <a:cubicBezTo>
                  <a:pt x="4756" y="987"/>
                  <a:pt x="4088" y="486"/>
                  <a:pt x="3355" y="186"/>
                </a:cubicBezTo>
                <a:cubicBezTo>
                  <a:pt x="3004" y="58"/>
                  <a:pt x="2697" y="0"/>
                  <a:pt x="24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6"/>
          <p:cNvSpPr/>
          <p:nvPr/>
        </p:nvSpPr>
        <p:spPr>
          <a:xfrm rot="-5400000">
            <a:off x="899985" y="370915"/>
            <a:ext cx="460479" cy="808114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6"/>
          <p:cNvSpPr/>
          <p:nvPr/>
        </p:nvSpPr>
        <p:spPr>
          <a:xfrm rot="-5400000">
            <a:off x="1545621" y="320733"/>
            <a:ext cx="165756" cy="135301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6"/>
          <p:cNvSpPr/>
          <p:nvPr/>
        </p:nvSpPr>
        <p:spPr>
          <a:xfrm rot="-5400000">
            <a:off x="876391" y="-20838"/>
            <a:ext cx="579379" cy="626756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6"/>
          <p:cNvSpPr/>
          <p:nvPr/>
        </p:nvSpPr>
        <p:spPr>
          <a:xfrm rot="-5400000">
            <a:off x="-72055" y="649919"/>
            <a:ext cx="634163" cy="490052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6"/>
          <p:cNvSpPr txBox="1"/>
          <p:nvPr>
            <p:ph type="title"/>
          </p:nvPr>
        </p:nvSpPr>
        <p:spPr>
          <a:xfrm>
            <a:off x="713225" y="2212177"/>
            <a:ext cx="44400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1" name="Google Shape;701;p6"/>
          <p:cNvSpPr txBox="1"/>
          <p:nvPr>
            <p:ph idx="1" type="subTitle"/>
          </p:nvPr>
        </p:nvSpPr>
        <p:spPr>
          <a:xfrm>
            <a:off x="713225" y="2705975"/>
            <a:ext cx="44400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2" name="Google Shape;702;p6"/>
          <p:cNvSpPr txBox="1"/>
          <p:nvPr>
            <p:ph idx="2" type="title"/>
          </p:nvPr>
        </p:nvSpPr>
        <p:spPr>
          <a:xfrm>
            <a:off x="713225" y="1484425"/>
            <a:ext cx="13392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500"/>
              <a:buNone/>
              <a:defRPr b="1" sz="61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03" name="Google Shape;703;p6"/>
          <p:cNvSpPr/>
          <p:nvPr/>
        </p:nvSpPr>
        <p:spPr>
          <a:xfrm rot="-5400000">
            <a:off x="-170297" y="4286756"/>
            <a:ext cx="639458" cy="298860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"/>
          <p:cNvSpPr/>
          <p:nvPr/>
        </p:nvSpPr>
        <p:spPr>
          <a:xfrm rot="-5400000">
            <a:off x="670557" y="4557482"/>
            <a:ext cx="896051" cy="275987"/>
          </a:xfrm>
          <a:custGeom>
            <a:rect b="b" l="l" r="r" t="t"/>
            <a:pathLst>
              <a:path extrusionOk="0" h="13562" w="44032">
                <a:moveTo>
                  <a:pt x="0" y="1"/>
                </a:moveTo>
                <a:lnTo>
                  <a:pt x="0" y="10708"/>
                </a:lnTo>
                <a:cubicBezTo>
                  <a:pt x="5577" y="12602"/>
                  <a:pt x="11401" y="13561"/>
                  <a:pt x="17236" y="13561"/>
                </a:cubicBezTo>
                <a:cubicBezTo>
                  <a:pt x="20755" y="13561"/>
                  <a:pt x="24278" y="13212"/>
                  <a:pt x="27753" y="12510"/>
                </a:cubicBezTo>
                <a:cubicBezTo>
                  <a:pt x="30122" y="12009"/>
                  <a:pt x="36259" y="9708"/>
                  <a:pt x="36226" y="8240"/>
                </a:cubicBezTo>
                <a:cubicBezTo>
                  <a:pt x="36200" y="7838"/>
                  <a:pt x="35615" y="7690"/>
                  <a:pt x="34704" y="7690"/>
                </a:cubicBezTo>
                <a:cubicBezTo>
                  <a:pt x="32189" y="7690"/>
                  <a:pt x="27187" y="8816"/>
                  <a:pt x="24617" y="8816"/>
                </a:cubicBezTo>
                <a:cubicBezTo>
                  <a:pt x="24489" y="8816"/>
                  <a:pt x="24366" y="8813"/>
                  <a:pt x="24251" y="8807"/>
                </a:cubicBezTo>
                <a:lnTo>
                  <a:pt x="29288" y="7206"/>
                </a:lnTo>
                <a:cubicBezTo>
                  <a:pt x="34058" y="5671"/>
                  <a:pt x="44032" y="1902"/>
                  <a:pt x="42897" y="1035"/>
                </a:cubicBezTo>
                <a:cubicBezTo>
                  <a:pt x="42510" y="960"/>
                  <a:pt x="42122" y="927"/>
                  <a:pt x="41734" y="927"/>
                </a:cubicBezTo>
                <a:cubicBezTo>
                  <a:pt x="40046" y="927"/>
                  <a:pt x="38353" y="1547"/>
                  <a:pt x="36726" y="2036"/>
                </a:cubicBezTo>
                <a:cubicBezTo>
                  <a:pt x="31955" y="3515"/>
                  <a:pt x="26836" y="4015"/>
                  <a:pt x="21992" y="4015"/>
                </a:cubicBezTo>
                <a:cubicBezTo>
                  <a:pt x="16677" y="4015"/>
                  <a:pt x="11695" y="3412"/>
                  <a:pt x="7872" y="2836"/>
                </a:cubicBezTo>
                <a:cubicBezTo>
                  <a:pt x="5704" y="2536"/>
                  <a:pt x="2802" y="1435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6"/>
          <p:cNvSpPr/>
          <p:nvPr/>
        </p:nvSpPr>
        <p:spPr>
          <a:xfrm rot="-5400000">
            <a:off x="980306" y="4461002"/>
            <a:ext cx="739254" cy="279568"/>
          </a:xfrm>
          <a:custGeom>
            <a:rect b="b" l="l" r="r" t="t"/>
            <a:pathLst>
              <a:path extrusionOk="0" h="13738" w="36327">
                <a:moveTo>
                  <a:pt x="35185" y="1"/>
                </a:moveTo>
                <a:cubicBezTo>
                  <a:pt x="34865" y="1"/>
                  <a:pt x="34516" y="87"/>
                  <a:pt x="34225" y="195"/>
                </a:cubicBezTo>
                <a:cubicBezTo>
                  <a:pt x="31723" y="1162"/>
                  <a:pt x="29421" y="2630"/>
                  <a:pt x="27053" y="3864"/>
                </a:cubicBezTo>
                <a:cubicBezTo>
                  <a:pt x="21482" y="6766"/>
                  <a:pt x="15311" y="8367"/>
                  <a:pt x="9040" y="8567"/>
                </a:cubicBezTo>
                <a:cubicBezTo>
                  <a:pt x="8984" y="8569"/>
                  <a:pt x="8926" y="8571"/>
                  <a:pt x="8867" y="8571"/>
                </a:cubicBezTo>
                <a:cubicBezTo>
                  <a:pt x="7781" y="8571"/>
                  <a:pt x="6136" y="8223"/>
                  <a:pt x="4721" y="8223"/>
                </a:cubicBezTo>
                <a:cubicBezTo>
                  <a:pt x="3859" y="8223"/>
                  <a:pt x="3082" y="8352"/>
                  <a:pt x="2569" y="8767"/>
                </a:cubicBezTo>
                <a:cubicBezTo>
                  <a:pt x="0" y="10869"/>
                  <a:pt x="3169" y="13004"/>
                  <a:pt x="5104" y="13371"/>
                </a:cubicBezTo>
                <a:cubicBezTo>
                  <a:pt x="6569" y="13619"/>
                  <a:pt x="8048" y="13738"/>
                  <a:pt x="9527" y="13738"/>
                </a:cubicBezTo>
                <a:cubicBezTo>
                  <a:pt x="13606" y="13738"/>
                  <a:pt x="17688" y="12836"/>
                  <a:pt x="21482" y="11269"/>
                </a:cubicBezTo>
                <a:cubicBezTo>
                  <a:pt x="26619" y="9134"/>
                  <a:pt x="31256" y="5832"/>
                  <a:pt x="35392" y="2063"/>
                </a:cubicBezTo>
                <a:cubicBezTo>
                  <a:pt x="35826" y="1629"/>
                  <a:pt x="36326" y="1029"/>
                  <a:pt x="36059" y="461"/>
                </a:cubicBezTo>
                <a:cubicBezTo>
                  <a:pt x="35897" y="119"/>
                  <a:pt x="35560" y="1"/>
                  <a:pt x="351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6"/>
          <p:cNvSpPr/>
          <p:nvPr/>
        </p:nvSpPr>
        <p:spPr>
          <a:xfrm rot="-5400000">
            <a:off x="1598303" y="4831912"/>
            <a:ext cx="217236" cy="405942"/>
          </a:xfrm>
          <a:custGeom>
            <a:rect b="b" l="l" r="r" t="t"/>
            <a:pathLst>
              <a:path extrusionOk="0" h="19948" w="10675">
                <a:moveTo>
                  <a:pt x="0" y="0"/>
                </a:moveTo>
                <a:lnTo>
                  <a:pt x="0" y="19948"/>
                </a:lnTo>
                <a:cubicBezTo>
                  <a:pt x="2936" y="19147"/>
                  <a:pt x="5571" y="17446"/>
                  <a:pt x="7939" y="15478"/>
                </a:cubicBezTo>
                <a:cubicBezTo>
                  <a:pt x="8873" y="14711"/>
                  <a:pt x="9774" y="13877"/>
                  <a:pt x="10241" y="12776"/>
                </a:cubicBezTo>
                <a:cubicBezTo>
                  <a:pt x="10608" y="11709"/>
                  <a:pt x="10674" y="10541"/>
                  <a:pt x="10408" y="9407"/>
                </a:cubicBezTo>
                <a:cubicBezTo>
                  <a:pt x="9740" y="6171"/>
                  <a:pt x="7739" y="3336"/>
                  <a:pt x="4904" y="1635"/>
                </a:cubicBezTo>
                <a:cubicBezTo>
                  <a:pt x="3403" y="767"/>
                  <a:pt x="1735" y="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6"/>
          <p:cNvSpPr/>
          <p:nvPr/>
        </p:nvSpPr>
        <p:spPr>
          <a:xfrm rot="-5400000">
            <a:off x="1110458" y="4105174"/>
            <a:ext cx="74013" cy="57285"/>
          </a:xfrm>
          <a:custGeom>
            <a:rect b="b" l="l" r="r" t="t"/>
            <a:pathLst>
              <a:path extrusionOk="0" h="2815" w="3637">
                <a:moveTo>
                  <a:pt x="2336" y="0"/>
                </a:moveTo>
                <a:cubicBezTo>
                  <a:pt x="2269" y="0"/>
                  <a:pt x="2202" y="4"/>
                  <a:pt x="2136" y="13"/>
                </a:cubicBezTo>
                <a:cubicBezTo>
                  <a:pt x="1769" y="46"/>
                  <a:pt x="1402" y="146"/>
                  <a:pt x="1068" y="346"/>
                </a:cubicBezTo>
                <a:lnTo>
                  <a:pt x="835" y="513"/>
                </a:lnTo>
                <a:cubicBezTo>
                  <a:pt x="568" y="713"/>
                  <a:pt x="368" y="980"/>
                  <a:pt x="201" y="1247"/>
                </a:cubicBezTo>
                <a:cubicBezTo>
                  <a:pt x="34" y="1514"/>
                  <a:pt x="1" y="1847"/>
                  <a:pt x="101" y="2114"/>
                </a:cubicBezTo>
                <a:cubicBezTo>
                  <a:pt x="334" y="2548"/>
                  <a:pt x="768" y="2815"/>
                  <a:pt x="1235" y="2815"/>
                </a:cubicBezTo>
                <a:cubicBezTo>
                  <a:pt x="1769" y="2815"/>
                  <a:pt x="2269" y="2681"/>
                  <a:pt x="2736" y="2448"/>
                </a:cubicBezTo>
                <a:cubicBezTo>
                  <a:pt x="3070" y="2281"/>
                  <a:pt x="3337" y="2047"/>
                  <a:pt x="3537" y="1747"/>
                </a:cubicBezTo>
                <a:cubicBezTo>
                  <a:pt x="3637" y="1414"/>
                  <a:pt x="3637" y="1047"/>
                  <a:pt x="3470" y="746"/>
                </a:cubicBezTo>
                <a:cubicBezTo>
                  <a:pt x="3370" y="480"/>
                  <a:pt x="3170" y="246"/>
                  <a:pt x="2936" y="113"/>
                </a:cubicBezTo>
                <a:cubicBezTo>
                  <a:pt x="2736" y="38"/>
                  <a:pt x="2536" y="0"/>
                  <a:pt x="2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6"/>
          <p:cNvSpPr/>
          <p:nvPr/>
        </p:nvSpPr>
        <p:spPr>
          <a:xfrm rot="-5400000">
            <a:off x="130601" y="3497912"/>
            <a:ext cx="274949" cy="193874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6"/>
          <p:cNvSpPr/>
          <p:nvPr/>
        </p:nvSpPr>
        <p:spPr>
          <a:xfrm rot="-5400000">
            <a:off x="50976" y="3382806"/>
            <a:ext cx="93020" cy="73850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7"/>
          <p:cNvGrpSpPr/>
          <p:nvPr/>
        </p:nvGrpSpPr>
        <p:grpSpPr>
          <a:xfrm rot="5400000">
            <a:off x="-582751" y="582751"/>
            <a:ext cx="2548638" cy="1383143"/>
            <a:chOff x="-2" y="3760351"/>
            <a:chExt cx="2548638" cy="1383143"/>
          </a:xfrm>
        </p:grpSpPr>
        <p:sp>
          <p:nvSpPr>
            <p:cNvPr id="712" name="Google Shape;712;p7"/>
            <p:cNvSpPr/>
            <p:nvPr/>
          </p:nvSpPr>
          <p:spPr>
            <a:xfrm flipH="1" rot="-5400000">
              <a:off x="1846477" y="4441335"/>
              <a:ext cx="872930" cy="531389"/>
            </a:xfrm>
            <a:custGeom>
              <a:rect b="b" l="l" r="r" t="t"/>
              <a:pathLst>
                <a:path extrusionOk="0" h="21505" w="35327">
                  <a:moveTo>
                    <a:pt x="1334" y="0"/>
                  </a:moveTo>
                  <a:cubicBezTo>
                    <a:pt x="1094" y="0"/>
                    <a:pt x="861" y="60"/>
                    <a:pt x="668" y="188"/>
                  </a:cubicBezTo>
                  <a:cubicBezTo>
                    <a:pt x="435" y="388"/>
                    <a:pt x="301" y="655"/>
                    <a:pt x="268" y="955"/>
                  </a:cubicBezTo>
                  <a:cubicBezTo>
                    <a:pt x="1" y="2423"/>
                    <a:pt x="1135" y="3724"/>
                    <a:pt x="2236" y="4758"/>
                  </a:cubicBezTo>
                  <a:cubicBezTo>
                    <a:pt x="7773" y="9762"/>
                    <a:pt x="14478" y="13231"/>
                    <a:pt x="21750" y="14799"/>
                  </a:cubicBezTo>
                  <a:cubicBezTo>
                    <a:pt x="22450" y="14965"/>
                    <a:pt x="23318" y="15266"/>
                    <a:pt x="23351" y="16000"/>
                  </a:cubicBezTo>
                  <a:cubicBezTo>
                    <a:pt x="23351" y="16604"/>
                    <a:pt x="22605" y="16961"/>
                    <a:pt x="21950" y="16961"/>
                  </a:cubicBezTo>
                  <a:cubicBezTo>
                    <a:pt x="21847" y="16961"/>
                    <a:pt x="21745" y="16952"/>
                    <a:pt x="21650" y="16934"/>
                  </a:cubicBezTo>
                  <a:cubicBezTo>
                    <a:pt x="21117" y="16861"/>
                    <a:pt x="20568" y="16665"/>
                    <a:pt x="20038" y="16665"/>
                  </a:cubicBezTo>
                  <a:cubicBezTo>
                    <a:pt x="19838" y="16665"/>
                    <a:pt x="19641" y="16694"/>
                    <a:pt x="19448" y="16767"/>
                  </a:cubicBezTo>
                  <a:cubicBezTo>
                    <a:pt x="18448" y="17200"/>
                    <a:pt x="18381" y="18768"/>
                    <a:pt x="19081" y="19602"/>
                  </a:cubicBezTo>
                  <a:cubicBezTo>
                    <a:pt x="19815" y="20436"/>
                    <a:pt x="20983" y="20703"/>
                    <a:pt x="22050" y="20903"/>
                  </a:cubicBezTo>
                  <a:cubicBezTo>
                    <a:pt x="24167" y="21304"/>
                    <a:pt x="26307" y="21504"/>
                    <a:pt x="28444" y="21504"/>
                  </a:cubicBezTo>
                  <a:cubicBezTo>
                    <a:pt x="30752" y="21504"/>
                    <a:pt x="33057" y="21271"/>
                    <a:pt x="35326" y="20803"/>
                  </a:cubicBezTo>
                  <a:lnTo>
                    <a:pt x="35326" y="10262"/>
                  </a:lnTo>
                  <a:cubicBezTo>
                    <a:pt x="33498" y="10680"/>
                    <a:pt x="31629" y="10873"/>
                    <a:pt x="29753" y="10873"/>
                  </a:cubicBezTo>
                  <a:cubicBezTo>
                    <a:pt x="26837" y="10873"/>
                    <a:pt x="23904" y="10407"/>
                    <a:pt x="21083" y="9595"/>
                  </a:cubicBezTo>
                  <a:cubicBezTo>
                    <a:pt x="15746" y="8094"/>
                    <a:pt x="10809" y="5359"/>
                    <a:pt x="6172" y="2256"/>
                  </a:cubicBezTo>
                  <a:cubicBezTo>
                    <a:pt x="4771" y="1356"/>
                    <a:pt x="3370" y="388"/>
                    <a:pt x="1736" y="55"/>
                  </a:cubicBezTo>
                  <a:cubicBezTo>
                    <a:pt x="1604" y="19"/>
                    <a:pt x="1468" y="0"/>
                    <a:pt x="1334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 flipH="1" rot="-5400000">
              <a:off x="2212494" y="4165484"/>
              <a:ext cx="302525" cy="178060"/>
            </a:xfrm>
            <a:custGeom>
              <a:rect b="b" l="l" r="r" t="t"/>
              <a:pathLst>
                <a:path extrusionOk="0" h="7206" w="12243">
                  <a:moveTo>
                    <a:pt x="3516" y="0"/>
                  </a:moveTo>
                  <a:cubicBezTo>
                    <a:pt x="1987" y="0"/>
                    <a:pt x="721" y="472"/>
                    <a:pt x="501" y="1877"/>
                  </a:cubicBezTo>
                  <a:cubicBezTo>
                    <a:pt x="0" y="5046"/>
                    <a:pt x="7106" y="6914"/>
                    <a:pt x="9274" y="7147"/>
                  </a:cubicBezTo>
                  <a:cubicBezTo>
                    <a:pt x="9497" y="7187"/>
                    <a:pt x="9721" y="7206"/>
                    <a:pt x="9943" y="7206"/>
                  </a:cubicBezTo>
                  <a:cubicBezTo>
                    <a:pt x="10283" y="7206"/>
                    <a:pt x="10618" y="7161"/>
                    <a:pt x="10942" y="7081"/>
                  </a:cubicBezTo>
                  <a:cubicBezTo>
                    <a:pt x="11509" y="6914"/>
                    <a:pt x="11976" y="6514"/>
                    <a:pt x="12142" y="5980"/>
                  </a:cubicBezTo>
                  <a:cubicBezTo>
                    <a:pt x="12243" y="5613"/>
                    <a:pt x="12209" y="5279"/>
                    <a:pt x="12109" y="4946"/>
                  </a:cubicBezTo>
                  <a:cubicBezTo>
                    <a:pt x="11675" y="3478"/>
                    <a:pt x="10708" y="2244"/>
                    <a:pt x="9374" y="1543"/>
                  </a:cubicBezTo>
                  <a:cubicBezTo>
                    <a:pt x="8394" y="956"/>
                    <a:pt x="5690" y="0"/>
                    <a:pt x="3516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 flipH="1" rot="-5400000">
              <a:off x="1851024" y="4036634"/>
              <a:ext cx="162864" cy="135287"/>
            </a:xfrm>
            <a:custGeom>
              <a:rect b="b" l="l" r="r" t="t"/>
              <a:pathLst>
                <a:path extrusionOk="0" h="5475" w="6591">
                  <a:moveTo>
                    <a:pt x="2432" y="0"/>
                  </a:moveTo>
                  <a:cubicBezTo>
                    <a:pt x="1" y="0"/>
                    <a:pt x="1078" y="4882"/>
                    <a:pt x="3755" y="5423"/>
                  </a:cubicBezTo>
                  <a:cubicBezTo>
                    <a:pt x="3928" y="5458"/>
                    <a:pt x="4108" y="5475"/>
                    <a:pt x="4288" y="5475"/>
                  </a:cubicBezTo>
                  <a:cubicBezTo>
                    <a:pt x="5320" y="5475"/>
                    <a:pt x="6377" y="4916"/>
                    <a:pt x="6490" y="3922"/>
                  </a:cubicBezTo>
                  <a:cubicBezTo>
                    <a:pt x="6590" y="3022"/>
                    <a:pt x="5923" y="2254"/>
                    <a:pt x="5289" y="1587"/>
                  </a:cubicBezTo>
                  <a:cubicBezTo>
                    <a:pt x="4756" y="987"/>
                    <a:pt x="4088" y="486"/>
                    <a:pt x="3355" y="186"/>
                  </a:cubicBezTo>
                  <a:cubicBezTo>
                    <a:pt x="3004" y="58"/>
                    <a:pt x="2697" y="0"/>
                    <a:pt x="2432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 flipH="1" rot="-5400000">
              <a:off x="1030664" y="3797676"/>
              <a:ext cx="526718" cy="925217"/>
            </a:xfrm>
            <a:custGeom>
              <a:rect b="b" l="l" r="r" t="t"/>
              <a:pathLst>
                <a:path extrusionOk="0" h="37443" w="21316">
                  <a:moveTo>
                    <a:pt x="3364" y="0"/>
                  </a:moveTo>
                  <a:cubicBezTo>
                    <a:pt x="823" y="0"/>
                    <a:pt x="198" y="2721"/>
                    <a:pt x="134" y="4881"/>
                  </a:cubicBezTo>
                  <a:cubicBezTo>
                    <a:pt x="0" y="11252"/>
                    <a:pt x="2569" y="18223"/>
                    <a:pt x="5538" y="23727"/>
                  </a:cubicBezTo>
                  <a:cubicBezTo>
                    <a:pt x="7339" y="27096"/>
                    <a:pt x="9574" y="30265"/>
                    <a:pt x="12176" y="33101"/>
                  </a:cubicBezTo>
                  <a:cubicBezTo>
                    <a:pt x="13877" y="34969"/>
                    <a:pt x="15878" y="36737"/>
                    <a:pt x="18347" y="37304"/>
                  </a:cubicBezTo>
                  <a:cubicBezTo>
                    <a:pt x="18612" y="37397"/>
                    <a:pt x="18888" y="37442"/>
                    <a:pt x="19162" y="37442"/>
                  </a:cubicBezTo>
                  <a:cubicBezTo>
                    <a:pt x="19577" y="37442"/>
                    <a:pt x="19987" y="37338"/>
                    <a:pt x="20348" y="37137"/>
                  </a:cubicBezTo>
                  <a:cubicBezTo>
                    <a:pt x="21115" y="36637"/>
                    <a:pt x="21316" y="35536"/>
                    <a:pt x="21015" y="34635"/>
                  </a:cubicBezTo>
                  <a:cubicBezTo>
                    <a:pt x="20749" y="33735"/>
                    <a:pt x="20115" y="33034"/>
                    <a:pt x="19514" y="32334"/>
                  </a:cubicBezTo>
                  <a:cubicBezTo>
                    <a:pt x="13543" y="25128"/>
                    <a:pt x="10908" y="15788"/>
                    <a:pt x="8640" y="6715"/>
                  </a:cubicBezTo>
                  <a:cubicBezTo>
                    <a:pt x="7973" y="4113"/>
                    <a:pt x="6905" y="244"/>
                    <a:pt x="3636" y="10"/>
                  </a:cubicBezTo>
                  <a:cubicBezTo>
                    <a:pt x="3543" y="4"/>
                    <a:pt x="3452" y="0"/>
                    <a:pt x="3364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 flipH="1" rot="-5400000">
              <a:off x="1769728" y="4625053"/>
              <a:ext cx="189600" cy="154907"/>
            </a:xfrm>
            <a:custGeom>
              <a:rect b="b" l="l" r="r" t="t"/>
              <a:pathLst>
                <a:path extrusionOk="0" h="6269" w="7673">
                  <a:moveTo>
                    <a:pt x="3083" y="1"/>
                  </a:moveTo>
                  <a:cubicBezTo>
                    <a:pt x="1851" y="1"/>
                    <a:pt x="665" y="487"/>
                    <a:pt x="400" y="1831"/>
                  </a:cubicBezTo>
                  <a:cubicBezTo>
                    <a:pt x="0" y="3866"/>
                    <a:pt x="2235" y="5801"/>
                    <a:pt x="3970" y="6168"/>
                  </a:cubicBezTo>
                  <a:cubicBezTo>
                    <a:pt x="4253" y="6236"/>
                    <a:pt x="4536" y="6269"/>
                    <a:pt x="4817" y="6269"/>
                  </a:cubicBezTo>
                  <a:cubicBezTo>
                    <a:pt x="5362" y="6269"/>
                    <a:pt x="5898" y="6143"/>
                    <a:pt x="6405" y="5901"/>
                  </a:cubicBezTo>
                  <a:cubicBezTo>
                    <a:pt x="7172" y="5434"/>
                    <a:pt x="7672" y="4600"/>
                    <a:pt x="7672" y="3699"/>
                  </a:cubicBezTo>
                  <a:cubicBezTo>
                    <a:pt x="7672" y="2298"/>
                    <a:pt x="6538" y="1131"/>
                    <a:pt x="5271" y="497"/>
                  </a:cubicBezTo>
                  <a:cubicBezTo>
                    <a:pt x="4673" y="198"/>
                    <a:pt x="3868" y="1"/>
                    <a:pt x="3083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 flipH="1" rot="-5400000">
              <a:off x="1003718" y="4453344"/>
              <a:ext cx="662722" cy="717578"/>
            </a:xfrm>
            <a:custGeom>
              <a:rect b="b" l="l" r="r" t="t"/>
              <a:pathLst>
                <a:path extrusionOk="0" h="29040" w="26820">
                  <a:moveTo>
                    <a:pt x="5513" y="1"/>
                  </a:moveTo>
                  <a:cubicBezTo>
                    <a:pt x="5384" y="1"/>
                    <a:pt x="5257" y="46"/>
                    <a:pt x="5137" y="152"/>
                  </a:cubicBezTo>
                  <a:cubicBezTo>
                    <a:pt x="4870" y="485"/>
                    <a:pt x="4737" y="852"/>
                    <a:pt x="4703" y="1286"/>
                  </a:cubicBezTo>
                  <a:cubicBezTo>
                    <a:pt x="4349" y="3188"/>
                    <a:pt x="4524" y="5183"/>
                    <a:pt x="5198" y="7031"/>
                  </a:cubicBezTo>
                  <a:lnTo>
                    <a:pt x="5198" y="7031"/>
                  </a:lnTo>
                  <a:cubicBezTo>
                    <a:pt x="4660" y="5642"/>
                    <a:pt x="3820" y="4409"/>
                    <a:pt x="2735" y="3421"/>
                  </a:cubicBezTo>
                  <a:cubicBezTo>
                    <a:pt x="2322" y="3094"/>
                    <a:pt x="1837" y="2810"/>
                    <a:pt x="1374" y="2810"/>
                  </a:cubicBezTo>
                  <a:cubicBezTo>
                    <a:pt x="1127" y="2810"/>
                    <a:pt x="887" y="2890"/>
                    <a:pt x="667" y="3087"/>
                  </a:cubicBezTo>
                  <a:cubicBezTo>
                    <a:pt x="0" y="3754"/>
                    <a:pt x="33" y="5189"/>
                    <a:pt x="167" y="6323"/>
                  </a:cubicBezTo>
                  <a:cubicBezTo>
                    <a:pt x="600" y="9458"/>
                    <a:pt x="1601" y="12461"/>
                    <a:pt x="3069" y="15263"/>
                  </a:cubicBezTo>
                  <a:lnTo>
                    <a:pt x="2735" y="14462"/>
                  </a:lnTo>
                  <a:lnTo>
                    <a:pt x="2735" y="14462"/>
                  </a:lnTo>
                  <a:cubicBezTo>
                    <a:pt x="4737" y="18698"/>
                    <a:pt x="7906" y="22301"/>
                    <a:pt x="11875" y="24803"/>
                  </a:cubicBezTo>
                  <a:cubicBezTo>
                    <a:pt x="16412" y="27538"/>
                    <a:pt x="21349" y="28505"/>
                    <a:pt x="26252" y="29006"/>
                  </a:cubicBezTo>
                  <a:lnTo>
                    <a:pt x="26819" y="29039"/>
                  </a:lnTo>
                  <a:lnTo>
                    <a:pt x="26819" y="20867"/>
                  </a:lnTo>
                  <a:cubicBezTo>
                    <a:pt x="19481" y="20500"/>
                    <a:pt x="12409" y="14562"/>
                    <a:pt x="8640" y="5622"/>
                  </a:cubicBezTo>
                  <a:cubicBezTo>
                    <a:pt x="8006" y="4121"/>
                    <a:pt x="7472" y="2520"/>
                    <a:pt x="6705" y="1086"/>
                  </a:cubicBezTo>
                  <a:cubicBezTo>
                    <a:pt x="6421" y="543"/>
                    <a:pt x="5956" y="1"/>
                    <a:pt x="5513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 flipH="1" rot="-5400000">
              <a:off x="-82163" y="3842512"/>
              <a:ext cx="725387" cy="561065"/>
            </a:xfrm>
            <a:custGeom>
              <a:rect b="b" l="l" r="r" t="t"/>
              <a:pathLst>
                <a:path extrusionOk="0" h="22706" w="29356">
                  <a:moveTo>
                    <a:pt x="1" y="0"/>
                  </a:moveTo>
                  <a:cubicBezTo>
                    <a:pt x="2036" y="3369"/>
                    <a:pt x="3136" y="7239"/>
                    <a:pt x="4571" y="10908"/>
                  </a:cubicBezTo>
                  <a:cubicBezTo>
                    <a:pt x="6272" y="15244"/>
                    <a:pt x="8740" y="19614"/>
                    <a:pt x="12910" y="21682"/>
                  </a:cubicBezTo>
                  <a:cubicBezTo>
                    <a:pt x="14332" y="22380"/>
                    <a:pt x="15892" y="22706"/>
                    <a:pt x="17460" y="22706"/>
                  </a:cubicBezTo>
                  <a:cubicBezTo>
                    <a:pt x="21664" y="22706"/>
                    <a:pt x="25923" y="20360"/>
                    <a:pt x="27721" y="16545"/>
                  </a:cubicBezTo>
                  <a:cubicBezTo>
                    <a:pt x="28488" y="14777"/>
                    <a:pt x="28922" y="12876"/>
                    <a:pt x="29055" y="10975"/>
                  </a:cubicBezTo>
                  <a:cubicBezTo>
                    <a:pt x="29355" y="7272"/>
                    <a:pt x="28988" y="3569"/>
                    <a:pt x="27988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9" name="Google Shape;719;p7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20" name="Google Shape;720;p7"/>
          <p:cNvSpPr/>
          <p:nvPr/>
        </p:nvSpPr>
        <p:spPr>
          <a:xfrm flipH="1" rot="5400000">
            <a:off x="8574311" y="4103180"/>
            <a:ext cx="776462" cy="362891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7"/>
          <p:cNvSpPr/>
          <p:nvPr/>
        </p:nvSpPr>
        <p:spPr>
          <a:xfrm flipH="1" rot="5400000">
            <a:off x="7241689" y="4431934"/>
            <a:ext cx="1088031" cy="335117"/>
          </a:xfrm>
          <a:custGeom>
            <a:rect b="b" l="l" r="r" t="t"/>
            <a:pathLst>
              <a:path extrusionOk="0" h="13562" w="44032">
                <a:moveTo>
                  <a:pt x="0" y="1"/>
                </a:moveTo>
                <a:lnTo>
                  <a:pt x="0" y="10708"/>
                </a:lnTo>
                <a:cubicBezTo>
                  <a:pt x="5577" y="12602"/>
                  <a:pt x="11401" y="13561"/>
                  <a:pt x="17236" y="13561"/>
                </a:cubicBezTo>
                <a:cubicBezTo>
                  <a:pt x="20755" y="13561"/>
                  <a:pt x="24278" y="13212"/>
                  <a:pt x="27753" y="12510"/>
                </a:cubicBezTo>
                <a:cubicBezTo>
                  <a:pt x="30122" y="12009"/>
                  <a:pt x="36259" y="9708"/>
                  <a:pt x="36226" y="8240"/>
                </a:cubicBezTo>
                <a:cubicBezTo>
                  <a:pt x="36200" y="7838"/>
                  <a:pt x="35615" y="7690"/>
                  <a:pt x="34704" y="7690"/>
                </a:cubicBezTo>
                <a:cubicBezTo>
                  <a:pt x="32189" y="7690"/>
                  <a:pt x="27187" y="8816"/>
                  <a:pt x="24617" y="8816"/>
                </a:cubicBezTo>
                <a:cubicBezTo>
                  <a:pt x="24489" y="8816"/>
                  <a:pt x="24366" y="8813"/>
                  <a:pt x="24251" y="8807"/>
                </a:cubicBezTo>
                <a:lnTo>
                  <a:pt x="29288" y="7206"/>
                </a:lnTo>
                <a:cubicBezTo>
                  <a:pt x="34058" y="5671"/>
                  <a:pt x="44032" y="1902"/>
                  <a:pt x="42897" y="1035"/>
                </a:cubicBezTo>
                <a:cubicBezTo>
                  <a:pt x="42510" y="960"/>
                  <a:pt x="42122" y="927"/>
                  <a:pt x="41734" y="927"/>
                </a:cubicBezTo>
                <a:cubicBezTo>
                  <a:pt x="40046" y="927"/>
                  <a:pt x="38353" y="1547"/>
                  <a:pt x="36726" y="2036"/>
                </a:cubicBezTo>
                <a:cubicBezTo>
                  <a:pt x="31955" y="3515"/>
                  <a:pt x="26836" y="4015"/>
                  <a:pt x="21992" y="4015"/>
                </a:cubicBezTo>
                <a:cubicBezTo>
                  <a:pt x="16677" y="4015"/>
                  <a:pt x="11695" y="3412"/>
                  <a:pt x="7872" y="2836"/>
                </a:cubicBezTo>
                <a:cubicBezTo>
                  <a:pt x="5704" y="2536"/>
                  <a:pt x="2802" y="1435"/>
                  <a:pt x="0" y="1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7"/>
          <p:cNvSpPr/>
          <p:nvPr/>
        </p:nvSpPr>
        <p:spPr>
          <a:xfrm flipH="1" rot="5400000">
            <a:off x="7055956" y="4314772"/>
            <a:ext cx="897640" cy="339466"/>
          </a:xfrm>
          <a:custGeom>
            <a:rect b="b" l="l" r="r" t="t"/>
            <a:pathLst>
              <a:path extrusionOk="0" h="13738" w="36327">
                <a:moveTo>
                  <a:pt x="35185" y="1"/>
                </a:moveTo>
                <a:cubicBezTo>
                  <a:pt x="34865" y="1"/>
                  <a:pt x="34516" y="87"/>
                  <a:pt x="34225" y="195"/>
                </a:cubicBezTo>
                <a:cubicBezTo>
                  <a:pt x="31723" y="1162"/>
                  <a:pt x="29421" y="2630"/>
                  <a:pt x="27053" y="3864"/>
                </a:cubicBezTo>
                <a:cubicBezTo>
                  <a:pt x="21482" y="6766"/>
                  <a:pt x="15311" y="8367"/>
                  <a:pt x="9040" y="8567"/>
                </a:cubicBezTo>
                <a:cubicBezTo>
                  <a:pt x="8984" y="8569"/>
                  <a:pt x="8926" y="8571"/>
                  <a:pt x="8867" y="8571"/>
                </a:cubicBezTo>
                <a:cubicBezTo>
                  <a:pt x="7781" y="8571"/>
                  <a:pt x="6136" y="8223"/>
                  <a:pt x="4721" y="8223"/>
                </a:cubicBezTo>
                <a:cubicBezTo>
                  <a:pt x="3859" y="8223"/>
                  <a:pt x="3082" y="8352"/>
                  <a:pt x="2569" y="8767"/>
                </a:cubicBezTo>
                <a:cubicBezTo>
                  <a:pt x="0" y="10869"/>
                  <a:pt x="3169" y="13004"/>
                  <a:pt x="5104" y="13371"/>
                </a:cubicBezTo>
                <a:cubicBezTo>
                  <a:pt x="6569" y="13619"/>
                  <a:pt x="8048" y="13738"/>
                  <a:pt x="9527" y="13738"/>
                </a:cubicBezTo>
                <a:cubicBezTo>
                  <a:pt x="13606" y="13738"/>
                  <a:pt x="17688" y="12836"/>
                  <a:pt x="21482" y="11269"/>
                </a:cubicBezTo>
                <a:cubicBezTo>
                  <a:pt x="26619" y="9134"/>
                  <a:pt x="31256" y="5832"/>
                  <a:pt x="35392" y="2063"/>
                </a:cubicBezTo>
                <a:cubicBezTo>
                  <a:pt x="35826" y="1629"/>
                  <a:pt x="36326" y="1029"/>
                  <a:pt x="36059" y="461"/>
                </a:cubicBezTo>
                <a:cubicBezTo>
                  <a:pt x="35897" y="119"/>
                  <a:pt x="35560" y="1"/>
                  <a:pt x="35185" y="1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7"/>
          <p:cNvSpPr/>
          <p:nvPr/>
        </p:nvSpPr>
        <p:spPr>
          <a:xfrm flipH="1" rot="5400000">
            <a:off x="6939399" y="4765161"/>
            <a:ext cx="263779" cy="492915"/>
          </a:xfrm>
          <a:custGeom>
            <a:rect b="b" l="l" r="r" t="t"/>
            <a:pathLst>
              <a:path extrusionOk="0" h="19948" w="10675">
                <a:moveTo>
                  <a:pt x="0" y="0"/>
                </a:moveTo>
                <a:lnTo>
                  <a:pt x="0" y="19948"/>
                </a:lnTo>
                <a:cubicBezTo>
                  <a:pt x="2936" y="19147"/>
                  <a:pt x="5571" y="17446"/>
                  <a:pt x="7939" y="15478"/>
                </a:cubicBezTo>
                <a:cubicBezTo>
                  <a:pt x="8873" y="14711"/>
                  <a:pt x="9774" y="13877"/>
                  <a:pt x="10241" y="12776"/>
                </a:cubicBezTo>
                <a:cubicBezTo>
                  <a:pt x="10608" y="11709"/>
                  <a:pt x="10674" y="10541"/>
                  <a:pt x="10408" y="9407"/>
                </a:cubicBezTo>
                <a:cubicBezTo>
                  <a:pt x="9740" y="6171"/>
                  <a:pt x="7739" y="3336"/>
                  <a:pt x="4904" y="1635"/>
                </a:cubicBezTo>
                <a:cubicBezTo>
                  <a:pt x="3403" y="767"/>
                  <a:pt x="1735" y="200"/>
                  <a:pt x="0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7"/>
          <p:cNvSpPr/>
          <p:nvPr/>
        </p:nvSpPr>
        <p:spPr>
          <a:xfrm flipH="1" rot="5400000">
            <a:off x="8651542" y="3145260"/>
            <a:ext cx="333857" cy="235412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7"/>
          <p:cNvSpPr/>
          <p:nvPr/>
        </p:nvSpPr>
        <p:spPr>
          <a:xfrm flipH="1" rot="5400000">
            <a:off x="8969140" y="3005475"/>
            <a:ext cx="112949" cy="89673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7"/>
          <p:cNvSpPr txBox="1"/>
          <p:nvPr>
            <p:ph idx="1" type="subTitle"/>
          </p:nvPr>
        </p:nvSpPr>
        <p:spPr>
          <a:xfrm>
            <a:off x="1957350" y="1440450"/>
            <a:ext cx="5229300" cy="25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 Sans"/>
              <a:buChar char="●"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 Sans"/>
              <a:buChar char="○"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 Sans"/>
              <a:buChar char="■"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 Sans"/>
              <a:buChar char="●"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 Sans"/>
              <a:buChar char="○"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 Sans"/>
              <a:buChar char="■"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 Sans"/>
              <a:buChar char="●"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 Sans"/>
              <a:buChar char="○"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Nunito Sans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8"/>
          <p:cNvGrpSpPr/>
          <p:nvPr/>
        </p:nvGrpSpPr>
        <p:grpSpPr>
          <a:xfrm rot="5400000">
            <a:off x="-1822768" y="1822700"/>
            <a:ext cx="5132715" cy="1487420"/>
            <a:chOff x="1288600" y="3892275"/>
            <a:chExt cx="5006550" cy="1451000"/>
          </a:xfrm>
        </p:grpSpPr>
        <p:sp>
          <p:nvSpPr>
            <p:cNvPr id="729" name="Google Shape;729;p8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773950" y="3892275"/>
              <a:ext cx="54225" cy="47675"/>
            </a:xfrm>
            <a:custGeom>
              <a:rect b="b" l="l" r="r" t="t"/>
              <a:pathLst>
                <a:path extrusionOk="0" h="1907" w="2169">
                  <a:moveTo>
                    <a:pt x="1193" y="0"/>
                  </a:moveTo>
                  <a:cubicBezTo>
                    <a:pt x="1162" y="0"/>
                    <a:pt x="1132" y="2"/>
                    <a:pt x="1101" y="5"/>
                  </a:cubicBezTo>
                  <a:cubicBezTo>
                    <a:pt x="934" y="5"/>
                    <a:pt x="801" y="72"/>
                    <a:pt x="634" y="105"/>
                  </a:cubicBezTo>
                  <a:cubicBezTo>
                    <a:pt x="267" y="306"/>
                    <a:pt x="33" y="639"/>
                    <a:pt x="0" y="1073"/>
                  </a:cubicBezTo>
                  <a:cubicBezTo>
                    <a:pt x="33" y="1306"/>
                    <a:pt x="167" y="1540"/>
                    <a:pt x="367" y="1673"/>
                  </a:cubicBezTo>
                  <a:cubicBezTo>
                    <a:pt x="567" y="1807"/>
                    <a:pt x="801" y="1873"/>
                    <a:pt x="1034" y="1907"/>
                  </a:cubicBezTo>
                  <a:cubicBezTo>
                    <a:pt x="1234" y="1907"/>
                    <a:pt x="1434" y="1873"/>
                    <a:pt x="1635" y="1807"/>
                  </a:cubicBezTo>
                  <a:cubicBezTo>
                    <a:pt x="1735" y="1773"/>
                    <a:pt x="1835" y="1740"/>
                    <a:pt x="1935" y="1673"/>
                  </a:cubicBezTo>
                  <a:cubicBezTo>
                    <a:pt x="2102" y="1506"/>
                    <a:pt x="2168" y="1273"/>
                    <a:pt x="2168" y="1039"/>
                  </a:cubicBezTo>
                  <a:cubicBezTo>
                    <a:pt x="2135" y="773"/>
                    <a:pt x="2035" y="506"/>
                    <a:pt x="1868" y="306"/>
                  </a:cubicBezTo>
                  <a:cubicBezTo>
                    <a:pt x="1689" y="126"/>
                    <a:pt x="1455" y="0"/>
                    <a:pt x="119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251450" y="4266700"/>
              <a:ext cx="54225" cy="47700"/>
            </a:xfrm>
            <a:custGeom>
              <a:rect b="b" l="l" r="r" t="t"/>
              <a:pathLst>
                <a:path extrusionOk="0" h="1908" w="2169">
                  <a:moveTo>
                    <a:pt x="1184" y="1"/>
                  </a:moveTo>
                  <a:cubicBezTo>
                    <a:pt x="1156" y="1"/>
                    <a:pt x="1128" y="2"/>
                    <a:pt x="1101" y="6"/>
                  </a:cubicBezTo>
                  <a:cubicBezTo>
                    <a:pt x="934" y="6"/>
                    <a:pt x="801" y="72"/>
                    <a:pt x="634" y="106"/>
                  </a:cubicBezTo>
                  <a:cubicBezTo>
                    <a:pt x="267" y="306"/>
                    <a:pt x="33" y="639"/>
                    <a:pt x="0" y="1073"/>
                  </a:cubicBezTo>
                  <a:cubicBezTo>
                    <a:pt x="33" y="1307"/>
                    <a:pt x="167" y="1540"/>
                    <a:pt x="367" y="1674"/>
                  </a:cubicBezTo>
                  <a:cubicBezTo>
                    <a:pt x="567" y="1807"/>
                    <a:pt x="801" y="1874"/>
                    <a:pt x="1034" y="1907"/>
                  </a:cubicBezTo>
                  <a:cubicBezTo>
                    <a:pt x="1234" y="1907"/>
                    <a:pt x="1434" y="1874"/>
                    <a:pt x="1635" y="1807"/>
                  </a:cubicBezTo>
                  <a:cubicBezTo>
                    <a:pt x="1735" y="1774"/>
                    <a:pt x="1835" y="1740"/>
                    <a:pt x="1935" y="1674"/>
                  </a:cubicBezTo>
                  <a:cubicBezTo>
                    <a:pt x="2102" y="1507"/>
                    <a:pt x="2168" y="1273"/>
                    <a:pt x="2168" y="1040"/>
                  </a:cubicBezTo>
                  <a:cubicBezTo>
                    <a:pt x="2135" y="773"/>
                    <a:pt x="2035" y="506"/>
                    <a:pt x="1835" y="306"/>
                  </a:cubicBezTo>
                  <a:cubicBezTo>
                    <a:pt x="1685" y="126"/>
                    <a:pt x="1428" y="1"/>
                    <a:pt x="1184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4" name="Google Shape;744;p8"/>
          <p:cNvSpPr/>
          <p:nvPr/>
        </p:nvSpPr>
        <p:spPr>
          <a:xfrm flipH="1" rot="5400000">
            <a:off x="8499096" y="742464"/>
            <a:ext cx="727588" cy="562201"/>
          </a:xfrm>
          <a:custGeom>
            <a:rect b="b" l="l" r="r" t="t"/>
            <a:pathLst>
              <a:path extrusionOk="0" h="22706" w="29356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5" name="Google Shape;745;p8"/>
          <p:cNvGrpSpPr/>
          <p:nvPr/>
        </p:nvGrpSpPr>
        <p:grpSpPr>
          <a:xfrm>
            <a:off x="487715" y="550404"/>
            <a:ext cx="660897" cy="631087"/>
            <a:chOff x="2685725" y="3917300"/>
            <a:chExt cx="1167250" cy="1114600"/>
          </a:xfrm>
        </p:grpSpPr>
        <p:sp>
          <p:nvSpPr>
            <p:cNvPr id="746" name="Google Shape;746;p8"/>
            <p:cNvSpPr/>
            <p:nvPr/>
          </p:nvSpPr>
          <p:spPr>
            <a:xfrm>
              <a:off x="3427825" y="4444650"/>
              <a:ext cx="348925" cy="316725"/>
            </a:xfrm>
            <a:custGeom>
              <a:rect b="b" l="l" r="r" t="t"/>
              <a:pathLst>
                <a:path extrusionOk="0" h="12669" w="13957">
                  <a:moveTo>
                    <a:pt x="7550" y="2494"/>
                  </a:moveTo>
                  <a:cubicBezTo>
                    <a:pt x="7722" y="2494"/>
                    <a:pt x="7899" y="2505"/>
                    <a:pt x="8078" y="2529"/>
                  </a:cubicBezTo>
                  <a:cubicBezTo>
                    <a:pt x="11516" y="3028"/>
                    <a:pt x="12625" y="7353"/>
                    <a:pt x="9908" y="9405"/>
                  </a:cubicBezTo>
                  <a:cubicBezTo>
                    <a:pt x="9202" y="9929"/>
                    <a:pt x="8382" y="10181"/>
                    <a:pt x="7574" y="10181"/>
                  </a:cubicBezTo>
                  <a:cubicBezTo>
                    <a:pt x="6416" y="10181"/>
                    <a:pt x="5281" y="9663"/>
                    <a:pt x="4529" y="8684"/>
                  </a:cubicBezTo>
                  <a:cubicBezTo>
                    <a:pt x="2534" y="6111"/>
                    <a:pt x="4467" y="2494"/>
                    <a:pt x="7550" y="2494"/>
                  </a:cubicBezTo>
                  <a:close/>
                  <a:moveTo>
                    <a:pt x="7700" y="0"/>
                  </a:moveTo>
                  <a:cubicBezTo>
                    <a:pt x="3768" y="0"/>
                    <a:pt x="1" y="3756"/>
                    <a:pt x="1646" y="8462"/>
                  </a:cubicBezTo>
                  <a:cubicBezTo>
                    <a:pt x="2519" y="11032"/>
                    <a:pt x="4960" y="12669"/>
                    <a:pt x="7599" y="12669"/>
                  </a:cubicBezTo>
                  <a:cubicBezTo>
                    <a:pt x="7978" y="12669"/>
                    <a:pt x="8361" y="12635"/>
                    <a:pt x="8744" y="12565"/>
                  </a:cubicBezTo>
                  <a:cubicBezTo>
                    <a:pt x="11794" y="12011"/>
                    <a:pt x="13956" y="9294"/>
                    <a:pt x="13901" y="6188"/>
                  </a:cubicBezTo>
                  <a:cubicBezTo>
                    <a:pt x="13845" y="4858"/>
                    <a:pt x="13402" y="3582"/>
                    <a:pt x="12625" y="2529"/>
                  </a:cubicBezTo>
                  <a:cubicBezTo>
                    <a:pt x="11267" y="758"/>
                    <a:pt x="9467" y="0"/>
                    <a:pt x="7700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3292900" y="4839175"/>
              <a:ext cx="65175" cy="95675"/>
            </a:xfrm>
            <a:custGeom>
              <a:rect b="b" l="l" r="r" t="t"/>
              <a:pathLst>
                <a:path extrusionOk="0" h="3827" w="2607">
                  <a:moveTo>
                    <a:pt x="1997" y="0"/>
                  </a:moveTo>
                  <a:lnTo>
                    <a:pt x="1" y="1498"/>
                  </a:lnTo>
                  <a:lnTo>
                    <a:pt x="1775" y="3827"/>
                  </a:lnTo>
                  <a:cubicBezTo>
                    <a:pt x="1831" y="3827"/>
                    <a:pt x="1886" y="3771"/>
                    <a:pt x="1942" y="3771"/>
                  </a:cubicBezTo>
                  <a:cubicBezTo>
                    <a:pt x="2163" y="3605"/>
                    <a:pt x="2607" y="2607"/>
                    <a:pt x="1997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2834050" y="4287425"/>
              <a:ext cx="504625" cy="648200"/>
            </a:xfrm>
            <a:custGeom>
              <a:rect b="b" l="l" r="r" t="t"/>
              <a:pathLst>
                <a:path extrusionOk="0" h="25928" w="20185">
                  <a:moveTo>
                    <a:pt x="499" y="1"/>
                  </a:moveTo>
                  <a:lnTo>
                    <a:pt x="499" y="1"/>
                  </a:lnTo>
                  <a:cubicBezTo>
                    <a:pt x="278" y="389"/>
                    <a:pt x="0" y="1775"/>
                    <a:pt x="832" y="4548"/>
                  </a:cubicBezTo>
                  <a:cubicBezTo>
                    <a:pt x="1109" y="5435"/>
                    <a:pt x="1387" y="6322"/>
                    <a:pt x="1775" y="7154"/>
                  </a:cubicBezTo>
                  <a:cubicBezTo>
                    <a:pt x="4048" y="7598"/>
                    <a:pt x="7154" y="9982"/>
                    <a:pt x="9704" y="13365"/>
                  </a:cubicBezTo>
                  <a:cubicBezTo>
                    <a:pt x="12311" y="16803"/>
                    <a:pt x="13752" y="20407"/>
                    <a:pt x="13641" y="22736"/>
                  </a:cubicBezTo>
                  <a:cubicBezTo>
                    <a:pt x="14307" y="23290"/>
                    <a:pt x="15083" y="23845"/>
                    <a:pt x="15859" y="24344"/>
                  </a:cubicBezTo>
                  <a:cubicBezTo>
                    <a:pt x="17884" y="25632"/>
                    <a:pt x="19183" y="25928"/>
                    <a:pt x="19820" y="25928"/>
                  </a:cubicBezTo>
                  <a:cubicBezTo>
                    <a:pt x="19951" y="25928"/>
                    <a:pt x="20054" y="25915"/>
                    <a:pt x="20129" y="25897"/>
                  </a:cubicBezTo>
                  <a:lnTo>
                    <a:pt x="18355" y="23568"/>
                  </a:lnTo>
                  <a:lnTo>
                    <a:pt x="20185" y="22015"/>
                  </a:lnTo>
                  <a:cubicBezTo>
                    <a:pt x="20129" y="21682"/>
                    <a:pt x="20018" y="21405"/>
                    <a:pt x="19907" y="21072"/>
                  </a:cubicBezTo>
                  <a:cubicBezTo>
                    <a:pt x="19852" y="20851"/>
                    <a:pt x="19796" y="20629"/>
                    <a:pt x="19741" y="20407"/>
                  </a:cubicBezTo>
                  <a:lnTo>
                    <a:pt x="17745" y="21904"/>
                  </a:lnTo>
                  <a:lnTo>
                    <a:pt x="15693" y="19132"/>
                  </a:lnTo>
                  <a:lnTo>
                    <a:pt x="18355" y="17080"/>
                  </a:lnTo>
                  <a:cubicBezTo>
                    <a:pt x="18188" y="16636"/>
                    <a:pt x="17911" y="16137"/>
                    <a:pt x="17689" y="15694"/>
                  </a:cubicBezTo>
                  <a:lnTo>
                    <a:pt x="15249" y="17579"/>
                  </a:lnTo>
                  <a:lnTo>
                    <a:pt x="13142" y="14806"/>
                  </a:lnTo>
                  <a:lnTo>
                    <a:pt x="15915" y="12699"/>
                  </a:lnTo>
                  <a:cubicBezTo>
                    <a:pt x="15638" y="12256"/>
                    <a:pt x="15360" y="11867"/>
                    <a:pt x="15083" y="11424"/>
                  </a:cubicBezTo>
                  <a:lnTo>
                    <a:pt x="12699" y="13254"/>
                  </a:lnTo>
                  <a:lnTo>
                    <a:pt x="10592" y="10481"/>
                  </a:lnTo>
                  <a:lnTo>
                    <a:pt x="12976" y="8651"/>
                  </a:lnTo>
                  <a:cubicBezTo>
                    <a:pt x="12699" y="8263"/>
                    <a:pt x="12311" y="7875"/>
                    <a:pt x="11978" y="7487"/>
                  </a:cubicBezTo>
                  <a:lnTo>
                    <a:pt x="9205" y="9539"/>
                  </a:lnTo>
                  <a:lnTo>
                    <a:pt x="7154" y="6766"/>
                  </a:lnTo>
                  <a:lnTo>
                    <a:pt x="9593" y="4936"/>
                  </a:lnTo>
                  <a:cubicBezTo>
                    <a:pt x="9205" y="4548"/>
                    <a:pt x="8817" y="4215"/>
                    <a:pt x="8429" y="3882"/>
                  </a:cubicBezTo>
                  <a:lnTo>
                    <a:pt x="5767" y="5934"/>
                  </a:lnTo>
                  <a:lnTo>
                    <a:pt x="3660" y="3162"/>
                  </a:lnTo>
                  <a:lnTo>
                    <a:pt x="5656" y="1664"/>
                  </a:lnTo>
                  <a:lnTo>
                    <a:pt x="5102" y="1332"/>
                  </a:lnTo>
                  <a:cubicBezTo>
                    <a:pt x="4769" y="1110"/>
                    <a:pt x="4492" y="944"/>
                    <a:pt x="4270" y="833"/>
                  </a:cubicBezTo>
                  <a:lnTo>
                    <a:pt x="2274" y="2330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2685725" y="4341500"/>
              <a:ext cx="580875" cy="690400"/>
            </a:xfrm>
            <a:custGeom>
              <a:rect b="b" l="l" r="r" t="t"/>
              <a:pathLst>
                <a:path extrusionOk="0" h="27616" w="23235">
                  <a:moveTo>
                    <a:pt x="3771" y="0"/>
                  </a:moveTo>
                  <a:lnTo>
                    <a:pt x="1220" y="1941"/>
                  </a:lnTo>
                  <a:lnTo>
                    <a:pt x="0" y="11091"/>
                  </a:lnTo>
                  <a:lnTo>
                    <a:pt x="11589" y="26340"/>
                  </a:lnTo>
                  <a:lnTo>
                    <a:pt x="20739" y="27615"/>
                  </a:lnTo>
                  <a:lnTo>
                    <a:pt x="23234" y="25674"/>
                  </a:lnTo>
                  <a:cubicBezTo>
                    <a:pt x="19630" y="24344"/>
                    <a:pt x="14916" y="20407"/>
                    <a:pt x="10758" y="14917"/>
                  </a:cubicBezTo>
                  <a:cubicBezTo>
                    <a:pt x="6654" y="9483"/>
                    <a:pt x="4104" y="3827"/>
                    <a:pt x="377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2924150" y="3917300"/>
              <a:ext cx="927450" cy="957950"/>
            </a:xfrm>
            <a:custGeom>
              <a:rect b="b" l="l" r="r" t="t"/>
              <a:pathLst>
                <a:path extrusionOk="0" h="38318" w="37098">
                  <a:moveTo>
                    <a:pt x="25440" y="9650"/>
                  </a:moveTo>
                  <a:cubicBezTo>
                    <a:pt x="28614" y="9650"/>
                    <a:pt x="31001" y="14113"/>
                    <a:pt x="27726" y="16580"/>
                  </a:cubicBezTo>
                  <a:lnTo>
                    <a:pt x="18799" y="23345"/>
                  </a:lnTo>
                  <a:cubicBezTo>
                    <a:pt x="18338" y="22747"/>
                    <a:pt x="17611" y="22416"/>
                    <a:pt x="16869" y="22416"/>
                  </a:cubicBezTo>
                  <a:cubicBezTo>
                    <a:pt x="16717" y="22416"/>
                    <a:pt x="16565" y="22430"/>
                    <a:pt x="16414" y="22458"/>
                  </a:cubicBezTo>
                  <a:cubicBezTo>
                    <a:pt x="16311" y="22477"/>
                    <a:pt x="16205" y="22486"/>
                    <a:pt x="16098" y="22486"/>
                  </a:cubicBezTo>
                  <a:cubicBezTo>
                    <a:pt x="15570" y="22486"/>
                    <a:pt x="15018" y="22263"/>
                    <a:pt x="14695" y="21848"/>
                  </a:cubicBezTo>
                  <a:lnTo>
                    <a:pt x="14529" y="21626"/>
                  </a:lnTo>
                  <a:cubicBezTo>
                    <a:pt x="14141" y="21072"/>
                    <a:pt x="14085" y="20406"/>
                    <a:pt x="14418" y="19797"/>
                  </a:cubicBezTo>
                  <a:cubicBezTo>
                    <a:pt x="14806" y="18965"/>
                    <a:pt x="14695" y="18022"/>
                    <a:pt x="14196" y="17301"/>
                  </a:cubicBezTo>
                  <a:lnTo>
                    <a:pt x="23124" y="10481"/>
                  </a:lnTo>
                  <a:cubicBezTo>
                    <a:pt x="23897" y="9898"/>
                    <a:pt x="24690" y="9650"/>
                    <a:pt x="25440" y="9650"/>
                  </a:cubicBezTo>
                  <a:close/>
                  <a:moveTo>
                    <a:pt x="16636" y="0"/>
                  </a:moveTo>
                  <a:lnTo>
                    <a:pt x="14529" y="1553"/>
                  </a:lnTo>
                  <a:cubicBezTo>
                    <a:pt x="19464" y="3106"/>
                    <a:pt x="20573" y="9483"/>
                    <a:pt x="16470" y="12588"/>
                  </a:cubicBezTo>
                  <a:cubicBezTo>
                    <a:pt x="15300" y="13485"/>
                    <a:pt x="13977" y="13892"/>
                    <a:pt x="12684" y="13892"/>
                  </a:cubicBezTo>
                  <a:cubicBezTo>
                    <a:pt x="9502" y="13892"/>
                    <a:pt x="6496" y="11430"/>
                    <a:pt x="6378" y="7764"/>
                  </a:cubicBezTo>
                  <a:lnTo>
                    <a:pt x="3993" y="9593"/>
                  </a:lnTo>
                  <a:cubicBezTo>
                    <a:pt x="5379" y="12255"/>
                    <a:pt x="7487" y="14418"/>
                    <a:pt x="10148" y="15804"/>
                  </a:cubicBezTo>
                  <a:cubicBezTo>
                    <a:pt x="10148" y="15804"/>
                    <a:pt x="4714" y="14806"/>
                    <a:pt x="1942" y="11146"/>
                  </a:cubicBezTo>
                  <a:lnTo>
                    <a:pt x="1" y="12588"/>
                  </a:lnTo>
                  <a:cubicBezTo>
                    <a:pt x="3605" y="13974"/>
                    <a:pt x="8318" y="17911"/>
                    <a:pt x="12477" y="23345"/>
                  </a:cubicBezTo>
                  <a:cubicBezTo>
                    <a:pt x="16636" y="28835"/>
                    <a:pt x="19131" y="34436"/>
                    <a:pt x="19464" y="38317"/>
                  </a:cubicBezTo>
                  <a:lnTo>
                    <a:pt x="21405" y="36820"/>
                  </a:lnTo>
                  <a:cubicBezTo>
                    <a:pt x="18632" y="33160"/>
                    <a:pt x="19076" y="27616"/>
                    <a:pt x="19076" y="27615"/>
                  </a:cubicBezTo>
                  <a:lnTo>
                    <a:pt x="19076" y="27615"/>
                  </a:lnTo>
                  <a:cubicBezTo>
                    <a:pt x="19686" y="30554"/>
                    <a:pt x="21239" y="33216"/>
                    <a:pt x="23401" y="35267"/>
                  </a:cubicBezTo>
                  <a:lnTo>
                    <a:pt x="25786" y="33437"/>
                  </a:lnTo>
                  <a:cubicBezTo>
                    <a:pt x="21682" y="32162"/>
                    <a:pt x="20074" y="27282"/>
                    <a:pt x="22514" y="23789"/>
                  </a:cubicBezTo>
                  <a:cubicBezTo>
                    <a:pt x="23782" y="22014"/>
                    <a:pt x="25722" y="21127"/>
                    <a:pt x="27666" y="21127"/>
                  </a:cubicBezTo>
                  <a:cubicBezTo>
                    <a:pt x="29549" y="21127"/>
                    <a:pt x="31435" y="21959"/>
                    <a:pt x="32717" y="23623"/>
                  </a:cubicBezTo>
                  <a:cubicBezTo>
                    <a:pt x="33493" y="24676"/>
                    <a:pt x="33937" y="25952"/>
                    <a:pt x="33992" y="27227"/>
                  </a:cubicBezTo>
                  <a:lnTo>
                    <a:pt x="36099" y="25674"/>
                  </a:lnTo>
                  <a:cubicBezTo>
                    <a:pt x="35101" y="22236"/>
                    <a:pt x="32384" y="19519"/>
                    <a:pt x="28946" y="18577"/>
                  </a:cubicBezTo>
                  <a:cubicBezTo>
                    <a:pt x="28946" y="18577"/>
                    <a:pt x="30886" y="17128"/>
                    <a:pt x="33501" y="17128"/>
                  </a:cubicBezTo>
                  <a:cubicBezTo>
                    <a:pt x="34610" y="17128"/>
                    <a:pt x="35842" y="17389"/>
                    <a:pt x="37098" y="18133"/>
                  </a:cubicBezTo>
                  <a:lnTo>
                    <a:pt x="24122" y="999"/>
                  </a:lnTo>
                  <a:lnTo>
                    <a:pt x="24122" y="999"/>
                  </a:lnTo>
                  <a:cubicBezTo>
                    <a:pt x="25397" y="5767"/>
                    <a:pt x="21460" y="8762"/>
                    <a:pt x="21460" y="8762"/>
                  </a:cubicBezTo>
                  <a:cubicBezTo>
                    <a:pt x="21516" y="5213"/>
                    <a:pt x="19686" y="1886"/>
                    <a:pt x="1663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3389950" y="4609050"/>
              <a:ext cx="120625" cy="228750"/>
            </a:xfrm>
            <a:custGeom>
              <a:rect b="b" l="l" r="r" t="t"/>
              <a:pathLst>
                <a:path extrusionOk="0" h="9150" w="4825">
                  <a:moveTo>
                    <a:pt x="444" y="1"/>
                  </a:moveTo>
                  <a:lnTo>
                    <a:pt x="444" y="1"/>
                  </a:lnTo>
                  <a:cubicBezTo>
                    <a:pt x="444" y="1"/>
                    <a:pt x="0" y="5490"/>
                    <a:pt x="2773" y="9150"/>
                  </a:cubicBezTo>
                  <a:lnTo>
                    <a:pt x="4825" y="7597"/>
                  </a:lnTo>
                  <a:cubicBezTo>
                    <a:pt x="2607" y="5546"/>
                    <a:pt x="1109" y="2884"/>
                    <a:pt x="444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3492525" y="4507850"/>
              <a:ext cx="251000" cy="192200"/>
            </a:xfrm>
            <a:custGeom>
              <a:rect b="b" l="l" r="r" t="t"/>
              <a:pathLst>
                <a:path extrusionOk="0" h="7688" w="10040">
                  <a:moveTo>
                    <a:pt x="4992" y="1531"/>
                  </a:moveTo>
                  <a:cubicBezTo>
                    <a:pt x="5100" y="1531"/>
                    <a:pt x="5211" y="1538"/>
                    <a:pt x="5324" y="1553"/>
                  </a:cubicBezTo>
                  <a:cubicBezTo>
                    <a:pt x="7376" y="1831"/>
                    <a:pt x="8041" y="4437"/>
                    <a:pt x="6433" y="5657"/>
                  </a:cubicBezTo>
                  <a:lnTo>
                    <a:pt x="6378" y="5712"/>
                  </a:lnTo>
                  <a:cubicBezTo>
                    <a:pt x="5982" y="5998"/>
                    <a:pt x="5517" y="6135"/>
                    <a:pt x="5051" y="6135"/>
                  </a:cubicBezTo>
                  <a:cubicBezTo>
                    <a:pt x="4341" y="6135"/>
                    <a:pt x="3630" y="5816"/>
                    <a:pt x="3161" y="5213"/>
                  </a:cubicBezTo>
                  <a:cubicBezTo>
                    <a:pt x="2009" y="3694"/>
                    <a:pt x="3133" y="1531"/>
                    <a:pt x="4992" y="1531"/>
                  </a:cubicBezTo>
                  <a:close/>
                  <a:moveTo>
                    <a:pt x="5012" y="0"/>
                  </a:moveTo>
                  <a:cubicBezTo>
                    <a:pt x="4207" y="0"/>
                    <a:pt x="3402" y="253"/>
                    <a:pt x="2718" y="777"/>
                  </a:cubicBezTo>
                  <a:cubicBezTo>
                    <a:pt x="1" y="2829"/>
                    <a:pt x="1110" y="7154"/>
                    <a:pt x="4492" y="7653"/>
                  </a:cubicBezTo>
                  <a:cubicBezTo>
                    <a:pt x="4672" y="7676"/>
                    <a:pt x="4848" y="7688"/>
                    <a:pt x="5021" y="7688"/>
                  </a:cubicBezTo>
                  <a:cubicBezTo>
                    <a:pt x="8104" y="7688"/>
                    <a:pt x="10039" y="4071"/>
                    <a:pt x="8097" y="1498"/>
                  </a:cubicBezTo>
                  <a:cubicBezTo>
                    <a:pt x="7313" y="518"/>
                    <a:pt x="6164" y="0"/>
                    <a:pt x="5012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3541050" y="4545675"/>
              <a:ext cx="152150" cy="116650"/>
            </a:xfrm>
            <a:custGeom>
              <a:rect b="b" l="l" r="r" t="t"/>
              <a:pathLst>
                <a:path extrusionOk="0" h="4666" w="6086">
                  <a:moveTo>
                    <a:pt x="3063" y="0"/>
                  </a:moveTo>
                  <a:cubicBezTo>
                    <a:pt x="2573" y="0"/>
                    <a:pt x="2080" y="160"/>
                    <a:pt x="1664" y="484"/>
                  </a:cubicBezTo>
                  <a:cubicBezTo>
                    <a:pt x="0" y="1704"/>
                    <a:pt x="666" y="4365"/>
                    <a:pt x="2718" y="4643"/>
                  </a:cubicBezTo>
                  <a:cubicBezTo>
                    <a:pt x="2831" y="4658"/>
                    <a:pt x="2942" y="4665"/>
                    <a:pt x="3050" y="4665"/>
                  </a:cubicBezTo>
                  <a:cubicBezTo>
                    <a:pt x="4914" y="4665"/>
                    <a:pt x="6085" y="2499"/>
                    <a:pt x="4880" y="927"/>
                  </a:cubicBezTo>
                  <a:cubicBezTo>
                    <a:pt x="4427" y="313"/>
                    <a:pt x="3749" y="0"/>
                    <a:pt x="306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3647800" y="4346875"/>
              <a:ext cx="205175" cy="212300"/>
            </a:xfrm>
            <a:custGeom>
              <a:rect b="b" l="l" r="r" t="t"/>
              <a:pathLst>
                <a:path extrusionOk="0" h="8492" w="8207">
                  <a:moveTo>
                    <a:pt x="4574" y="1"/>
                  </a:moveTo>
                  <a:cubicBezTo>
                    <a:pt x="1940" y="1"/>
                    <a:pt x="0" y="1449"/>
                    <a:pt x="0" y="1449"/>
                  </a:cubicBezTo>
                  <a:cubicBezTo>
                    <a:pt x="3438" y="2392"/>
                    <a:pt x="6155" y="5053"/>
                    <a:pt x="7153" y="8491"/>
                  </a:cubicBezTo>
                  <a:cubicBezTo>
                    <a:pt x="7542" y="5552"/>
                    <a:pt x="7763" y="3944"/>
                    <a:pt x="8207" y="1005"/>
                  </a:cubicBezTo>
                  <a:cubicBezTo>
                    <a:pt x="6935" y="262"/>
                    <a:pt x="5692" y="1"/>
                    <a:pt x="4574" y="1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3230525" y="4715800"/>
              <a:ext cx="101225" cy="120625"/>
            </a:xfrm>
            <a:custGeom>
              <a:rect b="b" l="l" r="r" t="t"/>
              <a:pathLst>
                <a:path extrusionOk="0" h="4825" w="4049">
                  <a:moveTo>
                    <a:pt x="2662" y="0"/>
                  </a:moveTo>
                  <a:lnTo>
                    <a:pt x="0" y="2052"/>
                  </a:lnTo>
                  <a:lnTo>
                    <a:pt x="2052" y="4825"/>
                  </a:lnTo>
                  <a:lnTo>
                    <a:pt x="4048" y="3327"/>
                  </a:lnTo>
                  <a:cubicBezTo>
                    <a:pt x="3660" y="2218"/>
                    <a:pt x="3217" y="1054"/>
                    <a:pt x="2662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881175" y="4467650"/>
              <a:ext cx="296700" cy="388175"/>
            </a:xfrm>
            <a:custGeom>
              <a:rect b="b" l="l" r="r" t="t"/>
              <a:pathLst>
                <a:path extrusionOk="0" h="15527" w="11868">
                  <a:moveTo>
                    <a:pt x="1" y="1"/>
                  </a:moveTo>
                  <a:lnTo>
                    <a:pt x="223" y="444"/>
                  </a:lnTo>
                  <a:lnTo>
                    <a:pt x="444" y="999"/>
                  </a:lnTo>
                  <a:cubicBezTo>
                    <a:pt x="500" y="1165"/>
                    <a:pt x="611" y="1331"/>
                    <a:pt x="666" y="1498"/>
                  </a:cubicBezTo>
                  <a:cubicBezTo>
                    <a:pt x="777" y="1609"/>
                    <a:pt x="832" y="1775"/>
                    <a:pt x="888" y="1886"/>
                  </a:cubicBezTo>
                  <a:cubicBezTo>
                    <a:pt x="1165" y="2440"/>
                    <a:pt x="1442" y="2939"/>
                    <a:pt x="1720" y="3439"/>
                  </a:cubicBezTo>
                  <a:cubicBezTo>
                    <a:pt x="1886" y="3716"/>
                    <a:pt x="1997" y="3882"/>
                    <a:pt x="2163" y="4159"/>
                  </a:cubicBezTo>
                  <a:cubicBezTo>
                    <a:pt x="2274" y="4437"/>
                    <a:pt x="2441" y="4658"/>
                    <a:pt x="2607" y="4936"/>
                  </a:cubicBezTo>
                  <a:lnTo>
                    <a:pt x="2940" y="5379"/>
                  </a:lnTo>
                  <a:cubicBezTo>
                    <a:pt x="2995" y="5546"/>
                    <a:pt x="3051" y="5657"/>
                    <a:pt x="3161" y="5767"/>
                  </a:cubicBezTo>
                  <a:cubicBezTo>
                    <a:pt x="3328" y="6045"/>
                    <a:pt x="3550" y="6377"/>
                    <a:pt x="3716" y="6655"/>
                  </a:cubicBezTo>
                  <a:lnTo>
                    <a:pt x="3882" y="6876"/>
                  </a:lnTo>
                  <a:cubicBezTo>
                    <a:pt x="3993" y="6987"/>
                    <a:pt x="3993" y="6987"/>
                    <a:pt x="4104" y="7209"/>
                  </a:cubicBezTo>
                  <a:cubicBezTo>
                    <a:pt x="4215" y="7376"/>
                    <a:pt x="4326" y="7486"/>
                    <a:pt x="4492" y="7708"/>
                  </a:cubicBezTo>
                  <a:cubicBezTo>
                    <a:pt x="4659" y="7930"/>
                    <a:pt x="4825" y="8152"/>
                    <a:pt x="4991" y="8429"/>
                  </a:cubicBezTo>
                  <a:lnTo>
                    <a:pt x="5546" y="9095"/>
                  </a:lnTo>
                  <a:cubicBezTo>
                    <a:pt x="5657" y="9261"/>
                    <a:pt x="5879" y="9483"/>
                    <a:pt x="5934" y="9594"/>
                  </a:cubicBezTo>
                  <a:cubicBezTo>
                    <a:pt x="5989" y="9705"/>
                    <a:pt x="6100" y="9815"/>
                    <a:pt x="6156" y="9871"/>
                  </a:cubicBezTo>
                  <a:lnTo>
                    <a:pt x="6322" y="10093"/>
                  </a:lnTo>
                  <a:cubicBezTo>
                    <a:pt x="6544" y="10370"/>
                    <a:pt x="6766" y="10647"/>
                    <a:pt x="7043" y="10924"/>
                  </a:cubicBezTo>
                  <a:cubicBezTo>
                    <a:pt x="7098" y="11035"/>
                    <a:pt x="7209" y="11146"/>
                    <a:pt x="7265" y="11202"/>
                  </a:cubicBezTo>
                  <a:lnTo>
                    <a:pt x="7653" y="11645"/>
                  </a:lnTo>
                  <a:lnTo>
                    <a:pt x="8318" y="12311"/>
                  </a:lnTo>
                  <a:lnTo>
                    <a:pt x="8873" y="12921"/>
                  </a:lnTo>
                  <a:cubicBezTo>
                    <a:pt x="9261" y="13309"/>
                    <a:pt x="9705" y="13752"/>
                    <a:pt x="10148" y="14141"/>
                  </a:cubicBezTo>
                  <a:cubicBezTo>
                    <a:pt x="10259" y="14252"/>
                    <a:pt x="10370" y="14362"/>
                    <a:pt x="10481" y="14473"/>
                  </a:cubicBezTo>
                  <a:lnTo>
                    <a:pt x="10869" y="14806"/>
                  </a:lnTo>
                  <a:lnTo>
                    <a:pt x="11313" y="15194"/>
                  </a:lnTo>
                  <a:lnTo>
                    <a:pt x="11756" y="15527"/>
                  </a:lnTo>
                  <a:cubicBezTo>
                    <a:pt x="11867" y="13198"/>
                    <a:pt x="10536" y="9594"/>
                    <a:pt x="7930" y="6211"/>
                  </a:cubicBezTo>
                  <a:cubicBezTo>
                    <a:pt x="5324" y="2829"/>
                    <a:pt x="2274" y="500"/>
                    <a:pt x="1" y="1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3163975" y="4847500"/>
              <a:ext cx="9725" cy="8325"/>
            </a:xfrm>
            <a:custGeom>
              <a:rect b="b" l="l" r="r" t="t"/>
              <a:pathLst>
                <a:path extrusionOk="0" h="333" w="389">
                  <a:moveTo>
                    <a:pt x="1" y="0"/>
                  </a:moveTo>
                  <a:lnTo>
                    <a:pt x="389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3152900" y="4837800"/>
              <a:ext cx="11100" cy="8325"/>
            </a:xfrm>
            <a:custGeom>
              <a:rect b="b" l="l" r="r" t="t"/>
              <a:pathLst>
                <a:path extrusionOk="0" h="333" w="444">
                  <a:moveTo>
                    <a:pt x="0" y="0"/>
                  </a:moveTo>
                  <a:lnTo>
                    <a:pt x="444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3141800" y="4828075"/>
              <a:ext cx="11125" cy="8350"/>
            </a:xfrm>
            <a:custGeom>
              <a:rect b="b" l="l" r="r" t="t"/>
              <a:pathLst>
                <a:path extrusionOk="0" h="334" w="445">
                  <a:moveTo>
                    <a:pt x="1" y="1"/>
                  </a:moveTo>
                  <a:lnTo>
                    <a:pt x="444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3133475" y="4819775"/>
              <a:ext cx="8350" cy="8325"/>
            </a:xfrm>
            <a:custGeom>
              <a:rect b="b" l="l" r="r" t="t"/>
              <a:pathLst>
                <a:path extrusionOk="0" h="333" w="334">
                  <a:moveTo>
                    <a:pt x="1" y="0"/>
                  </a:moveTo>
                  <a:lnTo>
                    <a:pt x="1" y="0"/>
                  </a:lnTo>
                  <a:cubicBezTo>
                    <a:pt x="112" y="111"/>
                    <a:pt x="223" y="222"/>
                    <a:pt x="334" y="333"/>
                  </a:cubicBezTo>
                  <a:cubicBezTo>
                    <a:pt x="278" y="222"/>
                    <a:pt x="112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3165375" y="4606275"/>
              <a:ext cx="113700" cy="122025"/>
            </a:xfrm>
            <a:custGeom>
              <a:rect b="b" l="l" r="r" t="t"/>
              <a:pathLst>
                <a:path extrusionOk="0" h="4881" w="4548">
                  <a:moveTo>
                    <a:pt x="2773" y="1"/>
                  </a:moveTo>
                  <a:lnTo>
                    <a:pt x="0" y="2108"/>
                  </a:lnTo>
                  <a:lnTo>
                    <a:pt x="2052" y="4880"/>
                  </a:lnTo>
                  <a:lnTo>
                    <a:pt x="4547" y="2995"/>
                  </a:lnTo>
                  <a:cubicBezTo>
                    <a:pt x="3993" y="2052"/>
                    <a:pt x="3383" y="999"/>
                    <a:pt x="277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3087725" y="4775400"/>
              <a:ext cx="13900" cy="13900"/>
            </a:xfrm>
            <a:custGeom>
              <a:rect b="b" l="l" r="r" t="t"/>
              <a:pathLst>
                <a:path extrusionOk="0" h="556" w="556">
                  <a:moveTo>
                    <a:pt x="1" y="1"/>
                  </a:moveTo>
                  <a:lnTo>
                    <a:pt x="555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3062775" y="4747675"/>
              <a:ext cx="8350" cy="9725"/>
            </a:xfrm>
            <a:custGeom>
              <a:rect b="b" l="l" r="r" t="t"/>
              <a:pathLst>
                <a:path extrusionOk="0" h="389" w="334">
                  <a:moveTo>
                    <a:pt x="1" y="1"/>
                  </a:moveTo>
                  <a:lnTo>
                    <a:pt x="334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3277650" y="4160100"/>
              <a:ext cx="407600" cy="340850"/>
            </a:xfrm>
            <a:custGeom>
              <a:rect b="b" l="l" r="r" t="t"/>
              <a:pathLst>
                <a:path extrusionOk="0" h="13634" w="16304">
                  <a:moveTo>
                    <a:pt x="11212" y="0"/>
                  </a:moveTo>
                  <a:cubicBezTo>
                    <a:pt x="10383" y="0"/>
                    <a:pt x="9611" y="276"/>
                    <a:pt x="8984" y="769"/>
                  </a:cubicBezTo>
                  <a:lnTo>
                    <a:pt x="56" y="7534"/>
                  </a:lnTo>
                  <a:cubicBezTo>
                    <a:pt x="611" y="8255"/>
                    <a:pt x="666" y="9253"/>
                    <a:pt x="278" y="10085"/>
                  </a:cubicBezTo>
                  <a:cubicBezTo>
                    <a:pt x="1" y="10639"/>
                    <a:pt x="1" y="11360"/>
                    <a:pt x="444" y="11914"/>
                  </a:cubicBezTo>
                  <a:lnTo>
                    <a:pt x="555" y="12081"/>
                  </a:lnTo>
                  <a:cubicBezTo>
                    <a:pt x="925" y="12543"/>
                    <a:pt x="1449" y="12774"/>
                    <a:pt x="1998" y="12774"/>
                  </a:cubicBezTo>
                  <a:cubicBezTo>
                    <a:pt x="2108" y="12774"/>
                    <a:pt x="2219" y="12765"/>
                    <a:pt x="2330" y="12746"/>
                  </a:cubicBezTo>
                  <a:cubicBezTo>
                    <a:pt x="2480" y="12718"/>
                    <a:pt x="2631" y="12704"/>
                    <a:pt x="2780" y="12704"/>
                  </a:cubicBezTo>
                  <a:cubicBezTo>
                    <a:pt x="3509" y="12704"/>
                    <a:pt x="4198" y="13035"/>
                    <a:pt x="4659" y="13633"/>
                  </a:cubicBezTo>
                  <a:lnTo>
                    <a:pt x="13586" y="6924"/>
                  </a:lnTo>
                  <a:lnTo>
                    <a:pt x="13586" y="6868"/>
                  </a:lnTo>
                  <a:cubicBezTo>
                    <a:pt x="16303" y="4817"/>
                    <a:pt x="15139" y="491"/>
                    <a:pt x="11812" y="48"/>
                  </a:cubicBezTo>
                  <a:cubicBezTo>
                    <a:pt x="11609" y="16"/>
                    <a:pt x="11409" y="0"/>
                    <a:pt x="11212" y="0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3055850" y="4740750"/>
              <a:ext cx="6950" cy="6950"/>
            </a:xfrm>
            <a:custGeom>
              <a:rect b="b" l="l" r="r" t="t"/>
              <a:pathLst>
                <a:path extrusionOk="0" h="278" w="278">
                  <a:moveTo>
                    <a:pt x="1" y="0"/>
                  </a:moveTo>
                  <a:lnTo>
                    <a:pt x="1" y="0"/>
                  </a:lnTo>
                  <a:cubicBezTo>
                    <a:pt x="56" y="111"/>
                    <a:pt x="167" y="167"/>
                    <a:pt x="278" y="278"/>
                  </a:cubicBezTo>
                  <a:cubicBezTo>
                    <a:pt x="167" y="167"/>
                    <a:pt x="56" y="5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3037825" y="4718575"/>
              <a:ext cx="16675" cy="22200"/>
            </a:xfrm>
            <a:custGeom>
              <a:rect b="b" l="l" r="r" t="t"/>
              <a:pathLst>
                <a:path extrusionOk="0" h="888" w="667">
                  <a:moveTo>
                    <a:pt x="1" y="0"/>
                  </a:moveTo>
                  <a:lnTo>
                    <a:pt x="1" y="0"/>
                  </a:lnTo>
                  <a:cubicBezTo>
                    <a:pt x="223" y="333"/>
                    <a:pt x="500" y="555"/>
                    <a:pt x="666" y="887"/>
                  </a:cubicBezTo>
                  <a:cubicBezTo>
                    <a:pt x="500" y="555"/>
                    <a:pt x="223" y="27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3028125" y="4706100"/>
              <a:ext cx="5575" cy="8325"/>
            </a:xfrm>
            <a:custGeom>
              <a:rect b="b" l="l" r="r" t="t"/>
              <a:pathLst>
                <a:path extrusionOk="0" h="333" w="223">
                  <a:moveTo>
                    <a:pt x="1" y="0"/>
                  </a:moveTo>
                  <a:cubicBezTo>
                    <a:pt x="56" y="111"/>
                    <a:pt x="167" y="222"/>
                    <a:pt x="222" y="333"/>
                  </a:cubicBezTo>
                  <a:cubicBezTo>
                    <a:pt x="167" y="222"/>
                    <a:pt x="56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3101600" y="4505075"/>
              <a:ext cx="110925" cy="113700"/>
            </a:xfrm>
            <a:custGeom>
              <a:rect b="b" l="l" r="r" t="t"/>
              <a:pathLst>
                <a:path extrusionOk="0" h="4548" w="4437">
                  <a:moveTo>
                    <a:pt x="2385" y="1"/>
                  </a:moveTo>
                  <a:lnTo>
                    <a:pt x="0" y="1775"/>
                  </a:lnTo>
                  <a:lnTo>
                    <a:pt x="2052" y="4548"/>
                  </a:lnTo>
                  <a:lnTo>
                    <a:pt x="4437" y="2773"/>
                  </a:lnTo>
                  <a:cubicBezTo>
                    <a:pt x="4104" y="2274"/>
                    <a:pt x="3771" y="1831"/>
                    <a:pt x="3438" y="1387"/>
                  </a:cubicBezTo>
                  <a:cubicBezTo>
                    <a:pt x="3106" y="888"/>
                    <a:pt x="2718" y="444"/>
                    <a:pt x="238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3018425" y="4695000"/>
              <a:ext cx="9725" cy="11125"/>
            </a:xfrm>
            <a:custGeom>
              <a:rect b="b" l="l" r="r" t="t"/>
              <a:pathLst>
                <a:path extrusionOk="0" h="445" w="389">
                  <a:moveTo>
                    <a:pt x="0" y="1"/>
                  </a:moveTo>
                  <a:cubicBezTo>
                    <a:pt x="50" y="75"/>
                    <a:pt x="111" y="139"/>
                    <a:pt x="174" y="201"/>
                  </a:cubicBezTo>
                  <a:lnTo>
                    <a:pt x="174" y="201"/>
                  </a:lnTo>
                  <a:cubicBezTo>
                    <a:pt x="111" y="125"/>
                    <a:pt x="56" y="56"/>
                    <a:pt x="0" y="1"/>
                  </a:cubicBezTo>
                  <a:close/>
                  <a:moveTo>
                    <a:pt x="174" y="201"/>
                  </a:moveTo>
                  <a:cubicBezTo>
                    <a:pt x="236" y="278"/>
                    <a:pt x="305" y="361"/>
                    <a:pt x="389" y="444"/>
                  </a:cubicBezTo>
                  <a:cubicBezTo>
                    <a:pt x="328" y="353"/>
                    <a:pt x="250" y="278"/>
                    <a:pt x="174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3004550" y="4676975"/>
              <a:ext cx="13900" cy="18050"/>
            </a:xfrm>
            <a:custGeom>
              <a:rect b="b" l="l" r="r" t="t"/>
              <a:pathLst>
                <a:path extrusionOk="0" h="722" w="556">
                  <a:moveTo>
                    <a:pt x="1" y="1"/>
                  </a:moveTo>
                  <a:lnTo>
                    <a:pt x="555" y="7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2992075" y="4660350"/>
              <a:ext cx="12500" cy="16650"/>
            </a:xfrm>
            <a:custGeom>
              <a:rect b="b" l="l" r="r" t="t"/>
              <a:pathLst>
                <a:path extrusionOk="0" h="666" w="500">
                  <a:moveTo>
                    <a:pt x="500" y="666"/>
                  </a:moveTo>
                  <a:cubicBezTo>
                    <a:pt x="334" y="444"/>
                    <a:pt x="167" y="222"/>
                    <a:pt x="1" y="0"/>
                  </a:cubicBezTo>
                  <a:cubicBezTo>
                    <a:pt x="167" y="222"/>
                    <a:pt x="334" y="444"/>
                    <a:pt x="500" y="6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2775825" y="4218625"/>
              <a:ext cx="640475" cy="778100"/>
            </a:xfrm>
            <a:custGeom>
              <a:rect b="b" l="l" r="r" t="t"/>
              <a:pathLst>
                <a:path extrusionOk="0" h="31124" w="25619">
                  <a:moveTo>
                    <a:pt x="3432" y="2476"/>
                  </a:moveTo>
                  <a:cubicBezTo>
                    <a:pt x="3987" y="2476"/>
                    <a:pt x="5010" y="2697"/>
                    <a:pt x="6599" y="3585"/>
                  </a:cubicBezTo>
                  <a:cubicBezTo>
                    <a:pt x="6821" y="3696"/>
                    <a:pt x="7098" y="3862"/>
                    <a:pt x="7431" y="4084"/>
                  </a:cubicBezTo>
                  <a:lnTo>
                    <a:pt x="7985" y="4416"/>
                  </a:lnTo>
                  <a:cubicBezTo>
                    <a:pt x="8984" y="5082"/>
                    <a:pt x="9926" y="5858"/>
                    <a:pt x="10813" y="6634"/>
                  </a:cubicBezTo>
                  <a:cubicBezTo>
                    <a:pt x="11202" y="7023"/>
                    <a:pt x="11590" y="7355"/>
                    <a:pt x="11922" y="7744"/>
                  </a:cubicBezTo>
                  <a:cubicBezTo>
                    <a:pt x="12754" y="8520"/>
                    <a:pt x="13586" y="9352"/>
                    <a:pt x="14362" y="10239"/>
                  </a:cubicBezTo>
                  <a:cubicBezTo>
                    <a:pt x="14695" y="10627"/>
                    <a:pt x="14861" y="10904"/>
                    <a:pt x="15250" y="11348"/>
                  </a:cubicBezTo>
                  <a:cubicBezTo>
                    <a:pt x="15638" y="11847"/>
                    <a:pt x="15970" y="12346"/>
                    <a:pt x="16303" y="12734"/>
                  </a:cubicBezTo>
                  <a:cubicBezTo>
                    <a:pt x="16636" y="13178"/>
                    <a:pt x="17024" y="13732"/>
                    <a:pt x="17357" y="14120"/>
                  </a:cubicBezTo>
                  <a:cubicBezTo>
                    <a:pt x="17634" y="14564"/>
                    <a:pt x="17911" y="15008"/>
                    <a:pt x="18188" y="15396"/>
                  </a:cubicBezTo>
                  <a:cubicBezTo>
                    <a:pt x="18854" y="16449"/>
                    <a:pt x="19464" y="17447"/>
                    <a:pt x="20018" y="18446"/>
                  </a:cubicBezTo>
                  <a:cubicBezTo>
                    <a:pt x="20240" y="18889"/>
                    <a:pt x="20462" y="19333"/>
                    <a:pt x="20684" y="19832"/>
                  </a:cubicBezTo>
                  <a:cubicBezTo>
                    <a:pt x="21238" y="20885"/>
                    <a:pt x="21682" y="21994"/>
                    <a:pt x="22070" y="23159"/>
                  </a:cubicBezTo>
                  <a:cubicBezTo>
                    <a:pt x="22125" y="23381"/>
                    <a:pt x="22236" y="23547"/>
                    <a:pt x="22292" y="23769"/>
                  </a:cubicBezTo>
                  <a:cubicBezTo>
                    <a:pt x="22403" y="24102"/>
                    <a:pt x="22458" y="24434"/>
                    <a:pt x="22514" y="24712"/>
                  </a:cubicBezTo>
                  <a:cubicBezTo>
                    <a:pt x="23179" y="27318"/>
                    <a:pt x="22735" y="28371"/>
                    <a:pt x="22514" y="28482"/>
                  </a:cubicBezTo>
                  <a:cubicBezTo>
                    <a:pt x="22458" y="28538"/>
                    <a:pt x="22403" y="28538"/>
                    <a:pt x="22347" y="28538"/>
                  </a:cubicBezTo>
                  <a:cubicBezTo>
                    <a:pt x="22264" y="28558"/>
                    <a:pt x="22150" y="28573"/>
                    <a:pt x="22003" y="28573"/>
                  </a:cubicBezTo>
                  <a:cubicBezTo>
                    <a:pt x="21364" y="28573"/>
                    <a:pt x="20106" y="28292"/>
                    <a:pt x="18078" y="26985"/>
                  </a:cubicBezTo>
                  <a:cubicBezTo>
                    <a:pt x="17301" y="26541"/>
                    <a:pt x="16525" y="25987"/>
                    <a:pt x="15859" y="25377"/>
                  </a:cubicBezTo>
                  <a:lnTo>
                    <a:pt x="15416" y="25044"/>
                  </a:lnTo>
                  <a:lnTo>
                    <a:pt x="15028" y="24712"/>
                  </a:lnTo>
                  <a:lnTo>
                    <a:pt x="14584" y="24323"/>
                  </a:lnTo>
                  <a:cubicBezTo>
                    <a:pt x="14473" y="24268"/>
                    <a:pt x="14362" y="24157"/>
                    <a:pt x="14251" y="24046"/>
                  </a:cubicBezTo>
                  <a:cubicBezTo>
                    <a:pt x="13808" y="23658"/>
                    <a:pt x="13364" y="23214"/>
                    <a:pt x="12976" y="22771"/>
                  </a:cubicBezTo>
                  <a:lnTo>
                    <a:pt x="12421" y="22216"/>
                  </a:lnTo>
                  <a:lnTo>
                    <a:pt x="11756" y="21551"/>
                  </a:lnTo>
                  <a:lnTo>
                    <a:pt x="11423" y="21107"/>
                  </a:lnTo>
                  <a:cubicBezTo>
                    <a:pt x="11312" y="20996"/>
                    <a:pt x="11202" y="20941"/>
                    <a:pt x="11146" y="20830"/>
                  </a:cubicBezTo>
                  <a:cubicBezTo>
                    <a:pt x="10924" y="20553"/>
                    <a:pt x="10703" y="20275"/>
                    <a:pt x="10425" y="19998"/>
                  </a:cubicBezTo>
                  <a:lnTo>
                    <a:pt x="10259" y="19776"/>
                  </a:lnTo>
                  <a:cubicBezTo>
                    <a:pt x="10203" y="19666"/>
                    <a:pt x="10203" y="19666"/>
                    <a:pt x="10037" y="19499"/>
                  </a:cubicBezTo>
                  <a:cubicBezTo>
                    <a:pt x="9926" y="19333"/>
                    <a:pt x="9760" y="19166"/>
                    <a:pt x="9649" y="19000"/>
                  </a:cubicBezTo>
                  <a:lnTo>
                    <a:pt x="9094" y="18279"/>
                  </a:lnTo>
                  <a:cubicBezTo>
                    <a:pt x="8928" y="18057"/>
                    <a:pt x="8706" y="17780"/>
                    <a:pt x="8595" y="17614"/>
                  </a:cubicBezTo>
                  <a:cubicBezTo>
                    <a:pt x="8484" y="17447"/>
                    <a:pt x="8318" y="17170"/>
                    <a:pt x="8207" y="17059"/>
                  </a:cubicBezTo>
                  <a:cubicBezTo>
                    <a:pt x="8152" y="17004"/>
                    <a:pt x="8096" y="16893"/>
                    <a:pt x="7985" y="16782"/>
                  </a:cubicBezTo>
                  <a:lnTo>
                    <a:pt x="7875" y="16560"/>
                  </a:lnTo>
                  <a:cubicBezTo>
                    <a:pt x="7653" y="16228"/>
                    <a:pt x="7431" y="15950"/>
                    <a:pt x="7265" y="15618"/>
                  </a:cubicBezTo>
                  <a:cubicBezTo>
                    <a:pt x="7154" y="15507"/>
                    <a:pt x="7098" y="15396"/>
                    <a:pt x="7043" y="15285"/>
                  </a:cubicBezTo>
                  <a:lnTo>
                    <a:pt x="6710" y="14841"/>
                  </a:lnTo>
                  <a:cubicBezTo>
                    <a:pt x="6544" y="14564"/>
                    <a:pt x="6377" y="14287"/>
                    <a:pt x="6266" y="14065"/>
                  </a:cubicBezTo>
                  <a:cubicBezTo>
                    <a:pt x="6100" y="13788"/>
                    <a:pt x="5989" y="13566"/>
                    <a:pt x="5823" y="13344"/>
                  </a:cubicBezTo>
                  <a:cubicBezTo>
                    <a:pt x="5546" y="12845"/>
                    <a:pt x="5268" y="12291"/>
                    <a:pt x="4991" y="11791"/>
                  </a:cubicBezTo>
                  <a:lnTo>
                    <a:pt x="4769" y="11348"/>
                  </a:lnTo>
                  <a:cubicBezTo>
                    <a:pt x="4714" y="11181"/>
                    <a:pt x="4658" y="11015"/>
                    <a:pt x="4547" y="10849"/>
                  </a:cubicBezTo>
                  <a:cubicBezTo>
                    <a:pt x="4492" y="10682"/>
                    <a:pt x="4381" y="10516"/>
                    <a:pt x="4326" y="10350"/>
                  </a:cubicBezTo>
                  <a:lnTo>
                    <a:pt x="4104" y="9851"/>
                  </a:lnTo>
                  <a:cubicBezTo>
                    <a:pt x="3716" y="9019"/>
                    <a:pt x="3438" y="8187"/>
                    <a:pt x="3161" y="7300"/>
                  </a:cubicBezTo>
                  <a:cubicBezTo>
                    <a:pt x="2329" y="4472"/>
                    <a:pt x="2607" y="3141"/>
                    <a:pt x="2828" y="2697"/>
                  </a:cubicBezTo>
                  <a:cubicBezTo>
                    <a:pt x="2884" y="2642"/>
                    <a:pt x="2884" y="2642"/>
                    <a:pt x="2939" y="2587"/>
                  </a:cubicBezTo>
                  <a:cubicBezTo>
                    <a:pt x="2995" y="2531"/>
                    <a:pt x="3155" y="2476"/>
                    <a:pt x="3432" y="2476"/>
                  </a:cubicBezTo>
                  <a:close/>
                  <a:moveTo>
                    <a:pt x="3474" y="1"/>
                  </a:moveTo>
                  <a:cubicBezTo>
                    <a:pt x="2700" y="1"/>
                    <a:pt x="2034" y="195"/>
                    <a:pt x="1498" y="590"/>
                  </a:cubicBezTo>
                  <a:cubicBezTo>
                    <a:pt x="444" y="1422"/>
                    <a:pt x="0" y="2919"/>
                    <a:pt x="222" y="4915"/>
                  </a:cubicBezTo>
                  <a:cubicBezTo>
                    <a:pt x="555" y="8742"/>
                    <a:pt x="3050" y="14398"/>
                    <a:pt x="7209" y="19832"/>
                  </a:cubicBezTo>
                  <a:cubicBezTo>
                    <a:pt x="11368" y="25322"/>
                    <a:pt x="16081" y="29203"/>
                    <a:pt x="19686" y="30589"/>
                  </a:cubicBezTo>
                  <a:cubicBezTo>
                    <a:pt x="20611" y="30943"/>
                    <a:pt x="21456" y="31123"/>
                    <a:pt x="22201" y="31123"/>
                  </a:cubicBezTo>
                  <a:cubicBezTo>
                    <a:pt x="22975" y="31123"/>
                    <a:pt x="23641" y="30929"/>
                    <a:pt x="24177" y="30534"/>
                  </a:cubicBezTo>
                  <a:cubicBezTo>
                    <a:pt x="25231" y="29758"/>
                    <a:pt x="25619" y="28205"/>
                    <a:pt x="25453" y="26264"/>
                  </a:cubicBezTo>
                  <a:lnTo>
                    <a:pt x="25397" y="26264"/>
                  </a:lnTo>
                  <a:cubicBezTo>
                    <a:pt x="25064" y="22383"/>
                    <a:pt x="22625" y="16782"/>
                    <a:pt x="18466" y="11292"/>
                  </a:cubicBezTo>
                  <a:cubicBezTo>
                    <a:pt x="14307" y="5858"/>
                    <a:pt x="9593" y="1921"/>
                    <a:pt x="5989" y="535"/>
                  </a:cubicBezTo>
                  <a:cubicBezTo>
                    <a:pt x="5064" y="181"/>
                    <a:pt x="4219" y="1"/>
                    <a:pt x="3474" y="1"/>
                  </a:cubicBezTo>
                  <a:close/>
                </a:path>
              </a:pathLst>
            </a:custGeom>
            <a:solidFill>
              <a:srgbClr val="69A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2982375" y="4646475"/>
              <a:ext cx="9725" cy="13900"/>
            </a:xfrm>
            <a:custGeom>
              <a:rect b="b" l="l" r="r" t="t"/>
              <a:pathLst>
                <a:path extrusionOk="0" h="556" w="389">
                  <a:moveTo>
                    <a:pt x="1" y="1"/>
                  </a:moveTo>
                  <a:cubicBezTo>
                    <a:pt x="112" y="167"/>
                    <a:pt x="222" y="333"/>
                    <a:pt x="389" y="555"/>
                  </a:cubicBezTo>
                  <a:cubicBezTo>
                    <a:pt x="222" y="333"/>
                    <a:pt x="112" y="167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2976825" y="4639550"/>
              <a:ext cx="5575" cy="6950"/>
            </a:xfrm>
            <a:custGeom>
              <a:rect b="b" l="l" r="r" t="t"/>
              <a:pathLst>
                <a:path extrusionOk="0" h="278" w="223">
                  <a:moveTo>
                    <a:pt x="1" y="0"/>
                  </a:moveTo>
                  <a:lnTo>
                    <a:pt x="1" y="0"/>
                  </a:lnTo>
                  <a:cubicBezTo>
                    <a:pt x="56" y="111"/>
                    <a:pt x="112" y="222"/>
                    <a:pt x="223" y="278"/>
                  </a:cubicBezTo>
                  <a:cubicBezTo>
                    <a:pt x="112" y="167"/>
                    <a:pt x="56" y="5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2957425" y="4610450"/>
              <a:ext cx="15275" cy="23575"/>
            </a:xfrm>
            <a:custGeom>
              <a:rect b="b" l="l" r="r" t="t"/>
              <a:pathLst>
                <a:path extrusionOk="0" h="943" w="611">
                  <a:moveTo>
                    <a:pt x="611" y="943"/>
                  </a:moveTo>
                  <a:cubicBezTo>
                    <a:pt x="389" y="610"/>
                    <a:pt x="222" y="333"/>
                    <a:pt x="1" y="0"/>
                  </a:cubicBezTo>
                  <a:cubicBezTo>
                    <a:pt x="222" y="333"/>
                    <a:pt x="389" y="610"/>
                    <a:pt x="611" y="9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2951875" y="4602125"/>
              <a:ext cx="5575" cy="8350"/>
            </a:xfrm>
            <a:custGeom>
              <a:rect b="b" l="l" r="r" t="t"/>
              <a:pathLst>
                <a:path extrusionOk="0" h="334" w="223">
                  <a:moveTo>
                    <a:pt x="1" y="0"/>
                  </a:moveTo>
                  <a:cubicBezTo>
                    <a:pt x="56" y="111"/>
                    <a:pt x="167" y="222"/>
                    <a:pt x="223" y="333"/>
                  </a:cubicBezTo>
                  <a:cubicBezTo>
                    <a:pt x="167" y="222"/>
                    <a:pt x="56" y="11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3014275" y="4410825"/>
              <a:ext cx="120625" cy="116450"/>
            </a:xfrm>
            <a:custGeom>
              <a:rect b="b" l="l" r="r" t="t"/>
              <a:pathLst>
                <a:path extrusionOk="0" h="4658" w="4825">
                  <a:moveTo>
                    <a:pt x="2440" y="0"/>
                  </a:moveTo>
                  <a:lnTo>
                    <a:pt x="0" y="1885"/>
                  </a:lnTo>
                  <a:lnTo>
                    <a:pt x="2052" y="4658"/>
                  </a:lnTo>
                  <a:lnTo>
                    <a:pt x="4824" y="2551"/>
                  </a:lnTo>
                  <a:cubicBezTo>
                    <a:pt x="4048" y="1664"/>
                    <a:pt x="3216" y="832"/>
                    <a:pt x="244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2944950" y="4591025"/>
              <a:ext cx="6950" cy="11125"/>
            </a:xfrm>
            <a:custGeom>
              <a:rect b="b" l="l" r="r" t="t"/>
              <a:pathLst>
                <a:path extrusionOk="0" h="445" w="278">
                  <a:moveTo>
                    <a:pt x="0" y="1"/>
                  </a:moveTo>
                  <a:lnTo>
                    <a:pt x="278" y="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2922775" y="4553600"/>
              <a:ext cx="9725" cy="16650"/>
            </a:xfrm>
            <a:custGeom>
              <a:rect b="b" l="l" r="r" t="t"/>
              <a:pathLst>
                <a:path extrusionOk="0" h="666" w="389">
                  <a:moveTo>
                    <a:pt x="388" y="666"/>
                  </a:moveTo>
                  <a:cubicBezTo>
                    <a:pt x="278" y="444"/>
                    <a:pt x="111" y="222"/>
                    <a:pt x="0" y="1"/>
                  </a:cubicBezTo>
                  <a:cubicBezTo>
                    <a:pt x="111" y="222"/>
                    <a:pt x="278" y="444"/>
                    <a:pt x="388" y="6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3340050" y="3917300"/>
              <a:ext cx="219050" cy="220450"/>
            </a:xfrm>
            <a:custGeom>
              <a:rect b="b" l="l" r="r" t="t"/>
              <a:pathLst>
                <a:path extrusionOk="0" h="8818" w="8762">
                  <a:moveTo>
                    <a:pt x="0" y="0"/>
                  </a:moveTo>
                  <a:lnTo>
                    <a:pt x="0" y="0"/>
                  </a:lnTo>
                  <a:cubicBezTo>
                    <a:pt x="3050" y="1886"/>
                    <a:pt x="4880" y="5213"/>
                    <a:pt x="4880" y="8817"/>
                  </a:cubicBezTo>
                  <a:cubicBezTo>
                    <a:pt x="4880" y="8817"/>
                    <a:pt x="8761" y="5767"/>
                    <a:pt x="7486" y="10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2897825" y="4503700"/>
              <a:ext cx="4175" cy="11100"/>
            </a:xfrm>
            <a:custGeom>
              <a:rect b="b" l="l" r="r" t="t"/>
              <a:pathLst>
                <a:path extrusionOk="0" h="444" w="167">
                  <a:moveTo>
                    <a:pt x="0" y="0"/>
                  </a:moveTo>
                  <a:cubicBezTo>
                    <a:pt x="0" y="167"/>
                    <a:pt x="111" y="278"/>
                    <a:pt x="166" y="444"/>
                  </a:cubicBezTo>
                  <a:cubicBezTo>
                    <a:pt x="111" y="278"/>
                    <a:pt x="56" y="16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3016950" y="3948050"/>
              <a:ext cx="436625" cy="318525"/>
            </a:xfrm>
            <a:custGeom>
              <a:rect b="b" l="l" r="r" t="t"/>
              <a:pathLst>
                <a:path extrusionOk="0" h="12741" w="17465">
                  <a:moveTo>
                    <a:pt x="8896" y="2506"/>
                  </a:moveTo>
                  <a:cubicBezTo>
                    <a:pt x="9070" y="2506"/>
                    <a:pt x="9249" y="2517"/>
                    <a:pt x="9431" y="2541"/>
                  </a:cubicBezTo>
                  <a:cubicBezTo>
                    <a:pt x="12813" y="3040"/>
                    <a:pt x="13978" y="7310"/>
                    <a:pt x="11261" y="9417"/>
                  </a:cubicBezTo>
                  <a:cubicBezTo>
                    <a:pt x="10554" y="9941"/>
                    <a:pt x="9735" y="10194"/>
                    <a:pt x="8926" y="10194"/>
                  </a:cubicBezTo>
                  <a:cubicBezTo>
                    <a:pt x="7768" y="10194"/>
                    <a:pt x="6633" y="9676"/>
                    <a:pt x="5882" y="8696"/>
                  </a:cubicBezTo>
                  <a:cubicBezTo>
                    <a:pt x="3940" y="6073"/>
                    <a:pt x="5822" y="2506"/>
                    <a:pt x="8896" y="2506"/>
                  </a:cubicBezTo>
                  <a:close/>
                  <a:moveTo>
                    <a:pt x="8790" y="0"/>
                  </a:moveTo>
                  <a:cubicBezTo>
                    <a:pt x="3121" y="0"/>
                    <a:pt x="1" y="7840"/>
                    <a:pt x="5327" y="11524"/>
                  </a:cubicBezTo>
                  <a:cubicBezTo>
                    <a:pt x="6526" y="12373"/>
                    <a:pt x="7778" y="12741"/>
                    <a:pt x="8975" y="12741"/>
                  </a:cubicBezTo>
                  <a:cubicBezTo>
                    <a:pt x="13644" y="12741"/>
                    <a:pt x="17465" y="7132"/>
                    <a:pt x="13978" y="2541"/>
                  </a:cubicBezTo>
                  <a:cubicBezTo>
                    <a:pt x="13201" y="1488"/>
                    <a:pt x="12092" y="711"/>
                    <a:pt x="10817" y="323"/>
                  </a:cubicBezTo>
                  <a:cubicBezTo>
                    <a:pt x="10114" y="102"/>
                    <a:pt x="9435" y="0"/>
                    <a:pt x="8790" y="0"/>
                  </a:cubicBezTo>
                  <a:close/>
                </a:path>
              </a:pathLst>
            </a:custGeom>
            <a:solidFill>
              <a:srgbClr val="F169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2890875" y="4491225"/>
              <a:ext cx="5575" cy="12500"/>
            </a:xfrm>
            <a:custGeom>
              <a:rect b="b" l="l" r="r" t="t"/>
              <a:pathLst>
                <a:path extrusionOk="0" h="500" w="223">
                  <a:moveTo>
                    <a:pt x="1" y="0"/>
                  </a:moveTo>
                  <a:cubicBezTo>
                    <a:pt x="56" y="167"/>
                    <a:pt x="112" y="333"/>
                    <a:pt x="223" y="499"/>
                  </a:cubicBezTo>
                  <a:cubicBezTo>
                    <a:pt x="112" y="333"/>
                    <a:pt x="56" y="16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2926925" y="4330400"/>
              <a:ext cx="119250" cy="106775"/>
            </a:xfrm>
            <a:custGeom>
              <a:rect b="b" l="l" r="r" t="t"/>
              <a:pathLst>
                <a:path extrusionOk="0" h="4271" w="4770">
                  <a:moveTo>
                    <a:pt x="1941" y="1"/>
                  </a:moveTo>
                  <a:lnTo>
                    <a:pt x="1" y="1498"/>
                  </a:lnTo>
                  <a:lnTo>
                    <a:pt x="2052" y="4271"/>
                  </a:lnTo>
                  <a:lnTo>
                    <a:pt x="4769" y="2163"/>
                  </a:lnTo>
                  <a:cubicBezTo>
                    <a:pt x="3882" y="1387"/>
                    <a:pt x="2940" y="666"/>
                    <a:pt x="194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2883950" y="4477350"/>
              <a:ext cx="5575" cy="13900"/>
            </a:xfrm>
            <a:custGeom>
              <a:rect b="b" l="l" r="r" t="t"/>
              <a:pathLst>
                <a:path extrusionOk="0" h="556" w="223">
                  <a:moveTo>
                    <a:pt x="1" y="1"/>
                  </a:moveTo>
                  <a:lnTo>
                    <a:pt x="1" y="1"/>
                  </a:lnTo>
                  <a:cubicBezTo>
                    <a:pt x="42" y="167"/>
                    <a:pt x="115" y="302"/>
                    <a:pt x="172" y="430"/>
                  </a:cubicBezTo>
                  <a:lnTo>
                    <a:pt x="172" y="430"/>
                  </a:lnTo>
                  <a:lnTo>
                    <a:pt x="1" y="1"/>
                  </a:lnTo>
                  <a:close/>
                  <a:moveTo>
                    <a:pt x="172" y="430"/>
                  </a:moveTo>
                  <a:lnTo>
                    <a:pt x="222" y="555"/>
                  </a:lnTo>
                  <a:cubicBezTo>
                    <a:pt x="209" y="514"/>
                    <a:pt x="191" y="472"/>
                    <a:pt x="172" y="4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2878400" y="4466275"/>
              <a:ext cx="5575" cy="12500"/>
            </a:xfrm>
            <a:custGeom>
              <a:rect b="b" l="l" r="r" t="t"/>
              <a:pathLst>
                <a:path extrusionOk="0" h="500" w="223">
                  <a:moveTo>
                    <a:pt x="1" y="0"/>
                  </a:moveTo>
                  <a:lnTo>
                    <a:pt x="223" y="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3114075" y="4010550"/>
              <a:ext cx="251975" cy="192050"/>
            </a:xfrm>
            <a:custGeom>
              <a:rect b="b" l="l" r="r" t="t"/>
              <a:pathLst>
                <a:path extrusionOk="0" h="7682" w="10079">
                  <a:moveTo>
                    <a:pt x="5047" y="1516"/>
                  </a:moveTo>
                  <a:cubicBezTo>
                    <a:pt x="5155" y="1516"/>
                    <a:pt x="5266" y="1523"/>
                    <a:pt x="5379" y="1538"/>
                  </a:cubicBezTo>
                  <a:cubicBezTo>
                    <a:pt x="7431" y="1816"/>
                    <a:pt x="8096" y="4422"/>
                    <a:pt x="6488" y="5697"/>
                  </a:cubicBezTo>
                  <a:cubicBezTo>
                    <a:pt x="6059" y="6013"/>
                    <a:pt x="5566" y="6164"/>
                    <a:pt x="5079" y="6164"/>
                  </a:cubicBezTo>
                  <a:cubicBezTo>
                    <a:pt x="4371" y="6164"/>
                    <a:pt x="3677" y="5845"/>
                    <a:pt x="3217" y="5254"/>
                  </a:cubicBezTo>
                  <a:cubicBezTo>
                    <a:pt x="2012" y="3682"/>
                    <a:pt x="3183" y="1516"/>
                    <a:pt x="5047" y="1516"/>
                  </a:cubicBezTo>
                  <a:close/>
                  <a:moveTo>
                    <a:pt x="5071" y="0"/>
                  </a:moveTo>
                  <a:cubicBezTo>
                    <a:pt x="4256" y="0"/>
                    <a:pt x="3430" y="266"/>
                    <a:pt x="2718" y="817"/>
                  </a:cubicBezTo>
                  <a:cubicBezTo>
                    <a:pt x="1" y="2869"/>
                    <a:pt x="1110" y="7194"/>
                    <a:pt x="4548" y="7638"/>
                  </a:cubicBezTo>
                  <a:cubicBezTo>
                    <a:pt x="4748" y="7667"/>
                    <a:pt x="4944" y="7682"/>
                    <a:pt x="5136" y="7682"/>
                  </a:cubicBezTo>
                  <a:cubicBezTo>
                    <a:pt x="8184" y="7682"/>
                    <a:pt x="10079" y="4095"/>
                    <a:pt x="8096" y="1538"/>
                  </a:cubicBezTo>
                  <a:cubicBezTo>
                    <a:pt x="7349" y="531"/>
                    <a:pt x="6222" y="0"/>
                    <a:pt x="507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2972675" y="4157125"/>
              <a:ext cx="205200" cy="155300"/>
            </a:xfrm>
            <a:custGeom>
              <a:rect b="b" l="l" r="r" t="t"/>
              <a:pathLst>
                <a:path extrusionOk="0" h="6212" w="8208">
                  <a:moveTo>
                    <a:pt x="2052" y="0"/>
                  </a:moveTo>
                  <a:lnTo>
                    <a:pt x="1" y="1553"/>
                  </a:lnTo>
                  <a:cubicBezTo>
                    <a:pt x="2773" y="5213"/>
                    <a:pt x="8207" y="6211"/>
                    <a:pt x="8207" y="6211"/>
                  </a:cubicBezTo>
                  <a:cubicBezTo>
                    <a:pt x="5546" y="4825"/>
                    <a:pt x="3438" y="2662"/>
                    <a:pt x="2052" y="0"/>
                  </a:cubicBezTo>
                  <a:close/>
                </a:path>
              </a:pathLst>
            </a:custGeom>
            <a:solidFill>
              <a:srgbClr val="F2B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3182000" y="4049000"/>
              <a:ext cx="116475" cy="116475"/>
            </a:xfrm>
            <a:custGeom>
              <a:rect b="b" l="l" r="r" t="t"/>
              <a:pathLst>
                <a:path extrusionOk="0" h="4659" w="4659">
                  <a:moveTo>
                    <a:pt x="2330" y="0"/>
                  </a:moveTo>
                  <a:cubicBezTo>
                    <a:pt x="1054" y="0"/>
                    <a:pt x="1" y="1054"/>
                    <a:pt x="1" y="2329"/>
                  </a:cubicBezTo>
                  <a:cubicBezTo>
                    <a:pt x="1" y="3605"/>
                    <a:pt x="1054" y="4658"/>
                    <a:pt x="2330" y="4658"/>
                  </a:cubicBezTo>
                  <a:cubicBezTo>
                    <a:pt x="3605" y="4658"/>
                    <a:pt x="4659" y="3605"/>
                    <a:pt x="4659" y="2329"/>
                  </a:cubicBezTo>
                  <a:cubicBezTo>
                    <a:pt x="4659" y="1054"/>
                    <a:pt x="3605" y="0"/>
                    <a:pt x="233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2846525" y="4280800"/>
              <a:ext cx="94300" cy="64875"/>
            </a:xfrm>
            <a:custGeom>
              <a:rect b="b" l="l" r="r" t="t"/>
              <a:pathLst>
                <a:path extrusionOk="0" h="2595" w="3772">
                  <a:moveTo>
                    <a:pt x="558" y="0"/>
                  </a:moveTo>
                  <a:cubicBezTo>
                    <a:pt x="309" y="0"/>
                    <a:pt x="164" y="47"/>
                    <a:pt x="111" y="100"/>
                  </a:cubicBezTo>
                  <a:cubicBezTo>
                    <a:pt x="56" y="155"/>
                    <a:pt x="56" y="155"/>
                    <a:pt x="0" y="210"/>
                  </a:cubicBezTo>
                  <a:lnTo>
                    <a:pt x="1775" y="2595"/>
                  </a:lnTo>
                  <a:lnTo>
                    <a:pt x="3771" y="1098"/>
                  </a:lnTo>
                  <a:cubicBezTo>
                    <a:pt x="2136" y="223"/>
                    <a:pt x="1101" y="0"/>
                    <a:pt x="558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3552150" y="4236575"/>
              <a:ext cx="29125" cy="26975"/>
            </a:xfrm>
            <a:custGeom>
              <a:rect b="b" l="l" r="r" t="t"/>
              <a:pathLst>
                <a:path extrusionOk="0" h="1079" w="1165">
                  <a:moveTo>
                    <a:pt x="559" y="1"/>
                  </a:moveTo>
                  <a:cubicBezTo>
                    <a:pt x="459" y="1"/>
                    <a:pt x="361" y="32"/>
                    <a:pt x="277" y="94"/>
                  </a:cubicBezTo>
                  <a:cubicBezTo>
                    <a:pt x="56" y="260"/>
                    <a:pt x="0" y="593"/>
                    <a:pt x="166" y="870"/>
                  </a:cubicBezTo>
                  <a:cubicBezTo>
                    <a:pt x="301" y="1005"/>
                    <a:pt x="476" y="1078"/>
                    <a:pt x="642" y="1078"/>
                  </a:cubicBezTo>
                  <a:cubicBezTo>
                    <a:pt x="751" y="1078"/>
                    <a:pt x="855" y="1047"/>
                    <a:pt x="943" y="981"/>
                  </a:cubicBezTo>
                  <a:cubicBezTo>
                    <a:pt x="1165" y="815"/>
                    <a:pt x="1165" y="482"/>
                    <a:pt x="998" y="260"/>
                  </a:cubicBezTo>
                  <a:cubicBezTo>
                    <a:pt x="894" y="87"/>
                    <a:pt x="725" y="1"/>
                    <a:pt x="55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3500850" y="4289250"/>
              <a:ext cx="30525" cy="26975"/>
            </a:xfrm>
            <a:custGeom>
              <a:rect b="b" l="l" r="r" t="t"/>
              <a:pathLst>
                <a:path extrusionOk="0" h="1079" w="1221">
                  <a:moveTo>
                    <a:pt x="559" y="1"/>
                  </a:moveTo>
                  <a:cubicBezTo>
                    <a:pt x="460" y="1"/>
                    <a:pt x="361" y="32"/>
                    <a:pt x="278" y="94"/>
                  </a:cubicBezTo>
                  <a:cubicBezTo>
                    <a:pt x="56" y="261"/>
                    <a:pt x="0" y="593"/>
                    <a:pt x="222" y="871"/>
                  </a:cubicBezTo>
                  <a:cubicBezTo>
                    <a:pt x="323" y="1005"/>
                    <a:pt x="485" y="1078"/>
                    <a:pt x="646" y="1078"/>
                  </a:cubicBezTo>
                  <a:cubicBezTo>
                    <a:pt x="751" y="1078"/>
                    <a:pt x="856" y="1047"/>
                    <a:pt x="943" y="981"/>
                  </a:cubicBezTo>
                  <a:cubicBezTo>
                    <a:pt x="1165" y="815"/>
                    <a:pt x="1220" y="482"/>
                    <a:pt x="999" y="261"/>
                  </a:cubicBezTo>
                  <a:cubicBezTo>
                    <a:pt x="895" y="87"/>
                    <a:pt x="726" y="1"/>
                    <a:pt x="559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3470350" y="4298875"/>
              <a:ext cx="29125" cy="26975"/>
            </a:xfrm>
            <a:custGeom>
              <a:rect b="b" l="l" r="r" t="t"/>
              <a:pathLst>
                <a:path extrusionOk="0" h="1079" w="1165">
                  <a:moveTo>
                    <a:pt x="575" y="1"/>
                  </a:moveTo>
                  <a:cubicBezTo>
                    <a:pt x="470" y="1"/>
                    <a:pt x="365" y="32"/>
                    <a:pt x="278" y="97"/>
                  </a:cubicBezTo>
                  <a:cubicBezTo>
                    <a:pt x="56" y="264"/>
                    <a:pt x="0" y="596"/>
                    <a:pt x="167" y="818"/>
                  </a:cubicBezTo>
                  <a:cubicBezTo>
                    <a:pt x="305" y="992"/>
                    <a:pt x="487" y="1078"/>
                    <a:pt x="659" y="1078"/>
                  </a:cubicBezTo>
                  <a:cubicBezTo>
                    <a:pt x="761" y="1078"/>
                    <a:pt x="860" y="1047"/>
                    <a:pt x="943" y="985"/>
                  </a:cubicBezTo>
                  <a:cubicBezTo>
                    <a:pt x="1165" y="818"/>
                    <a:pt x="1165" y="486"/>
                    <a:pt x="999" y="208"/>
                  </a:cubicBezTo>
                  <a:cubicBezTo>
                    <a:pt x="898" y="74"/>
                    <a:pt x="736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3419050" y="4351550"/>
              <a:ext cx="29150" cy="26975"/>
            </a:xfrm>
            <a:custGeom>
              <a:rect b="b" l="l" r="r" t="t"/>
              <a:pathLst>
                <a:path extrusionOk="0" h="1079" w="1166">
                  <a:moveTo>
                    <a:pt x="575" y="1"/>
                  </a:moveTo>
                  <a:cubicBezTo>
                    <a:pt x="470" y="1"/>
                    <a:pt x="366" y="32"/>
                    <a:pt x="278" y="98"/>
                  </a:cubicBezTo>
                  <a:cubicBezTo>
                    <a:pt x="56" y="264"/>
                    <a:pt x="1" y="597"/>
                    <a:pt x="167" y="818"/>
                  </a:cubicBezTo>
                  <a:cubicBezTo>
                    <a:pt x="271" y="992"/>
                    <a:pt x="440" y="1078"/>
                    <a:pt x="620" y="1078"/>
                  </a:cubicBezTo>
                  <a:cubicBezTo>
                    <a:pt x="728" y="1078"/>
                    <a:pt x="839" y="1047"/>
                    <a:pt x="943" y="985"/>
                  </a:cubicBezTo>
                  <a:cubicBezTo>
                    <a:pt x="1165" y="818"/>
                    <a:pt x="1165" y="486"/>
                    <a:pt x="999" y="208"/>
                  </a:cubicBezTo>
                  <a:cubicBezTo>
                    <a:pt x="898" y="74"/>
                    <a:pt x="736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3388550" y="4361250"/>
              <a:ext cx="29150" cy="26975"/>
            </a:xfrm>
            <a:custGeom>
              <a:rect b="b" l="l" r="r" t="t"/>
              <a:pathLst>
                <a:path extrusionOk="0" h="1079" w="1166">
                  <a:moveTo>
                    <a:pt x="575" y="1"/>
                  </a:moveTo>
                  <a:cubicBezTo>
                    <a:pt x="470" y="1"/>
                    <a:pt x="366" y="32"/>
                    <a:pt x="278" y="98"/>
                  </a:cubicBezTo>
                  <a:cubicBezTo>
                    <a:pt x="56" y="264"/>
                    <a:pt x="1" y="597"/>
                    <a:pt x="167" y="819"/>
                  </a:cubicBezTo>
                  <a:cubicBezTo>
                    <a:pt x="306" y="992"/>
                    <a:pt x="488" y="1079"/>
                    <a:pt x="659" y="1079"/>
                  </a:cubicBezTo>
                  <a:cubicBezTo>
                    <a:pt x="762" y="1079"/>
                    <a:pt x="860" y="1047"/>
                    <a:pt x="944" y="985"/>
                  </a:cubicBezTo>
                  <a:cubicBezTo>
                    <a:pt x="1165" y="819"/>
                    <a:pt x="1165" y="486"/>
                    <a:pt x="999" y="209"/>
                  </a:cubicBezTo>
                  <a:cubicBezTo>
                    <a:pt x="898" y="74"/>
                    <a:pt x="737" y="1"/>
                    <a:pt x="57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3346975" y="4391750"/>
              <a:ext cx="30525" cy="27050"/>
            </a:xfrm>
            <a:custGeom>
              <a:rect b="b" l="l" r="r" t="t"/>
              <a:pathLst>
                <a:path extrusionOk="0" h="1082" w="1221">
                  <a:moveTo>
                    <a:pt x="578" y="1"/>
                  </a:moveTo>
                  <a:cubicBezTo>
                    <a:pt x="470" y="1"/>
                    <a:pt x="365" y="32"/>
                    <a:pt x="278" y="98"/>
                  </a:cubicBezTo>
                  <a:cubicBezTo>
                    <a:pt x="56" y="264"/>
                    <a:pt x="0" y="597"/>
                    <a:pt x="222" y="874"/>
                  </a:cubicBezTo>
                  <a:cubicBezTo>
                    <a:pt x="323" y="1008"/>
                    <a:pt x="485" y="1082"/>
                    <a:pt x="646" y="1082"/>
                  </a:cubicBezTo>
                  <a:cubicBezTo>
                    <a:pt x="751" y="1082"/>
                    <a:pt x="856" y="1050"/>
                    <a:pt x="943" y="985"/>
                  </a:cubicBezTo>
                  <a:cubicBezTo>
                    <a:pt x="1165" y="819"/>
                    <a:pt x="1220" y="486"/>
                    <a:pt x="1054" y="209"/>
                  </a:cubicBezTo>
                  <a:cubicBezTo>
                    <a:pt x="920" y="74"/>
                    <a:pt x="745" y="1"/>
                    <a:pt x="578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3647800" y="4708000"/>
              <a:ext cx="32000" cy="28175"/>
            </a:xfrm>
            <a:custGeom>
              <a:rect b="b" l="l" r="r" t="t"/>
              <a:pathLst>
                <a:path extrusionOk="0" h="1127" w="1280">
                  <a:moveTo>
                    <a:pt x="571" y="0"/>
                  </a:moveTo>
                  <a:cubicBezTo>
                    <a:pt x="509" y="0"/>
                    <a:pt x="448" y="11"/>
                    <a:pt x="388" y="35"/>
                  </a:cubicBezTo>
                  <a:cubicBezTo>
                    <a:pt x="111" y="146"/>
                    <a:pt x="0" y="423"/>
                    <a:pt x="56" y="756"/>
                  </a:cubicBezTo>
                  <a:lnTo>
                    <a:pt x="111" y="700"/>
                  </a:lnTo>
                  <a:cubicBezTo>
                    <a:pt x="175" y="1001"/>
                    <a:pt x="381" y="1127"/>
                    <a:pt x="592" y="1127"/>
                  </a:cubicBezTo>
                  <a:cubicBezTo>
                    <a:pt x="928" y="1127"/>
                    <a:pt x="1279" y="810"/>
                    <a:pt x="1109" y="368"/>
                  </a:cubicBezTo>
                  <a:cubicBezTo>
                    <a:pt x="1022" y="150"/>
                    <a:pt x="798" y="0"/>
                    <a:pt x="57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3595125" y="4714400"/>
              <a:ext cx="27750" cy="27750"/>
            </a:xfrm>
            <a:custGeom>
              <a:rect b="b" l="l" r="r" t="t"/>
              <a:pathLst>
                <a:path extrusionOk="0" h="1110" w="1110">
                  <a:moveTo>
                    <a:pt x="610" y="1"/>
                  </a:moveTo>
                  <a:cubicBezTo>
                    <a:pt x="333" y="1"/>
                    <a:pt x="111" y="223"/>
                    <a:pt x="56" y="500"/>
                  </a:cubicBezTo>
                  <a:cubicBezTo>
                    <a:pt x="0" y="777"/>
                    <a:pt x="222" y="1054"/>
                    <a:pt x="555" y="1110"/>
                  </a:cubicBezTo>
                  <a:cubicBezTo>
                    <a:pt x="832" y="1110"/>
                    <a:pt x="1109" y="888"/>
                    <a:pt x="1109" y="555"/>
                  </a:cubicBezTo>
                  <a:cubicBezTo>
                    <a:pt x="1109" y="278"/>
                    <a:pt x="887" y="56"/>
                    <a:pt x="61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3542425" y="4699450"/>
              <a:ext cx="29150" cy="27125"/>
            </a:xfrm>
            <a:custGeom>
              <a:rect b="b" l="l" r="r" t="t"/>
              <a:pathLst>
                <a:path extrusionOk="0" h="1085" w="1166">
                  <a:moveTo>
                    <a:pt x="692" y="1"/>
                  </a:moveTo>
                  <a:cubicBezTo>
                    <a:pt x="504" y="1"/>
                    <a:pt x="304" y="104"/>
                    <a:pt x="223" y="266"/>
                  </a:cubicBezTo>
                  <a:cubicBezTo>
                    <a:pt x="1" y="488"/>
                    <a:pt x="112" y="876"/>
                    <a:pt x="389" y="1042"/>
                  </a:cubicBezTo>
                  <a:cubicBezTo>
                    <a:pt x="472" y="1070"/>
                    <a:pt x="542" y="1084"/>
                    <a:pt x="611" y="1084"/>
                  </a:cubicBezTo>
                  <a:cubicBezTo>
                    <a:pt x="680" y="1084"/>
                    <a:pt x="750" y="1070"/>
                    <a:pt x="833" y="1042"/>
                  </a:cubicBezTo>
                  <a:cubicBezTo>
                    <a:pt x="999" y="1042"/>
                    <a:pt x="1110" y="932"/>
                    <a:pt x="1165" y="765"/>
                  </a:cubicBezTo>
                  <a:cubicBezTo>
                    <a:pt x="1165" y="654"/>
                    <a:pt x="1165" y="488"/>
                    <a:pt x="1165" y="377"/>
                  </a:cubicBezTo>
                  <a:cubicBezTo>
                    <a:pt x="1110" y="211"/>
                    <a:pt x="999" y="100"/>
                    <a:pt x="888" y="44"/>
                  </a:cubicBezTo>
                  <a:cubicBezTo>
                    <a:pt x="829" y="15"/>
                    <a:pt x="761" y="1"/>
                    <a:pt x="69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3499750" y="4664850"/>
              <a:ext cx="34400" cy="26400"/>
            </a:xfrm>
            <a:custGeom>
              <a:rect b="b" l="l" r="r" t="t"/>
              <a:pathLst>
                <a:path extrusionOk="0" h="1056" w="1376">
                  <a:moveTo>
                    <a:pt x="770" y="1"/>
                  </a:moveTo>
                  <a:cubicBezTo>
                    <a:pt x="672" y="1"/>
                    <a:pt x="575" y="32"/>
                    <a:pt x="488" y="98"/>
                  </a:cubicBezTo>
                  <a:cubicBezTo>
                    <a:pt x="0" y="452"/>
                    <a:pt x="328" y="1056"/>
                    <a:pt x="763" y="1056"/>
                  </a:cubicBezTo>
                  <a:cubicBezTo>
                    <a:pt x="872" y="1056"/>
                    <a:pt x="987" y="1018"/>
                    <a:pt x="1098" y="929"/>
                  </a:cubicBezTo>
                  <a:cubicBezTo>
                    <a:pt x="1320" y="763"/>
                    <a:pt x="1375" y="430"/>
                    <a:pt x="1209" y="208"/>
                  </a:cubicBezTo>
                  <a:cubicBezTo>
                    <a:pt x="1075" y="74"/>
                    <a:pt x="920" y="1"/>
                    <a:pt x="770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3481450" y="4617375"/>
              <a:ext cx="29125" cy="27075"/>
            </a:xfrm>
            <a:custGeom>
              <a:rect b="b" l="l" r="r" t="t"/>
              <a:pathLst>
                <a:path extrusionOk="0" h="1083" w="1165">
                  <a:moveTo>
                    <a:pt x="499" y="0"/>
                  </a:moveTo>
                  <a:cubicBezTo>
                    <a:pt x="333" y="0"/>
                    <a:pt x="222" y="111"/>
                    <a:pt x="111" y="222"/>
                  </a:cubicBezTo>
                  <a:cubicBezTo>
                    <a:pt x="56" y="333"/>
                    <a:pt x="0" y="499"/>
                    <a:pt x="56" y="666"/>
                  </a:cubicBezTo>
                  <a:cubicBezTo>
                    <a:pt x="101" y="893"/>
                    <a:pt x="333" y="1083"/>
                    <a:pt x="568" y="1083"/>
                  </a:cubicBezTo>
                  <a:cubicBezTo>
                    <a:pt x="619" y="1083"/>
                    <a:pt x="671" y="1074"/>
                    <a:pt x="721" y="1054"/>
                  </a:cubicBezTo>
                  <a:cubicBezTo>
                    <a:pt x="998" y="943"/>
                    <a:pt x="1165" y="666"/>
                    <a:pt x="1109" y="388"/>
                  </a:cubicBezTo>
                  <a:cubicBezTo>
                    <a:pt x="1109" y="278"/>
                    <a:pt x="998" y="167"/>
                    <a:pt x="887" y="111"/>
                  </a:cubicBezTo>
                  <a:cubicBezTo>
                    <a:pt x="776" y="0"/>
                    <a:pt x="665" y="0"/>
                    <a:pt x="499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3479925" y="4564025"/>
              <a:ext cx="29275" cy="27025"/>
            </a:xfrm>
            <a:custGeom>
              <a:rect b="b" l="l" r="r" t="t"/>
              <a:pathLst>
                <a:path extrusionOk="0" h="1081" w="1171">
                  <a:moveTo>
                    <a:pt x="595" y="0"/>
                  </a:moveTo>
                  <a:cubicBezTo>
                    <a:pt x="141" y="0"/>
                    <a:pt x="1" y="1030"/>
                    <a:pt x="560" y="1081"/>
                  </a:cubicBezTo>
                  <a:cubicBezTo>
                    <a:pt x="837" y="1081"/>
                    <a:pt x="1059" y="914"/>
                    <a:pt x="1170" y="637"/>
                  </a:cubicBezTo>
                  <a:cubicBezTo>
                    <a:pt x="1170" y="360"/>
                    <a:pt x="1004" y="83"/>
                    <a:pt x="726" y="27"/>
                  </a:cubicBezTo>
                  <a:cubicBezTo>
                    <a:pt x="680" y="9"/>
                    <a:pt x="637" y="0"/>
                    <a:pt x="59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3496850" y="4515900"/>
              <a:ext cx="34525" cy="25300"/>
            </a:xfrm>
            <a:custGeom>
              <a:rect b="b" l="l" r="r" t="t"/>
              <a:pathLst>
                <a:path extrusionOk="0" h="1012" w="1381">
                  <a:moveTo>
                    <a:pt x="781" y="1"/>
                  </a:moveTo>
                  <a:cubicBezTo>
                    <a:pt x="340" y="1"/>
                    <a:pt x="0" y="640"/>
                    <a:pt x="493" y="954"/>
                  </a:cubicBezTo>
                  <a:cubicBezTo>
                    <a:pt x="591" y="993"/>
                    <a:pt x="690" y="1012"/>
                    <a:pt x="783" y="1012"/>
                  </a:cubicBezTo>
                  <a:cubicBezTo>
                    <a:pt x="953" y="1012"/>
                    <a:pt x="1107" y="951"/>
                    <a:pt x="1214" y="843"/>
                  </a:cubicBezTo>
                  <a:cubicBezTo>
                    <a:pt x="1380" y="566"/>
                    <a:pt x="1325" y="289"/>
                    <a:pt x="1103" y="122"/>
                  </a:cubicBezTo>
                  <a:cubicBezTo>
                    <a:pt x="997" y="37"/>
                    <a:pt x="886" y="1"/>
                    <a:pt x="78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3537100" y="4478450"/>
              <a:ext cx="31700" cy="26650"/>
            </a:xfrm>
            <a:custGeom>
              <a:rect b="b" l="l" r="r" t="t"/>
              <a:pathLst>
                <a:path extrusionOk="0" h="1066" w="1268">
                  <a:moveTo>
                    <a:pt x="750" y="0"/>
                  </a:moveTo>
                  <a:cubicBezTo>
                    <a:pt x="369" y="0"/>
                    <a:pt x="1" y="422"/>
                    <a:pt x="269" y="844"/>
                  </a:cubicBezTo>
                  <a:cubicBezTo>
                    <a:pt x="380" y="992"/>
                    <a:pt x="540" y="1066"/>
                    <a:pt x="717" y="1066"/>
                  </a:cubicBezTo>
                  <a:cubicBezTo>
                    <a:pt x="805" y="1066"/>
                    <a:pt x="898" y="1047"/>
                    <a:pt x="990" y="1010"/>
                  </a:cubicBezTo>
                  <a:cubicBezTo>
                    <a:pt x="1212" y="844"/>
                    <a:pt x="1268" y="567"/>
                    <a:pt x="1157" y="289"/>
                  </a:cubicBezTo>
                  <a:lnTo>
                    <a:pt x="1212" y="289"/>
                  </a:lnTo>
                  <a:cubicBezTo>
                    <a:pt x="1092" y="84"/>
                    <a:pt x="920" y="0"/>
                    <a:pt x="75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3589575" y="4461900"/>
              <a:ext cx="27750" cy="26575"/>
            </a:xfrm>
            <a:custGeom>
              <a:rect b="b" l="l" r="r" t="t"/>
              <a:pathLst>
                <a:path extrusionOk="0" h="1063" w="1110">
                  <a:moveTo>
                    <a:pt x="640" y="0"/>
                  </a:moveTo>
                  <a:cubicBezTo>
                    <a:pt x="612" y="0"/>
                    <a:pt x="583" y="3"/>
                    <a:pt x="555" y="9"/>
                  </a:cubicBezTo>
                  <a:cubicBezTo>
                    <a:pt x="222" y="9"/>
                    <a:pt x="0" y="286"/>
                    <a:pt x="56" y="619"/>
                  </a:cubicBezTo>
                  <a:cubicBezTo>
                    <a:pt x="111" y="896"/>
                    <a:pt x="388" y="1062"/>
                    <a:pt x="666" y="1062"/>
                  </a:cubicBezTo>
                  <a:cubicBezTo>
                    <a:pt x="777" y="1062"/>
                    <a:pt x="887" y="1007"/>
                    <a:pt x="998" y="896"/>
                  </a:cubicBezTo>
                  <a:cubicBezTo>
                    <a:pt x="1054" y="785"/>
                    <a:pt x="1109" y="619"/>
                    <a:pt x="1109" y="508"/>
                  </a:cubicBezTo>
                  <a:cubicBezTo>
                    <a:pt x="1109" y="209"/>
                    <a:pt x="886" y="0"/>
                    <a:pt x="64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3642250" y="4465400"/>
              <a:ext cx="29125" cy="27500"/>
            </a:xfrm>
            <a:custGeom>
              <a:rect b="b" l="l" r="r" t="t"/>
              <a:pathLst>
                <a:path extrusionOk="0" h="1100" w="1165">
                  <a:moveTo>
                    <a:pt x="543" y="1"/>
                  </a:moveTo>
                  <a:cubicBezTo>
                    <a:pt x="317" y="1"/>
                    <a:pt x="100" y="160"/>
                    <a:pt x="56" y="423"/>
                  </a:cubicBezTo>
                  <a:cubicBezTo>
                    <a:pt x="0" y="701"/>
                    <a:pt x="167" y="978"/>
                    <a:pt x="389" y="1089"/>
                  </a:cubicBezTo>
                  <a:cubicBezTo>
                    <a:pt x="432" y="1096"/>
                    <a:pt x="475" y="1099"/>
                    <a:pt x="517" y="1099"/>
                  </a:cubicBezTo>
                  <a:cubicBezTo>
                    <a:pt x="791" y="1099"/>
                    <a:pt x="1013" y="949"/>
                    <a:pt x="1109" y="756"/>
                  </a:cubicBezTo>
                  <a:cubicBezTo>
                    <a:pt x="1165" y="590"/>
                    <a:pt x="1165" y="423"/>
                    <a:pt x="1109" y="312"/>
                  </a:cubicBezTo>
                  <a:cubicBezTo>
                    <a:pt x="999" y="146"/>
                    <a:pt x="888" y="91"/>
                    <a:pt x="721" y="35"/>
                  </a:cubicBezTo>
                  <a:cubicBezTo>
                    <a:pt x="663" y="12"/>
                    <a:pt x="603" y="1"/>
                    <a:pt x="54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3686000" y="4491150"/>
              <a:ext cx="32525" cy="26725"/>
            </a:xfrm>
            <a:custGeom>
              <a:rect b="b" l="l" r="r" t="t"/>
              <a:pathLst>
                <a:path extrusionOk="0" h="1069" w="1301">
                  <a:moveTo>
                    <a:pt x="725" y="1"/>
                  </a:moveTo>
                  <a:cubicBezTo>
                    <a:pt x="560" y="1"/>
                    <a:pt x="396" y="69"/>
                    <a:pt x="302" y="225"/>
                  </a:cubicBezTo>
                  <a:cubicBezTo>
                    <a:pt x="0" y="613"/>
                    <a:pt x="370" y="1069"/>
                    <a:pt x="758" y="1069"/>
                  </a:cubicBezTo>
                  <a:cubicBezTo>
                    <a:pt x="868" y="1069"/>
                    <a:pt x="980" y="1032"/>
                    <a:pt x="1078" y="946"/>
                  </a:cubicBezTo>
                  <a:cubicBezTo>
                    <a:pt x="1300" y="724"/>
                    <a:pt x="1300" y="336"/>
                    <a:pt x="1078" y="114"/>
                  </a:cubicBezTo>
                  <a:cubicBezTo>
                    <a:pt x="982" y="42"/>
                    <a:pt x="853" y="1"/>
                    <a:pt x="725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3721275" y="4533525"/>
              <a:ext cx="34800" cy="26725"/>
            </a:xfrm>
            <a:custGeom>
              <a:rect b="b" l="l" r="r" t="t"/>
              <a:pathLst>
                <a:path extrusionOk="0" h="1069" w="1392">
                  <a:moveTo>
                    <a:pt x="612" y="1"/>
                  </a:moveTo>
                  <a:cubicBezTo>
                    <a:pt x="525" y="1"/>
                    <a:pt x="431" y="26"/>
                    <a:pt x="333" y="83"/>
                  </a:cubicBezTo>
                  <a:cubicBezTo>
                    <a:pt x="56" y="194"/>
                    <a:pt x="0" y="526"/>
                    <a:pt x="111" y="804"/>
                  </a:cubicBezTo>
                  <a:cubicBezTo>
                    <a:pt x="192" y="966"/>
                    <a:pt x="363" y="1069"/>
                    <a:pt x="557" y="1069"/>
                  </a:cubicBezTo>
                  <a:cubicBezTo>
                    <a:pt x="628" y="1069"/>
                    <a:pt x="702" y="1055"/>
                    <a:pt x="776" y="1025"/>
                  </a:cubicBezTo>
                  <a:cubicBezTo>
                    <a:pt x="1392" y="836"/>
                    <a:pt x="1118" y="1"/>
                    <a:pt x="61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3730975" y="4585475"/>
              <a:ext cx="31775" cy="26550"/>
            </a:xfrm>
            <a:custGeom>
              <a:rect b="b" l="l" r="r" t="t"/>
              <a:pathLst>
                <a:path extrusionOk="0" h="1062" w="1271">
                  <a:moveTo>
                    <a:pt x="666" y="1"/>
                  </a:moveTo>
                  <a:cubicBezTo>
                    <a:pt x="0" y="56"/>
                    <a:pt x="0" y="999"/>
                    <a:pt x="666" y="1054"/>
                  </a:cubicBezTo>
                  <a:cubicBezTo>
                    <a:pt x="694" y="1059"/>
                    <a:pt x="723" y="1062"/>
                    <a:pt x="751" y="1062"/>
                  </a:cubicBezTo>
                  <a:cubicBezTo>
                    <a:pt x="1044" y="1062"/>
                    <a:pt x="1271" y="804"/>
                    <a:pt x="1220" y="500"/>
                  </a:cubicBezTo>
                  <a:cubicBezTo>
                    <a:pt x="1220" y="389"/>
                    <a:pt x="1165" y="223"/>
                    <a:pt x="1054" y="112"/>
                  </a:cubicBezTo>
                  <a:cubicBezTo>
                    <a:pt x="943" y="1"/>
                    <a:pt x="777" y="1"/>
                    <a:pt x="666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3722650" y="4638500"/>
              <a:ext cx="29150" cy="25700"/>
            </a:xfrm>
            <a:custGeom>
              <a:rect b="b" l="l" r="r" t="t"/>
              <a:pathLst>
                <a:path extrusionOk="0" h="1028" w="1166">
                  <a:moveTo>
                    <a:pt x="583" y="1"/>
                  </a:moveTo>
                  <a:cubicBezTo>
                    <a:pt x="514" y="1"/>
                    <a:pt x="444" y="15"/>
                    <a:pt x="389" y="42"/>
                  </a:cubicBezTo>
                  <a:cubicBezTo>
                    <a:pt x="278" y="42"/>
                    <a:pt x="167" y="153"/>
                    <a:pt x="111" y="264"/>
                  </a:cubicBezTo>
                  <a:cubicBezTo>
                    <a:pt x="1" y="542"/>
                    <a:pt x="111" y="819"/>
                    <a:pt x="389" y="985"/>
                  </a:cubicBezTo>
                  <a:cubicBezTo>
                    <a:pt x="460" y="1014"/>
                    <a:pt x="536" y="1028"/>
                    <a:pt x="610" y="1028"/>
                  </a:cubicBezTo>
                  <a:cubicBezTo>
                    <a:pt x="823" y="1028"/>
                    <a:pt x="1027" y="914"/>
                    <a:pt x="1110" y="708"/>
                  </a:cubicBezTo>
                  <a:cubicBezTo>
                    <a:pt x="1165" y="597"/>
                    <a:pt x="1165" y="431"/>
                    <a:pt x="1110" y="320"/>
                  </a:cubicBezTo>
                  <a:cubicBezTo>
                    <a:pt x="1054" y="153"/>
                    <a:pt x="943" y="42"/>
                    <a:pt x="777" y="42"/>
                  </a:cubicBezTo>
                  <a:cubicBezTo>
                    <a:pt x="721" y="15"/>
                    <a:pt x="652" y="1"/>
                    <a:pt x="58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3692225" y="4682775"/>
              <a:ext cx="30450" cy="25475"/>
            </a:xfrm>
            <a:custGeom>
              <a:rect b="b" l="l" r="r" t="t"/>
              <a:pathLst>
                <a:path extrusionOk="0" h="1019" w="1218">
                  <a:moveTo>
                    <a:pt x="681" y="0"/>
                  </a:moveTo>
                  <a:cubicBezTo>
                    <a:pt x="300" y="0"/>
                    <a:pt x="1" y="429"/>
                    <a:pt x="219" y="822"/>
                  </a:cubicBezTo>
                  <a:cubicBezTo>
                    <a:pt x="313" y="947"/>
                    <a:pt x="476" y="1019"/>
                    <a:pt x="641" y="1019"/>
                  </a:cubicBezTo>
                  <a:cubicBezTo>
                    <a:pt x="769" y="1019"/>
                    <a:pt x="899" y="975"/>
                    <a:pt x="996" y="878"/>
                  </a:cubicBezTo>
                  <a:cubicBezTo>
                    <a:pt x="1218" y="656"/>
                    <a:pt x="1218" y="323"/>
                    <a:pt x="996" y="101"/>
                  </a:cubicBezTo>
                  <a:cubicBezTo>
                    <a:pt x="890" y="31"/>
                    <a:pt x="783" y="0"/>
                    <a:pt x="681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3119750" y="4018250"/>
              <a:ext cx="39075" cy="27625"/>
            </a:xfrm>
            <a:custGeom>
              <a:rect b="b" l="l" r="r" t="t"/>
              <a:pathLst>
                <a:path extrusionOk="0" h="1105" w="1563">
                  <a:moveTo>
                    <a:pt x="763" y="0"/>
                  </a:moveTo>
                  <a:cubicBezTo>
                    <a:pt x="306" y="0"/>
                    <a:pt x="1" y="650"/>
                    <a:pt x="494" y="1008"/>
                  </a:cubicBezTo>
                  <a:cubicBezTo>
                    <a:pt x="590" y="1076"/>
                    <a:pt x="688" y="1105"/>
                    <a:pt x="781" y="1105"/>
                  </a:cubicBezTo>
                  <a:cubicBezTo>
                    <a:pt x="1225" y="1105"/>
                    <a:pt x="1563" y="442"/>
                    <a:pt x="1104" y="121"/>
                  </a:cubicBezTo>
                  <a:cubicBezTo>
                    <a:pt x="988" y="37"/>
                    <a:pt x="871" y="0"/>
                    <a:pt x="76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3098800" y="4066600"/>
              <a:ext cx="33325" cy="27000"/>
            </a:xfrm>
            <a:custGeom>
              <a:rect b="b" l="l" r="r" t="t"/>
              <a:pathLst>
                <a:path extrusionOk="0" h="1080" w="1333">
                  <a:moveTo>
                    <a:pt x="790" y="0"/>
                  </a:moveTo>
                  <a:cubicBezTo>
                    <a:pt x="142" y="0"/>
                    <a:pt x="0" y="968"/>
                    <a:pt x="722" y="1071"/>
                  </a:cubicBezTo>
                  <a:cubicBezTo>
                    <a:pt x="752" y="1077"/>
                    <a:pt x="781" y="1079"/>
                    <a:pt x="810" y="1079"/>
                  </a:cubicBezTo>
                  <a:cubicBezTo>
                    <a:pt x="1056" y="1079"/>
                    <a:pt x="1283" y="881"/>
                    <a:pt x="1332" y="683"/>
                  </a:cubicBezTo>
                  <a:cubicBezTo>
                    <a:pt x="1332" y="350"/>
                    <a:pt x="1166" y="128"/>
                    <a:pt x="944" y="17"/>
                  </a:cubicBezTo>
                  <a:cubicBezTo>
                    <a:pt x="890" y="6"/>
                    <a:pt x="839" y="0"/>
                    <a:pt x="79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3105750" y="4119700"/>
              <a:ext cx="27750" cy="27225"/>
            </a:xfrm>
            <a:custGeom>
              <a:rect b="b" l="l" r="r" t="t"/>
              <a:pathLst>
                <a:path extrusionOk="0" h="1089" w="1110">
                  <a:moveTo>
                    <a:pt x="444" y="0"/>
                  </a:moveTo>
                  <a:cubicBezTo>
                    <a:pt x="334" y="56"/>
                    <a:pt x="167" y="111"/>
                    <a:pt x="112" y="222"/>
                  </a:cubicBezTo>
                  <a:cubicBezTo>
                    <a:pt x="1" y="388"/>
                    <a:pt x="1" y="499"/>
                    <a:pt x="1" y="666"/>
                  </a:cubicBezTo>
                  <a:cubicBezTo>
                    <a:pt x="89" y="929"/>
                    <a:pt x="280" y="1088"/>
                    <a:pt x="522" y="1088"/>
                  </a:cubicBezTo>
                  <a:cubicBezTo>
                    <a:pt x="585" y="1088"/>
                    <a:pt x="652" y="1077"/>
                    <a:pt x="722" y="1054"/>
                  </a:cubicBezTo>
                  <a:cubicBezTo>
                    <a:pt x="943" y="998"/>
                    <a:pt x="1110" y="721"/>
                    <a:pt x="1110" y="444"/>
                  </a:cubicBezTo>
                  <a:cubicBezTo>
                    <a:pt x="1054" y="278"/>
                    <a:pt x="999" y="167"/>
                    <a:pt x="888" y="111"/>
                  </a:cubicBezTo>
                  <a:cubicBezTo>
                    <a:pt x="722" y="56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3121575" y="4168350"/>
              <a:ext cx="38675" cy="27025"/>
            </a:xfrm>
            <a:custGeom>
              <a:rect b="b" l="l" r="r" t="t"/>
              <a:pathLst>
                <a:path extrusionOk="0" h="1081" w="1547">
                  <a:moveTo>
                    <a:pt x="841" y="1"/>
                  </a:moveTo>
                  <a:cubicBezTo>
                    <a:pt x="743" y="1"/>
                    <a:pt x="638" y="32"/>
                    <a:pt x="532" y="106"/>
                  </a:cubicBezTo>
                  <a:cubicBezTo>
                    <a:pt x="1" y="416"/>
                    <a:pt x="354" y="1080"/>
                    <a:pt x="800" y="1080"/>
                  </a:cubicBezTo>
                  <a:cubicBezTo>
                    <a:pt x="913" y="1080"/>
                    <a:pt x="1031" y="1038"/>
                    <a:pt x="1142" y="938"/>
                  </a:cubicBezTo>
                  <a:cubicBezTo>
                    <a:pt x="1547" y="578"/>
                    <a:pt x="1259" y="1"/>
                    <a:pt x="84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166750" y="4202875"/>
              <a:ext cx="29150" cy="26925"/>
            </a:xfrm>
            <a:custGeom>
              <a:rect b="b" l="l" r="r" t="t"/>
              <a:pathLst>
                <a:path extrusionOk="0" h="1077" w="1166">
                  <a:moveTo>
                    <a:pt x="615" y="0"/>
                  </a:moveTo>
                  <a:cubicBezTo>
                    <a:pt x="438" y="0"/>
                    <a:pt x="278" y="74"/>
                    <a:pt x="167" y="222"/>
                  </a:cubicBezTo>
                  <a:cubicBezTo>
                    <a:pt x="1" y="499"/>
                    <a:pt x="112" y="832"/>
                    <a:pt x="389" y="998"/>
                  </a:cubicBezTo>
                  <a:cubicBezTo>
                    <a:pt x="467" y="1038"/>
                    <a:pt x="573" y="1077"/>
                    <a:pt x="688" y="1077"/>
                  </a:cubicBezTo>
                  <a:cubicBezTo>
                    <a:pt x="735" y="1077"/>
                    <a:pt x="784" y="1070"/>
                    <a:pt x="832" y="1054"/>
                  </a:cubicBezTo>
                  <a:cubicBezTo>
                    <a:pt x="943" y="998"/>
                    <a:pt x="1054" y="888"/>
                    <a:pt x="1110" y="777"/>
                  </a:cubicBezTo>
                  <a:cubicBezTo>
                    <a:pt x="1165" y="610"/>
                    <a:pt x="1165" y="499"/>
                    <a:pt x="1110" y="333"/>
                  </a:cubicBezTo>
                  <a:cubicBezTo>
                    <a:pt x="1054" y="222"/>
                    <a:pt x="999" y="111"/>
                    <a:pt x="888" y="56"/>
                  </a:cubicBezTo>
                  <a:cubicBezTo>
                    <a:pt x="795" y="19"/>
                    <a:pt x="703" y="0"/>
                    <a:pt x="615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217950" y="4218125"/>
              <a:ext cx="27850" cy="27125"/>
            </a:xfrm>
            <a:custGeom>
              <a:rect b="b" l="l" r="r" t="t"/>
              <a:pathLst>
                <a:path extrusionOk="0" h="1085" w="1114">
                  <a:moveTo>
                    <a:pt x="670" y="0"/>
                  </a:moveTo>
                  <a:cubicBezTo>
                    <a:pt x="337" y="0"/>
                    <a:pt x="115" y="167"/>
                    <a:pt x="60" y="444"/>
                  </a:cubicBezTo>
                  <a:cubicBezTo>
                    <a:pt x="0" y="860"/>
                    <a:pt x="307" y="1085"/>
                    <a:pt x="604" y="1085"/>
                  </a:cubicBezTo>
                  <a:cubicBezTo>
                    <a:pt x="862" y="1085"/>
                    <a:pt x="1113" y="915"/>
                    <a:pt x="1113" y="555"/>
                  </a:cubicBezTo>
                  <a:cubicBezTo>
                    <a:pt x="1113" y="278"/>
                    <a:pt x="947" y="0"/>
                    <a:pt x="67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270375" y="4211425"/>
              <a:ext cx="30875" cy="26975"/>
            </a:xfrm>
            <a:custGeom>
              <a:rect b="b" l="l" r="r" t="t"/>
              <a:pathLst>
                <a:path extrusionOk="0" h="1079" w="1235">
                  <a:moveTo>
                    <a:pt x="643" y="0"/>
                  </a:moveTo>
                  <a:cubicBezTo>
                    <a:pt x="324" y="0"/>
                    <a:pt x="0" y="274"/>
                    <a:pt x="70" y="656"/>
                  </a:cubicBezTo>
                  <a:cubicBezTo>
                    <a:pt x="158" y="920"/>
                    <a:pt x="384" y="1079"/>
                    <a:pt x="612" y="1079"/>
                  </a:cubicBezTo>
                  <a:cubicBezTo>
                    <a:pt x="673" y="1079"/>
                    <a:pt x="733" y="1068"/>
                    <a:pt x="791" y="1045"/>
                  </a:cubicBezTo>
                  <a:cubicBezTo>
                    <a:pt x="1068" y="934"/>
                    <a:pt x="1234" y="601"/>
                    <a:pt x="1124" y="324"/>
                  </a:cubicBezTo>
                  <a:cubicBezTo>
                    <a:pt x="1020" y="97"/>
                    <a:pt x="832" y="0"/>
                    <a:pt x="643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316475" y="4184500"/>
              <a:ext cx="35250" cy="26750"/>
            </a:xfrm>
            <a:custGeom>
              <a:rect b="b" l="l" r="r" t="t"/>
              <a:pathLst>
                <a:path extrusionOk="0" h="1070" w="1410">
                  <a:moveTo>
                    <a:pt x="562" y="1"/>
                  </a:moveTo>
                  <a:cubicBezTo>
                    <a:pt x="430" y="1"/>
                    <a:pt x="305" y="42"/>
                    <a:pt x="222" y="125"/>
                  </a:cubicBezTo>
                  <a:cubicBezTo>
                    <a:pt x="0" y="347"/>
                    <a:pt x="0" y="680"/>
                    <a:pt x="222" y="846"/>
                  </a:cubicBezTo>
                  <a:cubicBezTo>
                    <a:pt x="337" y="1004"/>
                    <a:pt x="482" y="1069"/>
                    <a:pt x="623" y="1069"/>
                  </a:cubicBezTo>
                  <a:cubicBezTo>
                    <a:pt x="1029" y="1069"/>
                    <a:pt x="1409" y="536"/>
                    <a:pt x="999" y="125"/>
                  </a:cubicBezTo>
                  <a:lnTo>
                    <a:pt x="943" y="125"/>
                  </a:lnTo>
                  <a:cubicBezTo>
                    <a:pt x="832" y="42"/>
                    <a:pt x="694" y="1"/>
                    <a:pt x="562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345575" y="4140825"/>
              <a:ext cx="29150" cy="25700"/>
            </a:xfrm>
            <a:custGeom>
              <a:rect b="b" l="l" r="r" t="t"/>
              <a:pathLst>
                <a:path extrusionOk="0" h="1028" w="1166">
                  <a:moveTo>
                    <a:pt x="583" y="1"/>
                  </a:moveTo>
                  <a:cubicBezTo>
                    <a:pt x="514" y="1"/>
                    <a:pt x="444" y="15"/>
                    <a:pt x="389" y="43"/>
                  </a:cubicBezTo>
                  <a:cubicBezTo>
                    <a:pt x="223" y="43"/>
                    <a:pt x="167" y="153"/>
                    <a:pt x="112" y="264"/>
                  </a:cubicBezTo>
                  <a:cubicBezTo>
                    <a:pt x="1" y="542"/>
                    <a:pt x="112" y="819"/>
                    <a:pt x="389" y="985"/>
                  </a:cubicBezTo>
                  <a:cubicBezTo>
                    <a:pt x="461" y="1014"/>
                    <a:pt x="536" y="1028"/>
                    <a:pt x="610" y="1028"/>
                  </a:cubicBezTo>
                  <a:cubicBezTo>
                    <a:pt x="823" y="1028"/>
                    <a:pt x="1028" y="914"/>
                    <a:pt x="1110" y="708"/>
                  </a:cubicBezTo>
                  <a:cubicBezTo>
                    <a:pt x="1165" y="542"/>
                    <a:pt x="1165" y="375"/>
                    <a:pt x="1110" y="264"/>
                  </a:cubicBezTo>
                  <a:cubicBezTo>
                    <a:pt x="1054" y="153"/>
                    <a:pt x="888" y="43"/>
                    <a:pt x="777" y="43"/>
                  </a:cubicBezTo>
                  <a:cubicBezTo>
                    <a:pt x="722" y="15"/>
                    <a:pt x="652" y="1"/>
                    <a:pt x="583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3352525" y="4087800"/>
              <a:ext cx="34675" cy="27750"/>
            </a:xfrm>
            <a:custGeom>
              <a:rect b="b" l="l" r="r" t="t"/>
              <a:pathLst>
                <a:path extrusionOk="0" h="1110" w="1387">
                  <a:moveTo>
                    <a:pt x="721" y="1"/>
                  </a:moveTo>
                  <a:cubicBezTo>
                    <a:pt x="0" y="1"/>
                    <a:pt x="0" y="1110"/>
                    <a:pt x="721" y="1110"/>
                  </a:cubicBezTo>
                  <a:cubicBezTo>
                    <a:pt x="1386" y="1110"/>
                    <a:pt x="1386" y="1"/>
                    <a:pt x="721" y="1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3337975" y="4036650"/>
              <a:ext cx="40200" cy="27500"/>
            </a:xfrm>
            <a:custGeom>
              <a:rect b="b" l="l" r="r" t="t"/>
              <a:pathLst>
                <a:path extrusionOk="0" h="1100" w="1608">
                  <a:moveTo>
                    <a:pt x="820" y="0"/>
                  </a:moveTo>
                  <a:cubicBezTo>
                    <a:pt x="746" y="0"/>
                    <a:pt x="666" y="16"/>
                    <a:pt x="582" y="51"/>
                  </a:cubicBezTo>
                  <a:cubicBezTo>
                    <a:pt x="0" y="342"/>
                    <a:pt x="309" y="1099"/>
                    <a:pt x="804" y="1099"/>
                  </a:cubicBezTo>
                  <a:cubicBezTo>
                    <a:pt x="874" y="1099"/>
                    <a:pt x="949" y="1084"/>
                    <a:pt x="1026" y="1049"/>
                  </a:cubicBezTo>
                  <a:cubicBezTo>
                    <a:pt x="1608" y="758"/>
                    <a:pt x="1341" y="0"/>
                    <a:pt x="820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3308150" y="3993850"/>
              <a:ext cx="34675" cy="27700"/>
            </a:xfrm>
            <a:custGeom>
              <a:rect b="b" l="l" r="r" t="t"/>
              <a:pathLst>
                <a:path extrusionOk="0" h="1108" w="1387">
                  <a:moveTo>
                    <a:pt x="754" y="0"/>
                  </a:moveTo>
                  <a:cubicBezTo>
                    <a:pt x="584" y="0"/>
                    <a:pt x="425" y="82"/>
                    <a:pt x="333" y="266"/>
                  </a:cubicBezTo>
                  <a:cubicBezTo>
                    <a:pt x="1" y="640"/>
                    <a:pt x="354" y="1108"/>
                    <a:pt x="762" y="1108"/>
                  </a:cubicBezTo>
                  <a:cubicBezTo>
                    <a:pt x="898" y="1108"/>
                    <a:pt x="1040" y="1056"/>
                    <a:pt x="1165" y="931"/>
                  </a:cubicBezTo>
                  <a:cubicBezTo>
                    <a:pt x="1387" y="709"/>
                    <a:pt x="1387" y="376"/>
                    <a:pt x="1165" y="155"/>
                  </a:cubicBezTo>
                  <a:cubicBezTo>
                    <a:pt x="1041" y="55"/>
                    <a:pt x="894" y="0"/>
                    <a:pt x="754" y="0"/>
                  </a:cubicBez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2712050" y="4582700"/>
              <a:ext cx="122025" cy="112325"/>
            </a:xfrm>
            <a:custGeom>
              <a:rect b="b" l="l" r="r" t="t"/>
              <a:pathLst>
                <a:path extrusionOk="0" h="4493" w="4881">
                  <a:moveTo>
                    <a:pt x="4880" y="1"/>
                  </a:moveTo>
                  <a:lnTo>
                    <a:pt x="1" y="722"/>
                  </a:lnTo>
                  <a:lnTo>
                    <a:pt x="2884" y="4493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2784150" y="4676975"/>
              <a:ext cx="122000" cy="113700"/>
            </a:xfrm>
            <a:custGeom>
              <a:rect b="b" l="l" r="r" t="t"/>
              <a:pathLst>
                <a:path extrusionOk="0" h="4548" w="4880">
                  <a:moveTo>
                    <a:pt x="4880" y="1"/>
                  </a:moveTo>
                  <a:lnTo>
                    <a:pt x="0" y="722"/>
                  </a:lnTo>
                  <a:lnTo>
                    <a:pt x="2828" y="4548"/>
                  </a:lnTo>
                  <a:lnTo>
                    <a:pt x="4880" y="1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854850" y="4771250"/>
              <a:ext cx="123400" cy="113700"/>
            </a:xfrm>
            <a:custGeom>
              <a:rect b="b" l="l" r="r" t="t"/>
              <a:pathLst>
                <a:path extrusionOk="0" h="4548" w="4936">
                  <a:moveTo>
                    <a:pt x="4935" y="0"/>
                  </a:moveTo>
                  <a:lnTo>
                    <a:pt x="0" y="777"/>
                  </a:lnTo>
                  <a:lnTo>
                    <a:pt x="2884" y="4547"/>
                  </a:lnTo>
                  <a:lnTo>
                    <a:pt x="4935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2926925" y="4866900"/>
              <a:ext cx="123400" cy="112325"/>
            </a:xfrm>
            <a:custGeom>
              <a:rect b="b" l="l" r="r" t="t"/>
              <a:pathLst>
                <a:path extrusionOk="0" h="4493" w="4936">
                  <a:moveTo>
                    <a:pt x="4936" y="0"/>
                  </a:moveTo>
                  <a:lnTo>
                    <a:pt x="1" y="721"/>
                  </a:lnTo>
                  <a:lnTo>
                    <a:pt x="2884" y="4492"/>
                  </a:lnTo>
                  <a:lnTo>
                    <a:pt x="4936" y="0"/>
                  </a:lnTo>
                  <a:close/>
                </a:path>
              </a:pathLst>
            </a:custGeom>
            <a:solidFill>
              <a:srgbClr val="D8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8"/>
          <p:cNvGrpSpPr/>
          <p:nvPr/>
        </p:nvGrpSpPr>
        <p:grpSpPr>
          <a:xfrm rot="-4220516">
            <a:off x="609718" y="4311909"/>
            <a:ext cx="586414" cy="598889"/>
            <a:chOff x="2031400" y="1525975"/>
            <a:chExt cx="586425" cy="598900"/>
          </a:xfrm>
        </p:grpSpPr>
        <p:sp>
          <p:nvSpPr>
            <p:cNvPr id="829" name="Google Shape;829;p8"/>
            <p:cNvSpPr/>
            <p:nvPr/>
          </p:nvSpPr>
          <p:spPr>
            <a:xfrm>
              <a:off x="2297550" y="1617450"/>
              <a:ext cx="45775" cy="44400"/>
            </a:xfrm>
            <a:custGeom>
              <a:rect b="b" l="l" r="r" t="t"/>
              <a:pathLst>
                <a:path extrusionOk="0" h="1776" w="1831">
                  <a:moveTo>
                    <a:pt x="888" y="1"/>
                  </a:moveTo>
                  <a:cubicBezTo>
                    <a:pt x="389" y="1"/>
                    <a:pt x="1" y="389"/>
                    <a:pt x="1" y="888"/>
                  </a:cubicBezTo>
                  <a:cubicBezTo>
                    <a:pt x="1" y="1387"/>
                    <a:pt x="389" y="1775"/>
                    <a:pt x="888" y="1775"/>
                  </a:cubicBezTo>
                  <a:cubicBezTo>
                    <a:pt x="1387" y="1775"/>
                    <a:pt x="1831" y="1387"/>
                    <a:pt x="1831" y="888"/>
                  </a:cubicBezTo>
                  <a:cubicBezTo>
                    <a:pt x="1831" y="389"/>
                    <a:pt x="1387" y="1"/>
                    <a:pt x="88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0" name="Google Shape;830;p8"/>
            <p:cNvGrpSpPr/>
            <p:nvPr/>
          </p:nvGrpSpPr>
          <p:grpSpPr>
            <a:xfrm>
              <a:off x="2031400" y="1525975"/>
              <a:ext cx="586425" cy="598900"/>
              <a:chOff x="2031400" y="1525975"/>
              <a:chExt cx="586425" cy="598900"/>
            </a:xfrm>
          </p:grpSpPr>
          <p:sp>
            <p:nvSpPr>
              <p:cNvPr id="831" name="Google Shape;831;p8"/>
              <p:cNvSpPr/>
              <p:nvPr/>
            </p:nvSpPr>
            <p:spPr>
              <a:xfrm>
                <a:off x="2041100" y="1707475"/>
                <a:ext cx="425600" cy="399575"/>
              </a:xfrm>
              <a:custGeom>
                <a:rect b="b" l="l" r="r" t="t"/>
                <a:pathLst>
                  <a:path extrusionOk="0" h="15983" w="17024">
                    <a:moveTo>
                      <a:pt x="5379" y="1723"/>
                    </a:moveTo>
                    <a:lnTo>
                      <a:pt x="5934" y="2222"/>
                    </a:lnTo>
                    <a:lnTo>
                      <a:pt x="6710" y="2943"/>
                    </a:lnTo>
                    <a:lnTo>
                      <a:pt x="7486" y="3609"/>
                    </a:lnTo>
                    <a:lnTo>
                      <a:pt x="8263" y="4329"/>
                    </a:lnTo>
                    <a:lnTo>
                      <a:pt x="9039" y="4939"/>
                    </a:lnTo>
                    <a:lnTo>
                      <a:pt x="9815" y="5605"/>
                    </a:lnTo>
                    <a:lnTo>
                      <a:pt x="10591" y="6326"/>
                    </a:lnTo>
                    <a:lnTo>
                      <a:pt x="11368" y="6991"/>
                    </a:lnTo>
                    <a:lnTo>
                      <a:pt x="12200" y="7601"/>
                    </a:lnTo>
                    <a:lnTo>
                      <a:pt x="12976" y="8322"/>
                    </a:lnTo>
                    <a:lnTo>
                      <a:pt x="13752" y="8987"/>
                    </a:lnTo>
                    <a:lnTo>
                      <a:pt x="14529" y="9708"/>
                    </a:lnTo>
                    <a:lnTo>
                      <a:pt x="15083" y="10207"/>
                    </a:lnTo>
                    <a:lnTo>
                      <a:pt x="11590" y="14144"/>
                    </a:lnTo>
                    <a:lnTo>
                      <a:pt x="11035" y="13812"/>
                    </a:lnTo>
                    <a:lnTo>
                      <a:pt x="10259" y="13146"/>
                    </a:lnTo>
                    <a:lnTo>
                      <a:pt x="9482" y="12425"/>
                    </a:lnTo>
                    <a:lnTo>
                      <a:pt x="8706" y="11760"/>
                    </a:lnTo>
                    <a:lnTo>
                      <a:pt x="7874" y="11039"/>
                    </a:lnTo>
                    <a:lnTo>
                      <a:pt x="7098" y="10374"/>
                    </a:lnTo>
                    <a:lnTo>
                      <a:pt x="6322" y="9653"/>
                    </a:lnTo>
                    <a:lnTo>
                      <a:pt x="5545" y="8987"/>
                    </a:lnTo>
                    <a:lnTo>
                      <a:pt x="4769" y="8266"/>
                    </a:lnTo>
                    <a:lnTo>
                      <a:pt x="3993" y="7601"/>
                    </a:lnTo>
                    <a:lnTo>
                      <a:pt x="3216" y="6880"/>
                    </a:lnTo>
                    <a:lnTo>
                      <a:pt x="2440" y="6215"/>
                    </a:lnTo>
                    <a:lnTo>
                      <a:pt x="1886" y="5716"/>
                    </a:lnTo>
                    <a:lnTo>
                      <a:pt x="5379" y="1723"/>
                    </a:lnTo>
                    <a:close/>
                    <a:moveTo>
                      <a:pt x="5335" y="0"/>
                    </a:moveTo>
                    <a:cubicBezTo>
                      <a:pt x="4936" y="0"/>
                      <a:pt x="4545" y="168"/>
                      <a:pt x="4270" y="503"/>
                    </a:cubicBezTo>
                    <a:lnTo>
                      <a:pt x="444" y="4884"/>
                    </a:lnTo>
                    <a:cubicBezTo>
                      <a:pt x="111" y="5328"/>
                      <a:pt x="0" y="5882"/>
                      <a:pt x="222" y="6437"/>
                    </a:cubicBezTo>
                    <a:cubicBezTo>
                      <a:pt x="333" y="6603"/>
                      <a:pt x="444" y="6769"/>
                      <a:pt x="610" y="6880"/>
                    </a:cubicBezTo>
                    <a:lnTo>
                      <a:pt x="10702" y="15641"/>
                    </a:lnTo>
                    <a:cubicBezTo>
                      <a:pt x="10813" y="15752"/>
                      <a:pt x="10980" y="15863"/>
                      <a:pt x="11201" y="15919"/>
                    </a:cubicBezTo>
                    <a:cubicBezTo>
                      <a:pt x="11343" y="15961"/>
                      <a:pt x="11485" y="15982"/>
                      <a:pt x="11624" y="15982"/>
                    </a:cubicBezTo>
                    <a:cubicBezTo>
                      <a:pt x="12028" y="15982"/>
                      <a:pt x="12410" y="15805"/>
                      <a:pt x="12699" y="15475"/>
                    </a:cubicBezTo>
                    <a:lnTo>
                      <a:pt x="16469" y="11094"/>
                    </a:lnTo>
                    <a:cubicBezTo>
                      <a:pt x="17024" y="10485"/>
                      <a:pt x="16968" y="9597"/>
                      <a:pt x="16358" y="9098"/>
                    </a:cubicBezTo>
                    <a:lnTo>
                      <a:pt x="6266" y="337"/>
                    </a:lnTo>
                    <a:cubicBezTo>
                      <a:pt x="5992" y="112"/>
                      <a:pt x="5661" y="0"/>
                      <a:pt x="5335" y="0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8"/>
              <p:cNvSpPr/>
              <p:nvPr/>
            </p:nvSpPr>
            <p:spPr>
              <a:xfrm>
                <a:off x="2031400" y="1868375"/>
                <a:ext cx="289750" cy="256500"/>
              </a:xfrm>
              <a:custGeom>
                <a:rect b="b" l="l" r="r" t="t"/>
                <a:pathLst>
                  <a:path extrusionOk="0" h="10260" w="11590">
                    <a:moveTo>
                      <a:pt x="666" y="1"/>
                    </a:moveTo>
                    <a:lnTo>
                      <a:pt x="0" y="777"/>
                    </a:lnTo>
                    <a:lnTo>
                      <a:pt x="3882" y="7320"/>
                    </a:lnTo>
                    <a:lnTo>
                      <a:pt x="10924" y="10259"/>
                    </a:lnTo>
                    <a:lnTo>
                      <a:pt x="11589" y="9483"/>
                    </a:lnTo>
                    <a:cubicBezTo>
                      <a:pt x="11368" y="9427"/>
                      <a:pt x="11201" y="9316"/>
                      <a:pt x="11090" y="9205"/>
                    </a:cubicBezTo>
                    <a:lnTo>
                      <a:pt x="1054" y="444"/>
                    </a:lnTo>
                    <a:cubicBezTo>
                      <a:pt x="887" y="333"/>
                      <a:pt x="776" y="167"/>
                      <a:pt x="666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2401525" y="1821250"/>
                <a:ext cx="115100" cy="94275"/>
              </a:xfrm>
              <a:custGeom>
                <a:rect b="b" l="l" r="r" t="t"/>
                <a:pathLst>
                  <a:path extrusionOk="0" h="3771" w="4604">
                    <a:moveTo>
                      <a:pt x="1" y="0"/>
                    </a:moveTo>
                    <a:cubicBezTo>
                      <a:pt x="1" y="0"/>
                      <a:pt x="1276" y="2662"/>
                      <a:pt x="3328" y="3771"/>
                    </a:cubicBezTo>
                    <a:lnTo>
                      <a:pt x="4603" y="2329"/>
                    </a:lnTo>
                    <a:cubicBezTo>
                      <a:pt x="4548" y="2329"/>
                      <a:pt x="2496" y="2218"/>
                      <a:pt x="1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8"/>
              <p:cNvSpPr/>
              <p:nvPr/>
            </p:nvSpPr>
            <p:spPr>
              <a:xfrm>
                <a:off x="2463900" y="1735575"/>
                <a:ext cx="153925" cy="60750"/>
              </a:xfrm>
              <a:custGeom>
                <a:rect b="b" l="l" r="r" t="t"/>
                <a:pathLst>
                  <a:path extrusionOk="0" h="2430" w="6157">
                    <a:moveTo>
                      <a:pt x="2563" y="1"/>
                    </a:moveTo>
                    <a:cubicBezTo>
                      <a:pt x="1212" y="1"/>
                      <a:pt x="89" y="293"/>
                      <a:pt x="1" y="322"/>
                    </a:cubicBezTo>
                    <a:cubicBezTo>
                      <a:pt x="1886" y="377"/>
                      <a:pt x="3605" y="1154"/>
                      <a:pt x="4992" y="2429"/>
                    </a:cubicBezTo>
                    <a:lnTo>
                      <a:pt x="6156" y="1098"/>
                    </a:lnTo>
                    <a:cubicBezTo>
                      <a:pt x="5161" y="234"/>
                      <a:pt x="3771" y="1"/>
                      <a:pt x="2563" y="1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8"/>
              <p:cNvSpPr/>
              <p:nvPr/>
            </p:nvSpPr>
            <p:spPr>
              <a:xfrm>
                <a:off x="2437150" y="1760250"/>
                <a:ext cx="127975" cy="88925"/>
              </a:xfrm>
              <a:custGeom>
                <a:rect b="b" l="l" r="r" t="t"/>
                <a:pathLst>
                  <a:path extrusionOk="0" h="3557" w="5119">
                    <a:moveTo>
                      <a:pt x="2809" y="761"/>
                    </a:moveTo>
                    <a:cubicBezTo>
                      <a:pt x="3478" y="761"/>
                      <a:pt x="4084" y="1578"/>
                      <a:pt x="3511" y="2274"/>
                    </a:cubicBezTo>
                    <a:cubicBezTo>
                      <a:pt x="3308" y="2520"/>
                      <a:pt x="3063" y="2623"/>
                      <a:pt x="2826" y="2623"/>
                    </a:cubicBezTo>
                    <a:cubicBezTo>
                      <a:pt x="2157" y="2623"/>
                      <a:pt x="1551" y="1806"/>
                      <a:pt x="2125" y="1109"/>
                    </a:cubicBezTo>
                    <a:cubicBezTo>
                      <a:pt x="2327" y="863"/>
                      <a:pt x="2572" y="761"/>
                      <a:pt x="2809" y="761"/>
                    </a:cubicBezTo>
                    <a:close/>
                    <a:moveTo>
                      <a:pt x="1404" y="0"/>
                    </a:moveTo>
                    <a:cubicBezTo>
                      <a:pt x="1" y="1610"/>
                      <a:pt x="1423" y="3557"/>
                      <a:pt x="2996" y="3557"/>
                    </a:cubicBezTo>
                    <a:cubicBezTo>
                      <a:pt x="3537" y="3557"/>
                      <a:pt x="4096" y="3326"/>
                      <a:pt x="4564" y="2773"/>
                    </a:cubicBezTo>
                    <a:cubicBezTo>
                      <a:pt x="4953" y="2385"/>
                      <a:pt x="5119" y="1830"/>
                      <a:pt x="5063" y="1276"/>
                    </a:cubicBezTo>
                    <a:cubicBezTo>
                      <a:pt x="4675" y="943"/>
                      <a:pt x="4232" y="721"/>
                      <a:pt x="3788" y="499"/>
                    </a:cubicBezTo>
                    <a:cubicBezTo>
                      <a:pt x="3012" y="167"/>
                      <a:pt x="2180" y="0"/>
                      <a:pt x="140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2089625" y="1751925"/>
                <a:ext cx="327175" cy="309175"/>
              </a:xfrm>
              <a:custGeom>
                <a:rect b="b" l="l" r="r" t="t"/>
                <a:pathLst>
                  <a:path extrusionOk="0" h="12367" w="13087">
                    <a:moveTo>
                      <a:pt x="3438" y="1"/>
                    </a:moveTo>
                    <a:lnTo>
                      <a:pt x="0" y="3993"/>
                    </a:lnTo>
                    <a:lnTo>
                      <a:pt x="555" y="4437"/>
                    </a:lnTo>
                    <a:lnTo>
                      <a:pt x="1608" y="3217"/>
                    </a:lnTo>
                    <a:cubicBezTo>
                      <a:pt x="1636" y="3189"/>
                      <a:pt x="1691" y="3175"/>
                      <a:pt x="1747" y="3175"/>
                    </a:cubicBezTo>
                    <a:cubicBezTo>
                      <a:pt x="1802" y="3175"/>
                      <a:pt x="1858" y="3189"/>
                      <a:pt x="1885" y="3217"/>
                    </a:cubicBezTo>
                    <a:lnTo>
                      <a:pt x="2385" y="3605"/>
                    </a:lnTo>
                    <a:cubicBezTo>
                      <a:pt x="2440" y="3716"/>
                      <a:pt x="2440" y="3827"/>
                      <a:pt x="2385" y="3938"/>
                    </a:cubicBezTo>
                    <a:lnTo>
                      <a:pt x="1331" y="5158"/>
                    </a:lnTo>
                    <a:lnTo>
                      <a:pt x="2107" y="5823"/>
                    </a:lnTo>
                    <a:lnTo>
                      <a:pt x="3216" y="4603"/>
                    </a:lnTo>
                    <a:cubicBezTo>
                      <a:pt x="3244" y="4575"/>
                      <a:pt x="3286" y="4562"/>
                      <a:pt x="3327" y="4562"/>
                    </a:cubicBezTo>
                    <a:cubicBezTo>
                      <a:pt x="3369" y="4562"/>
                      <a:pt x="3410" y="4575"/>
                      <a:pt x="3438" y="4603"/>
                    </a:cubicBezTo>
                    <a:lnTo>
                      <a:pt x="3937" y="4991"/>
                    </a:lnTo>
                    <a:cubicBezTo>
                      <a:pt x="3993" y="5102"/>
                      <a:pt x="3993" y="5213"/>
                      <a:pt x="3937" y="5324"/>
                    </a:cubicBezTo>
                    <a:lnTo>
                      <a:pt x="2939" y="6378"/>
                    </a:lnTo>
                    <a:lnTo>
                      <a:pt x="3715" y="7098"/>
                    </a:lnTo>
                    <a:lnTo>
                      <a:pt x="4769" y="5823"/>
                    </a:lnTo>
                    <a:cubicBezTo>
                      <a:pt x="4824" y="5795"/>
                      <a:pt x="4880" y="5781"/>
                      <a:pt x="4928" y="5781"/>
                    </a:cubicBezTo>
                    <a:cubicBezTo>
                      <a:pt x="4977" y="5781"/>
                      <a:pt x="5018" y="5795"/>
                      <a:pt x="5046" y="5823"/>
                    </a:cubicBezTo>
                    <a:lnTo>
                      <a:pt x="5545" y="6267"/>
                    </a:lnTo>
                    <a:cubicBezTo>
                      <a:pt x="5601" y="6322"/>
                      <a:pt x="5601" y="6433"/>
                      <a:pt x="5545" y="6544"/>
                    </a:cubicBezTo>
                    <a:lnTo>
                      <a:pt x="4492" y="7764"/>
                    </a:lnTo>
                    <a:lnTo>
                      <a:pt x="5268" y="8429"/>
                    </a:lnTo>
                    <a:lnTo>
                      <a:pt x="6322" y="7209"/>
                    </a:lnTo>
                    <a:cubicBezTo>
                      <a:pt x="6349" y="7182"/>
                      <a:pt x="6405" y="7168"/>
                      <a:pt x="6460" y="7168"/>
                    </a:cubicBezTo>
                    <a:cubicBezTo>
                      <a:pt x="6516" y="7168"/>
                      <a:pt x="6571" y="7182"/>
                      <a:pt x="6599" y="7209"/>
                    </a:cubicBezTo>
                    <a:lnTo>
                      <a:pt x="7042" y="7653"/>
                    </a:lnTo>
                    <a:cubicBezTo>
                      <a:pt x="7153" y="7708"/>
                      <a:pt x="7153" y="7819"/>
                      <a:pt x="7042" y="7930"/>
                    </a:cubicBezTo>
                    <a:lnTo>
                      <a:pt x="5989" y="9150"/>
                    </a:lnTo>
                    <a:lnTo>
                      <a:pt x="6765" y="9816"/>
                    </a:lnTo>
                    <a:lnTo>
                      <a:pt x="7874" y="8596"/>
                    </a:lnTo>
                    <a:cubicBezTo>
                      <a:pt x="7902" y="8568"/>
                      <a:pt x="7943" y="8554"/>
                      <a:pt x="7992" y="8554"/>
                    </a:cubicBezTo>
                    <a:cubicBezTo>
                      <a:pt x="8041" y="8554"/>
                      <a:pt x="8096" y="8568"/>
                      <a:pt x="8151" y="8596"/>
                    </a:cubicBezTo>
                    <a:lnTo>
                      <a:pt x="8595" y="9039"/>
                    </a:lnTo>
                    <a:cubicBezTo>
                      <a:pt x="8650" y="9095"/>
                      <a:pt x="8650" y="9206"/>
                      <a:pt x="8595" y="9316"/>
                    </a:cubicBezTo>
                    <a:lnTo>
                      <a:pt x="7541" y="10536"/>
                    </a:lnTo>
                    <a:lnTo>
                      <a:pt x="8318" y="11202"/>
                    </a:lnTo>
                    <a:lnTo>
                      <a:pt x="9371" y="9982"/>
                    </a:lnTo>
                    <a:cubicBezTo>
                      <a:pt x="9427" y="9954"/>
                      <a:pt x="9482" y="9940"/>
                      <a:pt x="9538" y="9940"/>
                    </a:cubicBezTo>
                    <a:cubicBezTo>
                      <a:pt x="9593" y="9940"/>
                      <a:pt x="9649" y="9954"/>
                      <a:pt x="9704" y="9982"/>
                    </a:cubicBezTo>
                    <a:lnTo>
                      <a:pt x="10148" y="10370"/>
                    </a:lnTo>
                    <a:cubicBezTo>
                      <a:pt x="10203" y="10481"/>
                      <a:pt x="10203" y="10592"/>
                      <a:pt x="10148" y="10703"/>
                    </a:cubicBezTo>
                    <a:lnTo>
                      <a:pt x="9094" y="11923"/>
                    </a:lnTo>
                    <a:lnTo>
                      <a:pt x="9649" y="12366"/>
                    </a:lnTo>
                    <a:lnTo>
                      <a:pt x="13087" y="8429"/>
                    </a:lnTo>
                    <a:lnTo>
                      <a:pt x="12532" y="7930"/>
                    </a:lnTo>
                    <a:lnTo>
                      <a:pt x="11479" y="9150"/>
                    </a:lnTo>
                    <a:cubicBezTo>
                      <a:pt x="11423" y="9206"/>
                      <a:pt x="11368" y="9233"/>
                      <a:pt x="11312" y="9233"/>
                    </a:cubicBezTo>
                    <a:cubicBezTo>
                      <a:pt x="11257" y="9233"/>
                      <a:pt x="11201" y="9206"/>
                      <a:pt x="11146" y="9150"/>
                    </a:cubicBezTo>
                    <a:lnTo>
                      <a:pt x="10702" y="8762"/>
                    </a:lnTo>
                    <a:cubicBezTo>
                      <a:pt x="10647" y="8707"/>
                      <a:pt x="10647" y="8540"/>
                      <a:pt x="10702" y="8485"/>
                    </a:cubicBezTo>
                    <a:lnTo>
                      <a:pt x="11756" y="7320"/>
                    </a:lnTo>
                    <a:lnTo>
                      <a:pt x="10979" y="6599"/>
                    </a:lnTo>
                    <a:lnTo>
                      <a:pt x="9926" y="7819"/>
                    </a:lnTo>
                    <a:cubicBezTo>
                      <a:pt x="9870" y="7847"/>
                      <a:pt x="9815" y="7861"/>
                      <a:pt x="9760" y="7861"/>
                    </a:cubicBezTo>
                    <a:cubicBezTo>
                      <a:pt x="9704" y="7861"/>
                      <a:pt x="9649" y="7847"/>
                      <a:pt x="9593" y="7819"/>
                    </a:cubicBezTo>
                    <a:lnTo>
                      <a:pt x="9150" y="7431"/>
                    </a:lnTo>
                    <a:cubicBezTo>
                      <a:pt x="9094" y="7320"/>
                      <a:pt x="9094" y="7209"/>
                      <a:pt x="9150" y="7154"/>
                    </a:cubicBezTo>
                    <a:lnTo>
                      <a:pt x="10203" y="5934"/>
                    </a:lnTo>
                    <a:lnTo>
                      <a:pt x="9427" y="5213"/>
                    </a:lnTo>
                    <a:lnTo>
                      <a:pt x="8318" y="6488"/>
                    </a:lnTo>
                    <a:cubicBezTo>
                      <a:pt x="8290" y="6516"/>
                      <a:pt x="8248" y="6530"/>
                      <a:pt x="8200" y="6530"/>
                    </a:cubicBezTo>
                    <a:cubicBezTo>
                      <a:pt x="8151" y="6530"/>
                      <a:pt x="8096" y="6516"/>
                      <a:pt x="8041" y="6488"/>
                    </a:cubicBezTo>
                    <a:lnTo>
                      <a:pt x="7597" y="6100"/>
                    </a:lnTo>
                    <a:cubicBezTo>
                      <a:pt x="7486" y="5989"/>
                      <a:pt x="7486" y="5879"/>
                      <a:pt x="7597" y="5768"/>
                    </a:cubicBezTo>
                    <a:lnTo>
                      <a:pt x="8650" y="4603"/>
                    </a:lnTo>
                    <a:lnTo>
                      <a:pt x="7874" y="3938"/>
                    </a:lnTo>
                    <a:lnTo>
                      <a:pt x="6765" y="5102"/>
                    </a:lnTo>
                    <a:cubicBezTo>
                      <a:pt x="6737" y="5158"/>
                      <a:pt x="6696" y="5185"/>
                      <a:pt x="6647" y="5185"/>
                    </a:cubicBezTo>
                    <a:cubicBezTo>
                      <a:pt x="6599" y="5185"/>
                      <a:pt x="6543" y="5158"/>
                      <a:pt x="6488" y="5102"/>
                    </a:cubicBezTo>
                    <a:lnTo>
                      <a:pt x="6044" y="4714"/>
                    </a:lnTo>
                    <a:cubicBezTo>
                      <a:pt x="5933" y="4659"/>
                      <a:pt x="5933" y="4492"/>
                      <a:pt x="6044" y="4437"/>
                    </a:cubicBezTo>
                    <a:lnTo>
                      <a:pt x="7098" y="3217"/>
                    </a:lnTo>
                    <a:lnTo>
                      <a:pt x="6322" y="2551"/>
                    </a:lnTo>
                    <a:lnTo>
                      <a:pt x="5213" y="3827"/>
                    </a:lnTo>
                    <a:cubicBezTo>
                      <a:pt x="5157" y="3855"/>
                      <a:pt x="5102" y="3868"/>
                      <a:pt x="5053" y="3868"/>
                    </a:cubicBezTo>
                    <a:cubicBezTo>
                      <a:pt x="5005" y="3868"/>
                      <a:pt x="4963" y="3855"/>
                      <a:pt x="4935" y="3827"/>
                    </a:cubicBezTo>
                    <a:lnTo>
                      <a:pt x="4436" y="3439"/>
                    </a:lnTo>
                    <a:cubicBezTo>
                      <a:pt x="4381" y="3328"/>
                      <a:pt x="4381" y="3217"/>
                      <a:pt x="4436" y="3106"/>
                    </a:cubicBezTo>
                    <a:lnTo>
                      <a:pt x="5490" y="1886"/>
                    </a:lnTo>
                    <a:lnTo>
                      <a:pt x="4713" y="1221"/>
                    </a:lnTo>
                    <a:lnTo>
                      <a:pt x="3660" y="2441"/>
                    </a:lnTo>
                    <a:cubicBezTo>
                      <a:pt x="3632" y="2468"/>
                      <a:pt x="3577" y="2482"/>
                      <a:pt x="3521" y="2482"/>
                    </a:cubicBezTo>
                    <a:cubicBezTo>
                      <a:pt x="3466" y="2482"/>
                      <a:pt x="3410" y="2468"/>
                      <a:pt x="3383" y="2441"/>
                    </a:cubicBezTo>
                    <a:lnTo>
                      <a:pt x="2939" y="2052"/>
                    </a:lnTo>
                    <a:cubicBezTo>
                      <a:pt x="2828" y="1941"/>
                      <a:pt x="2828" y="1831"/>
                      <a:pt x="2939" y="1720"/>
                    </a:cubicBezTo>
                    <a:lnTo>
                      <a:pt x="3993" y="500"/>
                    </a:lnTo>
                    <a:lnTo>
                      <a:pt x="3438" y="1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8"/>
              <p:cNvSpPr/>
              <p:nvPr/>
            </p:nvSpPr>
            <p:spPr>
              <a:xfrm>
                <a:off x="2486100" y="1779650"/>
                <a:ext cx="44375" cy="45775"/>
              </a:xfrm>
              <a:custGeom>
                <a:rect b="b" l="l" r="r" t="t"/>
                <a:pathLst>
                  <a:path extrusionOk="0" h="1831" w="1775">
                    <a:moveTo>
                      <a:pt x="887" y="1"/>
                    </a:moveTo>
                    <a:cubicBezTo>
                      <a:pt x="388" y="1"/>
                      <a:pt x="0" y="444"/>
                      <a:pt x="0" y="888"/>
                    </a:cubicBezTo>
                    <a:cubicBezTo>
                      <a:pt x="0" y="1387"/>
                      <a:pt x="388" y="1831"/>
                      <a:pt x="887" y="1831"/>
                    </a:cubicBezTo>
                    <a:cubicBezTo>
                      <a:pt x="1386" y="1831"/>
                      <a:pt x="1775" y="1387"/>
                      <a:pt x="1775" y="888"/>
                    </a:cubicBezTo>
                    <a:cubicBezTo>
                      <a:pt x="1775" y="444"/>
                      <a:pt x="1386" y="1"/>
                      <a:pt x="887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8"/>
              <p:cNvSpPr/>
              <p:nvPr/>
            </p:nvSpPr>
            <p:spPr>
              <a:xfrm>
                <a:off x="2297550" y="2000425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1" y="0"/>
                    </a:moveTo>
                    <a:cubicBezTo>
                      <a:pt x="1165" y="0"/>
                      <a:pt x="1110" y="14"/>
                      <a:pt x="1054" y="42"/>
                    </a:cubicBezTo>
                    <a:lnTo>
                      <a:pt x="1" y="1262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942" y="652"/>
                      <a:pt x="1886" y="486"/>
                      <a:pt x="1831" y="430"/>
                    </a:cubicBezTo>
                    <a:lnTo>
                      <a:pt x="1387" y="42"/>
                    </a:lnTo>
                    <a:cubicBezTo>
                      <a:pt x="1332" y="14"/>
                      <a:pt x="1276" y="0"/>
                      <a:pt x="1221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2357175" y="1933525"/>
                <a:ext cx="45775" cy="48200"/>
              </a:xfrm>
              <a:custGeom>
                <a:rect b="b" l="l" r="r" t="t"/>
                <a:pathLst>
                  <a:path extrusionOk="0" h="1928" w="1831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276"/>
                      <a:pt x="0" y="1387"/>
                      <a:pt x="56" y="1498"/>
                    </a:cubicBezTo>
                    <a:lnTo>
                      <a:pt x="499" y="1886"/>
                    </a:lnTo>
                    <a:cubicBezTo>
                      <a:pt x="555" y="1914"/>
                      <a:pt x="610" y="1928"/>
                      <a:pt x="666" y="1928"/>
                    </a:cubicBezTo>
                    <a:cubicBezTo>
                      <a:pt x="721" y="1928"/>
                      <a:pt x="777" y="1914"/>
                      <a:pt x="832" y="1886"/>
                    </a:cubicBezTo>
                    <a:lnTo>
                      <a:pt x="1830" y="6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2418175" y="1761625"/>
                <a:ext cx="187150" cy="111650"/>
              </a:xfrm>
              <a:custGeom>
                <a:rect b="b" l="l" r="r" t="t"/>
                <a:pathLst>
                  <a:path extrusionOk="0" h="4466" w="7486">
                    <a:moveTo>
                      <a:pt x="2163" y="1"/>
                    </a:moveTo>
                    <a:cubicBezTo>
                      <a:pt x="1275" y="1"/>
                      <a:pt x="610" y="278"/>
                      <a:pt x="388" y="833"/>
                    </a:cubicBezTo>
                    <a:cubicBezTo>
                      <a:pt x="0" y="1775"/>
                      <a:pt x="1220" y="3162"/>
                      <a:pt x="3105" y="3938"/>
                    </a:cubicBezTo>
                    <a:cubicBezTo>
                      <a:pt x="3493" y="4104"/>
                      <a:pt x="3882" y="4271"/>
                      <a:pt x="4270" y="4326"/>
                    </a:cubicBezTo>
                    <a:cubicBezTo>
                      <a:pt x="4679" y="4420"/>
                      <a:pt x="5070" y="4466"/>
                      <a:pt x="5428" y="4466"/>
                    </a:cubicBezTo>
                    <a:cubicBezTo>
                      <a:pt x="6332" y="4466"/>
                      <a:pt x="7026" y="4177"/>
                      <a:pt x="7264" y="3661"/>
                    </a:cubicBezTo>
                    <a:cubicBezTo>
                      <a:pt x="7486" y="3106"/>
                      <a:pt x="7209" y="2385"/>
                      <a:pt x="6543" y="1720"/>
                    </a:cubicBezTo>
                    <a:cubicBezTo>
                      <a:pt x="6321" y="1553"/>
                      <a:pt x="6100" y="1332"/>
                      <a:pt x="5822" y="1221"/>
                    </a:cubicBezTo>
                    <a:lnTo>
                      <a:pt x="5822" y="1221"/>
                    </a:lnTo>
                    <a:cubicBezTo>
                      <a:pt x="5878" y="1775"/>
                      <a:pt x="5712" y="2330"/>
                      <a:pt x="5323" y="2718"/>
                    </a:cubicBezTo>
                    <a:cubicBezTo>
                      <a:pt x="4897" y="3206"/>
                      <a:pt x="4302" y="3459"/>
                      <a:pt x="3706" y="3459"/>
                    </a:cubicBezTo>
                    <a:cubicBezTo>
                      <a:pt x="3218" y="3459"/>
                      <a:pt x="2728" y="3289"/>
                      <a:pt x="2329" y="2940"/>
                    </a:cubicBezTo>
                    <a:cubicBezTo>
                      <a:pt x="1442" y="2163"/>
                      <a:pt x="1386" y="833"/>
                      <a:pt x="2163" y="1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2258750" y="19661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213" y="1"/>
                    </a:moveTo>
                    <a:cubicBezTo>
                      <a:pt x="1165" y="1"/>
                      <a:pt x="1109" y="29"/>
                      <a:pt x="1054" y="84"/>
                    </a:cubicBezTo>
                    <a:lnTo>
                      <a:pt x="0" y="1304"/>
                    </a:lnTo>
                    <a:lnTo>
                      <a:pt x="776" y="1969"/>
                    </a:lnTo>
                    <a:lnTo>
                      <a:pt x="1830" y="749"/>
                    </a:lnTo>
                    <a:cubicBezTo>
                      <a:pt x="1885" y="694"/>
                      <a:pt x="1885" y="528"/>
                      <a:pt x="1830" y="472"/>
                    </a:cubicBezTo>
                    <a:lnTo>
                      <a:pt x="1331" y="84"/>
                    </a:lnTo>
                    <a:cubicBezTo>
                      <a:pt x="1303" y="29"/>
                      <a:pt x="1262" y="1"/>
                      <a:pt x="12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8"/>
              <p:cNvSpPr/>
              <p:nvPr/>
            </p:nvSpPr>
            <p:spPr>
              <a:xfrm>
                <a:off x="2316975" y="18988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65" y="1"/>
                    </a:moveTo>
                    <a:lnTo>
                      <a:pt x="56" y="1220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24" y="1983"/>
                      <a:pt x="672" y="1983"/>
                    </a:cubicBezTo>
                    <a:cubicBezTo>
                      <a:pt x="721" y="1983"/>
                      <a:pt x="776" y="1969"/>
                      <a:pt x="832" y="1941"/>
                    </a:cubicBezTo>
                    <a:lnTo>
                      <a:pt x="1885" y="721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8"/>
              <p:cNvSpPr/>
              <p:nvPr/>
            </p:nvSpPr>
            <p:spPr>
              <a:xfrm>
                <a:off x="2219925" y="19325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72" y="0"/>
                    </a:moveTo>
                    <a:cubicBezTo>
                      <a:pt x="1123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276" y="14"/>
                      <a:pt x="1220" y="0"/>
                      <a:pt x="117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2278150" y="18656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65" y="1"/>
                    </a:moveTo>
                    <a:lnTo>
                      <a:pt x="56" y="1221"/>
                    </a:lnTo>
                    <a:cubicBezTo>
                      <a:pt x="0" y="1276"/>
                      <a:pt x="0" y="1442"/>
                      <a:pt x="56" y="1498"/>
                    </a:cubicBezTo>
                    <a:lnTo>
                      <a:pt x="555" y="1886"/>
                    </a:lnTo>
                    <a:cubicBezTo>
                      <a:pt x="583" y="1941"/>
                      <a:pt x="624" y="1969"/>
                      <a:pt x="673" y="1969"/>
                    </a:cubicBezTo>
                    <a:cubicBezTo>
                      <a:pt x="721" y="1969"/>
                      <a:pt x="777" y="1941"/>
                      <a:pt x="832" y="1886"/>
                    </a:cubicBezTo>
                    <a:lnTo>
                      <a:pt x="1886" y="666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2311425" y="1664925"/>
                <a:ext cx="162225" cy="155675"/>
              </a:xfrm>
              <a:custGeom>
                <a:rect b="b" l="l" r="r" t="t"/>
                <a:pathLst>
                  <a:path extrusionOk="0" h="6227" w="6489">
                    <a:moveTo>
                      <a:pt x="5844" y="1"/>
                    </a:moveTo>
                    <a:cubicBezTo>
                      <a:pt x="5090" y="1"/>
                      <a:pt x="2620" y="2153"/>
                      <a:pt x="1387" y="3592"/>
                    </a:cubicBezTo>
                    <a:cubicBezTo>
                      <a:pt x="0" y="5200"/>
                      <a:pt x="555" y="5366"/>
                      <a:pt x="1054" y="5810"/>
                    </a:cubicBezTo>
                    <a:cubicBezTo>
                      <a:pt x="1296" y="5998"/>
                      <a:pt x="1473" y="6226"/>
                      <a:pt x="1750" y="6226"/>
                    </a:cubicBezTo>
                    <a:cubicBezTo>
                      <a:pt x="2043" y="6226"/>
                      <a:pt x="2448" y="5971"/>
                      <a:pt x="3161" y="5144"/>
                    </a:cubicBezTo>
                    <a:cubicBezTo>
                      <a:pt x="4547" y="3536"/>
                      <a:pt x="6488" y="486"/>
                      <a:pt x="5989" y="43"/>
                    </a:cubicBezTo>
                    <a:cubicBezTo>
                      <a:pt x="5952" y="14"/>
                      <a:pt x="5903" y="1"/>
                      <a:pt x="5844" y="1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2181100" y="1900600"/>
                <a:ext cx="47175" cy="48200"/>
              </a:xfrm>
              <a:custGeom>
                <a:rect b="b" l="l" r="r" t="t"/>
                <a:pathLst>
                  <a:path extrusionOk="0" h="1928" w="1887">
                    <a:moveTo>
                      <a:pt x="1193" y="1"/>
                    </a:moveTo>
                    <a:cubicBezTo>
                      <a:pt x="1138" y="1"/>
                      <a:pt x="1082" y="15"/>
                      <a:pt x="1054" y="42"/>
                    </a:cubicBezTo>
                    <a:lnTo>
                      <a:pt x="1" y="1207"/>
                    </a:lnTo>
                    <a:lnTo>
                      <a:pt x="777" y="1928"/>
                    </a:lnTo>
                    <a:lnTo>
                      <a:pt x="1831" y="708"/>
                    </a:lnTo>
                    <a:cubicBezTo>
                      <a:pt x="1886" y="597"/>
                      <a:pt x="1886" y="486"/>
                      <a:pt x="1831" y="431"/>
                    </a:cubicBezTo>
                    <a:lnTo>
                      <a:pt x="1332" y="42"/>
                    </a:lnTo>
                    <a:cubicBezTo>
                      <a:pt x="1304" y="15"/>
                      <a:pt x="1249" y="1"/>
                      <a:pt x="119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8"/>
              <p:cNvSpPr/>
              <p:nvPr/>
            </p:nvSpPr>
            <p:spPr>
              <a:xfrm>
                <a:off x="2239325" y="1832325"/>
                <a:ext cx="47175" cy="49600"/>
              </a:xfrm>
              <a:custGeom>
                <a:rect b="b" l="l" r="r" t="t"/>
                <a:pathLst>
                  <a:path extrusionOk="0" h="1984" w="1887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332"/>
                      <a:pt x="1" y="1443"/>
                      <a:pt x="56" y="1553"/>
                    </a:cubicBezTo>
                    <a:lnTo>
                      <a:pt x="555" y="1942"/>
                    </a:lnTo>
                    <a:cubicBezTo>
                      <a:pt x="583" y="1969"/>
                      <a:pt x="625" y="1983"/>
                      <a:pt x="673" y="1983"/>
                    </a:cubicBezTo>
                    <a:cubicBezTo>
                      <a:pt x="722" y="1983"/>
                      <a:pt x="777" y="1969"/>
                      <a:pt x="833" y="1942"/>
                    </a:cubicBezTo>
                    <a:lnTo>
                      <a:pt x="1886" y="722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8"/>
              <p:cNvSpPr/>
              <p:nvPr/>
            </p:nvSpPr>
            <p:spPr>
              <a:xfrm>
                <a:off x="2211600" y="1642425"/>
                <a:ext cx="105400" cy="105375"/>
              </a:xfrm>
              <a:custGeom>
                <a:rect b="b" l="l" r="r" t="t"/>
                <a:pathLst>
                  <a:path extrusionOk="0" h="4215" w="4216">
                    <a:moveTo>
                      <a:pt x="1276" y="0"/>
                    </a:moveTo>
                    <a:lnTo>
                      <a:pt x="1" y="1442"/>
                    </a:lnTo>
                    <a:cubicBezTo>
                      <a:pt x="1387" y="3327"/>
                      <a:pt x="4215" y="4214"/>
                      <a:pt x="4215" y="4214"/>
                    </a:cubicBezTo>
                    <a:cubicBezTo>
                      <a:pt x="1609" y="2052"/>
                      <a:pt x="1276" y="0"/>
                      <a:pt x="1276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2142300" y="1865950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7" y="1"/>
                    </a:moveTo>
                    <a:cubicBezTo>
                      <a:pt x="1179" y="1"/>
                      <a:pt x="1137" y="14"/>
                      <a:pt x="1109" y="42"/>
                    </a:cubicBezTo>
                    <a:lnTo>
                      <a:pt x="0" y="1262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941" y="541"/>
                      <a:pt x="1830" y="430"/>
                    </a:cubicBezTo>
                    <a:lnTo>
                      <a:pt x="1387" y="42"/>
                    </a:lnTo>
                    <a:cubicBezTo>
                      <a:pt x="1331" y="14"/>
                      <a:pt x="1276" y="1"/>
                      <a:pt x="122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2200525" y="17976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38" y="1983"/>
                      <a:pt x="693" y="1983"/>
                    </a:cubicBezTo>
                    <a:cubicBezTo>
                      <a:pt x="749" y="1983"/>
                      <a:pt x="804" y="1969"/>
                      <a:pt x="832" y="1941"/>
                    </a:cubicBezTo>
                    <a:lnTo>
                      <a:pt x="1886" y="721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2264275" y="1582800"/>
                <a:ext cx="102625" cy="104000"/>
              </a:xfrm>
              <a:custGeom>
                <a:rect b="b" l="l" r="r" t="t"/>
                <a:pathLst>
                  <a:path extrusionOk="0" h="4160" w="4105">
                    <a:moveTo>
                      <a:pt x="2210" y="1348"/>
                    </a:moveTo>
                    <a:cubicBezTo>
                      <a:pt x="2890" y="1348"/>
                      <a:pt x="3521" y="2178"/>
                      <a:pt x="2940" y="2884"/>
                    </a:cubicBezTo>
                    <a:cubicBezTo>
                      <a:pt x="2731" y="3107"/>
                      <a:pt x="2487" y="3200"/>
                      <a:pt x="2252" y="3200"/>
                    </a:cubicBezTo>
                    <a:cubicBezTo>
                      <a:pt x="1552" y="3200"/>
                      <a:pt x="931" y="2370"/>
                      <a:pt x="1554" y="1664"/>
                    </a:cubicBezTo>
                    <a:cubicBezTo>
                      <a:pt x="1749" y="1441"/>
                      <a:pt x="1982" y="1348"/>
                      <a:pt x="2210" y="1348"/>
                    </a:cubicBezTo>
                    <a:close/>
                    <a:moveTo>
                      <a:pt x="2330" y="1"/>
                    </a:moveTo>
                    <a:cubicBezTo>
                      <a:pt x="888" y="167"/>
                      <a:pt x="1" y="1720"/>
                      <a:pt x="666" y="2995"/>
                    </a:cubicBezTo>
                    <a:cubicBezTo>
                      <a:pt x="1049" y="3760"/>
                      <a:pt x="1799" y="4159"/>
                      <a:pt x="2557" y="4159"/>
                    </a:cubicBezTo>
                    <a:cubicBezTo>
                      <a:pt x="3116" y="4159"/>
                      <a:pt x="3680" y="3942"/>
                      <a:pt x="4104" y="3494"/>
                    </a:cubicBezTo>
                    <a:cubicBezTo>
                      <a:pt x="3938" y="2662"/>
                      <a:pt x="3661" y="1886"/>
                      <a:pt x="3217" y="1221"/>
                    </a:cubicBezTo>
                    <a:cubicBezTo>
                      <a:pt x="2995" y="777"/>
                      <a:pt x="2663" y="389"/>
                      <a:pt x="233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2314200" y="1525975"/>
                <a:ext cx="81800" cy="148350"/>
              </a:xfrm>
              <a:custGeom>
                <a:rect b="b" l="l" r="r" t="t"/>
                <a:pathLst>
                  <a:path extrusionOk="0" h="5934" w="3272">
                    <a:moveTo>
                      <a:pt x="1165" y="0"/>
                    </a:moveTo>
                    <a:lnTo>
                      <a:pt x="0" y="1331"/>
                    </a:lnTo>
                    <a:cubicBezTo>
                      <a:pt x="1442" y="2495"/>
                      <a:pt x="2440" y="4104"/>
                      <a:pt x="2773" y="5933"/>
                    </a:cubicBezTo>
                    <a:cubicBezTo>
                      <a:pt x="2828" y="5823"/>
                      <a:pt x="3272" y="1830"/>
                      <a:pt x="1165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2103475" y="18313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93" y="0"/>
                    </a:moveTo>
                    <a:cubicBezTo>
                      <a:pt x="1137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304" y="14"/>
                      <a:pt x="1248" y="0"/>
                      <a:pt x="119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8"/>
              <p:cNvSpPr/>
              <p:nvPr/>
            </p:nvSpPr>
            <p:spPr>
              <a:xfrm>
                <a:off x="2161700" y="17644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276"/>
                      <a:pt x="1" y="1442"/>
                      <a:pt x="56" y="1498"/>
                    </a:cubicBezTo>
                    <a:lnTo>
                      <a:pt x="500" y="1886"/>
                    </a:lnTo>
                    <a:cubicBezTo>
                      <a:pt x="555" y="1942"/>
                      <a:pt x="611" y="1969"/>
                      <a:pt x="666" y="1969"/>
                    </a:cubicBezTo>
                    <a:cubicBezTo>
                      <a:pt x="721" y="1969"/>
                      <a:pt x="777" y="1942"/>
                      <a:pt x="832" y="1886"/>
                    </a:cubicBezTo>
                    <a:lnTo>
                      <a:pt x="1886" y="666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8"/>
              <p:cNvSpPr/>
              <p:nvPr/>
            </p:nvSpPr>
            <p:spPr>
              <a:xfrm>
                <a:off x="2237950" y="1553175"/>
                <a:ext cx="131725" cy="166575"/>
              </a:xfrm>
              <a:custGeom>
                <a:rect b="b" l="l" r="r" t="t"/>
                <a:pathLst>
                  <a:path extrusionOk="0" h="6663" w="5269">
                    <a:moveTo>
                      <a:pt x="1328" y="0"/>
                    </a:moveTo>
                    <a:cubicBezTo>
                      <a:pt x="1123" y="0"/>
                      <a:pt x="936" y="44"/>
                      <a:pt x="777" y="132"/>
                    </a:cubicBezTo>
                    <a:cubicBezTo>
                      <a:pt x="56" y="520"/>
                      <a:pt x="0" y="1796"/>
                      <a:pt x="555" y="3182"/>
                    </a:cubicBezTo>
                    <a:cubicBezTo>
                      <a:pt x="666" y="3570"/>
                      <a:pt x="832" y="3903"/>
                      <a:pt x="1054" y="4291"/>
                    </a:cubicBezTo>
                    <a:cubicBezTo>
                      <a:pt x="1910" y="5733"/>
                      <a:pt x="3133" y="6662"/>
                      <a:pt x="4037" y="6662"/>
                    </a:cubicBezTo>
                    <a:cubicBezTo>
                      <a:pt x="4245" y="6662"/>
                      <a:pt x="4437" y="6613"/>
                      <a:pt x="4603" y="6509"/>
                    </a:cubicBezTo>
                    <a:cubicBezTo>
                      <a:pt x="5102" y="6232"/>
                      <a:pt x="5268" y="5511"/>
                      <a:pt x="5157" y="4679"/>
                    </a:cubicBezTo>
                    <a:lnTo>
                      <a:pt x="5157" y="4679"/>
                    </a:lnTo>
                    <a:cubicBezTo>
                      <a:pt x="4682" y="5210"/>
                      <a:pt x="4126" y="5431"/>
                      <a:pt x="3589" y="5431"/>
                    </a:cubicBezTo>
                    <a:cubicBezTo>
                      <a:pt x="1996" y="5431"/>
                      <a:pt x="572" y="3483"/>
                      <a:pt x="1941" y="1907"/>
                    </a:cubicBezTo>
                    <a:cubicBezTo>
                      <a:pt x="2329" y="1463"/>
                      <a:pt x="2828" y="1186"/>
                      <a:pt x="3383" y="1186"/>
                    </a:cubicBezTo>
                    <a:cubicBezTo>
                      <a:pt x="3217" y="964"/>
                      <a:pt x="2995" y="742"/>
                      <a:pt x="2773" y="576"/>
                    </a:cubicBezTo>
                    <a:cubicBezTo>
                      <a:pt x="2282" y="198"/>
                      <a:pt x="1765" y="0"/>
                      <a:pt x="1328" y="0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2185275" y="1525975"/>
                <a:ext cx="432550" cy="421450"/>
              </a:xfrm>
              <a:custGeom>
                <a:rect b="b" l="l" r="r" t="t"/>
                <a:pathLst>
                  <a:path extrusionOk="0" h="16858" w="17302">
                    <a:moveTo>
                      <a:pt x="17298" y="9480"/>
                    </a:moveTo>
                    <a:lnTo>
                      <a:pt x="17301" y="9482"/>
                    </a:lnTo>
                    <a:cubicBezTo>
                      <a:pt x="17300" y="9481"/>
                      <a:pt x="17299" y="9481"/>
                      <a:pt x="17298" y="9480"/>
                    </a:cubicBezTo>
                    <a:close/>
                    <a:moveTo>
                      <a:pt x="10890" y="5559"/>
                    </a:moveTo>
                    <a:cubicBezTo>
                      <a:pt x="10949" y="5559"/>
                      <a:pt x="10998" y="5572"/>
                      <a:pt x="11035" y="5601"/>
                    </a:cubicBezTo>
                    <a:cubicBezTo>
                      <a:pt x="11534" y="6044"/>
                      <a:pt x="9593" y="9094"/>
                      <a:pt x="8207" y="10702"/>
                    </a:cubicBezTo>
                    <a:cubicBezTo>
                      <a:pt x="7483" y="11513"/>
                      <a:pt x="7077" y="11764"/>
                      <a:pt x="6783" y="11764"/>
                    </a:cubicBezTo>
                    <a:cubicBezTo>
                      <a:pt x="6514" y="11764"/>
                      <a:pt x="6338" y="11553"/>
                      <a:pt x="6100" y="11368"/>
                    </a:cubicBezTo>
                    <a:cubicBezTo>
                      <a:pt x="5601" y="10924"/>
                      <a:pt x="5046" y="10758"/>
                      <a:pt x="6377" y="9150"/>
                    </a:cubicBezTo>
                    <a:cubicBezTo>
                      <a:pt x="7662" y="7711"/>
                      <a:pt x="10136" y="5559"/>
                      <a:pt x="10890" y="5559"/>
                    </a:cubicBezTo>
                    <a:close/>
                    <a:moveTo>
                      <a:pt x="6322" y="0"/>
                    </a:moveTo>
                    <a:lnTo>
                      <a:pt x="6322" y="0"/>
                    </a:lnTo>
                    <a:cubicBezTo>
                      <a:pt x="8429" y="1830"/>
                      <a:pt x="7985" y="5823"/>
                      <a:pt x="7985" y="5933"/>
                    </a:cubicBezTo>
                    <a:cubicBezTo>
                      <a:pt x="7653" y="4104"/>
                      <a:pt x="6654" y="2440"/>
                      <a:pt x="5157" y="1331"/>
                    </a:cubicBezTo>
                    <a:lnTo>
                      <a:pt x="4880" y="1664"/>
                    </a:lnTo>
                    <a:cubicBezTo>
                      <a:pt x="5102" y="1830"/>
                      <a:pt x="5324" y="2052"/>
                      <a:pt x="5490" y="2274"/>
                    </a:cubicBezTo>
                    <a:cubicBezTo>
                      <a:pt x="5823" y="2606"/>
                      <a:pt x="6155" y="2995"/>
                      <a:pt x="6377" y="3438"/>
                    </a:cubicBezTo>
                    <a:cubicBezTo>
                      <a:pt x="6821" y="4159"/>
                      <a:pt x="7098" y="4935"/>
                      <a:pt x="7264" y="5767"/>
                    </a:cubicBezTo>
                    <a:cubicBezTo>
                      <a:pt x="7375" y="6599"/>
                      <a:pt x="7209" y="7320"/>
                      <a:pt x="6710" y="7597"/>
                    </a:cubicBezTo>
                    <a:cubicBezTo>
                      <a:pt x="6544" y="7701"/>
                      <a:pt x="6352" y="7750"/>
                      <a:pt x="6144" y="7750"/>
                    </a:cubicBezTo>
                    <a:cubicBezTo>
                      <a:pt x="5240" y="7750"/>
                      <a:pt x="4017" y="6821"/>
                      <a:pt x="3161" y="5379"/>
                    </a:cubicBezTo>
                    <a:cubicBezTo>
                      <a:pt x="2939" y="4991"/>
                      <a:pt x="2773" y="4603"/>
                      <a:pt x="2662" y="4270"/>
                    </a:cubicBezTo>
                    <a:lnTo>
                      <a:pt x="2329" y="4658"/>
                    </a:lnTo>
                    <a:cubicBezTo>
                      <a:pt x="2329" y="4658"/>
                      <a:pt x="2662" y="6710"/>
                      <a:pt x="5268" y="8872"/>
                    </a:cubicBezTo>
                    <a:cubicBezTo>
                      <a:pt x="5268" y="8872"/>
                      <a:pt x="2385" y="7985"/>
                      <a:pt x="998" y="6100"/>
                    </a:cubicBezTo>
                    <a:lnTo>
                      <a:pt x="0" y="7320"/>
                    </a:lnTo>
                    <a:cubicBezTo>
                      <a:pt x="167" y="7375"/>
                      <a:pt x="333" y="7486"/>
                      <a:pt x="499" y="7597"/>
                    </a:cubicBezTo>
                    <a:lnTo>
                      <a:pt x="10536" y="16358"/>
                    </a:lnTo>
                    <a:cubicBezTo>
                      <a:pt x="10702" y="16469"/>
                      <a:pt x="10813" y="16636"/>
                      <a:pt x="10924" y="16857"/>
                    </a:cubicBezTo>
                    <a:lnTo>
                      <a:pt x="11922" y="15637"/>
                    </a:lnTo>
                    <a:cubicBezTo>
                      <a:pt x="9871" y="14528"/>
                      <a:pt x="8595" y="11811"/>
                      <a:pt x="8595" y="11811"/>
                    </a:cubicBezTo>
                    <a:lnTo>
                      <a:pt x="8595" y="11811"/>
                    </a:lnTo>
                    <a:cubicBezTo>
                      <a:pt x="11090" y="14029"/>
                      <a:pt x="13142" y="14140"/>
                      <a:pt x="13198" y="14140"/>
                    </a:cubicBezTo>
                    <a:lnTo>
                      <a:pt x="13530" y="13752"/>
                    </a:lnTo>
                    <a:cubicBezTo>
                      <a:pt x="13142" y="13697"/>
                      <a:pt x="12754" y="13530"/>
                      <a:pt x="12366" y="13364"/>
                    </a:cubicBezTo>
                    <a:cubicBezTo>
                      <a:pt x="10481" y="12588"/>
                      <a:pt x="9261" y="11201"/>
                      <a:pt x="9649" y="10259"/>
                    </a:cubicBezTo>
                    <a:cubicBezTo>
                      <a:pt x="9871" y="9704"/>
                      <a:pt x="10536" y="9427"/>
                      <a:pt x="11423" y="9427"/>
                    </a:cubicBezTo>
                    <a:cubicBezTo>
                      <a:pt x="12255" y="9427"/>
                      <a:pt x="13031" y="9593"/>
                      <a:pt x="13808" y="9926"/>
                    </a:cubicBezTo>
                    <a:cubicBezTo>
                      <a:pt x="14251" y="10092"/>
                      <a:pt x="14695" y="10314"/>
                      <a:pt x="15138" y="10591"/>
                    </a:cubicBezTo>
                    <a:cubicBezTo>
                      <a:pt x="15360" y="10758"/>
                      <a:pt x="15582" y="10979"/>
                      <a:pt x="15804" y="11146"/>
                    </a:cubicBezTo>
                    <a:lnTo>
                      <a:pt x="16081" y="10813"/>
                    </a:lnTo>
                    <a:cubicBezTo>
                      <a:pt x="14750" y="9538"/>
                      <a:pt x="12976" y="8817"/>
                      <a:pt x="11146" y="8706"/>
                    </a:cubicBezTo>
                    <a:cubicBezTo>
                      <a:pt x="11234" y="8677"/>
                      <a:pt x="12357" y="8385"/>
                      <a:pt x="13708" y="8385"/>
                    </a:cubicBezTo>
                    <a:cubicBezTo>
                      <a:pt x="14915" y="8385"/>
                      <a:pt x="16303" y="8618"/>
                      <a:pt x="17298" y="9480"/>
                    </a:cubicBezTo>
                    <a:lnTo>
                      <a:pt x="17298" y="9480"/>
                    </a:lnTo>
                    <a:lnTo>
                      <a:pt x="11867" y="4769"/>
                    </a:ln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2434800" y="1679725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67" y="0"/>
                    </a:moveTo>
                    <a:cubicBezTo>
                      <a:pt x="270" y="0"/>
                      <a:pt x="180" y="48"/>
                      <a:pt x="111" y="116"/>
                    </a:cubicBezTo>
                    <a:cubicBezTo>
                      <a:pt x="0" y="227"/>
                      <a:pt x="56" y="393"/>
                      <a:pt x="167" y="504"/>
                    </a:cubicBezTo>
                    <a:cubicBezTo>
                      <a:pt x="222" y="560"/>
                      <a:pt x="305" y="587"/>
                      <a:pt x="382" y="587"/>
                    </a:cubicBezTo>
                    <a:cubicBezTo>
                      <a:pt x="458" y="587"/>
                      <a:pt x="527" y="560"/>
                      <a:pt x="555" y="504"/>
                    </a:cubicBezTo>
                    <a:cubicBezTo>
                      <a:pt x="666" y="393"/>
                      <a:pt x="666" y="172"/>
                      <a:pt x="555" y="61"/>
                    </a:cubicBezTo>
                    <a:cubicBezTo>
                      <a:pt x="491" y="18"/>
                      <a:pt x="428" y="0"/>
                      <a:pt x="367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2416775" y="1701325"/>
                <a:ext cx="16650" cy="13900"/>
              </a:xfrm>
              <a:custGeom>
                <a:rect b="b" l="l" r="r" t="t"/>
                <a:pathLst>
                  <a:path extrusionOk="0" h="556" w="666">
                    <a:moveTo>
                      <a:pt x="306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472"/>
                    </a:cubicBezTo>
                    <a:cubicBezTo>
                      <a:pt x="222" y="528"/>
                      <a:pt x="292" y="555"/>
                      <a:pt x="361" y="555"/>
                    </a:cubicBezTo>
                    <a:cubicBezTo>
                      <a:pt x="430" y="555"/>
                      <a:pt x="500" y="528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1"/>
                      <a:pt x="30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8"/>
              <p:cNvSpPr/>
              <p:nvPr/>
            </p:nvSpPr>
            <p:spPr>
              <a:xfrm>
                <a:off x="2398750" y="17221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06" y="0"/>
                    </a:moveTo>
                    <a:cubicBezTo>
                      <a:pt x="236" y="0"/>
                      <a:pt x="167" y="28"/>
                      <a:pt x="112" y="84"/>
                    </a:cubicBezTo>
                    <a:cubicBezTo>
                      <a:pt x="1" y="250"/>
                      <a:pt x="1" y="416"/>
                      <a:pt x="112" y="527"/>
                    </a:cubicBezTo>
                    <a:cubicBezTo>
                      <a:pt x="186" y="577"/>
                      <a:pt x="261" y="605"/>
                      <a:pt x="331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11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8"/>
              <p:cNvSpPr/>
              <p:nvPr/>
            </p:nvSpPr>
            <p:spPr>
              <a:xfrm>
                <a:off x="2379350" y="1744100"/>
                <a:ext cx="16650" cy="14100"/>
              </a:xfrm>
              <a:custGeom>
                <a:rect b="b" l="l" r="r" t="t"/>
                <a:pathLst>
                  <a:path extrusionOk="0" h="564" w="666">
                    <a:moveTo>
                      <a:pt x="352" y="0"/>
                    </a:moveTo>
                    <a:cubicBezTo>
                      <a:pt x="260" y="0"/>
                      <a:pt x="176" y="27"/>
                      <a:pt x="111" y="92"/>
                    </a:cubicBezTo>
                    <a:cubicBezTo>
                      <a:pt x="0" y="203"/>
                      <a:pt x="56" y="369"/>
                      <a:pt x="167" y="480"/>
                    </a:cubicBezTo>
                    <a:cubicBezTo>
                      <a:pt x="222" y="535"/>
                      <a:pt x="305" y="563"/>
                      <a:pt x="382" y="563"/>
                    </a:cubicBezTo>
                    <a:cubicBezTo>
                      <a:pt x="458" y="563"/>
                      <a:pt x="527" y="535"/>
                      <a:pt x="555" y="480"/>
                    </a:cubicBezTo>
                    <a:cubicBezTo>
                      <a:pt x="666" y="369"/>
                      <a:pt x="666" y="147"/>
                      <a:pt x="555" y="36"/>
                    </a:cubicBezTo>
                    <a:cubicBezTo>
                      <a:pt x="486" y="13"/>
                      <a:pt x="417" y="0"/>
                      <a:pt x="35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361325" y="1765100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06" y="0"/>
                    </a:moveTo>
                    <a:cubicBezTo>
                      <a:pt x="236" y="0"/>
                      <a:pt x="167" y="28"/>
                      <a:pt x="111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09" y="570"/>
                      <a:pt x="260" y="588"/>
                      <a:pt x="312" y="588"/>
                    </a:cubicBezTo>
                    <a:cubicBezTo>
                      <a:pt x="397" y="588"/>
                      <a:pt x="487" y="540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8"/>
              <p:cNvSpPr/>
              <p:nvPr/>
            </p:nvSpPr>
            <p:spPr>
              <a:xfrm>
                <a:off x="2343300" y="1786450"/>
                <a:ext cx="15275" cy="14725"/>
              </a:xfrm>
              <a:custGeom>
                <a:rect b="b" l="l" r="r" t="t"/>
                <a:pathLst>
                  <a:path extrusionOk="0" h="589" w="611">
                    <a:moveTo>
                      <a:pt x="340" y="1"/>
                    </a:moveTo>
                    <a:cubicBezTo>
                      <a:pt x="244" y="1"/>
                      <a:pt x="146" y="48"/>
                      <a:pt x="112" y="117"/>
                    </a:cubicBezTo>
                    <a:cubicBezTo>
                      <a:pt x="1" y="228"/>
                      <a:pt x="1" y="394"/>
                      <a:pt x="112" y="505"/>
                    </a:cubicBezTo>
                    <a:cubicBezTo>
                      <a:pt x="167" y="560"/>
                      <a:pt x="250" y="588"/>
                      <a:pt x="333" y="588"/>
                    </a:cubicBezTo>
                    <a:cubicBezTo>
                      <a:pt x="417" y="588"/>
                      <a:pt x="500" y="560"/>
                      <a:pt x="555" y="505"/>
                    </a:cubicBezTo>
                    <a:cubicBezTo>
                      <a:pt x="611" y="394"/>
                      <a:pt x="611" y="172"/>
                      <a:pt x="500" y="61"/>
                    </a:cubicBezTo>
                    <a:cubicBezTo>
                      <a:pt x="457" y="19"/>
                      <a:pt x="399" y="1"/>
                      <a:pt x="34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2196350" y="1740300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0"/>
                    </a:moveTo>
                    <a:cubicBezTo>
                      <a:pt x="251" y="0"/>
                      <a:pt x="173" y="41"/>
                      <a:pt x="112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3" y="577"/>
                      <a:pt x="306" y="604"/>
                      <a:pt x="382" y="604"/>
                    </a:cubicBezTo>
                    <a:cubicBezTo>
                      <a:pt x="458" y="604"/>
                      <a:pt x="528" y="577"/>
                      <a:pt x="555" y="521"/>
                    </a:cubicBezTo>
                    <a:cubicBezTo>
                      <a:pt x="666" y="410"/>
                      <a:pt x="666" y="188"/>
                      <a:pt x="555" y="78"/>
                    </a:cubicBezTo>
                    <a:cubicBezTo>
                      <a:pt x="481" y="28"/>
                      <a:pt x="406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2219925" y="17611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2" y="576"/>
                      <a:pt x="306" y="604"/>
                      <a:pt x="389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2243500" y="1781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9"/>
                      <a:pt x="111" y="84"/>
                    </a:cubicBezTo>
                    <a:cubicBezTo>
                      <a:pt x="0" y="195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9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8"/>
              <p:cNvSpPr/>
              <p:nvPr/>
            </p:nvSpPr>
            <p:spPr>
              <a:xfrm>
                <a:off x="2267050" y="1801700"/>
                <a:ext cx="16675" cy="15525"/>
              </a:xfrm>
              <a:custGeom>
                <a:rect b="b" l="l" r="r" t="t"/>
                <a:pathLst>
                  <a:path extrusionOk="0" h="621" w="667">
                    <a:moveTo>
                      <a:pt x="368" y="1"/>
                    </a:moveTo>
                    <a:cubicBezTo>
                      <a:pt x="270" y="1"/>
                      <a:pt x="180" y="48"/>
                      <a:pt x="112" y="117"/>
                    </a:cubicBezTo>
                    <a:cubicBezTo>
                      <a:pt x="1" y="228"/>
                      <a:pt x="1" y="450"/>
                      <a:pt x="167" y="560"/>
                    </a:cubicBezTo>
                    <a:cubicBezTo>
                      <a:pt x="210" y="603"/>
                      <a:pt x="268" y="621"/>
                      <a:pt x="327" y="621"/>
                    </a:cubicBezTo>
                    <a:cubicBezTo>
                      <a:pt x="423" y="621"/>
                      <a:pt x="521" y="574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2290625" y="1822075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1"/>
                    </a:moveTo>
                    <a:cubicBezTo>
                      <a:pt x="250" y="1"/>
                      <a:pt x="172" y="42"/>
                      <a:pt x="111" y="134"/>
                    </a:cubicBezTo>
                    <a:cubicBezTo>
                      <a:pt x="1" y="245"/>
                      <a:pt x="1" y="411"/>
                      <a:pt x="167" y="522"/>
                    </a:cubicBezTo>
                    <a:cubicBezTo>
                      <a:pt x="222" y="577"/>
                      <a:pt x="306" y="605"/>
                      <a:pt x="382" y="605"/>
                    </a:cubicBezTo>
                    <a:cubicBezTo>
                      <a:pt x="458" y="605"/>
                      <a:pt x="527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0" y="28"/>
                      <a:pt x="405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>
                <a:off x="2314200" y="1842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8"/>
              <p:cNvSpPr/>
              <p:nvPr/>
            </p:nvSpPr>
            <p:spPr>
              <a:xfrm>
                <a:off x="2337750" y="1863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1"/>
                    </a:moveTo>
                    <a:cubicBezTo>
                      <a:pt x="237" y="1"/>
                      <a:pt x="167" y="28"/>
                      <a:pt x="112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17" y="577"/>
                      <a:pt x="278" y="605"/>
                      <a:pt x="340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8"/>
              <p:cNvSpPr/>
              <p:nvPr/>
            </p:nvSpPr>
            <p:spPr>
              <a:xfrm>
                <a:off x="2361325" y="18835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8" y="1"/>
                    </a:moveTo>
                    <a:cubicBezTo>
                      <a:pt x="270" y="1"/>
                      <a:pt x="180" y="48"/>
                      <a:pt x="111" y="116"/>
                    </a:cubicBezTo>
                    <a:cubicBezTo>
                      <a:pt x="1" y="227"/>
                      <a:pt x="1" y="394"/>
                      <a:pt x="167" y="560"/>
                    </a:cubicBezTo>
                    <a:cubicBezTo>
                      <a:pt x="209" y="602"/>
                      <a:pt x="260" y="621"/>
                      <a:pt x="312" y="621"/>
                    </a:cubicBezTo>
                    <a:cubicBezTo>
                      <a:pt x="397" y="621"/>
                      <a:pt x="487" y="573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2384900" y="1903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6"/>
                      <a:pt x="167" y="527"/>
                    </a:cubicBezTo>
                    <a:cubicBezTo>
                      <a:pt x="222" y="583"/>
                      <a:pt x="291" y="611"/>
                      <a:pt x="361" y="611"/>
                    </a:cubicBezTo>
                    <a:cubicBezTo>
                      <a:pt x="430" y="611"/>
                      <a:pt x="499" y="583"/>
                      <a:pt x="555" y="527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2408450" y="1924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0"/>
                    </a:moveTo>
                    <a:cubicBezTo>
                      <a:pt x="237" y="0"/>
                      <a:pt x="167" y="28"/>
                      <a:pt x="112" y="84"/>
                    </a:cubicBezTo>
                    <a:cubicBezTo>
                      <a:pt x="1" y="194"/>
                      <a:pt x="1" y="416"/>
                      <a:pt x="167" y="527"/>
                    </a:cubicBezTo>
                    <a:cubicBezTo>
                      <a:pt x="217" y="577"/>
                      <a:pt x="278" y="604"/>
                      <a:pt x="340" y="604"/>
                    </a:cubicBezTo>
                    <a:cubicBezTo>
                      <a:pt x="416" y="604"/>
                      <a:pt x="494" y="563"/>
                      <a:pt x="555" y="472"/>
                    </a:cubicBezTo>
                    <a:cubicBezTo>
                      <a:pt x="666" y="361"/>
                      <a:pt x="666" y="194"/>
                      <a:pt x="555" y="84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2082675" y="1871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34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1" y="194"/>
                      <a:pt x="56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361"/>
                      <a:pt x="666" y="194"/>
                      <a:pt x="555" y="83"/>
                    </a:cubicBezTo>
                    <a:cubicBezTo>
                      <a:pt x="500" y="28"/>
                      <a:pt x="417" y="0"/>
                      <a:pt x="33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>
                <a:off x="2106250" y="1892625"/>
                <a:ext cx="18050" cy="15150"/>
              </a:xfrm>
              <a:custGeom>
                <a:rect b="b" l="l" r="r" t="t"/>
                <a:pathLst>
                  <a:path extrusionOk="0" h="606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8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0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8"/>
              <p:cNvSpPr/>
              <p:nvPr/>
            </p:nvSpPr>
            <p:spPr>
              <a:xfrm>
                <a:off x="2129825" y="1912200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58" y="0"/>
                    </a:moveTo>
                    <a:cubicBezTo>
                      <a:pt x="267" y="0"/>
                      <a:pt x="172" y="41"/>
                      <a:pt x="111" y="133"/>
                    </a:cubicBezTo>
                    <a:cubicBezTo>
                      <a:pt x="0" y="244"/>
                      <a:pt x="56" y="410"/>
                      <a:pt x="167" y="521"/>
                    </a:cubicBezTo>
                    <a:cubicBezTo>
                      <a:pt x="222" y="577"/>
                      <a:pt x="305" y="604"/>
                      <a:pt x="388" y="604"/>
                    </a:cubicBezTo>
                    <a:cubicBezTo>
                      <a:pt x="472" y="604"/>
                      <a:pt x="555" y="577"/>
                      <a:pt x="610" y="521"/>
                    </a:cubicBezTo>
                    <a:cubicBezTo>
                      <a:pt x="721" y="410"/>
                      <a:pt x="666" y="188"/>
                      <a:pt x="555" y="77"/>
                    </a:cubicBezTo>
                    <a:cubicBezTo>
                      <a:pt x="505" y="28"/>
                      <a:pt x="433" y="0"/>
                      <a:pt x="358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2153375" y="1932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3" y="0"/>
                    </a:moveTo>
                    <a:cubicBezTo>
                      <a:pt x="237" y="0"/>
                      <a:pt x="167" y="28"/>
                      <a:pt x="112" y="83"/>
                    </a:cubicBezTo>
                    <a:cubicBezTo>
                      <a:pt x="1" y="250"/>
                      <a:pt x="1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416"/>
                      <a:pt x="666" y="194"/>
                      <a:pt x="555" y="83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2176950" y="1953625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7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1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2200525" y="19732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5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0" y="244"/>
                      <a:pt x="0" y="410"/>
                      <a:pt x="167" y="521"/>
                    </a:cubicBezTo>
                    <a:cubicBezTo>
                      <a:pt x="222" y="576"/>
                      <a:pt x="305" y="604"/>
                      <a:pt x="388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5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2224075" y="1993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4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9" y="605"/>
                    </a:cubicBezTo>
                    <a:cubicBezTo>
                      <a:pt x="472" y="605"/>
                      <a:pt x="555" y="577"/>
                      <a:pt x="611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2247650" y="2014625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527"/>
                    </a:cubicBezTo>
                    <a:cubicBezTo>
                      <a:pt x="222" y="583"/>
                      <a:pt x="306" y="611"/>
                      <a:pt x="389" y="611"/>
                    </a:cubicBezTo>
                    <a:cubicBezTo>
                      <a:pt x="472" y="611"/>
                      <a:pt x="555" y="583"/>
                      <a:pt x="611" y="527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2271225" y="20346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7" y="1"/>
                    </a:moveTo>
                    <a:cubicBezTo>
                      <a:pt x="269" y="1"/>
                      <a:pt x="180" y="48"/>
                      <a:pt x="111" y="117"/>
                    </a:cubicBezTo>
                    <a:cubicBezTo>
                      <a:pt x="0" y="228"/>
                      <a:pt x="0" y="394"/>
                      <a:pt x="167" y="560"/>
                    </a:cubicBezTo>
                    <a:cubicBezTo>
                      <a:pt x="209" y="603"/>
                      <a:pt x="267" y="621"/>
                      <a:pt x="330" y="621"/>
                    </a:cubicBezTo>
                    <a:cubicBezTo>
                      <a:pt x="431" y="621"/>
                      <a:pt x="542" y="573"/>
                      <a:pt x="610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1" y="19"/>
                      <a:pt x="428" y="1"/>
                      <a:pt x="36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2294775" y="2054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3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2" y="605"/>
                    </a:cubicBezTo>
                    <a:cubicBezTo>
                      <a:pt x="458" y="605"/>
                      <a:pt x="528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3" name="Google Shape;883;p8"/>
          <p:cNvGrpSpPr/>
          <p:nvPr/>
        </p:nvGrpSpPr>
        <p:grpSpPr>
          <a:xfrm rot="-659650">
            <a:off x="8017420" y="4238024"/>
            <a:ext cx="586397" cy="598872"/>
            <a:chOff x="2031400" y="1525975"/>
            <a:chExt cx="586425" cy="598900"/>
          </a:xfrm>
        </p:grpSpPr>
        <p:sp>
          <p:nvSpPr>
            <p:cNvPr id="884" name="Google Shape;884;p8"/>
            <p:cNvSpPr/>
            <p:nvPr/>
          </p:nvSpPr>
          <p:spPr>
            <a:xfrm>
              <a:off x="2297550" y="1617450"/>
              <a:ext cx="45775" cy="44400"/>
            </a:xfrm>
            <a:custGeom>
              <a:rect b="b" l="l" r="r" t="t"/>
              <a:pathLst>
                <a:path extrusionOk="0" h="1776" w="1831">
                  <a:moveTo>
                    <a:pt x="888" y="1"/>
                  </a:moveTo>
                  <a:cubicBezTo>
                    <a:pt x="389" y="1"/>
                    <a:pt x="1" y="389"/>
                    <a:pt x="1" y="888"/>
                  </a:cubicBezTo>
                  <a:cubicBezTo>
                    <a:pt x="1" y="1387"/>
                    <a:pt x="389" y="1775"/>
                    <a:pt x="888" y="1775"/>
                  </a:cubicBezTo>
                  <a:cubicBezTo>
                    <a:pt x="1387" y="1775"/>
                    <a:pt x="1831" y="1387"/>
                    <a:pt x="1831" y="888"/>
                  </a:cubicBezTo>
                  <a:cubicBezTo>
                    <a:pt x="1831" y="389"/>
                    <a:pt x="1387" y="1"/>
                    <a:pt x="88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5" name="Google Shape;885;p8"/>
            <p:cNvGrpSpPr/>
            <p:nvPr/>
          </p:nvGrpSpPr>
          <p:grpSpPr>
            <a:xfrm>
              <a:off x="2031400" y="1525975"/>
              <a:ext cx="586425" cy="598900"/>
              <a:chOff x="2031400" y="1525975"/>
              <a:chExt cx="586425" cy="598900"/>
            </a:xfrm>
          </p:grpSpPr>
          <p:sp>
            <p:nvSpPr>
              <p:cNvPr id="886" name="Google Shape;886;p8"/>
              <p:cNvSpPr/>
              <p:nvPr/>
            </p:nvSpPr>
            <p:spPr>
              <a:xfrm>
                <a:off x="2041100" y="1707475"/>
                <a:ext cx="425600" cy="399575"/>
              </a:xfrm>
              <a:custGeom>
                <a:rect b="b" l="l" r="r" t="t"/>
                <a:pathLst>
                  <a:path extrusionOk="0" h="15983" w="17024">
                    <a:moveTo>
                      <a:pt x="5379" y="1723"/>
                    </a:moveTo>
                    <a:lnTo>
                      <a:pt x="5934" y="2222"/>
                    </a:lnTo>
                    <a:lnTo>
                      <a:pt x="6710" y="2943"/>
                    </a:lnTo>
                    <a:lnTo>
                      <a:pt x="7486" y="3609"/>
                    </a:lnTo>
                    <a:lnTo>
                      <a:pt x="8263" y="4329"/>
                    </a:lnTo>
                    <a:lnTo>
                      <a:pt x="9039" y="4939"/>
                    </a:lnTo>
                    <a:lnTo>
                      <a:pt x="9815" y="5605"/>
                    </a:lnTo>
                    <a:lnTo>
                      <a:pt x="10591" y="6326"/>
                    </a:lnTo>
                    <a:lnTo>
                      <a:pt x="11368" y="6991"/>
                    </a:lnTo>
                    <a:lnTo>
                      <a:pt x="12200" y="7601"/>
                    </a:lnTo>
                    <a:lnTo>
                      <a:pt x="12976" y="8322"/>
                    </a:lnTo>
                    <a:lnTo>
                      <a:pt x="13752" y="8987"/>
                    </a:lnTo>
                    <a:lnTo>
                      <a:pt x="14529" y="9708"/>
                    </a:lnTo>
                    <a:lnTo>
                      <a:pt x="15083" y="10207"/>
                    </a:lnTo>
                    <a:lnTo>
                      <a:pt x="11590" y="14144"/>
                    </a:lnTo>
                    <a:lnTo>
                      <a:pt x="11035" y="13812"/>
                    </a:lnTo>
                    <a:lnTo>
                      <a:pt x="10259" y="13146"/>
                    </a:lnTo>
                    <a:lnTo>
                      <a:pt x="9482" y="12425"/>
                    </a:lnTo>
                    <a:lnTo>
                      <a:pt x="8706" y="11760"/>
                    </a:lnTo>
                    <a:lnTo>
                      <a:pt x="7874" y="11039"/>
                    </a:lnTo>
                    <a:lnTo>
                      <a:pt x="7098" y="10374"/>
                    </a:lnTo>
                    <a:lnTo>
                      <a:pt x="6322" y="9653"/>
                    </a:lnTo>
                    <a:lnTo>
                      <a:pt x="5545" y="8987"/>
                    </a:lnTo>
                    <a:lnTo>
                      <a:pt x="4769" y="8266"/>
                    </a:lnTo>
                    <a:lnTo>
                      <a:pt x="3993" y="7601"/>
                    </a:lnTo>
                    <a:lnTo>
                      <a:pt x="3216" y="6880"/>
                    </a:lnTo>
                    <a:lnTo>
                      <a:pt x="2440" y="6215"/>
                    </a:lnTo>
                    <a:lnTo>
                      <a:pt x="1886" y="5716"/>
                    </a:lnTo>
                    <a:lnTo>
                      <a:pt x="5379" y="1723"/>
                    </a:lnTo>
                    <a:close/>
                    <a:moveTo>
                      <a:pt x="5335" y="0"/>
                    </a:moveTo>
                    <a:cubicBezTo>
                      <a:pt x="4936" y="0"/>
                      <a:pt x="4545" y="168"/>
                      <a:pt x="4270" y="503"/>
                    </a:cubicBezTo>
                    <a:lnTo>
                      <a:pt x="444" y="4884"/>
                    </a:lnTo>
                    <a:cubicBezTo>
                      <a:pt x="111" y="5328"/>
                      <a:pt x="0" y="5882"/>
                      <a:pt x="222" y="6437"/>
                    </a:cubicBezTo>
                    <a:cubicBezTo>
                      <a:pt x="333" y="6603"/>
                      <a:pt x="444" y="6769"/>
                      <a:pt x="610" y="6880"/>
                    </a:cubicBezTo>
                    <a:lnTo>
                      <a:pt x="10702" y="15641"/>
                    </a:lnTo>
                    <a:cubicBezTo>
                      <a:pt x="10813" y="15752"/>
                      <a:pt x="10980" y="15863"/>
                      <a:pt x="11201" y="15919"/>
                    </a:cubicBezTo>
                    <a:cubicBezTo>
                      <a:pt x="11343" y="15961"/>
                      <a:pt x="11485" y="15982"/>
                      <a:pt x="11624" y="15982"/>
                    </a:cubicBezTo>
                    <a:cubicBezTo>
                      <a:pt x="12028" y="15982"/>
                      <a:pt x="12410" y="15805"/>
                      <a:pt x="12699" y="15475"/>
                    </a:cubicBezTo>
                    <a:lnTo>
                      <a:pt x="16469" y="11094"/>
                    </a:lnTo>
                    <a:cubicBezTo>
                      <a:pt x="17024" y="10485"/>
                      <a:pt x="16968" y="9597"/>
                      <a:pt x="16358" y="9098"/>
                    </a:cubicBezTo>
                    <a:lnTo>
                      <a:pt x="6266" y="337"/>
                    </a:lnTo>
                    <a:cubicBezTo>
                      <a:pt x="5992" y="112"/>
                      <a:pt x="5661" y="0"/>
                      <a:pt x="5335" y="0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2031400" y="1868375"/>
                <a:ext cx="289750" cy="256500"/>
              </a:xfrm>
              <a:custGeom>
                <a:rect b="b" l="l" r="r" t="t"/>
                <a:pathLst>
                  <a:path extrusionOk="0" h="10260" w="11590">
                    <a:moveTo>
                      <a:pt x="666" y="1"/>
                    </a:moveTo>
                    <a:lnTo>
                      <a:pt x="0" y="777"/>
                    </a:lnTo>
                    <a:lnTo>
                      <a:pt x="3882" y="7320"/>
                    </a:lnTo>
                    <a:lnTo>
                      <a:pt x="10924" y="10259"/>
                    </a:lnTo>
                    <a:lnTo>
                      <a:pt x="11589" y="9483"/>
                    </a:lnTo>
                    <a:cubicBezTo>
                      <a:pt x="11368" y="9427"/>
                      <a:pt x="11201" y="9316"/>
                      <a:pt x="11090" y="9205"/>
                    </a:cubicBezTo>
                    <a:lnTo>
                      <a:pt x="1054" y="444"/>
                    </a:lnTo>
                    <a:cubicBezTo>
                      <a:pt x="887" y="333"/>
                      <a:pt x="776" y="167"/>
                      <a:pt x="666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2401525" y="1821250"/>
                <a:ext cx="115100" cy="94275"/>
              </a:xfrm>
              <a:custGeom>
                <a:rect b="b" l="l" r="r" t="t"/>
                <a:pathLst>
                  <a:path extrusionOk="0" h="3771" w="4604">
                    <a:moveTo>
                      <a:pt x="1" y="0"/>
                    </a:moveTo>
                    <a:cubicBezTo>
                      <a:pt x="1" y="0"/>
                      <a:pt x="1276" y="2662"/>
                      <a:pt x="3328" y="3771"/>
                    </a:cubicBezTo>
                    <a:lnTo>
                      <a:pt x="4603" y="2329"/>
                    </a:lnTo>
                    <a:cubicBezTo>
                      <a:pt x="4548" y="2329"/>
                      <a:pt x="2496" y="2218"/>
                      <a:pt x="1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2463900" y="1735575"/>
                <a:ext cx="153925" cy="60750"/>
              </a:xfrm>
              <a:custGeom>
                <a:rect b="b" l="l" r="r" t="t"/>
                <a:pathLst>
                  <a:path extrusionOk="0" h="2430" w="6157">
                    <a:moveTo>
                      <a:pt x="2563" y="1"/>
                    </a:moveTo>
                    <a:cubicBezTo>
                      <a:pt x="1212" y="1"/>
                      <a:pt x="89" y="293"/>
                      <a:pt x="1" y="322"/>
                    </a:cubicBezTo>
                    <a:cubicBezTo>
                      <a:pt x="1886" y="377"/>
                      <a:pt x="3605" y="1154"/>
                      <a:pt x="4992" y="2429"/>
                    </a:cubicBezTo>
                    <a:lnTo>
                      <a:pt x="6156" y="1098"/>
                    </a:lnTo>
                    <a:cubicBezTo>
                      <a:pt x="5161" y="234"/>
                      <a:pt x="3771" y="1"/>
                      <a:pt x="2563" y="1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2437150" y="1760250"/>
                <a:ext cx="127975" cy="88925"/>
              </a:xfrm>
              <a:custGeom>
                <a:rect b="b" l="l" r="r" t="t"/>
                <a:pathLst>
                  <a:path extrusionOk="0" h="3557" w="5119">
                    <a:moveTo>
                      <a:pt x="2809" y="761"/>
                    </a:moveTo>
                    <a:cubicBezTo>
                      <a:pt x="3478" y="761"/>
                      <a:pt x="4084" y="1578"/>
                      <a:pt x="3511" y="2274"/>
                    </a:cubicBezTo>
                    <a:cubicBezTo>
                      <a:pt x="3308" y="2520"/>
                      <a:pt x="3063" y="2623"/>
                      <a:pt x="2826" y="2623"/>
                    </a:cubicBezTo>
                    <a:cubicBezTo>
                      <a:pt x="2157" y="2623"/>
                      <a:pt x="1551" y="1806"/>
                      <a:pt x="2125" y="1109"/>
                    </a:cubicBezTo>
                    <a:cubicBezTo>
                      <a:pt x="2327" y="863"/>
                      <a:pt x="2572" y="761"/>
                      <a:pt x="2809" y="761"/>
                    </a:cubicBezTo>
                    <a:close/>
                    <a:moveTo>
                      <a:pt x="1404" y="0"/>
                    </a:moveTo>
                    <a:cubicBezTo>
                      <a:pt x="1" y="1610"/>
                      <a:pt x="1423" y="3557"/>
                      <a:pt x="2996" y="3557"/>
                    </a:cubicBezTo>
                    <a:cubicBezTo>
                      <a:pt x="3537" y="3557"/>
                      <a:pt x="4096" y="3326"/>
                      <a:pt x="4564" y="2773"/>
                    </a:cubicBezTo>
                    <a:cubicBezTo>
                      <a:pt x="4953" y="2385"/>
                      <a:pt x="5119" y="1830"/>
                      <a:pt x="5063" y="1276"/>
                    </a:cubicBezTo>
                    <a:cubicBezTo>
                      <a:pt x="4675" y="943"/>
                      <a:pt x="4232" y="721"/>
                      <a:pt x="3788" y="499"/>
                    </a:cubicBezTo>
                    <a:cubicBezTo>
                      <a:pt x="3012" y="167"/>
                      <a:pt x="2180" y="0"/>
                      <a:pt x="140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2089625" y="1751925"/>
                <a:ext cx="327175" cy="309175"/>
              </a:xfrm>
              <a:custGeom>
                <a:rect b="b" l="l" r="r" t="t"/>
                <a:pathLst>
                  <a:path extrusionOk="0" h="12367" w="13087">
                    <a:moveTo>
                      <a:pt x="3438" y="1"/>
                    </a:moveTo>
                    <a:lnTo>
                      <a:pt x="0" y="3993"/>
                    </a:lnTo>
                    <a:lnTo>
                      <a:pt x="555" y="4437"/>
                    </a:lnTo>
                    <a:lnTo>
                      <a:pt x="1608" y="3217"/>
                    </a:lnTo>
                    <a:cubicBezTo>
                      <a:pt x="1636" y="3189"/>
                      <a:pt x="1691" y="3175"/>
                      <a:pt x="1747" y="3175"/>
                    </a:cubicBezTo>
                    <a:cubicBezTo>
                      <a:pt x="1802" y="3175"/>
                      <a:pt x="1858" y="3189"/>
                      <a:pt x="1885" y="3217"/>
                    </a:cubicBezTo>
                    <a:lnTo>
                      <a:pt x="2385" y="3605"/>
                    </a:lnTo>
                    <a:cubicBezTo>
                      <a:pt x="2440" y="3716"/>
                      <a:pt x="2440" y="3827"/>
                      <a:pt x="2385" y="3938"/>
                    </a:cubicBezTo>
                    <a:lnTo>
                      <a:pt x="1331" y="5158"/>
                    </a:lnTo>
                    <a:lnTo>
                      <a:pt x="2107" y="5823"/>
                    </a:lnTo>
                    <a:lnTo>
                      <a:pt x="3216" y="4603"/>
                    </a:lnTo>
                    <a:cubicBezTo>
                      <a:pt x="3244" y="4575"/>
                      <a:pt x="3286" y="4562"/>
                      <a:pt x="3327" y="4562"/>
                    </a:cubicBezTo>
                    <a:cubicBezTo>
                      <a:pt x="3369" y="4562"/>
                      <a:pt x="3410" y="4575"/>
                      <a:pt x="3438" y="4603"/>
                    </a:cubicBezTo>
                    <a:lnTo>
                      <a:pt x="3937" y="4991"/>
                    </a:lnTo>
                    <a:cubicBezTo>
                      <a:pt x="3993" y="5102"/>
                      <a:pt x="3993" y="5213"/>
                      <a:pt x="3937" y="5324"/>
                    </a:cubicBezTo>
                    <a:lnTo>
                      <a:pt x="2939" y="6378"/>
                    </a:lnTo>
                    <a:lnTo>
                      <a:pt x="3715" y="7098"/>
                    </a:lnTo>
                    <a:lnTo>
                      <a:pt x="4769" y="5823"/>
                    </a:lnTo>
                    <a:cubicBezTo>
                      <a:pt x="4824" y="5795"/>
                      <a:pt x="4880" y="5781"/>
                      <a:pt x="4928" y="5781"/>
                    </a:cubicBezTo>
                    <a:cubicBezTo>
                      <a:pt x="4977" y="5781"/>
                      <a:pt x="5018" y="5795"/>
                      <a:pt x="5046" y="5823"/>
                    </a:cubicBezTo>
                    <a:lnTo>
                      <a:pt x="5545" y="6267"/>
                    </a:lnTo>
                    <a:cubicBezTo>
                      <a:pt x="5601" y="6322"/>
                      <a:pt x="5601" y="6433"/>
                      <a:pt x="5545" y="6544"/>
                    </a:cubicBezTo>
                    <a:lnTo>
                      <a:pt x="4492" y="7764"/>
                    </a:lnTo>
                    <a:lnTo>
                      <a:pt x="5268" y="8429"/>
                    </a:lnTo>
                    <a:lnTo>
                      <a:pt x="6322" y="7209"/>
                    </a:lnTo>
                    <a:cubicBezTo>
                      <a:pt x="6349" y="7182"/>
                      <a:pt x="6405" y="7168"/>
                      <a:pt x="6460" y="7168"/>
                    </a:cubicBezTo>
                    <a:cubicBezTo>
                      <a:pt x="6516" y="7168"/>
                      <a:pt x="6571" y="7182"/>
                      <a:pt x="6599" y="7209"/>
                    </a:cubicBezTo>
                    <a:lnTo>
                      <a:pt x="7042" y="7653"/>
                    </a:lnTo>
                    <a:cubicBezTo>
                      <a:pt x="7153" y="7708"/>
                      <a:pt x="7153" y="7819"/>
                      <a:pt x="7042" y="7930"/>
                    </a:cubicBezTo>
                    <a:lnTo>
                      <a:pt x="5989" y="9150"/>
                    </a:lnTo>
                    <a:lnTo>
                      <a:pt x="6765" y="9816"/>
                    </a:lnTo>
                    <a:lnTo>
                      <a:pt x="7874" y="8596"/>
                    </a:lnTo>
                    <a:cubicBezTo>
                      <a:pt x="7902" y="8568"/>
                      <a:pt x="7943" y="8554"/>
                      <a:pt x="7992" y="8554"/>
                    </a:cubicBezTo>
                    <a:cubicBezTo>
                      <a:pt x="8041" y="8554"/>
                      <a:pt x="8096" y="8568"/>
                      <a:pt x="8151" y="8596"/>
                    </a:cubicBezTo>
                    <a:lnTo>
                      <a:pt x="8595" y="9039"/>
                    </a:lnTo>
                    <a:cubicBezTo>
                      <a:pt x="8650" y="9095"/>
                      <a:pt x="8650" y="9206"/>
                      <a:pt x="8595" y="9316"/>
                    </a:cubicBezTo>
                    <a:lnTo>
                      <a:pt x="7541" y="10536"/>
                    </a:lnTo>
                    <a:lnTo>
                      <a:pt x="8318" y="11202"/>
                    </a:lnTo>
                    <a:lnTo>
                      <a:pt x="9371" y="9982"/>
                    </a:lnTo>
                    <a:cubicBezTo>
                      <a:pt x="9427" y="9954"/>
                      <a:pt x="9482" y="9940"/>
                      <a:pt x="9538" y="9940"/>
                    </a:cubicBezTo>
                    <a:cubicBezTo>
                      <a:pt x="9593" y="9940"/>
                      <a:pt x="9649" y="9954"/>
                      <a:pt x="9704" y="9982"/>
                    </a:cubicBezTo>
                    <a:lnTo>
                      <a:pt x="10148" y="10370"/>
                    </a:lnTo>
                    <a:cubicBezTo>
                      <a:pt x="10203" y="10481"/>
                      <a:pt x="10203" y="10592"/>
                      <a:pt x="10148" y="10703"/>
                    </a:cubicBezTo>
                    <a:lnTo>
                      <a:pt x="9094" y="11923"/>
                    </a:lnTo>
                    <a:lnTo>
                      <a:pt x="9649" y="12366"/>
                    </a:lnTo>
                    <a:lnTo>
                      <a:pt x="13087" y="8429"/>
                    </a:lnTo>
                    <a:lnTo>
                      <a:pt x="12532" y="7930"/>
                    </a:lnTo>
                    <a:lnTo>
                      <a:pt x="11479" y="9150"/>
                    </a:lnTo>
                    <a:cubicBezTo>
                      <a:pt x="11423" y="9206"/>
                      <a:pt x="11368" y="9233"/>
                      <a:pt x="11312" y="9233"/>
                    </a:cubicBezTo>
                    <a:cubicBezTo>
                      <a:pt x="11257" y="9233"/>
                      <a:pt x="11201" y="9206"/>
                      <a:pt x="11146" y="9150"/>
                    </a:cubicBezTo>
                    <a:lnTo>
                      <a:pt x="10702" y="8762"/>
                    </a:lnTo>
                    <a:cubicBezTo>
                      <a:pt x="10647" y="8707"/>
                      <a:pt x="10647" y="8540"/>
                      <a:pt x="10702" y="8485"/>
                    </a:cubicBezTo>
                    <a:lnTo>
                      <a:pt x="11756" y="7320"/>
                    </a:lnTo>
                    <a:lnTo>
                      <a:pt x="10979" y="6599"/>
                    </a:lnTo>
                    <a:lnTo>
                      <a:pt x="9926" y="7819"/>
                    </a:lnTo>
                    <a:cubicBezTo>
                      <a:pt x="9870" y="7847"/>
                      <a:pt x="9815" y="7861"/>
                      <a:pt x="9760" y="7861"/>
                    </a:cubicBezTo>
                    <a:cubicBezTo>
                      <a:pt x="9704" y="7861"/>
                      <a:pt x="9649" y="7847"/>
                      <a:pt x="9593" y="7819"/>
                    </a:cubicBezTo>
                    <a:lnTo>
                      <a:pt x="9150" y="7431"/>
                    </a:lnTo>
                    <a:cubicBezTo>
                      <a:pt x="9094" y="7320"/>
                      <a:pt x="9094" y="7209"/>
                      <a:pt x="9150" y="7154"/>
                    </a:cubicBezTo>
                    <a:lnTo>
                      <a:pt x="10203" y="5934"/>
                    </a:lnTo>
                    <a:lnTo>
                      <a:pt x="9427" y="5213"/>
                    </a:lnTo>
                    <a:lnTo>
                      <a:pt x="8318" y="6488"/>
                    </a:lnTo>
                    <a:cubicBezTo>
                      <a:pt x="8290" y="6516"/>
                      <a:pt x="8248" y="6530"/>
                      <a:pt x="8200" y="6530"/>
                    </a:cubicBezTo>
                    <a:cubicBezTo>
                      <a:pt x="8151" y="6530"/>
                      <a:pt x="8096" y="6516"/>
                      <a:pt x="8041" y="6488"/>
                    </a:cubicBezTo>
                    <a:lnTo>
                      <a:pt x="7597" y="6100"/>
                    </a:lnTo>
                    <a:cubicBezTo>
                      <a:pt x="7486" y="5989"/>
                      <a:pt x="7486" y="5879"/>
                      <a:pt x="7597" y="5768"/>
                    </a:cubicBezTo>
                    <a:lnTo>
                      <a:pt x="8650" y="4603"/>
                    </a:lnTo>
                    <a:lnTo>
                      <a:pt x="7874" y="3938"/>
                    </a:lnTo>
                    <a:lnTo>
                      <a:pt x="6765" y="5102"/>
                    </a:lnTo>
                    <a:cubicBezTo>
                      <a:pt x="6737" y="5158"/>
                      <a:pt x="6696" y="5185"/>
                      <a:pt x="6647" y="5185"/>
                    </a:cubicBezTo>
                    <a:cubicBezTo>
                      <a:pt x="6599" y="5185"/>
                      <a:pt x="6543" y="5158"/>
                      <a:pt x="6488" y="5102"/>
                    </a:cubicBezTo>
                    <a:lnTo>
                      <a:pt x="6044" y="4714"/>
                    </a:lnTo>
                    <a:cubicBezTo>
                      <a:pt x="5933" y="4659"/>
                      <a:pt x="5933" y="4492"/>
                      <a:pt x="6044" y="4437"/>
                    </a:cubicBezTo>
                    <a:lnTo>
                      <a:pt x="7098" y="3217"/>
                    </a:lnTo>
                    <a:lnTo>
                      <a:pt x="6322" y="2551"/>
                    </a:lnTo>
                    <a:lnTo>
                      <a:pt x="5213" y="3827"/>
                    </a:lnTo>
                    <a:cubicBezTo>
                      <a:pt x="5157" y="3855"/>
                      <a:pt x="5102" y="3868"/>
                      <a:pt x="5053" y="3868"/>
                    </a:cubicBezTo>
                    <a:cubicBezTo>
                      <a:pt x="5005" y="3868"/>
                      <a:pt x="4963" y="3855"/>
                      <a:pt x="4935" y="3827"/>
                    </a:cubicBezTo>
                    <a:lnTo>
                      <a:pt x="4436" y="3439"/>
                    </a:lnTo>
                    <a:cubicBezTo>
                      <a:pt x="4381" y="3328"/>
                      <a:pt x="4381" y="3217"/>
                      <a:pt x="4436" y="3106"/>
                    </a:cubicBezTo>
                    <a:lnTo>
                      <a:pt x="5490" y="1886"/>
                    </a:lnTo>
                    <a:lnTo>
                      <a:pt x="4713" y="1221"/>
                    </a:lnTo>
                    <a:lnTo>
                      <a:pt x="3660" y="2441"/>
                    </a:lnTo>
                    <a:cubicBezTo>
                      <a:pt x="3632" y="2468"/>
                      <a:pt x="3577" y="2482"/>
                      <a:pt x="3521" y="2482"/>
                    </a:cubicBezTo>
                    <a:cubicBezTo>
                      <a:pt x="3466" y="2482"/>
                      <a:pt x="3410" y="2468"/>
                      <a:pt x="3383" y="2441"/>
                    </a:cubicBezTo>
                    <a:lnTo>
                      <a:pt x="2939" y="2052"/>
                    </a:lnTo>
                    <a:cubicBezTo>
                      <a:pt x="2828" y="1941"/>
                      <a:pt x="2828" y="1831"/>
                      <a:pt x="2939" y="1720"/>
                    </a:cubicBezTo>
                    <a:lnTo>
                      <a:pt x="3993" y="500"/>
                    </a:lnTo>
                    <a:lnTo>
                      <a:pt x="3438" y="1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2486100" y="1779650"/>
                <a:ext cx="44375" cy="45775"/>
              </a:xfrm>
              <a:custGeom>
                <a:rect b="b" l="l" r="r" t="t"/>
                <a:pathLst>
                  <a:path extrusionOk="0" h="1831" w="1775">
                    <a:moveTo>
                      <a:pt x="887" y="1"/>
                    </a:moveTo>
                    <a:cubicBezTo>
                      <a:pt x="388" y="1"/>
                      <a:pt x="0" y="444"/>
                      <a:pt x="0" y="888"/>
                    </a:cubicBezTo>
                    <a:cubicBezTo>
                      <a:pt x="0" y="1387"/>
                      <a:pt x="388" y="1831"/>
                      <a:pt x="887" y="1831"/>
                    </a:cubicBezTo>
                    <a:cubicBezTo>
                      <a:pt x="1386" y="1831"/>
                      <a:pt x="1775" y="1387"/>
                      <a:pt x="1775" y="888"/>
                    </a:cubicBezTo>
                    <a:cubicBezTo>
                      <a:pt x="1775" y="444"/>
                      <a:pt x="1386" y="1"/>
                      <a:pt x="887" y="1"/>
                    </a:cubicBez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2297550" y="2000425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1" y="0"/>
                    </a:moveTo>
                    <a:cubicBezTo>
                      <a:pt x="1165" y="0"/>
                      <a:pt x="1110" y="14"/>
                      <a:pt x="1054" y="42"/>
                    </a:cubicBezTo>
                    <a:lnTo>
                      <a:pt x="1" y="1262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942" y="652"/>
                      <a:pt x="1886" y="486"/>
                      <a:pt x="1831" y="430"/>
                    </a:cubicBezTo>
                    <a:lnTo>
                      <a:pt x="1387" y="42"/>
                    </a:lnTo>
                    <a:cubicBezTo>
                      <a:pt x="1332" y="14"/>
                      <a:pt x="1276" y="0"/>
                      <a:pt x="1221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2357175" y="1933525"/>
                <a:ext cx="45775" cy="48200"/>
              </a:xfrm>
              <a:custGeom>
                <a:rect b="b" l="l" r="r" t="t"/>
                <a:pathLst>
                  <a:path extrusionOk="0" h="1928" w="1831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276"/>
                      <a:pt x="0" y="1387"/>
                      <a:pt x="56" y="1498"/>
                    </a:cubicBezTo>
                    <a:lnTo>
                      <a:pt x="499" y="1886"/>
                    </a:lnTo>
                    <a:cubicBezTo>
                      <a:pt x="555" y="1914"/>
                      <a:pt x="610" y="1928"/>
                      <a:pt x="666" y="1928"/>
                    </a:cubicBezTo>
                    <a:cubicBezTo>
                      <a:pt x="721" y="1928"/>
                      <a:pt x="777" y="1914"/>
                      <a:pt x="832" y="1886"/>
                    </a:cubicBezTo>
                    <a:lnTo>
                      <a:pt x="1830" y="6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2418175" y="1761625"/>
                <a:ext cx="187150" cy="111650"/>
              </a:xfrm>
              <a:custGeom>
                <a:rect b="b" l="l" r="r" t="t"/>
                <a:pathLst>
                  <a:path extrusionOk="0" h="4466" w="7486">
                    <a:moveTo>
                      <a:pt x="2163" y="1"/>
                    </a:moveTo>
                    <a:cubicBezTo>
                      <a:pt x="1275" y="1"/>
                      <a:pt x="610" y="278"/>
                      <a:pt x="388" y="833"/>
                    </a:cubicBezTo>
                    <a:cubicBezTo>
                      <a:pt x="0" y="1775"/>
                      <a:pt x="1220" y="3162"/>
                      <a:pt x="3105" y="3938"/>
                    </a:cubicBezTo>
                    <a:cubicBezTo>
                      <a:pt x="3493" y="4104"/>
                      <a:pt x="3882" y="4271"/>
                      <a:pt x="4270" y="4326"/>
                    </a:cubicBezTo>
                    <a:cubicBezTo>
                      <a:pt x="4679" y="4420"/>
                      <a:pt x="5070" y="4466"/>
                      <a:pt x="5428" y="4466"/>
                    </a:cubicBezTo>
                    <a:cubicBezTo>
                      <a:pt x="6332" y="4466"/>
                      <a:pt x="7026" y="4177"/>
                      <a:pt x="7264" y="3661"/>
                    </a:cubicBezTo>
                    <a:cubicBezTo>
                      <a:pt x="7486" y="3106"/>
                      <a:pt x="7209" y="2385"/>
                      <a:pt x="6543" y="1720"/>
                    </a:cubicBezTo>
                    <a:cubicBezTo>
                      <a:pt x="6321" y="1553"/>
                      <a:pt x="6100" y="1332"/>
                      <a:pt x="5822" y="1221"/>
                    </a:cubicBezTo>
                    <a:lnTo>
                      <a:pt x="5822" y="1221"/>
                    </a:lnTo>
                    <a:cubicBezTo>
                      <a:pt x="5878" y="1775"/>
                      <a:pt x="5712" y="2330"/>
                      <a:pt x="5323" y="2718"/>
                    </a:cubicBezTo>
                    <a:cubicBezTo>
                      <a:pt x="4897" y="3206"/>
                      <a:pt x="4302" y="3459"/>
                      <a:pt x="3706" y="3459"/>
                    </a:cubicBezTo>
                    <a:cubicBezTo>
                      <a:pt x="3218" y="3459"/>
                      <a:pt x="2728" y="3289"/>
                      <a:pt x="2329" y="2940"/>
                    </a:cubicBezTo>
                    <a:cubicBezTo>
                      <a:pt x="1442" y="2163"/>
                      <a:pt x="1386" y="833"/>
                      <a:pt x="2163" y="1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2258750" y="19661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213" y="1"/>
                    </a:moveTo>
                    <a:cubicBezTo>
                      <a:pt x="1165" y="1"/>
                      <a:pt x="1109" y="29"/>
                      <a:pt x="1054" y="84"/>
                    </a:cubicBezTo>
                    <a:lnTo>
                      <a:pt x="0" y="1304"/>
                    </a:lnTo>
                    <a:lnTo>
                      <a:pt x="776" y="1969"/>
                    </a:lnTo>
                    <a:lnTo>
                      <a:pt x="1830" y="749"/>
                    </a:lnTo>
                    <a:cubicBezTo>
                      <a:pt x="1885" y="694"/>
                      <a:pt x="1885" y="528"/>
                      <a:pt x="1830" y="472"/>
                    </a:cubicBezTo>
                    <a:lnTo>
                      <a:pt x="1331" y="84"/>
                    </a:lnTo>
                    <a:cubicBezTo>
                      <a:pt x="1303" y="29"/>
                      <a:pt x="1262" y="1"/>
                      <a:pt x="12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2316975" y="18988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65" y="1"/>
                    </a:moveTo>
                    <a:lnTo>
                      <a:pt x="56" y="1220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24" y="1983"/>
                      <a:pt x="672" y="1983"/>
                    </a:cubicBezTo>
                    <a:cubicBezTo>
                      <a:pt x="721" y="1983"/>
                      <a:pt x="776" y="1969"/>
                      <a:pt x="832" y="1941"/>
                    </a:cubicBezTo>
                    <a:lnTo>
                      <a:pt x="1885" y="721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2219925" y="19325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72" y="0"/>
                    </a:moveTo>
                    <a:cubicBezTo>
                      <a:pt x="1123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276" y="14"/>
                      <a:pt x="1220" y="0"/>
                      <a:pt x="117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2278150" y="18656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65" y="1"/>
                    </a:moveTo>
                    <a:lnTo>
                      <a:pt x="56" y="1221"/>
                    </a:lnTo>
                    <a:cubicBezTo>
                      <a:pt x="0" y="1276"/>
                      <a:pt x="0" y="1442"/>
                      <a:pt x="56" y="1498"/>
                    </a:cubicBezTo>
                    <a:lnTo>
                      <a:pt x="555" y="1886"/>
                    </a:lnTo>
                    <a:cubicBezTo>
                      <a:pt x="583" y="1941"/>
                      <a:pt x="624" y="1969"/>
                      <a:pt x="673" y="1969"/>
                    </a:cubicBezTo>
                    <a:cubicBezTo>
                      <a:pt x="721" y="1969"/>
                      <a:pt x="777" y="1941"/>
                      <a:pt x="832" y="1886"/>
                    </a:cubicBezTo>
                    <a:lnTo>
                      <a:pt x="1886" y="666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8"/>
              <p:cNvSpPr/>
              <p:nvPr/>
            </p:nvSpPr>
            <p:spPr>
              <a:xfrm>
                <a:off x="2311425" y="1664925"/>
                <a:ext cx="162225" cy="155675"/>
              </a:xfrm>
              <a:custGeom>
                <a:rect b="b" l="l" r="r" t="t"/>
                <a:pathLst>
                  <a:path extrusionOk="0" h="6227" w="6489">
                    <a:moveTo>
                      <a:pt x="5844" y="1"/>
                    </a:moveTo>
                    <a:cubicBezTo>
                      <a:pt x="5090" y="1"/>
                      <a:pt x="2620" y="2153"/>
                      <a:pt x="1387" y="3592"/>
                    </a:cubicBezTo>
                    <a:cubicBezTo>
                      <a:pt x="0" y="5200"/>
                      <a:pt x="555" y="5366"/>
                      <a:pt x="1054" y="5810"/>
                    </a:cubicBezTo>
                    <a:cubicBezTo>
                      <a:pt x="1296" y="5998"/>
                      <a:pt x="1473" y="6226"/>
                      <a:pt x="1750" y="6226"/>
                    </a:cubicBezTo>
                    <a:cubicBezTo>
                      <a:pt x="2043" y="6226"/>
                      <a:pt x="2448" y="5971"/>
                      <a:pt x="3161" y="5144"/>
                    </a:cubicBezTo>
                    <a:cubicBezTo>
                      <a:pt x="4547" y="3536"/>
                      <a:pt x="6488" y="486"/>
                      <a:pt x="5989" y="43"/>
                    </a:cubicBezTo>
                    <a:cubicBezTo>
                      <a:pt x="5952" y="14"/>
                      <a:pt x="5903" y="1"/>
                      <a:pt x="5844" y="1"/>
                    </a:cubicBezTo>
                    <a:close/>
                  </a:path>
                </a:pathLst>
              </a:custGeom>
              <a:solidFill>
                <a:srgbClr val="F16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2181100" y="1900600"/>
                <a:ext cx="47175" cy="48200"/>
              </a:xfrm>
              <a:custGeom>
                <a:rect b="b" l="l" r="r" t="t"/>
                <a:pathLst>
                  <a:path extrusionOk="0" h="1928" w="1887">
                    <a:moveTo>
                      <a:pt x="1193" y="1"/>
                    </a:moveTo>
                    <a:cubicBezTo>
                      <a:pt x="1138" y="1"/>
                      <a:pt x="1082" y="15"/>
                      <a:pt x="1054" y="42"/>
                    </a:cubicBezTo>
                    <a:lnTo>
                      <a:pt x="1" y="1207"/>
                    </a:lnTo>
                    <a:lnTo>
                      <a:pt x="777" y="1928"/>
                    </a:lnTo>
                    <a:lnTo>
                      <a:pt x="1831" y="708"/>
                    </a:lnTo>
                    <a:cubicBezTo>
                      <a:pt x="1886" y="597"/>
                      <a:pt x="1886" y="486"/>
                      <a:pt x="1831" y="431"/>
                    </a:cubicBezTo>
                    <a:lnTo>
                      <a:pt x="1332" y="42"/>
                    </a:lnTo>
                    <a:cubicBezTo>
                      <a:pt x="1304" y="15"/>
                      <a:pt x="1249" y="1"/>
                      <a:pt x="119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2239325" y="1832325"/>
                <a:ext cx="47175" cy="49600"/>
              </a:xfrm>
              <a:custGeom>
                <a:rect b="b" l="l" r="r" t="t"/>
                <a:pathLst>
                  <a:path extrusionOk="0" h="1984" w="1887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332"/>
                      <a:pt x="1" y="1443"/>
                      <a:pt x="56" y="1553"/>
                    </a:cubicBezTo>
                    <a:lnTo>
                      <a:pt x="555" y="1942"/>
                    </a:lnTo>
                    <a:cubicBezTo>
                      <a:pt x="583" y="1969"/>
                      <a:pt x="625" y="1983"/>
                      <a:pt x="673" y="1983"/>
                    </a:cubicBezTo>
                    <a:cubicBezTo>
                      <a:pt x="722" y="1983"/>
                      <a:pt x="777" y="1969"/>
                      <a:pt x="833" y="1942"/>
                    </a:cubicBezTo>
                    <a:lnTo>
                      <a:pt x="1886" y="722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2211600" y="1642425"/>
                <a:ext cx="105400" cy="105375"/>
              </a:xfrm>
              <a:custGeom>
                <a:rect b="b" l="l" r="r" t="t"/>
                <a:pathLst>
                  <a:path extrusionOk="0" h="4215" w="4216">
                    <a:moveTo>
                      <a:pt x="1276" y="0"/>
                    </a:moveTo>
                    <a:lnTo>
                      <a:pt x="1" y="1442"/>
                    </a:lnTo>
                    <a:cubicBezTo>
                      <a:pt x="1387" y="3327"/>
                      <a:pt x="4215" y="4214"/>
                      <a:pt x="4215" y="4214"/>
                    </a:cubicBezTo>
                    <a:cubicBezTo>
                      <a:pt x="1609" y="2052"/>
                      <a:pt x="1276" y="0"/>
                      <a:pt x="1276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2142300" y="1865950"/>
                <a:ext cx="48550" cy="49575"/>
              </a:xfrm>
              <a:custGeom>
                <a:rect b="b" l="l" r="r" t="t"/>
                <a:pathLst>
                  <a:path extrusionOk="0" h="1983" w="1942">
                    <a:moveTo>
                      <a:pt x="1227" y="1"/>
                    </a:moveTo>
                    <a:cubicBezTo>
                      <a:pt x="1179" y="1"/>
                      <a:pt x="1137" y="14"/>
                      <a:pt x="1109" y="42"/>
                    </a:cubicBezTo>
                    <a:lnTo>
                      <a:pt x="0" y="1262"/>
                    </a:lnTo>
                    <a:lnTo>
                      <a:pt x="777" y="1983"/>
                    </a:lnTo>
                    <a:lnTo>
                      <a:pt x="1830" y="763"/>
                    </a:lnTo>
                    <a:cubicBezTo>
                      <a:pt x="1886" y="652"/>
                      <a:pt x="1941" y="541"/>
                      <a:pt x="1830" y="430"/>
                    </a:cubicBezTo>
                    <a:lnTo>
                      <a:pt x="1387" y="42"/>
                    </a:lnTo>
                    <a:cubicBezTo>
                      <a:pt x="1331" y="14"/>
                      <a:pt x="1276" y="1"/>
                      <a:pt x="122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200525" y="1797675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09" y="1"/>
                    </a:moveTo>
                    <a:lnTo>
                      <a:pt x="56" y="1221"/>
                    </a:lnTo>
                    <a:cubicBezTo>
                      <a:pt x="0" y="1331"/>
                      <a:pt x="0" y="1442"/>
                      <a:pt x="56" y="1553"/>
                    </a:cubicBezTo>
                    <a:lnTo>
                      <a:pt x="555" y="1941"/>
                    </a:lnTo>
                    <a:cubicBezTo>
                      <a:pt x="582" y="1969"/>
                      <a:pt x="638" y="1983"/>
                      <a:pt x="693" y="1983"/>
                    </a:cubicBezTo>
                    <a:cubicBezTo>
                      <a:pt x="749" y="1983"/>
                      <a:pt x="804" y="1969"/>
                      <a:pt x="832" y="1941"/>
                    </a:cubicBezTo>
                    <a:lnTo>
                      <a:pt x="1886" y="721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2264275" y="1582800"/>
                <a:ext cx="102625" cy="104000"/>
              </a:xfrm>
              <a:custGeom>
                <a:rect b="b" l="l" r="r" t="t"/>
                <a:pathLst>
                  <a:path extrusionOk="0" h="4160" w="4105">
                    <a:moveTo>
                      <a:pt x="2210" y="1348"/>
                    </a:moveTo>
                    <a:cubicBezTo>
                      <a:pt x="2890" y="1348"/>
                      <a:pt x="3521" y="2178"/>
                      <a:pt x="2940" y="2884"/>
                    </a:cubicBezTo>
                    <a:cubicBezTo>
                      <a:pt x="2731" y="3107"/>
                      <a:pt x="2487" y="3200"/>
                      <a:pt x="2252" y="3200"/>
                    </a:cubicBezTo>
                    <a:cubicBezTo>
                      <a:pt x="1552" y="3200"/>
                      <a:pt x="931" y="2370"/>
                      <a:pt x="1554" y="1664"/>
                    </a:cubicBezTo>
                    <a:cubicBezTo>
                      <a:pt x="1749" y="1441"/>
                      <a:pt x="1982" y="1348"/>
                      <a:pt x="2210" y="1348"/>
                    </a:cubicBezTo>
                    <a:close/>
                    <a:moveTo>
                      <a:pt x="2330" y="1"/>
                    </a:moveTo>
                    <a:cubicBezTo>
                      <a:pt x="888" y="167"/>
                      <a:pt x="1" y="1720"/>
                      <a:pt x="666" y="2995"/>
                    </a:cubicBezTo>
                    <a:cubicBezTo>
                      <a:pt x="1049" y="3760"/>
                      <a:pt x="1799" y="4159"/>
                      <a:pt x="2557" y="4159"/>
                    </a:cubicBezTo>
                    <a:cubicBezTo>
                      <a:pt x="3116" y="4159"/>
                      <a:pt x="3680" y="3942"/>
                      <a:pt x="4104" y="3494"/>
                    </a:cubicBezTo>
                    <a:cubicBezTo>
                      <a:pt x="3938" y="2662"/>
                      <a:pt x="3661" y="1886"/>
                      <a:pt x="3217" y="1221"/>
                    </a:cubicBezTo>
                    <a:cubicBezTo>
                      <a:pt x="2995" y="777"/>
                      <a:pt x="2663" y="389"/>
                      <a:pt x="233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2314200" y="1525975"/>
                <a:ext cx="81800" cy="148350"/>
              </a:xfrm>
              <a:custGeom>
                <a:rect b="b" l="l" r="r" t="t"/>
                <a:pathLst>
                  <a:path extrusionOk="0" h="5934" w="3272">
                    <a:moveTo>
                      <a:pt x="1165" y="0"/>
                    </a:moveTo>
                    <a:lnTo>
                      <a:pt x="0" y="1331"/>
                    </a:lnTo>
                    <a:cubicBezTo>
                      <a:pt x="1442" y="2495"/>
                      <a:pt x="2440" y="4104"/>
                      <a:pt x="2773" y="5933"/>
                    </a:cubicBezTo>
                    <a:cubicBezTo>
                      <a:pt x="2828" y="5823"/>
                      <a:pt x="3272" y="1830"/>
                      <a:pt x="1165" y="0"/>
                    </a:cubicBezTo>
                    <a:close/>
                  </a:path>
                </a:pathLst>
              </a:custGeom>
              <a:solidFill>
                <a:srgbClr val="F2B3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8"/>
              <p:cNvSpPr/>
              <p:nvPr/>
            </p:nvSpPr>
            <p:spPr>
              <a:xfrm>
                <a:off x="2103475" y="1831300"/>
                <a:ext cx="47150" cy="49575"/>
              </a:xfrm>
              <a:custGeom>
                <a:rect b="b" l="l" r="r" t="t"/>
                <a:pathLst>
                  <a:path extrusionOk="0" h="1983" w="1886">
                    <a:moveTo>
                      <a:pt x="1193" y="0"/>
                    </a:moveTo>
                    <a:cubicBezTo>
                      <a:pt x="1137" y="0"/>
                      <a:pt x="1082" y="14"/>
                      <a:pt x="1054" y="42"/>
                    </a:cubicBezTo>
                    <a:lnTo>
                      <a:pt x="1" y="1317"/>
                    </a:lnTo>
                    <a:lnTo>
                      <a:pt x="777" y="1983"/>
                    </a:lnTo>
                    <a:lnTo>
                      <a:pt x="1831" y="763"/>
                    </a:lnTo>
                    <a:cubicBezTo>
                      <a:pt x="1886" y="652"/>
                      <a:pt x="1886" y="541"/>
                      <a:pt x="1775" y="485"/>
                    </a:cubicBezTo>
                    <a:lnTo>
                      <a:pt x="1331" y="42"/>
                    </a:lnTo>
                    <a:cubicBezTo>
                      <a:pt x="1304" y="14"/>
                      <a:pt x="1248" y="0"/>
                      <a:pt x="119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2161700" y="1764400"/>
                <a:ext cx="47150" cy="49250"/>
              </a:xfrm>
              <a:custGeom>
                <a:rect b="b" l="l" r="r" t="t"/>
                <a:pathLst>
                  <a:path extrusionOk="0" h="1970" w="1886">
                    <a:moveTo>
                      <a:pt x="1110" y="1"/>
                    </a:moveTo>
                    <a:lnTo>
                      <a:pt x="56" y="1221"/>
                    </a:lnTo>
                    <a:cubicBezTo>
                      <a:pt x="1" y="1276"/>
                      <a:pt x="1" y="1442"/>
                      <a:pt x="56" y="1498"/>
                    </a:cubicBezTo>
                    <a:lnTo>
                      <a:pt x="500" y="1886"/>
                    </a:lnTo>
                    <a:cubicBezTo>
                      <a:pt x="555" y="1942"/>
                      <a:pt x="611" y="1969"/>
                      <a:pt x="666" y="1969"/>
                    </a:cubicBezTo>
                    <a:cubicBezTo>
                      <a:pt x="721" y="1969"/>
                      <a:pt x="777" y="1942"/>
                      <a:pt x="832" y="1886"/>
                    </a:cubicBezTo>
                    <a:lnTo>
                      <a:pt x="1886" y="666"/>
                    </a:ln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237950" y="1553175"/>
                <a:ext cx="131725" cy="166575"/>
              </a:xfrm>
              <a:custGeom>
                <a:rect b="b" l="l" r="r" t="t"/>
                <a:pathLst>
                  <a:path extrusionOk="0" h="6663" w="5269">
                    <a:moveTo>
                      <a:pt x="1328" y="0"/>
                    </a:moveTo>
                    <a:cubicBezTo>
                      <a:pt x="1123" y="0"/>
                      <a:pt x="936" y="44"/>
                      <a:pt x="777" y="132"/>
                    </a:cubicBezTo>
                    <a:cubicBezTo>
                      <a:pt x="56" y="520"/>
                      <a:pt x="0" y="1796"/>
                      <a:pt x="555" y="3182"/>
                    </a:cubicBezTo>
                    <a:cubicBezTo>
                      <a:pt x="666" y="3570"/>
                      <a:pt x="832" y="3903"/>
                      <a:pt x="1054" y="4291"/>
                    </a:cubicBezTo>
                    <a:cubicBezTo>
                      <a:pt x="1910" y="5733"/>
                      <a:pt x="3133" y="6662"/>
                      <a:pt x="4037" y="6662"/>
                    </a:cubicBezTo>
                    <a:cubicBezTo>
                      <a:pt x="4245" y="6662"/>
                      <a:pt x="4437" y="6613"/>
                      <a:pt x="4603" y="6509"/>
                    </a:cubicBezTo>
                    <a:cubicBezTo>
                      <a:pt x="5102" y="6232"/>
                      <a:pt x="5268" y="5511"/>
                      <a:pt x="5157" y="4679"/>
                    </a:cubicBezTo>
                    <a:lnTo>
                      <a:pt x="5157" y="4679"/>
                    </a:lnTo>
                    <a:cubicBezTo>
                      <a:pt x="4682" y="5210"/>
                      <a:pt x="4126" y="5431"/>
                      <a:pt x="3589" y="5431"/>
                    </a:cubicBezTo>
                    <a:cubicBezTo>
                      <a:pt x="1996" y="5431"/>
                      <a:pt x="572" y="3483"/>
                      <a:pt x="1941" y="1907"/>
                    </a:cubicBezTo>
                    <a:cubicBezTo>
                      <a:pt x="2329" y="1463"/>
                      <a:pt x="2828" y="1186"/>
                      <a:pt x="3383" y="1186"/>
                    </a:cubicBezTo>
                    <a:cubicBezTo>
                      <a:pt x="3217" y="964"/>
                      <a:pt x="2995" y="742"/>
                      <a:pt x="2773" y="576"/>
                    </a:cubicBezTo>
                    <a:cubicBezTo>
                      <a:pt x="2282" y="198"/>
                      <a:pt x="1765" y="0"/>
                      <a:pt x="1328" y="0"/>
                    </a:cubicBezTo>
                    <a:close/>
                  </a:path>
                </a:pathLst>
              </a:custGeom>
              <a:solidFill>
                <a:srgbClr val="69A6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2185275" y="1525975"/>
                <a:ext cx="432550" cy="421450"/>
              </a:xfrm>
              <a:custGeom>
                <a:rect b="b" l="l" r="r" t="t"/>
                <a:pathLst>
                  <a:path extrusionOk="0" h="16858" w="17302">
                    <a:moveTo>
                      <a:pt x="17298" y="9480"/>
                    </a:moveTo>
                    <a:lnTo>
                      <a:pt x="17301" y="9482"/>
                    </a:lnTo>
                    <a:cubicBezTo>
                      <a:pt x="17300" y="9481"/>
                      <a:pt x="17299" y="9481"/>
                      <a:pt x="17298" y="9480"/>
                    </a:cubicBezTo>
                    <a:close/>
                    <a:moveTo>
                      <a:pt x="10890" y="5559"/>
                    </a:moveTo>
                    <a:cubicBezTo>
                      <a:pt x="10949" y="5559"/>
                      <a:pt x="10998" y="5572"/>
                      <a:pt x="11035" y="5601"/>
                    </a:cubicBezTo>
                    <a:cubicBezTo>
                      <a:pt x="11534" y="6044"/>
                      <a:pt x="9593" y="9094"/>
                      <a:pt x="8207" y="10702"/>
                    </a:cubicBezTo>
                    <a:cubicBezTo>
                      <a:pt x="7483" y="11513"/>
                      <a:pt x="7077" y="11764"/>
                      <a:pt x="6783" y="11764"/>
                    </a:cubicBezTo>
                    <a:cubicBezTo>
                      <a:pt x="6514" y="11764"/>
                      <a:pt x="6338" y="11553"/>
                      <a:pt x="6100" y="11368"/>
                    </a:cubicBezTo>
                    <a:cubicBezTo>
                      <a:pt x="5601" y="10924"/>
                      <a:pt x="5046" y="10758"/>
                      <a:pt x="6377" y="9150"/>
                    </a:cubicBezTo>
                    <a:cubicBezTo>
                      <a:pt x="7662" y="7711"/>
                      <a:pt x="10136" y="5559"/>
                      <a:pt x="10890" y="5559"/>
                    </a:cubicBezTo>
                    <a:close/>
                    <a:moveTo>
                      <a:pt x="6322" y="0"/>
                    </a:moveTo>
                    <a:lnTo>
                      <a:pt x="6322" y="0"/>
                    </a:lnTo>
                    <a:cubicBezTo>
                      <a:pt x="8429" y="1830"/>
                      <a:pt x="7985" y="5823"/>
                      <a:pt x="7985" y="5933"/>
                    </a:cubicBezTo>
                    <a:cubicBezTo>
                      <a:pt x="7653" y="4104"/>
                      <a:pt x="6654" y="2440"/>
                      <a:pt x="5157" y="1331"/>
                    </a:cubicBezTo>
                    <a:lnTo>
                      <a:pt x="4880" y="1664"/>
                    </a:lnTo>
                    <a:cubicBezTo>
                      <a:pt x="5102" y="1830"/>
                      <a:pt x="5324" y="2052"/>
                      <a:pt x="5490" y="2274"/>
                    </a:cubicBezTo>
                    <a:cubicBezTo>
                      <a:pt x="5823" y="2606"/>
                      <a:pt x="6155" y="2995"/>
                      <a:pt x="6377" y="3438"/>
                    </a:cubicBezTo>
                    <a:cubicBezTo>
                      <a:pt x="6821" y="4159"/>
                      <a:pt x="7098" y="4935"/>
                      <a:pt x="7264" y="5767"/>
                    </a:cubicBezTo>
                    <a:cubicBezTo>
                      <a:pt x="7375" y="6599"/>
                      <a:pt x="7209" y="7320"/>
                      <a:pt x="6710" y="7597"/>
                    </a:cubicBezTo>
                    <a:cubicBezTo>
                      <a:pt x="6544" y="7701"/>
                      <a:pt x="6352" y="7750"/>
                      <a:pt x="6144" y="7750"/>
                    </a:cubicBezTo>
                    <a:cubicBezTo>
                      <a:pt x="5240" y="7750"/>
                      <a:pt x="4017" y="6821"/>
                      <a:pt x="3161" y="5379"/>
                    </a:cubicBezTo>
                    <a:cubicBezTo>
                      <a:pt x="2939" y="4991"/>
                      <a:pt x="2773" y="4603"/>
                      <a:pt x="2662" y="4270"/>
                    </a:cubicBezTo>
                    <a:lnTo>
                      <a:pt x="2329" y="4658"/>
                    </a:lnTo>
                    <a:cubicBezTo>
                      <a:pt x="2329" y="4658"/>
                      <a:pt x="2662" y="6710"/>
                      <a:pt x="5268" y="8872"/>
                    </a:cubicBezTo>
                    <a:cubicBezTo>
                      <a:pt x="5268" y="8872"/>
                      <a:pt x="2385" y="7985"/>
                      <a:pt x="998" y="6100"/>
                    </a:cubicBezTo>
                    <a:lnTo>
                      <a:pt x="0" y="7320"/>
                    </a:lnTo>
                    <a:cubicBezTo>
                      <a:pt x="167" y="7375"/>
                      <a:pt x="333" y="7486"/>
                      <a:pt x="499" y="7597"/>
                    </a:cubicBezTo>
                    <a:lnTo>
                      <a:pt x="10536" y="16358"/>
                    </a:lnTo>
                    <a:cubicBezTo>
                      <a:pt x="10702" y="16469"/>
                      <a:pt x="10813" y="16636"/>
                      <a:pt x="10924" y="16857"/>
                    </a:cubicBezTo>
                    <a:lnTo>
                      <a:pt x="11922" y="15637"/>
                    </a:lnTo>
                    <a:cubicBezTo>
                      <a:pt x="9871" y="14528"/>
                      <a:pt x="8595" y="11811"/>
                      <a:pt x="8595" y="11811"/>
                    </a:cubicBezTo>
                    <a:lnTo>
                      <a:pt x="8595" y="11811"/>
                    </a:lnTo>
                    <a:cubicBezTo>
                      <a:pt x="11090" y="14029"/>
                      <a:pt x="13142" y="14140"/>
                      <a:pt x="13198" y="14140"/>
                    </a:cubicBezTo>
                    <a:lnTo>
                      <a:pt x="13530" y="13752"/>
                    </a:lnTo>
                    <a:cubicBezTo>
                      <a:pt x="13142" y="13697"/>
                      <a:pt x="12754" y="13530"/>
                      <a:pt x="12366" y="13364"/>
                    </a:cubicBezTo>
                    <a:cubicBezTo>
                      <a:pt x="10481" y="12588"/>
                      <a:pt x="9261" y="11201"/>
                      <a:pt x="9649" y="10259"/>
                    </a:cubicBezTo>
                    <a:cubicBezTo>
                      <a:pt x="9871" y="9704"/>
                      <a:pt x="10536" y="9427"/>
                      <a:pt x="11423" y="9427"/>
                    </a:cubicBezTo>
                    <a:cubicBezTo>
                      <a:pt x="12255" y="9427"/>
                      <a:pt x="13031" y="9593"/>
                      <a:pt x="13808" y="9926"/>
                    </a:cubicBezTo>
                    <a:cubicBezTo>
                      <a:pt x="14251" y="10092"/>
                      <a:pt x="14695" y="10314"/>
                      <a:pt x="15138" y="10591"/>
                    </a:cubicBezTo>
                    <a:cubicBezTo>
                      <a:pt x="15360" y="10758"/>
                      <a:pt x="15582" y="10979"/>
                      <a:pt x="15804" y="11146"/>
                    </a:cubicBezTo>
                    <a:lnTo>
                      <a:pt x="16081" y="10813"/>
                    </a:lnTo>
                    <a:cubicBezTo>
                      <a:pt x="14750" y="9538"/>
                      <a:pt x="12976" y="8817"/>
                      <a:pt x="11146" y="8706"/>
                    </a:cubicBezTo>
                    <a:cubicBezTo>
                      <a:pt x="11234" y="8677"/>
                      <a:pt x="12357" y="8385"/>
                      <a:pt x="13708" y="8385"/>
                    </a:cubicBezTo>
                    <a:cubicBezTo>
                      <a:pt x="14915" y="8385"/>
                      <a:pt x="16303" y="8618"/>
                      <a:pt x="17298" y="9480"/>
                    </a:cubicBezTo>
                    <a:lnTo>
                      <a:pt x="17298" y="9480"/>
                    </a:lnTo>
                    <a:lnTo>
                      <a:pt x="11867" y="4769"/>
                    </a:ln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845E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2434800" y="1679725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67" y="0"/>
                    </a:moveTo>
                    <a:cubicBezTo>
                      <a:pt x="270" y="0"/>
                      <a:pt x="180" y="48"/>
                      <a:pt x="111" y="116"/>
                    </a:cubicBezTo>
                    <a:cubicBezTo>
                      <a:pt x="0" y="227"/>
                      <a:pt x="56" y="393"/>
                      <a:pt x="167" y="504"/>
                    </a:cubicBezTo>
                    <a:cubicBezTo>
                      <a:pt x="222" y="560"/>
                      <a:pt x="305" y="587"/>
                      <a:pt x="382" y="587"/>
                    </a:cubicBezTo>
                    <a:cubicBezTo>
                      <a:pt x="458" y="587"/>
                      <a:pt x="527" y="560"/>
                      <a:pt x="555" y="504"/>
                    </a:cubicBezTo>
                    <a:cubicBezTo>
                      <a:pt x="666" y="393"/>
                      <a:pt x="666" y="172"/>
                      <a:pt x="555" y="61"/>
                    </a:cubicBezTo>
                    <a:cubicBezTo>
                      <a:pt x="491" y="18"/>
                      <a:pt x="428" y="0"/>
                      <a:pt x="367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2416775" y="1701325"/>
                <a:ext cx="16650" cy="13900"/>
              </a:xfrm>
              <a:custGeom>
                <a:rect b="b" l="l" r="r" t="t"/>
                <a:pathLst>
                  <a:path extrusionOk="0" h="556" w="666">
                    <a:moveTo>
                      <a:pt x="306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472"/>
                    </a:cubicBezTo>
                    <a:cubicBezTo>
                      <a:pt x="222" y="528"/>
                      <a:pt x="292" y="555"/>
                      <a:pt x="361" y="555"/>
                    </a:cubicBezTo>
                    <a:cubicBezTo>
                      <a:pt x="430" y="555"/>
                      <a:pt x="500" y="528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1"/>
                      <a:pt x="30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2398750" y="17221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06" y="0"/>
                    </a:moveTo>
                    <a:cubicBezTo>
                      <a:pt x="236" y="0"/>
                      <a:pt x="167" y="28"/>
                      <a:pt x="112" y="84"/>
                    </a:cubicBezTo>
                    <a:cubicBezTo>
                      <a:pt x="1" y="250"/>
                      <a:pt x="1" y="416"/>
                      <a:pt x="112" y="527"/>
                    </a:cubicBezTo>
                    <a:cubicBezTo>
                      <a:pt x="186" y="577"/>
                      <a:pt x="261" y="605"/>
                      <a:pt x="331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11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2379350" y="1744100"/>
                <a:ext cx="16650" cy="14100"/>
              </a:xfrm>
              <a:custGeom>
                <a:rect b="b" l="l" r="r" t="t"/>
                <a:pathLst>
                  <a:path extrusionOk="0" h="564" w="666">
                    <a:moveTo>
                      <a:pt x="352" y="0"/>
                    </a:moveTo>
                    <a:cubicBezTo>
                      <a:pt x="260" y="0"/>
                      <a:pt x="176" y="27"/>
                      <a:pt x="111" y="92"/>
                    </a:cubicBezTo>
                    <a:cubicBezTo>
                      <a:pt x="0" y="203"/>
                      <a:pt x="56" y="369"/>
                      <a:pt x="167" y="480"/>
                    </a:cubicBezTo>
                    <a:cubicBezTo>
                      <a:pt x="222" y="535"/>
                      <a:pt x="305" y="563"/>
                      <a:pt x="382" y="563"/>
                    </a:cubicBezTo>
                    <a:cubicBezTo>
                      <a:pt x="458" y="563"/>
                      <a:pt x="527" y="535"/>
                      <a:pt x="555" y="480"/>
                    </a:cubicBezTo>
                    <a:cubicBezTo>
                      <a:pt x="666" y="369"/>
                      <a:pt x="666" y="147"/>
                      <a:pt x="555" y="36"/>
                    </a:cubicBezTo>
                    <a:cubicBezTo>
                      <a:pt x="486" y="13"/>
                      <a:pt x="417" y="0"/>
                      <a:pt x="352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2361325" y="1765100"/>
                <a:ext cx="16650" cy="14700"/>
              </a:xfrm>
              <a:custGeom>
                <a:rect b="b" l="l" r="r" t="t"/>
                <a:pathLst>
                  <a:path extrusionOk="0" h="588" w="666">
                    <a:moveTo>
                      <a:pt x="306" y="0"/>
                    </a:moveTo>
                    <a:cubicBezTo>
                      <a:pt x="236" y="0"/>
                      <a:pt x="167" y="28"/>
                      <a:pt x="111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09" y="570"/>
                      <a:pt x="260" y="588"/>
                      <a:pt x="312" y="588"/>
                    </a:cubicBezTo>
                    <a:cubicBezTo>
                      <a:pt x="397" y="588"/>
                      <a:pt x="487" y="540"/>
                      <a:pt x="555" y="472"/>
                    </a:cubicBezTo>
                    <a:cubicBezTo>
                      <a:pt x="666" y="361"/>
                      <a:pt x="666" y="195"/>
                      <a:pt x="500" y="84"/>
                    </a:cubicBezTo>
                    <a:cubicBezTo>
                      <a:pt x="444" y="28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2343300" y="1786450"/>
                <a:ext cx="15275" cy="14725"/>
              </a:xfrm>
              <a:custGeom>
                <a:rect b="b" l="l" r="r" t="t"/>
                <a:pathLst>
                  <a:path extrusionOk="0" h="589" w="611">
                    <a:moveTo>
                      <a:pt x="340" y="1"/>
                    </a:moveTo>
                    <a:cubicBezTo>
                      <a:pt x="244" y="1"/>
                      <a:pt x="146" y="48"/>
                      <a:pt x="112" y="117"/>
                    </a:cubicBezTo>
                    <a:cubicBezTo>
                      <a:pt x="1" y="228"/>
                      <a:pt x="1" y="394"/>
                      <a:pt x="112" y="505"/>
                    </a:cubicBezTo>
                    <a:cubicBezTo>
                      <a:pt x="167" y="560"/>
                      <a:pt x="250" y="588"/>
                      <a:pt x="333" y="588"/>
                    </a:cubicBezTo>
                    <a:cubicBezTo>
                      <a:pt x="417" y="588"/>
                      <a:pt x="500" y="560"/>
                      <a:pt x="555" y="505"/>
                    </a:cubicBezTo>
                    <a:cubicBezTo>
                      <a:pt x="611" y="394"/>
                      <a:pt x="611" y="172"/>
                      <a:pt x="500" y="61"/>
                    </a:cubicBezTo>
                    <a:cubicBezTo>
                      <a:pt x="457" y="19"/>
                      <a:pt x="399" y="1"/>
                      <a:pt x="340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2196350" y="1740300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0"/>
                    </a:moveTo>
                    <a:cubicBezTo>
                      <a:pt x="251" y="0"/>
                      <a:pt x="173" y="41"/>
                      <a:pt x="112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3" y="577"/>
                      <a:pt x="306" y="604"/>
                      <a:pt x="382" y="604"/>
                    </a:cubicBezTo>
                    <a:cubicBezTo>
                      <a:pt x="458" y="604"/>
                      <a:pt x="528" y="577"/>
                      <a:pt x="555" y="521"/>
                    </a:cubicBezTo>
                    <a:cubicBezTo>
                      <a:pt x="666" y="410"/>
                      <a:pt x="666" y="188"/>
                      <a:pt x="555" y="78"/>
                    </a:cubicBezTo>
                    <a:cubicBezTo>
                      <a:pt x="481" y="28"/>
                      <a:pt x="406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2219925" y="17611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1" y="244"/>
                      <a:pt x="1" y="410"/>
                      <a:pt x="167" y="521"/>
                    </a:cubicBezTo>
                    <a:cubicBezTo>
                      <a:pt x="222" y="576"/>
                      <a:pt x="306" y="604"/>
                      <a:pt x="389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6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2243500" y="1781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9"/>
                      <a:pt x="111" y="84"/>
                    </a:cubicBezTo>
                    <a:cubicBezTo>
                      <a:pt x="0" y="195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9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2267050" y="1801700"/>
                <a:ext cx="16675" cy="15525"/>
              </a:xfrm>
              <a:custGeom>
                <a:rect b="b" l="l" r="r" t="t"/>
                <a:pathLst>
                  <a:path extrusionOk="0" h="621" w="667">
                    <a:moveTo>
                      <a:pt x="368" y="1"/>
                    </a:moveTo>
                    <a:cubicBezTo>
                      <a:pt x="270" y="1"/>
                      <a:pt x="180" y="48"/>
                      <a:pt x="112" y="117"/>
                    </a:cubicBezTo>
                    <a:cubicBezTo>
                      <a:pt x="1" y="228"/>
                      <a:pt x="1" y="450"/>
                      <a:pt x="167" y="560"/>
                    </a:cubicBezTo>
                    <a:cubicBezTo>
                      <a:pt x="210" y="603"/>
                      <a:pt x="268" y="621"/>
                      <a:pt x="327" y="621"/>
                    </a:cubicBezTo>
                    <a:cubicBezTo>
                      <a:pt x="423" y="621"/>
                      <a:pt x="521" y="574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2290625" y="1822075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6" y="1"/>
                    </a:moveTo>
                    <a:cubicBezTo>
                      <a:pt x="250" y="1"/>
                      <a:pt x="172" y="42"/>
                      <a:pt x="111" y="134"/>
                    </a:cubicBezTo>
                    <a:cubicBezTo>
                      <a:pt x="1" y="245"/>
                      <a:pt x="1" y="411"/>
                      <a:pt x="167" y="522"/>
                    </a:cubicBezTo>
                    <a:cubicBezTo>
                      <a:pt x="222" y="577"/>
                      <a:pt x="306" y="605"/>
                      <a:pt x="382" y="605"/>
                    </a:cubicBezTo>
                    <a:cubicBezTo>
                      <a:pt x="458" y="605"/>
                      <a:pt x="527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0" y="28"/>
                      <a:pt x="405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2314200" y="1842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7"/>
                      <a:pt x="167" y="528"/>
                    </a:cubicBezTo>
                    <a:cubicBezTo>
                      <a:pt x="222" y="583"/>
                      <a:pt x="305" y="611"/>
                      <a:pt x="388" y="611"/>
                    </a:cubicBezTo>
                    <a:cubicBezTo>
                      <a:pt x="472" y="611"/>
                      <a:pt x="555" y="583"/>
                      <a:pt x="610" y="528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2337750" y="1863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1"/>
                    </a:moveTo>
                    <a:cubicBezTo>
                      <a:pt x="237" y="1"/>
                      <a:pt x="167" y="28"/>
                      <a:pt x="112" y="84"/>
                    </a:cubicBezTo>
                    <a:cubicBezTo>
                      <a:pt x="1" y="195"/>
                      <a:pt x="1" y="416"/>
                      <a:pt x="167" y="527"/>
                    </a:cubicBezTo>
                    <a:cubicBezTo>
                      <a:pt x="217" y="577"/>
                      <a:pt x="278" y="605"/>
                      <a:pt x="340" y="605"/>
                    </a:cubicBezTo>
                    <a:cubicBezTo>
                      <a:pt x="416" y="605"/>
                      <a:pt x="494" y="563"/>
                      <a:pt x="555" y="472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2361325" y="18835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8" y="1"/>
                    </a:moveTo>
                    <a:cubicBezTo>
                      <a:pt x="270" y="1"/>
                      <a:pt x="180" y="48"/>
                      <a:pt x="111" y="116"/>
                    </a:cubicBezTo>
                    <a:cubicBezTo>
                      <a:pt x="1" y="227"/>
                      <a:pt x="1" y="394"/>
                      <a:pt x="167" y="560"/>
                    </a:cubicBezTo>
                    <a:cubicBezTo>
                      <a:pt x="209" y="602"/>
                      <a:pt x="260" y="621"/>
                      <a:pt x="312" y="621"/>
                    </a:cubicBezTo>
                    <a:cubicBezTo>
                      <a:pt x="397" y="621"/>
                      <a:pt x="487" y="573"/>
                      <a:pt x="555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2" y="19"/>
                      <a:pt x="428" y="1"/>
                      <a:pt x="368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2384900" y="1903725"/>
                <a:ext cx="16650" cy="15275"/>
              </a:xfrm>
              <a:custGeom>
                <a:rect b="b" l="l" r="r" t="t"/>
                <a:pathLst>
                  <a:path extrusionOk="0" h="611" w="666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0" y="250"/>
                      <a:pt x="0" y="416"/>
                      <a:pt x="167" y="527"/>
                    </a:cubicBezTo>
                    <a:cubicBezTo>
                      <a:pt x="222" y="583"/>
                      <a:pt x="291" y="611"/>
                      <a:pt x="361" y="611"/>
                    </a:cubicBezTo>
                    <a:cubicBezTo>
                      <a:pt x="430" y="611"/>
                      <a:pt x="499" y="583"/>
                      <a:pt x="555" y="527"/>
                    </a:cubicBezTo>
                    <a:cubicBezTo>
                      <a:pt x="666" y="361"/>
                      <a:pt x="666" y="195"/>
                      <a:pt x="555" y="84"/>
                    </a:cubicBezTo>
                    <a:cubicBezTo>
                      <a:pt x="472" y="28"/>
                      <a:pt x="388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2408450" y="192452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13" y="0"/>
                    </a:moveTo>
                    <a:cubicBezTo>
                      <a:pt x="237" y="0"/>
                      <a:pt x="167" y="28"/>
                      <a:pt x="112" y="84"/>
                    </a:cubicBezTo>
                    <a:cubicBezTo>
                      <a:pt x="1" y="194"/>
                      <a:pt x="1" y="416"/>
                      <a:pt x="167" y="527"/>
                    </a:cubicBezTo>
                    <a:cubicBezTo>
                      <a:pt x="217" y="577"/>
                      <a:pt x="278" y="604"/>
                      <a:pt x="340" y="604"/>
                    </a:cubicBezTo>
                    <a:cubicBezTo>
                      <a:pt x="416" y="604"/>
                      <a:pt x="494" y="563"/>
                      <a:pt x="555" y="472"/>
                    </a:cubicBezTo>
                    <a:cubicBezTo>
                      <a:pt x="666" y="361"/>
                      <a:pt x="666" y="194"/>
                      <a:pt x="555" y="84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2082675" y="1871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34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1" y="194"/>
                      <a:pt x="56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361"/>
                      <a:pt x="666" y="194"/>
                      <a:pt x="555" y="83"/>
                    </a:cubicBezTo>
                    <a:cubicBezTo>
                      <a:pt x="500" y="28"/>
                      <a:pt x="417" y="0"/>
                      <a:pt x="334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2106250" y="1892625"/>
                <a:ext cx="18050" cy="15150"/>
              </a:xfrm>
              <a:custGeom>
                <a:rect b="b" l="l" r="r" t="t"/>
                <a:pathLst>
                  <a:path extrusionOk="0" h="606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8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0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2129825" y="1912200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58" y="0"/>
                    </a:moveTo>
                    <a:cubicBezTo>
                      <a:pt x="267" y="0"/>
                      <a:pt x="172" y="41"/>
                      <a:pt x="111" y="133"/>
                    </a:cubicBezTo>
                    <a:cubicBezTo>
                      <a:pt x="0" y="244"/>
                      <a:pt x="56" y="410"/>
                      <a:pt x="167" y="521"/>
                    </a:cubicBezTo>
                    <a:cubicBezTo>
                      <a:pt x="222" y="577"/>
                      <a:pt x="305" y="604"/>
                      <a:pt x="388" y="604"/>
                    </a:cubicBezTo>
                    <a:cubicBezTo>
                      <a:pt x="472" y="604"/>
                      <a:pt x="555" y="577"/>
                      <a:pt x="610" y="521"/>
                    </a:cubicBezTo>
                    <a:cubicBezTo>
                      <a:pt x="721" y="410"/>
                      <a:pt x="666" y="188"/>
                      <a:pt x="555" y="77"/>
                    </a:cubicBezTo>
                    <a:cubicBezTo>
                      <a:pt x="505" y="28"/>
                      <a:pt x="433" y="0"/>
                      <a:pt x="358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2153375" y="1932850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3" y="0"/>
                    </a:moveTo>
                    <a:cubicBezTo>
                      <a:pt x="237" y="0"/>
                      <a:pt x="167" y="28"/>
                      <a:pt x="112" y="83"/>
                    </a:cubicBezTo>
                    <a:cubicBezTo>
                      <a:pt x="1" y="250"/>
                      <a:pt x="1" y="416"/>
                      <a:pt x="167" y="527"/>
                    </a:cubicBezTo>
                    <a:cubicBezTo>
                      <a:pt x="223" y="582"/>
                      <a:pt x="306" y="610"/>
                      <a:pt x="389" y="610"/>
                    </a:cubicBezTo>
                    <a:cubicBezTo>
                      <a:pt x="472" y="610"/>
                      <a:pt x="555" y="582"/>
                      <a:pt x="611" y="527"/>
                    </a:cubicBezTo>
                    <a:cubicBezTo>
                      <a:pt x="722" y="416"/>
                      <a:pt x="666" y="194"/>
                      <a:pt x="555" y="83"/>
                    </a:cubicBezTo>
                    <a:cubicBezTo>
                      <a:pt x="472" y="28"/>
                      <a:pt x="389" y="0"/>
                      <a:pt x="313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2176950" y="1953625"/>
                <a:ext cx="18050" cy="15125"/>
              </a:xfrm>
              <a:custGeom>
                <a:rect b="b" l="l" r="r" t="t"/>
                <a:pathLst>
                  <a:path extrusionOk="0" h="605" w="722">
                    <a:moveTo>
                      <a:pt x="333" y="1"/>
                    </a:moveTo>
                    <a:cubicBezTo>
                      <a:pt x="250" y="1"/>
                      <a:pt x="167" y="29"/>
                      <a:pt x="111" y="84"/>
                    </a:cubicBezTo>
                    <a:cubicBezTo>
                      <a:pt x="1" y="195"/>
                      <a:pt x="1" y="417"/>
                      <a:pt x="167" y="528"/>
                    </a:cubicBezTo>
                    <a:cubicBezTo>
                      <a:pt x="217" y="577"/>
                      <a:pt x="289" y="605"/>
                      <a:pt x="364" y="605"/>
                    </a:cubicBezTo>
                    <a:cubicBezTo>
                      <a:pt x="455" y="605"/>
                      <a:pt x="549" y="564"/>
                      <a:pt x="611" y="472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500" y="29"/>
                      <a:pt x="416" y="1"/>
                      <a:pt x="333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2200525" y="1973200"/>
                <a:ext cx="16650" cy="15125"/>
              </a:xfrm>
              <a:custGeom>
                <a:rect b="b" l="l" r="r" t="t"/>
                <a:pathLst>
                  <a:path extrusionOk="0" h="605" w="666">
                    <a:moveTo>
                      <a:pt x="335" y="0"/>
                    </a:moveTo>
                    <a:cubicBezTo>
                      <a:pt x="250" y="0"/>
                      <a:pt x="172" y="41"/>
                      <a:pt x="111" y="133"/>
                    </a:cubicBezTo>
                    <a:cubicBezTo>
                      <a:pt x="0" y="244"/>
                      <a:pt x="0" y="410"/>
                      <a:pt x="167" y="521"/>
                    </a:cubicBezTo>
                    <a:cubicBezTo>
                      <a:pt x="222" y="576"/>
                      <a:pt x="305" y="604"/>
                      <a:pt x="388" y="604"/>
                    </a:cubicBezTo>
                    <a:cubicBezTo>
                      <a:pt x="472" y="604"/>
                      <a:pt x="555" y="576"/>
                      <a:pt x="610" y="521"/>
                    </a:cubicBezTo>
                    <a:cubicBezTo>
                      <a:pt x="666" y="410"/>
                      <a:pt x="666" y="188"/>
                      <a:pt x="555" y="77"/>
                    </a:cubicBezTo>
                    <a:cubicBezTo>
                      <a:pt x="480" y="27"/>
                      <a:pt x="405" y="0"/>
                      <a:pt x="335" y="0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2224075" y="1993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4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9" y="605"/>
                    </a:cubicBezTo>
                    <a:cubicBezTo>
                      <a:pt x="472" y="605"/>
                      <a:pt x="555" y="577"/>
                      <a:pt x="611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2247650" y="2014625"/>
                <a:ext cx="18050" cy="15275"/>
              </a:xfrm>
              <a:custGeom>
                <a:rect b="b" l="l" r="r" t="t"/>
                <a:pathLst>
                  <a:path extrusionOk="0" h="611" w="722">
                    <a:moveTo>
                      <a:pt x="312" y="1"/>
                    </a:moveTo>
                    <a:cubicBezTo>
                      <a:pt x="236" y="1"/>
                      <a:pt x="167" y="28"/>
                      <a:pt x="111" y="84"/>
                    </a:cubicBezTo>
                    <a:cubicBezTo>
                      <a:pt x="1" y="195"/>
                      <a:pt x="1" y="417"/>
                      <a:pt x="167" y="527"/>
                    </a:cubicBezTo>
                    <a:cubicBezTo>
                      <a:pt x="222" y="583"/>
                      <a:pt x="306" y="611"/>
                      <a:pt x="389" y="611"/>
                    </a:cubicBezTo>
                    <a:cubicBezTo>
                      <a:pt x="472" y="611"/>
                      <a:pt x="555" y="583"/>
                      <a:pt x="611" y="527"/>
                    </a:cubicBezTo>
                    <a:cubicBezTo>
                      <a:pt x="721" y="361"/>
                      <a:pt x="666" y="195"/>
                      <a:pt x="555" y="84"/>
                    </a:cubicBezTo>
                    <a:cubicBezTo>
                      <a:pt x="472" y="28"/>
                      <a:pt x="389" y="1"/>
                      <a:pt x="312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2271225" y="2034600"/>
                <a:ext cx="16650" cy="15525"/>
              </a:xfrm>
              <a:custGeom>
                <a:rect b="b" l="l" r="r" t="t"/>
                <a:pathLst>
                  <a:path extrusionOk="0" h="621" w="666">
                    <a:moveTo>
                      <a:pt x="367" y="1"/>
                    </a:moveTo>
                    <a:cubicBezTo>
                      <a:pt x="269" y="1"/>
                      <a:pt x="180" y="48"/>
                      <a:pt x="111" y="117"/>
                    </a:cubicBezTo>
                    <a:cubicBezTo>
                      <a:pt x="0" y="228"/>
                      <a:pt x="0" y="394"/>
                      <a:pt x="167" y="560"/>
                    </a:cubicBezTo>
                    <a:cubicBezTo>
                      <a:pt x="209" y="603"/>
                      <a:pt x="267" y="621"/>
                      <a:pt x="330" y="621"/>
                    </a:cubicBezTo>
                    <a:cubicBezTo>
                      <a:pt x="431" y="621"/>
                      <a:pt x="542" y="573"/>
                      <a:pt x="610" y="505"/>
                    </a:cubicBezTo>
                    <a:cubicBezTo>
                      <a:pt x="666" y="394"/>
                      <a:pt x="666" y="172"/>
                      <a:pt x="555" y="61"/>
                    </a:cubicBezTo>
                    <a:cubicBezTo>
                      <a:pt x="491" y="19"/>
                      <a:pt x="428" y="1"/>
                      <a:pt x="367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2294775" y="2054975"/>
                <a:ext cx="16675" cy="15125"/>
              </a:xfrm>
              <a:custGeom>
                <a:rect b="b" l="l" r="r" t="t"/>
                <a:pathLst>
                  <a:path extrusionOk="0" h="605" w="667">
                    <a:moveTo>
                      <a:pt x="336" y="1"/>
                    </a:moveTo>
                    <a:cubicBezTo>
                      <a:pt x="251" y="1"/>
                      <a:pt x="173" y="42"/>
                      <a:pt x="112" y="133"/>
                    </a:cubicBezTo>
                    <a:cubicBezTo>
                      <a:pt x="1" y="244"/>
                      <a:pt x="1" y="411"/>
                      <a:pt x="167" y="522"/>
                    </a:cubicBezTo>
                    <a:cubicBezTo>
                      <a:pt x="223" y="577"/>
                      <a:pt x="306" y="605"/>
                      <a:pt x="382" y="605"/>
                    </a:cubicBezTo>
                    <a:cubicBezTo>
                      <a:pt x="458" y="605"/>
                      <a:pt x="528" y="577"/>
                      <a:pt x="555" y="522"/>
                    </a:cubicBezTo>
                    <a:cubicBezTo>
                      <a:pt x="666" y="411"/>
                      <a:pt x="666" y="189"/>
                      <a:pt x="555" y="78"/>
                    </a:cubicBezTo>
                    <a:cubicBezTo>
                      <a:pt x="481" y="28"/>
                      <a:pt x="406" y="1"/>
                      <a:pt x="336" y="1"/>
                    </a:cubicBezTo>
                    <a:close/>
                  </a:path>
                </a:pathLst>
              </a:custGeom>
              <a:solidFill>
                <a:srgbClr val="D8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38" name="Google Shape;938;p8"/>
          <p:cNvSpPr/>
          <p:nvPr/>
        </p:nvSpPr>
        <p:spPr>
          <a:xfrm flipH="1" rot="5400000">
            <a:off x="8517947" y="4113735"/>
            <a:ext cx="778819" cy="363625"/>
          </a:xfrm>
          <a:custGeom>
            <a:rect b="b" l="l" r="r" t="t"/>
            <a:pathLst>
              <a:path extrusionOk="0" h="14686" w="31423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8"/>
          <p:cNvSpPr/>
          <p:nvPr/>
        </p:nvSpPr>
        <p:spPr>
          <a:xfrm flipH="1" rot="5400000">
            <a:off x="7583149" y="422376"/>
            <a:ext cx="528317" cy="927089"/>
          </a:xfrm>
          <a:custGeom>
            <a:rect b="b" l="l" r="r" t="t"/>
            <a:pathLst>
              <a:path extrusionOk="0" h="37443" w="21316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8"/>
          <p:cNvSpPr/>
          <p:nvPr/>
        </p:nvSpPr>
        <p:spPr>
          <a:xfrm flipH="1" rot="5400000">
            <a:off x="7180516" y="364773"/>
            <a:ext cx="190175" cy="155220"/>
          </a:xfrm>
          <a:custGeom>
            <a:rect b="b" l="l" r="r" t="t"/>
            <a:pathLst>
              <a:path extrusionOk="0" h="6269" w="7673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8"/>
          <p:cNvSpPr/>
          <p:nvPr/>
        </p:nvSpPr>
        <p:spPr>
          <a:xfrm flipH="1" rot="5400000">
            <a:off x="7473795" y="-27096"/>
            <a:ext cx="664734" cy="719030"/>
          </a:xfrm>
          <a:custGeom>
            <a:rect b="b" l="l" r="r" t="t"/>
            <a:pathLst>
              <a:path extrusionOk="0" h="29040" w="2682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8"/>
          <p:cNvSpPr/>
          <p:nvPr/>
        </p:nvSpPr>
        <p:spPr>
          <a:xfrm flipH="1" rot="5400000">
            <a:off x="8595548" y="3152901"/>
            <a:ext cx="334870" cy="235889"/>
          </a:xfrm>
          <a:custGeom>
            <a:rect b="b" l="l" r="r" t="t"/>
            <a:pathLst>
              <a:path extrusionOk="0" h="9527" w="13511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8"/>
          <p:cNvSpPr/>
          <p:nvPr/>
        </p:nvSpPr>
        <p:spPr>
          <a:xfrm flipH="1" rot="5400000">
            <a:off x="8913907" y="3012634"/>
            <a:ext cx="113292" cy="89854"/>
          </a:xfrm>
          <a:custGeom>
            <a:rect b="b" l="l" r="r" t="t"/>
            <a:pathLst>
              <a:path extrusionOk="0" h="3629" w="4571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8"/>
          <p:cNvSpPr txBox="1"/>
          <p:nvPr>
            <p:ph idx="1" type="subTitle"/>
          </p:nvPr>
        </p:nvSpPr>
        <p:spPr>
          <a:xfrm>
            <a:off x="1515204" y="4077413"/>
            <a:ext cx="25968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5" name="Google Shape;945;p8"/>
          <p:cNvSpPr txBox="1"/>
          <p:nvPr>
            <p:ph idx="2" type="subTitle"/>
          </p:nvPr>
        </p:nvSpPr>
        <p:spPr>
          <a:xfrm>
            <a:off x="1515504" y="3268775"/>
            <a:ext cx="2596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46" name="Google Shape;946;p8"/>
          <p:cNvSpPr txBox="1"/>
          <p:nvPr>
            <p:ph idx="3" type="subTitle"/>
          </p:nvPr>
        </p:nvSpPr>
        <p:spPr>
          <a:xfrm>
            <a:off x="4975067" y="4077425"/>
            <a:ext cx="2596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7" name="Google Shape;947;p8"/>
          <p:cNvSpPr txBox="1"/>
          <p:nvPr>
            <p:ph idx="4" type="subTitle"/>
          </p:nvPr>
        </p:nvSpPr>
        <p:spPr>
          <a:xfrm>
            <a:off x="4975067" y="3268775"/>
            <a:ext cx="2596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48" name="Google Shape;948;p8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9"/>
          <p:cNvGrpSpPr/>
          <p:nvPr/>
        </p:nvGrpSpPr>
        <p:grpSpPr>
          <a:xfrm>
            <a:off x="494400" y="531100"/>
            <a:ext cx="547600" cy="598575"/>
            <a:chOff x="1519850" y="2520550"/>
            <a:chExt cx="547600" cy="598575"/>
          </a:xfrm>
        </p:grpSpPr>
        <p:sp>
          <p:nvSpPr>
            <p:cNvPr id="951" name="Google Shape;951;p9"/>
            <p:cNvSpPr/>
            <p:nvPr/>
          </p:nvSpPr>
          <p:spPr>
            <a:xfrm>
              <a:off x="1962075" y="2845700"/>
              <a:ext cx="30525" cy="23600"/>
            </a:xfrm>
            <a:custGeom>
              <a:rect b="b" l="l" r="r" t="t"/>
              <a:pathLst>
                <a:path extrusionOk="0" h="944" w="1221">
                  <a:moveTo>
                    <a:pt x="1" y="1"/>
                  </a:moveTo>
                  <a:lnTo>
                    <a:pt x="444" y="943"/>
                  </a:lnTo>
                  <a:lnTo>
                    <a:pt x="1221" y="555"/>
                  </a:lnTo>
                  <a:cubicBezTo>
                    <a:pt x="832" y="333"/>
                    <a:pt x="444" y="167"/>
                    <a:pt x="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1829000" y="2737575"/>
              <a:ext cx="149750" cy="40300"/>
            </a:xfrm>
            <a:custGeom>
              <a:rect b="b" l="l" r="r" t="t"/>
              <a:pathLst>
                <a:path extrusionOk="0" h="1612" w="5990">
                  <a:moveTo>
                    <a:pt x="5435" y="0"/>
                  </a:moveTo>
                  <a:cubicBezTo>
                    <a:pt x="4104" y="710"/>
                    <a:pt x="2631" y="1065"/>
                    <a:pt x="1130" y="1065"/>
                  </a:cubicBezTo>
                  <a:cubicBezTo>
                    <a:pt x="754" y="1065"/>
                    <a:pt x="377" y="1043"/>
                    <a:pt x="0" y="999"/>
                  </a:cubicBezTo>
                  <a:lnTo>
                    <a:pt x="0" y="999"/>
                  </a:lnTo>
                  <a:cubicBezTo>
                    <a:pt x="76" y="1036"/>
                    <a:pt x="1533" y="1611"/>
                    <a:pt x="3328" y="1611"/>
                  </a:cubicBezTo>
                  <a:cubicBezTo>
                    <a:pt x="4176" y="1611"/>
                    <a:pt x="5100" y="1483"/>
                    <a:pt x="5989" y="1110"/>
                  </a:cubicBezTo>
                  <a:lnTo>
                    <a:pt x="5435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1912175" y="2833225"/>
              <a:ext cx="44375" cy="41625"/>
            </a:xfrm>
            <a:custGeom>
              <a:rect b="b" l="l" r="r" t="t"/>
              <a:pathLst>
                <a:path extrusionOk="0" h="1665" w="1775">
                  <a:moveTo>
                    <a:pt x="0" y="1"/>
                  </a:moveTo>
                  <a:lnTo>
                    <a:pt x="777" y="1664"/>
                  </a:lnTo>
                  <a:lnTo>
                    <a:pt x="1775" y="1165"/>
                  </a:lnTo>
                  <a:lnTo>
                    <a:pt x="1387" y="333"/>
                  </a:lnTo>
                  <a:cubicBezTo>
                    <a:pt x="943" y="167"/>
                    <a:pt x="499" y="112"/>
                    <a:pt x="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1869200" y="2830800"/>
              <a:ext cx="48550" cy="50975"/>
            </a:xfrm>
            <a:custGeom>
              <a:rect b="b" l="l" r="r" t="t"/>
              <a:pathLst>
                <a:path extrusionOk="0" h="2039" w="1942">
                  <a:moveTo>
                    <a:pt x="610" y="1"/>
                  </a:moveTo>
                  <a:cubicBezTo>
                    <a:pt x="402" y="1"/>
                    <a:pt x="194" y="14"/>
                    <a:pt x="0" y="42"/>
                  </a:cubicBezTo>
                  <a:lnTo>
                    <a:pt x="943" y="2038"/>
                  </a:lnTo>
                  <a:lnTo>
                    <a:pt x="1941" y="1539"/>
                  </a:lnTo>
                  <a:lnTo>
                    <a:pt x="1220" y="42"/>
                  </a:lnTo>
                  <a:cubicBezTo>
                    <a:pt x="1026" y="14"/>
                    <a:pt x="818" y="1"/>
                    <a:pt x="61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1830375" y="2831850"/>
              <a:ext cx="48550" cy="56850"/>
            </a:xfrm>
            <a:custGeom>
              <a:rect b="b" l="l" r="r" t="t"/>
              <a:pathLst>
                <a:path extrusionOk="0" h="2274" w="1942">
                  <a:moveTo>
                    <a:pt x="1110" y="0"/>
                  </a:moveTo>
                  <a:cubicBezTo>
                    <a:pt x="722" y="56"/>
                    <a:pt x="333" y="111"/>
                    <a:pt x="1" y="222"/>
                  </a:cubicBezTo>
                  <a:lnTo>
                    <a:pt x="943" y="2274"/>
                  </a:lnTo>
                  <a:lnTo>
                    <a:pt x="1942" y="183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1830375" y="2647350"/>
              <a:ext cx="102625" cy="60125"/>
            </a:xfrm>
            <a:custGeom>
              <a:rect b="b" l="l" r="r" t="t"/>
              <a:pathLst>
                <a:path extrusionOk="0" h="2405" w="4105">
                  <a:moveTo>
                    <a:pt x="3117" y="0"/>
                  </a:moveTo>
                  <a:cubicBezTo>
                    <a:pt x="2726" y="0"/>
                    <a:pt x="2228" y="99"/>
                    <a:pt x="1664" y="393"/>
                  </a:cubicBezTo>
                  <a:cubicBezTo>
                    <a:pt x="389" y="1003"/>
                    <a:pt x="1" y="1946"/>
                    <a:pt x="112" y="2112"/>
                  </a:cubicBezTo>
                  <a:cubicBezTo>
                    <a:pt x="176" y="2240"/>
                    <a:pt x="534" y="2405"/>
                    <a:pt x="1059" y="2405"/>
                  </a:cubicBezTo>
                  <a:cubicBezTo>
                    <a:pt x="1446" y="2405"/>
                    <a:pt x="1923" y="2315"/>
                    <a:pt x="2441" y="2057"/>
                  </a:cubicBezTo>
                  <a:cubicBezTo>
                    <a:pt x="3716" y="1447"/>
                    <a:pt x="4104" y="504"/>
                    <a:pt x="3993" y="282"/>
                  </a:cubicBezTo>
                  <a:cubicBezTo>
                    <a:pt x="3931" y="159"/>
                    <a:pt x="3610" y="0"/>
                    <a:pt x="311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1529550" y="2541125"/>
              <a:ext cx="352150" cy="184000"/>
            </a:xfrm>
            <a:custGeom>
              <a:rect b="b" l="l" r="r" t="t"/>
              <a:pathLst>
                <a:path extrusionOk="0" h="7360" w="14086">
                  <a:moveTo>
                    <a:pt x="12602" y="0"/>
                  </a:moveTo>
                  <a:cubicBezTo>
                    <a:pt x="7619" y="0"/>
                    <a:pt x="2895" y="2449"/>
                    <a:pt x="1" y="6583"/>
                  </a:cubicBezTo>
                  <a:lnTo>
                    <a:pt x="389" y="7359"/>
                  </a:lnTo>
                  <a:cubicBezTo>
                    <a:pt x="3306" y="3192"/>
                    <a:pt x="8084" y="786"/>
                    <a:pt x="13111" y="786"/>
                  </a:cubicBezTo>
                  <a:cubicBezTo>
                    <a:pt x="13435" y="786"/>
                    <a:pt x="13760" y="796"/>
                    <a:pt x="14085" y="816"/>
                  </a:cubicBezTo>
                  <a:lnTo>
                    <a:pt x="13697" y="40"/>
                  </a:lnTo>
                  <a:cubicBezTo>
                    <a:pt x="13331" y="13"/>
                    <a:pt x="12966" y="0"/>
                    <a:pt x="12602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1808200" y="2629000"/>
              <a:ext cx="146975" cy="96950"/>
            </a:xfrm>
            <a:custGeom>
              <a:rect b="b" l="l" r="r" t="t"/>
              <a:pathLst>
                <a:path extrusionOk="0" h="3878" w="5879">
                  <a:moveTo>
                    <a:pt x="4032" y="757"/>
                  </a:moveTo>
                  <a:cubicBezTo>
                    <a:pt x="4510" y="757"/>
                    <a:pt x="4820" y="895"/>
                    <a:pt x="4880" y="1016"/>
                  </a:cubicBezTo>
                  <a:cubicBezTo>
                    <a:pt x="4991" y="1238"/>
                    <a:pt x="4603" y="2181"/>
                    <a:pt x="3383" y="2791"/>
                  </a:cubicBezTo>
                  <a:cubicBezTo>
                    <a:pt x="2829" y="3056"/>
                    <a:pt x="2327" y="3143"/>
                    <a:pt x="1927" y="3143"/>
                  </a:cubicBezTo>
                  <a:cubicBezTo>
                    <a:pt x="1408" y="3143"/>
                    <a:pt x="1061" y="2996"/>
                    <a:pt x="999" y="2902"/>
                  </a:cubicBezTo>
                  <a:cubicBezTo>
                    <a:pt x="888" y="2680"/>
                    <a:pt x="1276" y="1737"/>
                    <a:pt x="2551" y="1127"/>
                  </a:cubicBezTo>
                  <a:cubicBezTo>
                    <a:pt x="3128" y="851"/>
                    <a:pt x="3637" y="757"/>
                    <a:pt x="4032" y="757"/>
                  </a:cubicBezTo>
                  <a:close/>
                  <a:moveTo>
                    <a:pt x="3948" y="1"/>
                  </a:moveTo>
                  <a:cubicBezTo>
                    <a:pt x="3430" y="1"/>
                    <a:pt x="2833" y="121"/>
                    <a:pt x="2219" y="406"/>
                  </a:cubicBezTo>
                  <a:cubicBezTo>
                    <a:pt x="666" y="1127"/>
                    <a:pt x="1" y="2458"/>
                    <a:pt x="333" y="3179"/>
                  </a:cubicBezTo>
                  <a:cubicBezTo>
                    <a:pt x="530" y="3606"/>
                    <a:pt x="1137" y="3878"/>
                    <a:pt x="1910" y="3878"/>
                  </a:cubicBezTo>
                  <a:cubicBezTo>
                    <a:pt x="2441" y="3878"/>
                    <a:pt x="3051" y="3750"/>
                    <a:pt x="3660" y="3456"/>
                  </a:cubicBezTo>
                  <a:cubicBezTo>
                    <a:pt x="5213" y="2735"/>
                    <a:pt x="5878" y="1405"/>
                    <a:pt x="5546" y="684"/>
                  </a:cubicBezTo>
                  <a:cubicBezTo>
                    <a:pt x="5345" y="282"/>
                    <a:pt x="4738" y="1"/>
                    <a:pt x="394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1519850" y="2520550"/>
              <a:ext cx="352150" cy="185175"/>
            </a:xfrm>
            <a:custGeom>
              <a:rect b="b" l="l" r="r" t="t"/>
              <a:pathLst>
                <a:path extrusionOk="0" h="7407" w="14086">
                  <a:moveTo>
                    <a:pt x="12723" y="1"/>
                  </a:moveTo>
                  <a:cubicBezTo>
                    <a:pt x="7695" y="1"/>
                    <a:pt x="2918" y="2407"/>
                    <a:pt x="1" y="6574"/>
                  </a:cubicBezTo>
                  <a:lnTo>
                    <a:pt x="389" y="7406"/>
                  </a:lnTo>
                  <a:cubicBezTo>
                    <a:pt x="3283" y="3272"/>
                    <a:pt x="8007" y="823"/>
                    <a:pt x="12990" y="823"/>
                  </a:cubicBezTo>
                  <a:cubicBezTo>
                    <a:pt x="13354" y="823"/>
                    <a:pt x="13719" y="836"/>
                    <a:pt x="14085" y="863"/>
                  </a:cubicBezTo>
                  <a:lnTo>
                    <a:pt x="13697" y="31"/>
                  </a:lnTo>
                  <a:cubicBezTo>
                    <a:pt x="13372" y="11"/>
                    <a:pt x="13047" y="1"/>
                    <a:pt x="1272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1795725" y="2841550"/>
              <a:ext cx="45775" cy="56850"/>
            </a:xfrm>
            <a:custGeom>
              <a:rect b="b" l="l" r="r" t="t"/>
              <a:pathLst>
                <a:path extrusionOk="0" h="2274" w="1831">
                  <a:moveTo>
                    <a:pt x="999" y="0"/>
                  </a:moveTo>
                  <a:cubicBezTo>
                    <a:pt x="832" y="56"/>
                    <a:pt x="666" y="111"/>
                    <a:pt x="500" y="222"/>
                  </a:cubicBezTo>
                  <a:cubicBezTo>
                    <a:pt x="278" y="278"/>
                    <a:pt x="167" y="388"/>
                    <a:pt x="0" y="499"/>
                  </a:cubicBezTo>
                  <a:lnTo>
                    <a:pt x="832" y="2274"/>
                  </a:lnTo>
                  <a:lnTo>
                    <a:pt x="1830" y="177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1786025" y="2610950"/>
              <a:ext cx="185775" cy="134425"/>
            </a:xfrm>
            <a:custGeom>
              <a:rect b="b" l="l" r="r" t="t"/>
              <a:pathLst>
                <a:path extrusionOk="0" h="5377" w="7431">
                  <a:moveTo>
                    <a:pt x="4862" y="738"/>
                  </a:moveTo>
                  <a:cubicBezTo>
                    <a:pt x="5640" y="738"/>
                    <a:pt x="6234" y="1031"/>
                    <a:pt x="6433" y="1461"/>
                  </a:cubicBezTo>
                  <a:cubicBezTo>
                    <a:pt x="6765" y="2182"/>
                    <a:pt x="6100" y="3457"/>
                    <a:pt x="4547" y="4234"/>
                  </a:cubicBezTo>
                  <a:cubicBezTo>
                    <a:pt x="3907" y="4508"/>
                    <a:pt x="3286" y="4632"/>
                    <a:pt x="2754" y="4632"/>
                  </a:cubicBezTo>
                  <a:cubicBezTo>
                    <a:pt x="1995" y="4632"/>
                    <a:pt x="1416" y="4380"/>
                    <a:pt x="1220" y="3956"/>
                  </a:cubicBezTo>
                  <a:cubicBezTo>
                    <a:pt x="888" y="3236"/>
                    <a:pt x="1553" y="1905"/>
                    <a:pt x="3106" y="1184"/>
                  </a:cubicBezTo>
                  <a:cubicBezTo>
                    <a:pt x="3731" y="871"/>
                    <a:pt x="4338" y="738"/>
                    <a:pt x="4862" y="738"/>
                  </a:cubicBezTo>
                  <a:close/>
                  <a:moveTo>
                    <a:pt x="5083" y="1"/>
                  </a:moveTo>
                  <a:cubicBezTo>
                    <a:pt x="4979" y="1"/>
                    <a:pt x="4875" y="7"/>
                    <a:pt x="4769" y="19"/>
                  </a:cubicBezTo>
                  <a:cubicBezTo>
                    <a:pt x="4048" y="19"/>
                    <a:pt x="3383" y="186"/>
                    <a:pt x="2773" y="518"/>
                  </a:cubicBezTo>
                  <a:cubicBezTo>
                    <a:pt x="998" y="1350"/>
                    <a:pt x="0" y="3069"/>
                    <a:pt x="555" y="4234"/>
                  </a:cubicBezTo>
                  <a:cubicBezTo>
                    <a:pt x="895" y="4983"/>
                    <a:pt x="1758" y="5376"/>
                    <a:pt x="2797" y="5376"/>
                  </a:cubicBezTo>
                  <a:cubicBezTo>
                    <a:pt x="3450" y="5376"/>
                    <a:pt x="4173" y="5220"/>
                    <a:pt x="4880" y="4899"/>
                  </a:cubicBezTo>
                  <a:cubicBezTo>
                    <a:pt x="5490" y="4566"/>
                    <a:pt x="6044" y="4178"/>
                    <a:pt x="6488" y="3624"/>
                  </a:cubicBezTo>
                  <a:cubicBezTo>
                    <a:pt x="7209" y="3014"/>
                    <a:pt x="7431" y="2016"/>
                    <a:pt x="7098" y="1128"/>
                  </a:cubicBezTo>
                  <a:cubicBezTo>
                    <a:pt x="6655" y="390"/>
                    <a:pt x="5905" y="1"/>
                    <a:pt x="508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1763850" y="2859575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887" y="0"/>
                  </a:moveTo>
                  <a:cubicBezTo>
                    <a:pt x="610" y="222"/>
                    <a:pt x="277" y="444"/>
                    <a:pt x="0" y="721"/>
                  </a:cubicBezTo>
                  <a:lnTo>
                    <a:pt x="887" y="2495"/>
                  </a:lnTo>
                  <a:lnTo>
                    <a:pt x="1885" y="1996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1737500" y="2884525"/>
              <a:ext cx="43000" cy="62400"/>
            </a:xfrm>
            <a:custGeom>
              <a:rect b="b" l="l" r="r" t="t"/>
              <a:pathLst>
                <a:path extrusionOk="0" h="2496" w="1720">
                  <a:moveTo>
                    <a:pt x="777" y="0"/>
                  </a:moveTo>
                  <a:cubicBezTo>
                    <a:pt x="500" y="333"/>
                    <a:pt x="222" y="666"/>
                    <a:pt x="1" y="998"/>
                  </a:cubicBezTo>
                  <a:lnTo>
                    <a:pt x="721" y="2496"/>
                  </a:lnTo>
                  <a:lnTo>
                    <a:pt x="1720" y="1997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1715325" y="29205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666" y="0"/>
                  </a:moveTo>
                  <a:cubicBezTo>
                    <a:pt x="388" y="388"/>
                    <a:pt x="167" y="832"/>
                    <a:pt x="0" y="1220"/>
                  </a:cubicBezTo>
                  <a:lnTo>
                    <a:pt x="388" y="2107"/>
                  </a:lnTo>
                  <a:lnTo>
                    <a:pt x="1442" y="1608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1693150" y="2643225"/>
              <a:ext cx="108150" cy="156800"/>
            </a:xfrm>
            <a:custGeom>
              <a:rect b="b" l="l" r="r" t="t"/>
              <a:pathLst>
                <a:path extrusionOk="0" h="6272" w="4326">
                  <a:moveTo>
                    <a:pt x="982" y="0"/>
                  </a:moveTo>
                  <a:cubicBezTo>
                    <a:pt x="888" y="0"/>
                    <a:pt x="801" y="19"/>
                    <a:pt x="721" y="59"/>
                  </a:cubicBezTo>
                  <a:cubicBezTo>
                    <a:pt x="0" y="392"/>
                    <a:pt x="111" y="2000"/>
                    <a:pt x="943" y="3719"/>
                  </a:cubicBezTo>
                  <a:cubicBezTo>
                    <a:pt x="1629" y="5190"/>
                    <a:pt x="2663" y="6271"/>
                    <a:pt x="3391" y="6271"/>
                  </a:cubicBezTo>
                  <a:cubicBezTo>
                    <a:pt x="3487" y="6271"/>
                    <a:pt x="3577" y="6253"/>
                    <a:pt x="3660" y="6214"/>
                  </a:cubicBezTo>
                  <a:cubicBezTo>
                    <a:pt x="4325" y="5826"/>
                    <a:pt x="4214" y="4218"/>
                    <a:pt x="3438" y="2499"/>
                  </a:cubicBezTo>
                  <a:cubicBezTo>
                    <a:pt x="2706" y="1035"/>
                    <a:pt x="1673" y="0"/>
                    <a:pt x="98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1698675" y="2878975"/>
              <a:ext cx="321650" cy="153325"/>
            </a:xfrm>
            <a:custGeom>
              <a:rect b="b" l="l" r="r" t="t"/>
              <a:pathLst>
                <a:path extrusionOk="0" h="6133" w="12866">
                  <a:moveTo>
                    <a:pt x="12866" y="0"/>
                  </a:moveTo>
                  <a:cubicBezTo>
                    <a:pt x="8097" y="777"/>
                    <a:pt x="3605" y="2884"/>
                    <a:pt x="1" y="6100"/>
                  </a:cubicBezTo>
                  <a:cubicBezTo>
                    <a:pt x="74" y="6118"/>
                    <a:pt x="179" y="6132"/>
                    <a:pt x="325" y="6132"/>
                  </a:cubicBezTo>
                  <a:cubicBezTo>
                    <a:pt x="1062" y="6132"/>
                    <a:pt x="2840" y="5780"/>
                    <a:pt x="6821" y="3882"/>
                  </a:cubicBezTo>
                  <a:cubicBezTo>
                    <a:pt x="11590" y="1609"/>
                    <a:pt x="12644" y="389"/>
                    <a:pt x="128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1702850" y="2905325"/>
              <a:ext cx="364600" cy="213800"/>
            </a:xfrm>
            <a:custGeom>
              <a:rect b="b" l="l" r="r" t="t"/>
              <a:pathLst>
                <a:path extrusionOk="0" h="8552" w="14584">
                  <a:moveTo>
                    <a:pt x="13752" y="0"/>
                  </a:moveTo>
                  <a:lnTo>
                    <a:pt x="13752" y="0"/>
                  </a:lnTo>
                  <a:cubicBezTo>
                    <a:pt x="12754" y="1275"/>
                    <a:pt x="10259" y="2773"/>
                    <a:pt x="7264" y="4159"/>
                  </a:cubicBezTo>
                  <a:cubicBezTo>
                    <a:pt x="4403" y="5562"/>
                    <a:pt x="1805" y="6546"/>
                    <a:pt x="135" y="6546"/>
                  </a:cubicBezTo>
                  <a:cubicBezTo>
                    <a:pt x="89" y="6546"/>
                    <a:pt x="44" y="6545"/>
                    <a:pt x="0" y="6543"/>
                  </a:cubicBezTo>
                  <a:lnTo>
                    <a:pt x="0" y="6543"/>
                  </a:lnTo>
                  <a:cubicBezTo>
                    <a:pt x="599" y="7820"/>
                    <a:pt x="1857" y="8551"/>
                    <a:pt x="3157" y="8551"/>
                  </a:cubicBezTo>
                  <a:cubicBezTo>
                    <a:pt x="3663" y="8551"/>
                    <a:pt x="4176" y="8440"/>
                    <a:pt x="4658" y="8207"/>
                  </a:cubicBezTo>
                  <a:lnTo>
                    <a:pt x="12089" y="4658"/>
                  </a:lnTo>
                  <a:cubicBezTo>
                    <a:pt x="13863" y="3882"/>
                    <a:pt x="14584" y="1775"/>
                    <a:pt x="1375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1698675" y="2831850"/>
              <a:ext cx="321650" cy="199650"/>
            </a:xfrm>
            <a:custGeom>
              <a:rect b="b" l="l" r="r" t="t"/>
              <a:pathLst>
                <a:path extrusionOk="0" h="7986" w="12866">
                  <a:moveTo>
                    <a:pt x="6378" y="0"/>
                  </a:moveTo>
                  <a:lnTo>
                    <a:pt x="7210" y="1830"/>
                  </a:lnTo>
                  <a:lnTo>
                    <a:pt x="6211" y="2274"/>
                  </a:lnTo>
                  <a:lnTo>
                    <a:pt x="5269" y="277"/>
                  </a:lnTo>
                  <a:cubicBezTo>
                    <a:pt x="5102" y="277"/>
                    <a:pt x="4991" y="333"/>
                    <a:pt x="4881" y="388"/>
                  </a:cubicBezTo>
                  <a:lnTo>
                    <a:pt x="5712" y="2163"/>
                  </a:lnTo>
                  <a:lnTo>
                    <a:pt x="4714" y="2662"/>
                  </a:lnTo>
                  <a:lnTo>
                    <a:pt x="3882" y="887"/>
                  </a:lnTo>
                  <a:cubicBezTo>
                    <a:pt x="3716" y="943"/>
                    <a:pt x="3605" y="998"/>
                    <a:pt x="3494" y="1109"/>
                  </a:cubicBezTo>
                  <a:lnTo>
                    <a:pt x="4492" y="3105"/>
                  </a:lnTo>
                  <a:lnTo>
                    <a:pt x="3494" y="3604"/>
                  </a:lnTo>
                  <a:lnTo>
                    <a:pt x="2607" y="1830"/>
                  </a:lnTo>
                  <a:cubicBezTo>
                    <a:pt x="2496" y="1941"/>
                    <a:pt x="2441" y="2052"/>
                    <a:pt x="2330" y="2107"/>
                  </a:cubicBezTo>
                  <a:lnTo>
                    <a:pt x="3273" y="4104"/>
                  </a:lnTo>
                  <a:lnTo>
                    <a:pt x="2274" y="4603"/>
                  </a:lnTo>
                  <a:lnTo>
                    <a:pt x="1554" y="3105"/>
                  </a:lnTo>
                  <a:cubicBezTo>
                    <a:pt x="1498" y="3272"/>
                    <a:pt x="1387" y="3383"/>
                    <a:pt x="1332" y="3549"/>
                  </a:cubicBezTo>
                  <a:lnTo>
                    <a:pt x="2108" y="5157"/>
                  </a:lnTo>
                  <a:lnTo>
                    <a:pt x="1054" y="5656"/>
                  </a:lnTo>
                  <a:lnTo>
                    <a:pt x="666" y="4769"/>
                  </a:lnTo>
                  <a:cubicBezTo>
                    <a:pt x="445" y="5379"/>
                    <a:pt x="223" y="6044"/>
                    <a:pt x="112" y="6654"/>
                  </a:cubicBezTo>
                  <a:cubicBezTo>
                    <a:pt x="1" y="7098"/>
                    <a:pt x="1" y="7542"/>
                    <a:pt x="1" y="7985"/>
                  </a:cubicBezTo>
                  <a:cubicBezTo>
                    <a:pt x="3605" y="4769"/>
                    <a:pt x="8097" y="2662"/>
                    <a:pt x="12866" y="1885"/>
                  </a:cubicBezTo>
                  <a:cubicBezTo>
                    <a:pt x="12533" y="1553"/>
                    <a:pt x="12145" y="1331"/>
                    <a:pt x="11757" y="1109"/>
                  </a:cubicBezTo>
                  <a:lnTo>
                    <a:pt x="10980" y="1497"/>
                  </a:lnTo>
                  <a:lnTo>
                    <a:pt x="10537" y="610"/>
                  </a:lnTo>
                  <a:cubicBezTo>
                    <a:pt x="10370" y="499"/>
                    <a:pt x="10148" y="444"/>
                    <a:pt x="9927" y="388"/>
                  </a:cubicBezTo>
                  <a:lnTo>
                    <a:pt x="9927" y="388"/>
                  </a:lnTo>
                  <a:lnTo>
                    <a:pt x="10315" y="1220"/>
                  </a:lnTo>
                  <a:lnTo>
                    <a:pt x="9317" y="1719"/>
                  </a:lnTo>
                  <a:lnTo>
                    <a:pt x="8540" y="56"/>
                  </a:lnTo>
                  <a:cubicBezTo>
                    <a:pt x="8374" y="56"/>
                    <a:pt x="8208" y="56"/>
                    <a:pt x="8041" y="0"/>
                  </a:cubicBezTo>
                  <a:lnTo>
                    <a:pt x="8041" y="0"/>
                  </a:lnTo>
                  <a:lnTo>
                    <a:pt x="8762" y="1497"/>
                  </a:lnTo>
                  <a:lnTo>
                    <a:pt x="7764" y="1996"/>
                  </a:lnTo>
                  <a:lnTo>
                    <a:pt x="6821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1659875" y="2794225"/>
              <a:ext cx="400650" cy="275300"/>
            </a:xfrm>
            <a:custGeom>
              <a:rect b="b" l="l" r="r" t="t"/>
              <a:pathLst>
                <a:path extrusionOk="0" h="11012" w="16026">
                  <a:moveTo>
                    <a:pt x="9011" y="1464"/>
                  </a:moveTo>
                  <a:cubicBezTo>
                    <a:pt x="9219" y="1464"/>
                    <a:pt x="9427" y="1477"/>
                    <a:pt x="9649" y="1505"/>
                  </a:cubicBezTo>
                  <a:cubicBezTo>
                    <a:pt x="9815" y="1505"/>
                    <a:pt x="9926" y="1505"/>
                    <a:pt x="10092" y="1561"/>
                  </a:cubicBezTo>
                  <a:cubicBezTo>
                    <a:pt x="10591" y="1616"/>
                    <a:pt x="11035" y="1727"/>
                    <a:pt x="11479" y="1838"/>
                  </a:cubicBezTo>
                  <a:cubicBezTo>
                    <a:pt x="11700" y="1893"/>
                    <a:pt x="11922" y="2004"/>
                    <a:pt x="12144" y="2060"/>
                  </a:cubicBezTo>
                  <a:cubicBezTo>
                    <a:pt x="12532" y="2226"/>
                    <a:pt x="12920" y="2392"/>
                    <a:pt x="13309" y="2614"/>
                  </a:cubicBezTo>
                  <a:cubicBezTo>
                    <a:pt x="13697" y="2781"/>
                    <a:pt x="14085" y="3058"/>
                    <a:pt x="14418" y="3390"/>
                  </a:cubicBezTo>
                  <a:cubicBezTo>
                    <a:pt x="14196" y="3723"/>
                    <a:pt x="13142" y="4943"/>
                    <a:pt x="8373" y="7272"/>
                  </a:cubicBezTo>
                  <a:cubicBezTo>
                    <a:pt x="4392" y="9170"/>
                    <a:pt x="2614" y="9522"/>
                    <a:pt x="1877" y="9522"/>
                  </a:cubicBezTo>
                  <a:cubicBezTo>
                    <a:pt x="1731" y="9522"/>
                    <a:pt x="1626" y="9508"/>
                    <a:pt x="1553" y="9490"/>
                  </a:cubicBezTo>
                  <a:cubicBezTo>
                    <a:pt x="1553" y="9047"/>
                    <a:pt x="1553" y="8603"/>
                    <a:pt x="1664" y="8159"/>
                  </a:cubicBezTo>
                  <a:cubicBezTo>
                    <a:pt x="1775" y="7549"/>
                    <a:pt x="1997" y="6884"/>
                    <a:pt x="2218" y="6274"/>
                  </a:cubicBezTo>
                  <a:cubicBezTo>
                    <a:pt x="2440" y="5886"/>
                    <a:pt x="2606" y="5442"/>
                    <a:pt x="2884" y="5054"/>
                  </a:cubicBezTo>
                  <a:cubicBezTo>
                    <a:pt x="2939" y="4888"/>
                    <a:pt x="3050" y="4777"/>
                    <a:pt x="3106" y="4610"/>
                  </a:cubicBezTo>
                  <a:cubicBezTo>
                    <a:pt x="3327" y="4278"/>
                    <a:pt x="3605" y="3945"/>
                    <a:pt x="3882" y="3612"/>
                  </a:cubicBezTo>
                  <a:cubicBezTo>
                    <a:pt x="3993" y="3557"/>
                    <a:pt x="4104" y="3446"/>
                    <a:pt x="4215" y="3335"/>
                  </a:cubicBezTo>
                  <a:cubicBezTo>
                    <a:pt x="4436" y="3058"/>
                    <a:pt x="4769" y="2836"/>
                    <a:pt x="5046" y="2614"/>
                  </a:cubicBezTo>
                  <a:cubicBezTo>
                    <a:pt x="5157" y="2503"/>
                    <a:pt x="5324" y="2448"/>
                    <a:pt x="5434" y="2392"/>
                  </a:cubicBezTo>
                  <a:cubicBezTo>
                    <a:pt x="5601" y="2281"/>
                    <a:pt x="5767" y="2171"/>
                    <a:pt x="5934" y="2115"/>
                  </a:cubicBezTo>
                  <a:cubicBezTo>
                    <a:pt x="6100" y="2004"/>
                    <a:pt x="6266" y="1949"/>
                    <a:pt x="6433" y="1893"/>
                  </a:cubicBezTo>
                  <a:cubicBezTo>
                    <a:pt x="6599" y="1838"/>
                    <a:pt x="6710" y="1782"/>
                    <a:pt x="6821" y="1782"/>
                  </a:cubicBezTo>
                  <a:cubicBezTo>
                    <a:pt x="7209" y="1672"/>
                    <a:pt x="7542" y="1561"/>
                    <a:pt x="7930" y="1505"/>
                  </a:cubicBezTo>
                  <a:lnTo>
                    <a:pt x="8373" y="1505"/>
                  </a:lnTo>
                  <a:cubicBezTo>
                    <a:pt x="8595" y="1477"/>
                    <a:pt x="8803" y="1464"/>
                    <a:pt x="9011" y="1464"/>
                  </a:cubicBezTo>
                  <a:close/>
                  <a:moveTo>
                    <a:pt x="8836" y="1"/>
                  </a:moveTo>
                  <a:cubicBezTo>
                    <a:pt x="7632" y="1"/>
                    <a:pt x="6405" y="227"/>
                    <a:pt x="5268" y="784"/>
                  </a:cubicBezTo>
                  <a:cubicBezTo>
                    <a:pt x="2274" y="2171"/>
                    <a:pt x="666" y="5442"/>
                    <a:pt x="222" y="7827"/>
                  </a:cubicBezTo>
                  <a:cubicBezTo>
                    <a:pt x="0" y="8658"/>
                    <a:pt x="0" y="9490"/>
                    <a:pt x="278" y="10266"/>
                  </a:cubicBezTo>
                  <a:cubicBezTo>
                    <a:pt x="514" y="10740"/>
                    <a:pt x="994" y="11011"/>
                    <a:pt x="1474" y="11011"/>
                  </a:cubicBezTo>
                  <a:cubicBezTo>
                    <a:pt x="1556" y="11011"/>
                    <a:pt x="1638" y="11003"/>
                    <a:pt x="1719" y="10987"/>
                  </a:cubicBezTo>
                  <a:cubicBezTo>
                    <a:pt x="1761" y="10989"/>
                    <a:pt x="1804" y="10989"/>
                    <a:pt x="1847" y="10989"/>
                  </a:cubicBezTo>
                  <a:cubicBezTo>
                    <a:pt x="3517" y="10989"/>
                    <a:pt x="6119" y="9954"/>
                    <a:pt x="8983" y="8603"/>
                  </a:cubicBezTo>
                  <a:cubicBezTo>
                    <a:pt x="11978" y="7217"/>
                    <a:pt x="14473" y="5719"/>
                    <a:pt x="15471" y="4444"/>
                  </a:cubicBezTo>
                  <a:cubicBezTo>
                    <a:pt x="15859" y="4056"/>
                    <a:pt x="16026" y="3390"/>
                    <a:pt x="15804" y="2836"/>
                  </a:cubicBezTo>
                  <a:cubicBezTo>
                    <a:pt x="15360" y="2171"/>
                    <a:pt x="14695" y="1616"/>
                    <a:pt x="13918" y="1283"/>
                  </a:cubicBezTo>
                  <a:cubicBezTo>
                    <a:pt x="12592" y="569"/>
                    <a:pt x="10744" y="1"/>
                    <a:pt x="8836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1578075" y="2767700"/>
              <a:ext cx="102625" cy="60375"/>
            </a:xfrm>
            <a:custGeom>
              <a:rect b="b" l="l" r="r" t="t"/>
              <a:pathLst>
                <a:path extrusionOk="0" h="2415" w="4105">
                  <a:moveTo>
                    <a:pt x="3046" y="0"/>
                  </a:moveTo>
                  <a:cubicBezTo>
                    <a:pt x="2659" y="0"/>
                    <a:pt x="2181" y="89"/>
                    <a:pt x="1664" y="348"/>
                  </a:cubicBezTo>
                  <a:cubicBezTo>
                    <a:pt x="389" y="958"/>
                    <a:pt x="1" y="1901"/>
                    <a:pt x="112" y="2123"/>
                  </a:cubicBezTo>
                  <a:cubicBezTo>
                    <a:pt x="175" y="2250"/>
                    <a:pt x="515" y="2415"/>
                    <a:pt x="1036" y="2415"/>
                  </a:cubicBezTo>
                  <a:cubicBezTo>
                    <a:pt x="1419" y="2415"/>
                    <a:pt x="1900" y="2326"/>
                    <a:pt x="2440" y="2067"/>
                  </a:cubicBezTo>
                  <a:cubicBezTo>
                    <a:pt x="3716" y="1457"/>
                    <a:pt x="4104" y="514"/>
                    <a:pt x="3993" y="293"/>
                  </a:cubicBezTo>
                  <a:cubicBezTo>
                    <a:pt x="3929" y="165"/>
                    <a:pt x="3571" y="0"/>
                    <a:pt x="304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1623825" y="2811050"/>
              <a:ext cx="104000" cy="117850"/>
            </a:xfrm>
            <a:custGeom>
              <a:rect b="b" l="l" r="r" t="t"/>
              <a:pathLst>
                <a:path extrusionOk="0" h="4714" w="4160">
                  <a:moveTo>
                    <a:pt x="4159" y="0"/>
                  </a:moveTo>
                  <a:cubicBezTo>
                    <a:pt x="3161" y="1608"/>
                    <a:pt x="1720" y="2884"/>
                    <a:pt x="1" y="3605"/>
                  </a:cubicBezTo>
                  <a:lnTo>
                    <a:pt x="500" y="4714"/>
                  </a:lnTo>
                  <a:cubicBezTo>
                    <a:pt x="3161" y="3327"/>
                    <a:pt x="4159" y="111"/>
                    <a:pt x="41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1539275" y="2560775"/>
              <a:ext cx="352125" cy="185150"/>
            </a:xfrm>
            <a:custGeom>
              <a:rect b="b" l="l" r="r" t="t"/>
              <a:pathLst>
                <a:path extrusionOk="0" h="7406" w="14085">
                  <a:moveTo>
                    <a:pt x="12722" y="0"/>
                  </a:moveTo>
                  <a:cubicBezTo>
                    <a:pt x="7695" y="0"/>
                    <a:pt x="2917" y="2406"/>
                    <a:pt x="0" y="6573"/>
                  </a:cubicBezTo>
                  <a:lnTo>
                    <a:pt x="388" y="7405"/>
                  </a:lnTo>
                  <a:cubicBezTo>
                    <a:pt x="3282" y="3271"/>
                    <a:pt x="8006" y="822"/>
                    <a:pt x="12989" y="822"/>
                  </a:cubicBezTo>
                  <a:cubicBezTo>
                    <a:pt x="13353" y="822"/>
                    <a:pt x="13718" y="836"/>
                    <a:pt x="14085" y="862"/>
                  </a:cubicBezTo>
                  <a:lnTo>
                    <a:pt x="13696" y="30"/>
                  </a:lnTo>
                  <a:cubicBezTo>
                    <a:pt x="13371" y="10"/>
                    <a:pt x="13046" y="0"/>
                    <a:pt x="1272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1554500" y="2749225"/>
              <a:ext cx="146975" cy="98350"/>
            </a:xfrm>
            <a:custGeom>
              <a:rect b="b" l="l" r="r" t="t"/>
              <a:pathLst>
                <a:path extrusionOk="0" h="3934" w="5879">
                  <a:moveTo>
                    <a:pt x="3956" y="739"/>
                  </a:moveTo>
                  <a:cubicBezTo>
                    <a:pt x="4477" y="739"/>
                    <a:pt x="4817" y="904"/>
                    <a:pt x="4881" y="1032"/>
                  </a:cubicBezTo>
                  <a:cubicBezTo>
                    <a:pt x="4992" y="1253"/>
                    <a:pt x="4659" y="2196"/>
                    <a:pt x="3383" y="2806"/>
                  </a:cubicBezTo>
                  <a:cubicBezTo>
                    <a:pt x="2843" y="3065"/>
                    <a:pt x="2362" y="3154"/>
                    <a:pt x="1979" y="3154"/>
                  </a:cubicBezTo>
                  <a:cubicBezTo>
                    <a:pt x="1458" y="3154"/>
                    <a:pt x="1118" y="2989"/>
                    <a:pt x="1055" y="2862"/>
                  </a:cubicBezTo>
                  <a:cubicBezTo>
                    <a:pt x="944" y="2640"/>
                    <a:pt x="1276" y="1697"/>
                    <a:pt x="2552" y="1087"/>
                  </a:cubicBezTo>
                  <a:cubicBezTo>
                    <a:pt x="3092" y="828"/>
                    <a:pt x="3573" y="739"/>
                    <a:pt x="3956" y="739"/>
                  </a:cubicBezTo>
                  <a:close/>
                  <a:moveTo>
                    <a:pt x="4028" y="0"/>
                  </a:moveTo>
                  <a:cubicBezTo>
                    <a:pt x="3511" y="0"/>
                    <a:pt x="2907" y="128"/>
                    <a:pt x="2274" y="422"/>
                  </a:cubicBezTo>
                  <a:lnTo>
                    <a:pt x="2219" y="422"/>
                  </a:lnTo>
                  <a:cubicBezTo>
                    <a:pt x="722" y="1198"/>
                    <a:pt x="1" y="2473"/>
                    <a:pt x="334" y="3194"/>
                  </a:cubicBezTo>
                  <a:cubicBezTo>
                    <a:pt x="561" y="3650"/>
                    <a:pt x="1152" y="3933"/>
                    <a:pt x="1903" y="3933"/>
                  </a:cubicBezTo>
                  <a:cubicBezTo>
                    <a:pt x="2432" y="3933"/>
                    <a:pt x="3042" y="3792"/>
                    <a:pt x="3661" y="3472"/>
                  </a:cubicBezTo>
                  <a:cubicBezTo>
                    <a:pt x="5213" y="2751"/>
                    <a:pt x="5879" y="1475"/>
                    <a:pt x="5546" y="699"/>
                  </a:cubicBezTo>
                  <a:cubicBezTo>
                    <a:pt x="5349" y="272"/>
                    <a:pt x="4781" y="0"/>
                    <a:pt x="402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1548975" y="2581325"/>
              <a:ext cx="460250" cy="408575"/>
            </a:xfrm>
            <a:custGeom>
              <a:rect b="b" l="l" r="r" t="t"/>
              <a:pathLst>
                <a:path extrusionOk="0" h="16343" w="18410">
                  <a:moveTo>
                    <a:pt x="6749" y="2476"/>
                  </a:moveTo>
                  <a:cubicBezTo>
                    <a:pt x="7440" y="2476"/>
                    <a:pt x="8473" y="3511"/>
                    <a:pt x="9205" y="4975"/>
                  </a:cubicBezTo>
                  <a:cubicBezTo>
                    <a:pt x="9981" y="6694"/>
                    <a:pt x="10092" y="8302"/>
                    <a:pt x="9427" y="8690"/>
                  </a:cubicBezTo>
                  <a:cubicBezTo>
                    <a:pt x="9344" y="8729"/>
                    <a:pt x="9254" y="8747"/>
                    <a:pt x="9158" y="8747"/>
                  </a:cubicBezTo>
                  <a:cubicBezTo>
                    <a:pt x="8430" y="8747"/>
                    <a:pt x="7396" y="7666"/>
                    <a:pt x="6710" y="6195"/>
                  </a:cubicBezTo>
                  <a:cubicBezTo>
                    <a:pt x="5878" y="4476"/>
                    <a:pt x="5767" y="2868"/>
                    <a:pt x="6488" y="2535"/>
                  </a:cubicBezTo>
                  <a:cubicBezTo>
                    <a:pt x="6568" y="2495"/>
                    <a:pt x="6655" y="2476"/>
                    <a:pt x="6749" y="2476"/>
                  </a:cubicBezTo>
                  <a:close/>
                  <a:moveTo>
                    <a:pt x="12646" y="0"/>
                  </a:moveTo>
                  <a:cubicBezTo>
                    <a:pt x="7618" y="0"/>
                    <a:pt x="2894" y="2449"/>
                    <a:pt x="0" y="6583"/>
                  </a:cubicBezTo>
                  <a:lnTo>
                    <a:pt x="555" y="7692"/>
                  </a:lnTo>
                  <a:cubicBezTo>
                    <a:pt x="998" y="7193"/>
                    <a:pt x="1553" y="6750"/>
                    <a:pt x="2163" y="6472"/>
                  </a:cubicBezTo>
                  <a:cubicBezTo>
                    <a:pt x="2877" y="6148"/>
                    <a:pt x="3608" y="5992"/>
                    <a:pt x="4267" y="5992"/>
                  </a:cubicBezTo>
                  <a:cubicBezTo>
                    <a:pt x="5296" y="5992"/>
                    <a:pt x="6150" y="6372"/>
                    <a:pt x="6488" y="7082"/>
                  </a:cubicBezTo>
                  <a:cubicBezTo>
                    <a:pt x="7098" y="8302"/>
                    <a:pt x="6100" y="9966"/>
                    <a:pt x="4270" y="10853"/>
                  </a:cubicBezTo>
                  <a:cubicBezTo>
                    <a:pt x="3660" y="11130"/>
                    <a:pt x="2995" y="11352"/>
                    <a:pt x="2274" y="11352"/>
                  </a:cubicBezTo>
                  <a:lnTo>
                    <a:pt x="2995" y="12794"/>
                  </a:lnTo>
                  <a:cubicBezTo>
                    <a:pt x="4714" y="12073"/>
                    <a:pt x="6155" y="10797"/>
                    <a:pt x="7209" y="9189"/>
                  </a:cubicBezTo>
                  <a:lnTo>
                    <a:pt x="7209" y="9189"/>
                  </a:lnTo>
                  <a:cubicBezTo>
                    <a:pt x="7209" y="9300"/>
                    <a:pt x="6155" y="12516"/>
                    <a:pt x="3494" y="13903"/>
                  </a:cubicBezTo>
                  <a:lnTo>
                    <a:pt x="4658" y="16343"/>
                  </a:lnTo>
                  <a:cubicBezTo>
                    <a:pt x="5157" y="13958"/>
                    <a:pt x="6765" y="10687"/>
                    <a:pt x="9704" y="9300"/>
                  </a:cubicBezTo>
                  <a:cubicBezTo>
                    <a:pt x="10862" y="8743"/>
                    <a:pt x="12103" y="8517"/>
                    <a:pt x="13314" y="8517"/>
                  </a:cubicBezTo>
                  <a:cubicBezTo>
                    <a:pt x="15236" y="8517"/>
                    <a:pt x="17084" y="9085"/>
                    <a:pt x="18410" y="9799"/>
                  </a:cubicBezTo>
                  <a:lnTo>
                    <a:pt x="17190" y="7360"/>
                  </a:lnTo>
                  <a:cubicBezTo>
                    <a:pt x="16301" y="7733"/>
                    <a:pt x="15377" y="7861"/>
                    <a:pt x="14529" y="7861"/>
                  </a:cubicBezTo>
                  <a:cubicBezTo>
                    <a:pt x="12734" y="7861"/>
                    <a:pt x="11277" y="7286"/>
                    <a:pt x="11201" y="7249"/>
                  </a:cubicBezTo>
                  <a:lnTo>
                    <a:pt x="11201" y="7249"/>
                  </a:lnTo>
                  <a:cubicBezTo>
                    <a:pt x="11578" y="7293"/>
                    <a:pt x="11955" y="7315"/>
                    <a:pt x="12331" y="7315"/>
                  </a:cubicBezTo>
                  <a:cubicBezTo>
                    <a:pt x="13834" y="7315"/>
                    <a:pt x="15316" y="6960"/>
                    <a:pt x="16691" y="6250"/>
                  </a:cubicBezTo>
                  <a:lnTo>
                    <a:pt x="15970" y="4809"/>
                  </a:lnTo>
                  <a:cubicBezTo>
                    <a:pt x="15526" y="5308"/>
                    <a:pt x="14972" y="5751"/>
                    <a:pt x="14362" y="6029"/>
                  </a:cubicBezTo>
                  <a:cubicBezTo>
                    <a:pt x="13638" y="6380"/>
                    <a:pt x="12896" y="6549"/>
                    <a:pt x="12230" y="6549"/>
                  </a:cubicBezTo>
                  <a:cubicBezTo>
                    <a:pt x="11213" y="6549"/>
                    <a:pt x="10372" y="6156"/>
                    <a:pt x="10037" y="5419"/>
                  </a:cubicBezTo>
                  <a:cubicBezTo>
                    <a:pt x="9427" y="4199"/>
                    <a:pt x="10425" y="2535"/>
                    <a:pt x="12255" y="1648"/>
                  </a:cubicBezTo>
                  <a:cubicBezTo>
                    <a:pt x="12865" y="1371"/>
                    <a:pt x="13530" y="1204"/>
                    <a:pt x="14251" y="1149"/>
                  </a:cubicBezTo>
                  <a:lnTo>
                    <a:pt x="13752" y="40"/>
                  </a:lnTo>
                  <a:cubicBezTo>
                    <a:pt x="13382" y="14"/>
                    <a:pt x="13013" y="0"/>
                    <a:pt x="12646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1539275" y="2731125"/>
              <a:ext cx="187150" cy="134425"/>
            </a:xfrm>
            <a:custGeom>
              <a:rect b="b" l="l" r="r" t="t"/>
              <a:pathLst>
                <a:path extrusionOk="0" h="5377" w="7486">
                  <a:moveTo>
                    <a:pt x="4640" y="700"/>
                  </a:moveTo>
                  <a:cubicBezTo>
                    <a:pt x="5417" y="700"/>
                    <a:pt x="6012" y="992"/>
                    <a:pt x="6211" y="1423"/>
                  </a:cubicBezTo>
                  <a:cubicBezTo>
                    <a:pt x="6543" y="2144"/>
                    <a:pt x="5878" y="3419"/>
                    <a:pt x="4325" y="4196"/>
                  </a:cubicBezTo>
                  <a:cubicBezTo>
                    <a:pt x="3693" y="4489"/>
                    <a:pt x="3079" y="4617"/>
                    <a:pt x="2551" y="4617"/>
                  </a:cubicBezTo>
                  <a:cubicBezTo>
                    <a:pt x="1782" y="4617"/>
                    <a:pt x="1195" y="4346"/>
                    <a:pt x="998" y="3918"/>
                  </a:cubicBezTo>
                  <a:cubicBezTo>
                    <a:pt x="665" y="3253"/>
                    <a:pt x="1331" y="1922"/>
                    <a:pt x="2883" y="1146"/>
                  </a:cubicBezTo>
                  <a:cubicBezTo>
                    <a:pt x="3509" y="833"/>
                    <a:pt x="4116" y="700"/>
                    <a:pt x="4640" y="700"/>
                  </a:cubicBezTo>
                  <a:close/>
                  <a:moveTo>
                    <a:pt x="4655" y="0"/>
                  </a:moveTo>
                  <a:cubicBezTo>
                    <a:pt x="3996" y="0"/>
                    <a:pt x="3265" y="156"/>
                    <a:pt x="2551" y="480"/>
                  </a:cubicBezTo>
                  <a:cubicBezTo>
                    <a:pt x="1941" y="758"/>
                    <a:pt x="1386" y="1201"/>
                    <a:pt x="943" y="1700"/>
                  </a:cubicBezTo>
                  <a:cubicBezTo>
                    <a:pt x="277" y="2366"/>
                    <a:pt x="0" y="3364"/>
                    <a:pt x="333" y="4251"/>
                  </a:cubicBezTo>
                  <a:cubicBezTo>
                    <a:pt x="781" y="4948"/>
                    <a:pt x="1587" y="5377"/>
                    <a:pt x="2389" y="5377"/>
                  </a:cubicBezTo>
                  <a:cubicBezTo>
                    <a:pt x="2480" y="5377"/>
                    <a:pt x="2571" y="5371"/>
                    <a:pt x="2662" y="5360"/>
                  </a:cubicBezTo>
                  <a:cubicBezTo>
                    <a:pt x="3383" y="5360"/>
                    <a:pt x="4048" y="5138"/>
                    <a:pt x="4658" y="4861"/>
                  </a:cubicBezTo>
                  <a:cubicBezTo>
                    <a:pt x="6488" y="3974"/>
                    <a:pt x="7486" y="2310"/>
                    <a:pt x="6876" y="1090"/>
                  </a:cubicBezTo>
                  <a:cubicBezTo>
                    <a:pt x="6538" y="380"/>
                    <a:pt x="5684" y="0"/>
                    <a:pt x="4655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6" name="Google Shape;976;p9"/>
          <p:cNvGrpSpPr/>
          <p:nvPr/>
        </p:nvGrpSpPr>
        <p:grpSpPr>
          <a:xfrm>
            <a:off x="713225" y="4340700"/>
            <a:ext cx="554525" cy="600700"/>
            <a:chOff x="3297075" y="2450525"/>
            <a:chExt cx="554525" cy="600700"/>
          </a:xfrm>
        </p:grpSpPr>
        <p:sp>
          <p:nvSpPr>
            <p:cNvPr id="977" name="Google Shape;977;p9"/>
            <p:cNvSpPr/>
            <p:nvPr/>
          </p:nvSpPr>
          <p:spPr>
            <a:xfrm>
              <a:off x="3374700" y="2707075"/>
              <a:ext cx="30525" cy="22200"/>
            </a:xfrm>
            <a:custGeom>
              <a:rect b="b" l="l" r="r" t="t"/>
              <a:pathLst>
                <a:path extrusionOk="0" h="888" w="1221">
                  <a:moveTo>
                    <a:pt x="777" y="1"/>
                  </a:moveTo>
                  <a:lnTo>
                    <a:pt x="0" y="389"/>
                  </a:lnTo>
                  <a:cubicBezTo>
                    <a:pt x="389" y="555"/>
                    <a:pt x="777" y="721"/>
                    <a:pt x="1220" y="888"/>
                  </a:cubicBez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389950" y="2796125"/>
              <a:ext cx="149750" cy="41275"/>
            </a:xfrm>
            <a:custGeom>
              <a:rect b="b" l="l" r="r" t="t"/>
              <a:pathLst>
                <a:path extrusionOk="0" h="1651" w="5990">
                  <a:moveTo>
                    <a:pt x="5986" y="486"/>
                  </a:moveTo>
                  <a:cubicBezTo>
                    <a:pt x="5987" y="486"/>
                    <a:pt x="5988" y="486"/>
                    <a:pt x="5989" y="486"/>
                  </a:cubicBezTo>
                  <a:cubicBezTo>
                    <a:pt x="5988" y="486"/>
                    <a:pt x="5987" y="486"/>
                    <a:pt x="5986" y="486"/>
                  </a:cubicBezTo>
                  <a:close/>
                  <a:moveTo>
                    <a:pt x="2896" y="0"/>
                  </a:moveTo>
                  <a:cubicBezTo>
                    <a:pt x="1979" y="0"/>
                    <a:pt x="962" y="146"/>
                    <a:pt x="0" y="597"/>
                  </a:cubicBezTo>
                  <a:lnTo>
                    <a:pt x="555" y="1651"/>
                  </a:lnTo>
                  <a:cubicBezTo>
                    <a:pt x="2034" y="862"/>
                    <a:pt x="3687" y="468"/>
                    <a:pt x="5361" y="468"/>
                  </a:cubicBezTo>
                  <a:cubicBezTo>
                    <a:pt x="5569" y="468"/>
                    <a:pt x="5778" y="474"/>
                    <a:pt x="5986" y="486"/>
                  </a:cubicBezTo>
                  <a:lnTo>
                    <a:pt x="5986" y="486"/>
                  </a:lnTo>
                  <a:cubicBezTo>
                    <a:pt x="5890" y="477"/>
                    <a:pt x="4555" y="0"/>
                    <a:pt x="289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3409350" y="2700150"/>
              <a:ext cx="45775" cy="40225"/>
            </a:xfrm>
            <a:custGeom>
              <a:rect b="b" l="l" r="r" t="t"/>
              <a:pathLst>
                <a:path extrusionOk="0" h="1609" w="1831">
                  <a:moveTo>
                    <a:pt x="999" y="0"/>
                  </a:moveTo>
                  <a:lnTo>
                    <a:pt x="1" y="555"/>
                  </a:lnTo>
                  <a:lnTo>
                    <a:pt x="444" y="1331"/>
                  </a:lnTo>
                  <a:cubicBezTo>
                    <a:pt x="888" y="1442"/>
                    <a:pt x="1331" y="1553"/>
                    <a:pt x="1831" y="1608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3448175" y="2693225"/>
              <a:ext cx="49925" cy="48525"/>
            </a:xfrm>
            <a:custGeom>
              <a:rect b="b" l="l" r="r" t="t"/>
              <a:pathLst>
                <a:path extrusionOk="0" h="1941" w="1997">
                  <a:moveTo>
                    <a:pt x="998" y="0"/>
                  </a:moveTo>
                  <a:lnTo>
                    <a:pt x="0" y="499"/>
                  </a:lnTo>
                  <a:lnTo>
                    <a:pt x="777" y="1941"/>
                  </a:lnTo>
                  <a:lnTo>
                    <a:pt x="1996" y="1941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486975" y="2683500"/>
              <a:ext cx="49950" cy="56875"/>
            </a:xfrm>
            <a:custGeom>
              <a:rect b="b" l="l" r="r" t="t"/>
              <a:pathLst>
                <a:path extrusionOk="0" h="2275" w="1998">
                  <a:moveTo>
                    <a:pt x="944" y="1"/>
                  </a:moveTo>
                  <a:lnTo>
                    <a:pt x="1" y="500"/>
                  </a:lnTo>
                  <a:lnTo>
                    <a:pt x="888" y="2274"/>
                  </a:lnTo>
                  <a:cubicBezTo>
                    <a:pt x="1276" y="2219"/>
                    <a:pt x="1609" y="2108"/>
                    <a:pt x="1997" y="1997"/>
                  </a:cubicBezTo>
                  <a:lnTo>
                    <a:pt x="944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439850" y="2864875"/>
              <a:ext cx="101225" cy="61975"/>
            </a:xfrm>
            <a:custGeom>
              <a:rect b="b" l="l" r="r" t="t"/>
              <a:pathLst>
                <a:path extrusionOk="0" h="2479" w="4049">
                  <a:moveTo>
                    <a:pt x="3068" y="0"/>
                  </a:moveTo>
                  <a:cubicBezTo>
                    <a:pt x="2669" y="0"/>
                    <a:pt x="2161" y="97"/>
                    <a:pt x="1609" y="398"/>
                  </a:cubicBezTo>
                  <a:cubicBezTo>
                    <a:pt x="333" y="1064"/>
                    <a:pt x="1" y="2006"/>
                    <a:pt x="111" y="2228"/>
                  </a:cubicBezTo>
                  <a:cubicBezTo>
                    <a:pt x="170" y="2346"/>
                    <a:pt x="478" y="2479"/>
                    <a:pt x="937" y="2479"/>
                  </a:cubicBezTo>
                  <a:cubicBezTo>
                    <a:pt x="1343" y="2479"/>
                    <a:pt x="1867" y="2374"/>
                    <a:pt x="2440" y="2062"/>
                  </a:cubicBezTo>
                  <a:cubicBezTo>
                    <a:pt x="3716" y="1396"/>
                    <a:pt x="4048" y="454"/>
                    <a:pt x="3938" y="232"/>
                  </a:cubicBezTo>
                  <a:cubicBezTo>
                    <a:pt x="3877" y="141"/>
                    <a:pt x="3551" y="0"/>
                    <a:pt x="306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493925" y="2837375"/>
              <a:ext cx="347975" cy="194425"/>
            </a:xfrm>
            <a:custGeom>
              <a:rect b="b" l="l" r="r" t="t"/>
              <a:pathLst>
                <a:path extrusionOk="0" h="7777" w="13919">
                  <a:moveTo>
                    <a:pt x="13530" y="1"/>
                  </a:moveTo>
                  <a:cubicBezTo>
                    <a:pt x="10654" y="4369"/>
                    <a:pt x="5783" y="6945"/>
                    <a:pt x="636" y="6945"/>
                  </a:cubicBezTo>
                  <a:cubicBezTo>
                    <a:pt x="424" y="6945"/>
                    <a:pt x="212" y="6941"/>
                    <a:pt x="0" y="6932"/>
                  </a:cubicBezTo>
                  <a:lnTo>
                    <a:pt x="0" y="6932"/>
                  </a:lnTo>
                  <a:lnTo>
                    <a:pt x="388" y="7764"/>
                  </a:lnTo>
                  <a:cubicBezTo>
                    <a:pt x="597" y="7773"/>
                    <a:pt x="805" y="7777"/>
                    <a:pt x="1012" y="7777"/>
                  </a:cubicBezTo>
                  <a:cubicBezTo>
                    <a:pt x="6163" y="7777"/>
                    <a:pt x="11040" y="5150"/>
                    <a:pt x="13918" y="833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17675" y="2846425"/>
              <a:ext cx="145575" cy="97450"/>
            </a:xfrm>
            <a:custGeom>
              <a:rect b="b" l="l" r="r" t="t"/>
              <a:pathLst>
                <a:path extrusionOk="0" h="3898" w="5823">
                  <a:moveTo>
                    <a:pt x="3989" y="760"/>
                  </a:moveTo>
                  <a:cubicBezTo>
                    <a:pt x="4453" y="760"/>
                    <a:pt x="4765" y="881"/>
                    <a:pt x="4825" y="970"/>
                  </a:cubicBezTo>
                  <a:cubicBezTo>
                    <a:pt x="4935" y="1192"/>
                    <a:pt x="4603" y="2134"/>
                    <a:pt x="3327" y="2800"/>
                  </a:cubicBezTo>
                  <a:cubicBezTo>
                    <a:pt x="2754" y="3112"/>
                    <a:pt x="2230" y="3217"/>
                    <a:pt x="1824" y="3217"/>
                  </a:cubicBezTo>
                  <a:cubicBezTo>
                    <a:pt x="1365" y="3217"/>
                    <a:pt x="1057" y="3084"/>
                    <a:pt x="998" y="2966"/>
                  </a:cubicBezTo>
                  <a:cubicBezTo>
                    <a:pt x="888" y="2744"/>
                    <a:pt x="1220" y="1802"/>
                    <a:pt x="2496" y="1136"/>
                  </a:cubicBezTo>
                  <a:cubicBezTo>
                    <a:pt x="3064" y="852"/>
                    <a:pt x="3584" y="760"/>
                    <a:pt x="3989" y="760"/>
                  </a:cubicBezTo>
                  <a:close/>
                  <a:moveTo>
                    <a:pt x="3968" y="1"/>
                  </a:moveTo>
                  <a:cubicBezTo>
                    <a:pt x="3427" y="1"/>
                    <a:pt x="2800" y="140"/>
                    <a:pt x="2163" y="471"/>
                  </a:cubicBezTo>
                  <a:cubicBezTo>
                    <a:pt x="610" y="1247"/>
                    <a:pt x="0" y="2578"/>
                    <a:pt x="333" y="3243"/>
                  </a:cubicBezTo>
                  <a:cubicBezTo>
                    <a:pt x="521" y="3649"/>
                    <a:pt x="1078" y="3897"/>
                    <a:pt x="1796" y="3897"/>
                  </a:cubicBezTo>
                  <a:cubicBezTo>
                    <a:pt x="2353" y="3897"/>
                    <a:pt x="3007" y="3749"/>
                    <a:pt x="3660" y="3410"/>
                  </a:cubicBezTo>
                  <a:cubicBezTo>
                    <a:pt x="5213" y="2633"/>
                    <a:pt x="5823" y="1358"/>
                    <a:pt x="5490" y="637"/>
                  </a:cubicBezTo>
                  <a:cubicBezTo>
                    <a:pt x="5267" y="255"/>
                    <a:pt x="4697" y="1"/>
                    <a:pt x="396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503625" y="2858175"/>
              <a:ext cx="347975" cy="193050"/>
            </a:xfrm>
            <a:custGeom>
              <a:rect b="b" l="l" r="r" t="t"/>
              <a:pathLst>
                <a:path extrusionOk="0" h="7722" w="13919">
                  <a:moveTo>
                    <a:pt x="13530" y="1"/>
                  </a:moveTo>
                  <a:cubicBezTo>
                    <a:pt x="10652" y="4318"/>
                    <a:pt x="5775" y="6945"/>
                    <a:pt x="624" y="6945"/>
                  </a:cubicBezTo>
                  <a:cubicBezTo>
                    <a:pt x="417" y="6945"/>
                    <a:pt x="209" y="6941"/>
                    <a:pt x="0" y="6932"/>
                  </a:cubicBezTo>
                  <a:lnTo>
                    <a:pt x="0" y="6932"/>
                  </a:lnTo>
                  <a:lnTo>
                    <a:pt x="388" y="7708"/>
                  </a:lnTo>
                  <a:cubicBezTo>
                    <a:pt x="603" y="7717"/>
                    <a:pt x="817" y="7722"/>
                    <a:pt x="1030" y="7722"/>
                  </a:cubicBezTo>
                  <a:cubicBezTo>
                    <a:pt x="6222" y="7722"/>
                    <a:pt x="11042" y="5145"/>
                    <a:pt x="13919" y="777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3524425" y="2673800"/>
              <a:ext cx="47150" cy="56875"/>
            </a:xfrm>
            <a:custGeom>
              <a:rect b="b" l="l" r="r" t="t"/>
              <a:pathLst>
                <a:path extrusionOk="0" h="2275" w="1886">
                  <a:moveTo>
                    <a:pt x="998" y="1"/>
                  </a:moveTo>
                  <a:lnTo>
                    <a:pt x="0" y="500"/>
                  </a:lnTo>
                  <a:lnTo>
                    <a:pt x="887" y="2274"/>
                  </a:lnTo>
                  <a:cubicBezTo>
                    <a:pt x="1054" y="2219"/>
                    <a:pt x="1275" y="2108"/>
                    <a:pt x="1442" y="2052"/>
                  </a:cubicBezTo>
                  <a:cubicBezTo>
                    <a:pt x="1608" y="1942"/>
                    <a:pt x="1719" y="1831"/>
                    <a:pt x="1885" y="1775"/>
                  </a:cubicBezTo>
                  <a:lnTo>
                    <a:pt x="99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3401025" y="2827950"/>
              <a:ext cx="185800" cy="136475"/>
            </a:xfrm>
            <a:custGeom>
              <a:rect b="b" l="l" r="r" t="t"/>
              <a:pathLst>
                <a:path extrusionOk="0" h="5459" w="7432">
                  <a:moveTo>
                    <a:pt x="4634" y="740"/>
                  </a:moveTo>
                  <a:cubicBezTo>
                    <a:pt x="5363" y="740"/>
                    <a:pt x="5933" y="994"/>
                    <a:pt x="6156" y="1376"/>
                  </a:cubicBezTo>
                  <a:cubicBezTo>
                    <a:pt x="6489" y="2097"/>
                    <a:pt x="5879" y="3428"/>
                    <a:pt x="4326" y="4204"/>
                  </a:cubicBezTo>
                  <a:cubicBezTo>
                    <a:pt x="3673" y="4543"/>
                    <a:pt x="3030" y="4692"/>
                    <a:pt x="2480" y="4692"/>
                  </a:cubicBezTo>
                  <a:cubicBezTo>
                    <a:pt x="1771" y="4692"/>
                    <a:pt x="1218" y="4444"/>
                    <a:pt x="999" y="4038"/>
                  </a:cubicBezTo>
                  <a:cubicBezTo>
                    <a:pt x="611" y="3317"/>
                    <a:pt x="1276" y="1986"/>
                    <a:pt x="2829" y="1210"/>
                  </a:cubicBezTo>
                  <a:cubicBezTo>
                    <a:pt x="3466" y="879"/>
                    <a:pt x="4093" y="740"/>
                    <a:pt x="4634" y="740"/>
                  </a:cubicBezTo>
                  <a:close/>
                  <a:moveTo>
                    <a:pt x="4645" y="1"/>
                  </a:moveTo>
                  <a:cubicBezTo>
                    <a:pt x="3961" y="1"/>
                    <a:pt x="3196" y="178"/>
                    <a:pt x="2441" y="544"/>
                  </a:cubicBezTo>
                  <a:cubicBezTo>
                    <a:pt x="1831" y="877"/>
                    <a:pt x="1332" y="1321"/>
                    <a:pt x="888" y="1820"/>
                  </a:cubicBezTo>
                  <a:cubicBezTo>
                    <a:pt x="223" y="2485"/>
                    <a:pt x="1" y="3483"/>
                    <a:pt x="334" y="4370"/>
                  </a:cubicBezTo>
                  <a:cubicBezTo>
                    <a:pt x="762" y="5037"/>
                    <a:pt x="1519" y="5459"/>
                    <a:pt x="2321" y="5459"/>
                  </a:cubicBezTo>
                  <a:cubicBezTo>
                    <a:pt x="2452" y="5459"/>
                    <a:pt x="2585" y="5447"/>
                    <a:pt x="2718" y="5424"/>
                  </a:cubicBezTo>
                  <a:cubicBezTo>
                    <a:pt x="3383" y="5369"/>
                    <a:pt x="4049" y="5202"/>
                    <a:pt x="4659" y="4870"/>
                  </a:cubicBezTo>
                  <a:cubicBezTo>
                    <a:pt x="6489" y="3927"/>
                    <a:pt x="7431" y="2263"/>
                    <a:pt x="6821" y="1043"/>
                  </a:cubicBezTo>
                  <a:cubicBezTo>
                    <a:pt x="6431" y="360"/>
                    <a:pt x="5619" y="1"/>
                    <a:pt x="464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556300" y="2648850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943" y="1"/>
                  </a:moveTo>
                  <a:lnTo>
                    <a:pt x="0" y="500"/>
                  </a:lnTo>
                  <a:lnTo>
                    <a:pt x="943" y="2496"/>
                  </a:lnTo>
                  <a:cubicBezTo>
                    <a:pt x="1276" y="2274"/>
                    <a:pt x="1609" y="2052"/>
                    <a:pt x="1886" y="1775"/>
                  </a:cubicBezTo>
                  <a:lnTo>
                    <a:pt x="943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584025" y="2622525"/>
              <a:ext cx="44375" cy="62400"/>
            </a:xfrm>
            <a:custGeom>
              <a:rect b="b" l="l" r="r" t="t"/>
              <a:pathLst>
                <a:path extrusionOk="0" h="2496" w="1775">
                  <a:moveTo>
                    <a:pt x="999" y="0"/>
                  </a:moveTo>
                  <a:lnTo>
                    <a:pt x="0" y="499"/>
                  </a:lnTo>
                  <a:lnTo>
                    <a:pt x="999" y="2495"/>
                  </a:lnTo>
                  <a:cubicBezTo>
                    <a:pt x="1276" y="2163"/>
                    <a:pt x="1553" y="1830"/>
                    <a:pt x="1775" y="1497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613125" y="25961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999" y="0"/>
                  </a:moveTo>
                  <a:lnTo>
                    <a:pt x="1" y="500"/>
                  </a:lnTo>
                  <a:lnTo>
                    <a:pt x="833" y="2108"/>
                  </a:lnTo>
                  <a:cubicBezTo>
                    <a:pt x="1055" y="1719"/>
                    <a:pt x="1276" y="1276"/>
                    <a:pt x="1443" y="832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3567400" y="2770700"/>
              <a:ext cx="112300" cy="155575"/>
            </a:xfrm>
            <a:custGeom>
              <a:rect b="b" l="l" r="r" t="t"/>
              <a:pathLst>
                <a:path extrusionOk="0" h="6223" w="4492">
                  <a:moveTo>
                    <a:pt x="955" y="1"/>
                  </a:moveTo>
                  <a:cubicBezTo>
                    <a:pt x="852" y="1"/>
                    <a:pt x="755" y="21"/>
                    <a:pt x="665" y="62"/>
                  </a:cubicBezTo>
                  <a:cubicBezTo>
                    <a:pt x="0" y="450"/>
                    <a:pt x="166" y="2003"/>
                    <a:pt x="998" y="3722"/>
                  </a:cubicBezTo>
                  <a:cubicBezTo>
                    <a:pt x="1775" y="5227"/>
                    <a:pt x="2808" y="6223"/>
                    <a:pt x="3499" y="6223"/>
                  </a:cubicBezTo>
                  <a:cubicBezTo>
                    <a:pt x="3597" y="6223"/>
                    <a:pt x="3688" y="6203"/>
                    <a:pt x="3771" y="6161"/>
                  </a:cubicBezTo>
                  <a:cubicBezTo>
                    <a:pt x="4492" y="5773"/>
                    <a:pt x="4325" y="4165"/>
                    <a:pt x="3438" y="2502"/>
                  </a:cubicBezTo>
                  <a:cubicBezTo>
                    <a:pt x="2709" y="996"/>
                    <a:pt x="1683" y="1"/>
                    <a:pt x="95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3348350" y="2536325"/>
              <a:ext cx="316100" cy="162450"/>
            </a:xfrm>
            <a:custGeom>
              <a:rect b="b" l="l" r="r" t="t"/>
              <a:pathLst>
                <a:path extrusionOk="0" h="6498" w="12644">
                  <a:moveTo>
                    <a:pt x="12471" y="1"/>
                  </a:moveTo>
                  <a:cubicBezTo>
                    <a:pt x="11842" y="1"/>
                    <a:pt x="10114" y="307"/>
                    <a:pt x="5879" y="2450"/>
                  </a:cubicBezTo>
                  <a:cubicBezTo>
                    <a:pt x="1221" y="4834"/>
                    <a:pt x="167" y="6110"/>
                    <a:pt x="1" y="6498"/>
                  </a:cubicBezTo>
                  <a:cubicBezTo>
                    <a:pt x="4714" y="5555"/>
                    <a:pt x="9095" y="3337"/>
                    <a:pt x="12644" y="10"/>
                  </a:cubicBezTo>
                  <a:cubicBezTo>
                    <a:pt x="12599" y="4"/>
                    <a:pt x="12542" y="1"/>
                    <a:pt x="1247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297075" y="2450525"/>
              <a:ext cx="360450" cy="221925"/>
            </a:xfrm>
            <a:custGeom>
              <a:rect b="b" l="l" r="r" t="t"/>
              <a:pathLst>
                <a:path extrusionOk="0" h="8877" w="14418">
                  <a:moveTo>
                    <a:pt x="11304" y="1"/>
                  </a:moveTo>
                  <a:cubicBezTo>
                    <a:pt x="10765" y="1"/>
                    <a:pt x="10217" y="127"/>
                    <a:pt x="9704" y="392"/>
                  </a:cubicBezTo>
                  <a:lnTo>
                    <a:pt x="2440" y="4163"/>
                  </a:lnTo>
                  <a:cubicBezTo>
                    <a:pt x="665" y="4995"/>
                    <a:pt x="0" y="7157"/>
                    <a:pt x="887" y="8876"/>
                  </a:cubicBezTo>
                  <a:cubicBezTo>
                    <a:pt x="1885" y="7545"/>
                    <a:pt x="4325" y="6048"/>
                    <a:pt x="7209" y="4551"/>
                  </a:cubicBezTo>
                  <a:cubicBezTo>
                    <a:pt x="10148" y="3054"/>
                    <a:pt x="12809" y="1945"/>
                    <a:pt x="14417" y="1945"/>
                  </a:cubicBezTo>
                  <a:cubicBezTo>
                    <a:pt x="13795" y="700"/>
                    <a:pt x="12572" y="1"/>
                    <a:pt x="11304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348350" y="2536575"/>
              <a:ext cx="316100" cy="205175"/>
            </a:xfrm>
            <a:custGeom>
              <a:rect b="b" l="l" r="r" t="t"/>
              <a:pathLst>
                <a:path extrusionOk="0" h="8207" w="12644">
                  <a:moveTo>
                    <a:pt x="12644" y="0"/>
                  </a:moveTo>
                  <a:lnTo>
                    <a:pt x="12644" y="0"/>
                  </a:lnTo>
                  <a:cubicBezTo>
                    <a:pt x="9095" y="3327"/>
                    <a:pt x="4714" y="5545"/>
                    <a:pt x="1" y="6488"/>
                  </a:cubicBezTo>
                  <a:cubicBezTo>
                    <a:pt x="278" y="6765"/>
                    <a:pt x="666" y="7042"/>
                    <a:pt x="1054" y="7209"/>
                  </a:cubicBezTo>
                  <a:lnTo>
                    <a:pt x="1775" y="6821"/>
                  </a:lnTo>
                  <a:lnTo>
                    <a:pt x="2219" y="7708"/>
                  </a:lnTo>
                  <a:cubicBezTo>
                    <a:pt x="2441" y="7763"/>
                    <a:pt x="2662" y="7819"/>
                    <a:pt x="2884" y="7874"/>
                  </a:cubicBezTo>
                  <a:lnTo>
                    <a:pt x="2441" y="7098"/>
                  </a:lnTo>
                  <a:lnTo>
                    <a:pt x="3439" y="6543"/>
                  </a:lnTo>
                  <a:lnTo>
                    <a:pt x="4271" y="8151"/>
                  </a:lnTo>
                  <a:cubicBezTo>
                    <a:pt x="4437" y="8207"/>
                    <a:pt x="4603" y="8207"/>
                    <a:pt x="4770" y="8207"/>
                  </a:cubicBezTo>
                  <a:lnTo>
                    <a:pt x="4049" y="6765"/>
                  </a:lnTo>
                  <a:lnTo>
                    <a:pt x="5047" y="6266"/>
                  </a:lnTo>
                  <a:lnTo>
                    <a:pt x="6045" y="8207"/>
                  </a:lnTo>
                  <a:lnTo>
                    <a:pt x="6489" y="8151"/>
                  </a:lnTo>
                  <a:lnTo>
                    <a:pt x="5601" y="6432"/>
                  </a:lnTo>
                  <a:lnTo>
                    <a:pt x="6544" y="5878"/>
                  </a:lnTo>
                  <a:lnTo>
                    <a:pt x="7598" y="7930"/>
                  </a:lnTo>
                  <a:lnTo>
                    <a:pt x="7986" y="7763"/>
                  </a:lnTo>
                  <a:lnTo>
                    <a:pt x="7099" y="5989"/>
                  </a:lnTo>
                  <a:lnTo>
                    <a:pt x="8041" y="5490"/>
                  </a:lnTo>
                  <a:lnTo>
                    <a:pt x="8984" y="7264"/>
                  </a:lnTo>
                  <a:cubicBezTo>
                    <a:pt x="9095" y="7209"/>
                    <a:pt x="9206" y="7098"/>
                    <a:pt x="9317" y="7042"/>
                  </a:cubicBezTo>
                  <a:lnTo>
                    <a:pt x="8263" y="5046"/>
                  </a:lnTo>
                  <a:lnTo>
                    <a:pt x="9261" y="4492"/>
                  </a:lnTo>
                  <a:lnTo>
                    <a:pt x="10204" y="6266"/>
                  </a:lnTo>
                  <a:lnTo>
                    <a:pt x="10481" y="5933"/>
                  </a:lnTo>
                  <a:lnTo>
                    <a:pt x="9483" y="3993"/>
                  </a:lnTo>
                  <a:lnTo>
                    <a:pt x="10481" y="3493"/>
                  </a:lnTo>
                  <a:lnTo>
                    <a:pt x="11202" y="4935"/>
                  </a:lnTo>
                  <a:cubicBezTo>
                    <a:pt x="11313" y="4824"/>
                    <a:pt x="11368" y="4658"/>
                    <a:pt x="11479" y="4547"/>
                  </a:cubicBezTo>
                  <a:lnTo>
                    <a:pt x="10647" y="2939"/>
                  </a:lnTo>
                  <a:lnTo>
                    <a:pt x="11646" y="2440"/>
                  </a:lnTo>
                  <a:lnTo>
                    <a:pt x="12034" y="3216"/>
                  </a:lnTo>
                  <a:cubicBezTo>
                    <a:pt x="12311" y="2606"/>
                    <a:pt x="12477" y="1996"/>
                    <a:pt x="12588" y="1331"/>
                  </a:cubicBezTo>
                  <a:cubicBezTo>
                    <a:pt x="12644" y="887"/>
                    <a:pt x="12644" y="444"/>
                    <a:pt x="12644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305375" y="2498525"/>
              <a:ext cx="397900" cy="280600"/>
            </a:xfrm>
            <a:custGeom>
              <a:rect b="b" l="l" r="r" t="t"/>
              <a:pathLst>
                <a:path extrusionOk="0" h="11224" w="15916">
                  <a:moveTo>
                    <a:pt x="14136" y="1513"/>
                  </a:moveTo>
                  <a:cubicBezTo>
                    <a:pt x="14206" y="1513"/>
                    <a:pt x="14262" y="1516"/>
                    <a:pt x="14307" y="1522"/>
                  </a:cubicBezTo>
                  <a:cubicBezTo>
                    <a:pt x="14363" y="1966"/>
                    <a:pt x="14363" y="2409"/>
                    <a:pt x="14252" y="2853"/>
                  </a:cubicBezTo>
                  <a:cubicBezTo>
                    <a:pt x="14141" y="3518"/>
                    <a:pt x="13974" y="4128"/>
                    <a:pt x="13753" y="4738"/>
                  </a:cubicBezTo>
                  <a:cubicBezTo>
                    <a:pt x="13586" y="5182"/>
                    <a:pt x="13365" y="5625"/>
                    <a:pt x="13143" y="6014"/>
                  </a:cubicBezTo>
                  <a:cubicBezTo>
                    <a:pt x="13087" y="6180"/>
                    <a:pt x="12976" y="6291"/>
                    <a:pt x="12865" y="6457"/>
                  </a:cubicBezTo>
                  <a:cubicBezTo>
                    <a:pt x="12699" y="6790"/>
                    <a:pt x="12422" y="7123"/>
                    <a:pt x="12145" y="7455"/>
                  </a:cubicBezTo>
                  <a:lnTo>
                    <a:pt x="11867" y="7788"/>
                  </a:lnTo>
                  <a:cubicBezTo>
                    <a:pt x="11590" y="8065"/>
                    <a:pt x="11313" y="8287"/>
                    <a:pt x="10980" y="8509"/>
                  </a:cubicBezTo>
                  <a:cubicBezTo>
                    <a:pt x="10869" y="8620"/>
                    <a:pt x="10758" y="8675"/>
                    <a:pt x="10647" y="8786"/>
                  </a:cubicBezTo>
                  <a:cubicBezTo>
                    <a:pt x="10537" y="8842"/>
                    <a:pt x="10315" y="8953"/>
                    <a:pt x="10148" y="9063"/>
                  </a:cubicBezTo>
                  <a:cubicBezTo>
                    <a:pt x="10037" y="9119"/>
                    <a:pt x="9816" y="9230"/>
                    <a:pt x="9649" y="9285"/>
                  </a:cubicBezTo>
                  <a:lnTo>
                    <a:pt x="9261" y="9396"/>
                  </a:lnTo>
                  <a:cubicBezTo>
                    <a:pt x="8928" y="9507"/>
                    <a:pt x="8540" y="9618"/>
                    <a:pt x="8152" y="9673"/>
                  </a:cubicBezTo>
                  <a:lnTo>
                    <a:pt x="7708" y="9729"/>
                  </a:lnTo>
                  <a:lnTo>
                    <a:pt x="6489" y="9729"/>
                  </a:lnTo>
                  <a:cubicBezTo>
                    <a:pt x="6322" y="9729"/>
                    <a:pt x="6156" y="9729"/>
                    <a:pt x="5990" y="9673"/>
                  </a:cubicBezTo>
                  <a:cubicBezTo>
                    <a:pt x="5546" y="9618"/>
                    <a:pt x="5047" y="9507"/>
                    <a:pt x="4603" y="9396"/>
                  </a:cubicBezTo>
                  <a:cubicBezTo>
                    <a:pt x="4381" y="9341"/>
                    <a:pt x="4215" y="9285"/>
                    <a:pt x="3993" y="9230"/>
                  </a:cubicBezTo>
                  <a:cubicBezTo>
                    <a:pt x="3550" y="9063"/>
                    <a:pt x="3162" y="8897"/>
                    <a:pt x="2773" y="8731"/>
                  </a:cubicBezTo>
                  <a:cubicBezTo>
                    <a:pt x="2385" y="8564"/>
                    <a:pt x="1997" y="8287"/>
                    <a:pt x="1720" y="8010"/>
                  </a:cubicBezTo>
                  <a:cubicBezTo>
                    <a:pt x="1886" y="7622"/>
                    <a:pt x="2940" y="6346"/>
                    <a:pt x="7598" y="3962"/>
                  </a:cubicBezTo>
                  <a:cubicBezTo>
                    <a:pt x="11833" y="1819"/>
                    <a:pt x="13516" y="1513"/>
                    <a:pt x="14136" y="1513"/>
                  </a:cubicBezTo>
                  <a:close/>
                  <a:moveTo>
                    <a:pt x="14354" y="1"/>
                  </a:moveTo>
                  <a:cubicBezTo>
                    <a:pt x="14265" y="1"/>
                    <a:pt x="14175" y="9"/>
                    <a:pt x="14085" y="25"/>
                  </a:cubicBezTo>
                  <a:cubicBezTo>
                    <a:pt x="12477" y="25"/>
                    <a:pt x="9816" y="1078"/>
                    <a:pt x="6877" y="2576"/>
                  </a:cubicBezTo>
                  <a:cubicBezTo>
                    <a:pt x="3993" y="4073"/>
                    <a:pt x="1553" y="5625"/>
                    <a:pt x="555" y="6901"/>
                  </a:cubicBezTo>
                  <a:cubicBezTo>
                    <a:pt x="112" y="7344"/>
                    <a:pt x="1" y="8010"/>
                    <a:pt x="223" y="8564"/>
                  </a:cubicBezTo>
                  <a:cubicBezTo>
                    <a:pt x="722" y="9230"/>
                    <a:pt x="1387" y="9784"/>
                    <a:pt x="2163" y="10117"/>
                  </a:cubicBezTo>
                  <a:cubicBezTo>
                    <a:pt x="3470" y="10738"/>
                    <a:pt x="5238" y="11223"/>
                    <a:pt x="7071" y="11223"/>
                  </a:cubicBezTo>
                  <a:cubicBezTo>
                    <a:pt x="8350" y="11223"/>
                    <a:pt x="9661" y="10987"/>
                    <a:pt x="10869" y="10394"/>
                  </a:cubicBezTo>
                  <a:cubicBezTo>
                    <a:pt x="13808" y="8897"/>
                    <a:pt x="15305" y="5570"/>
                    <a:pt x="15693" y="3186"/>
                  </a:cubicBezTo>
                  <a:cubicBezTo>
                    <a:pt x="15915" y="2354"/>
                    <a:pt x="15860" y="1467"/>
                    <a:pt x="15583" y="690"/>
                  </a:cubicBezTo>
                  <a:cubicBezTo>
                    <a:pt x="15346" y="265"/>
                    <a:pt x="14868" y="1"/>
                    <a:pt x="14354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689375" y="2738025"/>
              <a:ext cx="99850" cy="60750"/>
            </a:xfrm>
            <a:custGeom>
              <a:rect b="b" l="l" r="r" t="t"/>
              <a:pathLst>
                <a:path extrusionOk="0" h="2430" w="3994">
                  <a:moveTo>
                    <a:pt x="3034" y="0"/>
                  </a:moveTo>
                  <a:cubicBezTo>
                    <a:pt x="2640" y="0"/>
                    <a:pt x="2131" y="95"/>
                    <a:pt x="1553" y="371"/>
                  </a:cubicBezTo>
                  <a:cubicBezTo>
                    <a:pt x="333" y="1036"/>
                    <a:pt x="1" y="1979"/>
                    <a:pt x="112" y="2201"/>
                  </a:cubicBezTo>
                  <a:cubicBezTo>
                    <a:pt x="169" y="2315"/>
                    <a:pt x="448" y="2430"/>
                    <a:pt x="880" y="2430"/>
                  </a:cubicBezTo>
                  <a:cubicBezTo>
                    <a:pt x="1285" y="2430"/>
                    <a:pt x="1824" y="2329"/>
                    <a:pt x="2441" y="2034"/>
                  </a:cubicBezTo>
                  <a:cubicBezTo>
                    <a:pt x="3661" y="1424"/>
                    <a:pt x="3993" y="426"/>
                    <a:pt x="3882" y="260"/>
                  </a:cubicBezTo>
                  <a:cubicBezTo>
                    <a:pt x="3822" y="138"/>
                    <a:pt x="3512" y="0"/>
                    <a:pt x="30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639475" y="2636375"/>
              <a:ext cx="102600" cy="120625"/>
            </a:xfrm>
            <a:custGeom>
              <a:rect b="b" l="l" r="r" t="t"/>
              <a:pathLst>
                <a:path extrusionOk="0" h="4825" w="4104">
                  <a:moveTo>
                    <a:pt x="3549" y="1"/>
                  </a:moveTo>
                  <a:cubicBezTo>
                    <a:pt x="943" y="1498"/>
                    <a:pt x="1" y="4714"/>
                    <a:pt x="1" y="4825"/>
                  </a:cubicBezTo>
                  <a:cubicBezTo>
                    <a:pt x="999" y="3217"/>
                    <a:pt x="2440" y="1941"/>
                    <a:pt x="4104" y="1110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3482825" y="2817975"/>
              <a:ext cx="347975" cy="193050"/>
            </a:xfrm>
            <a:custGeom>
              <a:rect b="b" l="l" r="r" t="t"/>
              <a:pathLst>
                <a:path extrusionOk="0" h="7722" w="13919">
                  <a:moveTo>
                    <a:pt x="13531" y="1"/>
                  </a:moveTo>
                  <a:cubicBezTo>
                    <a:pt x="10652" y="4318"/>
                    <a:pt x="5827" y="6945"/>
                    <a:pt x="630" y="6945"/>
                  </a:cubicBezTo>
                  <a:cubicBezTo>
                    <a:pt x="421" y="6945"/>
                    <a:pt x="211" y="6941"/>
                    <a:pt x="1" y="6932"/>
                  </a:cubicBezTo>
                  <a:lnTo>
                    <a:pt x="1" y="6932"/>
                  </a:lnTo>
                  <a:lnTo>
                    <a:pt x="444" y="7708"/>
                  </a:lnTo>
                  <a:cubicBezTo>
                    <a:pt x="656" y="7717"/>
                    <a:pt x="868" y="7721"/>
                    <a:pt x="1080" y="7721"/>
                  </a:cubicBezTo>
                  <a:cubicBezTo>
                    <a:pt x="6226" y="7721"/>
                    <a:pt x="11096" y="5145"/>
                    <a:pt x="13919" y="777"/>
                  </a:cubicBezTo>
                  <a:lnTo>
                    <a:pt x="135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3665825" y="2718450"/>
              <a:ext cx="146950" cy="99275"/>
            </a:xfrm>
            <a:custGeom>
              <a:rect b="b" l="l" r="r" t="t"/>
              <a:pathLst>
                <a:path extrusionOk="0" h="3971" w="5878">
                  <a:moveTo>
                    <a:pt x="3981" y="783"/>
                  </a:moveTo>
                  <a:cubicBezTo>
                    <a:pt x="4465" y="783"/>
                    <a:pt x="4789" y="921"/>
                    <a:pt x="4880" y="1043"/>
                  </a:cubicBezTo>
                  <a:cubicBezTo>
                    <a:pt x="4935" y="1209"/>
                    <a:pt x="4603" y="2207"/>
                    <a:pt x="3383" y="2817"/>
                  </a:cubicBezTo>
                  <a:cubicBezTo>
                    <a:pt x="2766" y="3112"/>
                    <a:pt x="2227" y="3213"/>
                    <a:pt x="1822" y="3213"/>
                  </a:cubicBezTo>
                  <a:cubicBezTo>
                    <a:pt x="1390" y="3213"/>
                    <a:pt x="1111" y="3098"/>
                    <a:pt x="1054" y="2984"/>
                  </a:cubicBezTo>
                  <a:cubicBezTo>
                    <a:pt x="943" y="2762"/>
                    <a:pt x="1275" y="1819"/>
                    <a:pt x="2495" y="1154"/>
                  </a:cubicBezTo>
                  <a:cubicBezTo>
                    <a:pt x="3073" y="878"/>
                    <a:pt x="3582" y="783"/>
                    <a:pt x="3981" y="783"/>
                  </a:cubicBezTo>
                  <a:close/>
                  <a:moveTo>
                    <a:pt x="4050" y="1"/>
                  </a:moveTo>
                  <a:cubicBezTo>
                    <a:pt x="3497" y="1"/>
                    <a:pt x="2840" y="149"/>
                    <a:pt x="2163" y="488"/>
                  </a:cubicBezTo>
                  <a:cubicBezTo>
                    <a:pt x="666" y="1265"/>
                    <a:pt x="0" y="2595"/>
                    <a:pt x="388" y="3316"/>
                  </a:cubicBezTo>
                  <a:cubicBezTo>
                    <a:pt x="576" y="3722"/>
                    <a:pt x="1133" y="3970"/>
                    <a:pt x="1851" y="3970"/>
                  </a:cubicBezTo>
                  <a:cubicBezTo>
                    <a:pt x="2408" y="3970"/>
                    <a:pt x="3062" y="3821"/>
                    <a:pt x="3715" y="3483"/>
                  </a:cubicBezTo>
                  <a:cubicBezTo>
                    <a:pt x="5212" y="2706"/>
                    <a:pt x="5878" y="1375"/>
                    <a:pt x="5490" y="655"/>
                  </a:cubicBezTo>
                  <a:cubicBezTo>
                    <a:pt x="5302" y="248"/>
                    <a:pt x="4763" y="1"/>
                    <a:pt x="405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359450" y="2578150"/>
              <a:ext cx="461650" cy="413450"/>
            </a:xfrm>
            <a:custGeom>
              <a:rect b="b" l="l" r="r" t="t"/>
              <a:pathLst>
                <a:path extrusionOk="0" h="16538" w="18466">
                  <a:moveTo>
                    <a:pt x="9273" y="7703"/>
                  </a:moveTo>
                  <a:cubicBezTo>
                    <a:pt x="10001" y="7703"/>
                    <a:pt x="11027" y="8698"/>
                    <a:pt x="11756" y="10204"/>
                  </a:cubicBezTo>
                  <a:cubicBezTo>
                    <a:pt x="12643" y="11867"/>
                    <a:pt x="12810" y="13475"/>
                    <a:pt x="12089" y="13863"/>
                  </a:cubicBezTo>
                  <a:cubicBezTo>
                    <a:pt x="12006" y="13905"/>
                    <a:pt x="11915" y="13925"/>
                    <a:pt x="11817" y="13925"/>
                  </a:cubicBezTo>
                  <a:cubicBezTo>
                    <a:pt x="11126" y="13925"/>
                    <a:pt x="10093" y="12929"/>
                    <a:pt x="9316" y="11424"/>
                  </a:cubicBezTo>
                  <a:cubicBezTo>
                    <a:pt x="8484" y="9705"/>
                    <a:pt x="8318" y="8152"/>
                    <a:pt x="8983" y="7764"/>
                  </a:cubicBezTo>
                  <a:cubicBezTo>
                    <a:pt x="9073" y="7723"/>
                    <a:pt x="9170" y="7703"/>
                    <a:pt x="9273" y="7703"/>
                  </a:cubicBezTo>
                  <a:close/>
                  <a:moveTo>
                    <a:pt x="13530" y="1"/>
                  </a:moveTo>
                  <a:cubicBezTo>
                    <a:pt x="13142" y="2385"/>
                    <a:pt x="11590" y="5657"/>
                    <a:pt x="8706" y="7209"/>
                  </a:cubicBezTo>
                  <a:cubicBezTo>
                    <a:pt x="7506" y="7821"/>
                    <a:pt x="6204" y="8062"/>
                    <a:pt x="4933" y="8062"/>
                  </a:cubicBezTo>
                  <a:cubicBezTo>
                    <a:pt x="3091" y="8062"/>
                    <a:pt x="1313" y="7555"/>
                    <a:pt x="0" y="6932"/>
                  </a:cubicBezTo>
                  <a:lnTo>
                    <a:pt x="0" y="6932"/>
                  </a:lnTo>
                  <a:lnTo>
                    <a:pt x="1220" y="9316"/>
                  </a:lnTo>
                  <a:cubicBezTo>
                    <a:pt x="2182" y="8865"/>
                    <a:pt x="3199" y="8719"/>
                    <a:pt x="4116" y="8719"/>
                  </a:cubicBezTo>
                  <a:cubicBezTo>
                    <a:pt x="5764" y="8719"/>
                    <a:pt x="7091" y="9189"/>
                    <a:pt x="7204" y="9205"/>
                  </a:cubicBezTo>
                  <a:lnTo>
                    <a:pt x="7204" y="9205"/>
                  </a:lnTo>
                  <a:cubicBezTo>
                    <a:pt x="6944" y="9182"/>
                    <a:pt x="6683" y="9171"/>
                    <a:pt x="6423" y="9171"/>
                  </a:cubicBezTo>
                  <a:cubicBezTo>
                    <a:pt x="4804" y="9171"/>
                    <a:pt x="3207" y="9606"/>
                    <a:pt x="1775" y="10370"/>
                  </a:cubicBezTo>
                  <a:lnTo>
                    <a:pt x="2551" y="11812"/>
                  </a:lnTo>
                  <a:cubicBezTo>
                    <a:pt x="2995" y="11257"/>
                    <a:pt x="3494" y="10814"/>
                    <a:pt x="4104" y="10536"/>
                  </a:cubicBezTo>
                  <a:cubicBezTo>
                    <a:pt x="4867" y="10143"/>
                    <a:pt x="5650" y="9952"/>
                    <a:pt x="6347" y="9952"/>
                  </a:cubicBezTo>
                  <a:cubicBezTo>
                    <a:pt x="7321" y="9952"/>
                    <a:pt x="8129" y="10324"/>
                    <a:pt x="8484" y="11035"/>
                  </a:cubicBezTo>
                  <a:cubicBezTo>
                    <a:pt x="9094" y="12200"/>
                    <a:pt x="8152" y="13919"/>
                    <a:pt x="6322" y="14862"/>
                  </a:cubicBezTo>
                  <a:cubicBezTo>
                    <a:pt x="5712" y="15139"/>
                    <a:pt x="5046" y="15361"/>
                    <a:pt x="4381" y="15416"/>
                  </a:cubicBezTo>
                  <a:lnTo>
                    <a:pt x="4936" y="16525"/>
                  </a:lnTo>
                  <a:cubicBezTo>
                    <a:pt x="5146" y="16534"/>
                    <a:pt x="5356" y="16538"/>
                    <a:pt x="5565" y="16538"/>
                  </a:cubicBezTo>
                  <a:cubicBezTo>
                    <a:pt x="10762" y="16538"/>
                    <a:pt x="15587" y="13911"/>
                    <a:pt x="18466" y="9594"/>
                  </a:cubicBezTo>
                  <a:lnTo>
                    <a:pt x="17911" y="8485"/>
                  </a:lnTo>
                  <a:cubicBezTo>
                    <a:pt x="17467" y="8984"/>
                    <a:pt x="16913" y="9427"/>
                    <a:pt x="16303" y="9760"/>
                  </a:cubicBezTo>
                  <a:cubicBezTo>
                    <a:pt x="15571" y="10126"/>
                    <a:pt x="14810" y="10303"/>
                    <a:pt x="14126" y="10303"/>
                  </a:cubicBezTo>
                  <a:cubicBezTo>
                    <a:pt x="13153" y="10303"/>
                    <a:pt x="12336" y="9945"/>
                    <a:pt x="11978" y="9261"/>
                  </a:cubicBezTo>
                  <a:cubicBezTo>
                    <a:pt x="11368" y="8041"/>
                    <a:pt x="12311" y="6377"/>
                    <a:pt x="14085" y="5435"/>
                  </a:cubicBezTo>
                  <a:cubicBezTo>
                    <a:pt x="14695" y="5102"/>
                    <a:pt x="15360" y="4936"/>
                    <a:pt x="16026" y="4880"/>
                  </a:cubicBezTo>
                  <a:lnTo>
                    <a:pt x="15305" y="3439"/>
                  </a:lnTo>
                  <a:cubicBezTo>
                    <a:pt x="13641" y="4270"/>
                    <a:pt x="12200" y="5546"/>
                    <a:pt x="11202" y="7154"/>
                  </a:cubicBezTo>
                  <a:cubicBezTo>
                    <a:pt x="11202" y="7043"/>
                    <a:pt x="12144" y="3827"/>
                    <a:pt x="14750" y="2330"/>
                  </a:cubicBezTo>
                  <a:lnTo>
                    <a:pt x="13530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643625" y="2699275"/>
              <a:ext cx="185800" cy="137075"/>
            </a:xfrm>
            <a:custGeom>
              <a:rect b="b" l="l" r="r" t="t"/>
              <a:pathLst>
                <a:path extrusionOk="0" h="5483" w="7432">
                  <a:moveTo>
                    <a:pt x="4896" y="785"/>
                  </a:moveTo>
                  <a:cubicBezTo>
                    <a:pt x="5630" y="785"/>
                    <a:pt x="6187" y="1039"/>
                    <a:pt x="6378" y="1422"/>
                  </a:cubicBezTo>
                  <a:cubicBezTo>
                    <a:pt x="6766" y="2142"/>
                    <a:pt x="6100" y="3473"/>
                    <a:pt x="4603" y="4250"/>
                  </a:cubicBezTo>
                  <a:cubicBezTo>
                    <a:pt x="3926" y="4588"/>
                    <a:pt x="3269" y="4737"/>
                    <a:pt x="2716" y="4737"/>
                  </a:cubicBezTo>
                  <a:cubicBezTo>
                    <a:pt x="2003" y="4737"/>
                    <a:pt x="1464" y="4489"/>
                    <a:pt x="1276" y="4083"/>
                  </a:cubicBezTo>
                  <a:cubicBezTo>
                    <a:pt x="888" y="3362"/>
                    <a:pt x="1554" y="2032"/>
                    <a:pt x="3051" y="1255"/>
                  </a:cubicBezTo>
                  <a:cubicBezTo>
                    <a:pt x="3712" y="925"/>
                    <a:pt x="4352" y="785"/>
                    <a:pt x="4896" y="785"/>
                  </a:cubicBezTo>
                  <a:close/>
                  <a:moveTo>
                    <a:pt x="5091" y="1"/>
                  </a:moveTo>
                  <a:cubicBezTo>
                    <a:pt x="4965" y="1"/>
                    <a:pt x="4839" y="12"/>
                    <a:pt x="4714" y="35"/>
                  </a:cubicBezTo>
                  <a:cubicBezTo>
                    <a:pt x="3993" y="91"/>
                    <a:pt x="3328" y="257"/>
                    <a:pt x="2718" y="590"/>
                  </a:cubicBezTo>
                  <a:cubicBezTo>
                    <a:pt x="944" y="1477"/>
                    <a:pt x="1" y="3196"/>
                    <a:pt x="611" y="4416"/>
                  </a:cubicBezTo>
                  <a:cubicBezTo>
                    <a:pt x="971" y="5104"/>
                    <a:pt x="1796" y="5482"/>
                    <a:pt x="2777" y="5482"/>
                  </a:cubicBezTo>
                  <a:cubicBezTo>
                    <a:pt x="3456" y="5482"/>
                    <a:pt x="4210" y="5301"/>
                    <a:pt x="4936" y="4915"/>
                  </a:cubicBezTo>
                  <a:cubicBezTo>
                    <a:pt x="5546" y="4582"/>
                    <a:pt x="6100" y="4139"/>
                    <a:pt x="6544" y="3640"/>
                  </a:cubicBezTo>
                  <a:cubicBezTo>
                    <a:pt x="7210" y="2974"/>
                    <a:pt x="7431" y="1976"/>
                    <a:pt x="7043" y="1089"/>
                  </a:cubicBezTo>
                  <a:cubicBezTo>
                    <a:pt x="6614" y="422"/>
                    <a:pt x="5858" y="1"/>
                    <a:pt x="50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2" name="Google Shape;1002;p9"/>
          <p:cNvGrpSpPr/>
          <p:nvPr/>
        </p:nvGrpSpPr>
        <p:grpSpPr>
          <a:xfrm>
            <a:off x="7986450" y="233025"/>
            <a:ext cx="578100" cy="596125"/>
            <a:chOff x="3943075" y="1574475"/>
            <a:chExt cx="578100" cy="596125"/>
          </a:xfrm>
        </p:grpSpPr>
        <p:sp>
          <p:nvSpPr>
            <p:cNvPr id="1003" name="Google Shape;1003;p9"/>
            <p:cNvSpPr/>
            <p:nvPr/>
          </p:nvSpPr>
          <p:spPr>
            <a:xfrm>
              <a:off x="4307650" y="1914125"/>
              <a:ext cx="81825" cy="101225"/>
            </a:xfrm>
            <a:custGeom>
              <a:rect b="b" l="l" r="r" t="t"/>
              <a:pathLst>
                <a:path extrusionOk="0" h="4049" w="3273">
                  <a:moveTo>
                    <a:pt x="1" y="0"/>
                  </a:moveTo>
                  <a:cubicBezTo>
                    <a:pt x="1" y="1"/>
                    <a:pt x="611" y="2718"/>
                    <a:pt x="2552" y="4048"/>
                  </a:cubicBezTo>
                  <a:lnTo>
                    <a:pt x="3273" y="2995"/>
                  </a:lnTo>
                  <a:cubicBezTo>
                    <a:pt x="1886" y="2385"/>
                    <a:pt x="777" y="1331"/>
                    <a:pt x="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4296575" y="2034725"/>
              <a:ext cx="34675" cy="47175"/>
            </a:xfrm>
            <a:custGeom>
              <a:rect b="b" l="l" r="r" t="t"/>
              <a:pathLst>
                <a:path extrusionOk="0" h="1887" w="1387">
                  <a:moveTo>
                    <a:pt x="721" y="1"/>
                  </a:moveTo>
                  <a:lnTo>
                    <a:pt x="0" y="999"/>
                  </a:lnTo>
                  <a:lnTo>
                    <a:pt x="1220" y="1886"/>
                  </a:lnTo>
                  <a:cubicBezTo>
                    <a:pt x="1276" y="1831"/>
                    <a:pt x="1276" y="1831"/>
                    <a:pt x="1276" y="1831"/>
                  </a:cubicBezTo>
                  <a:cubicBezTo>
                    <a:pt x="1331" y="1720"/>
                    <a:pt x="1387" y="1165"/>
                    <a:pt x="72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4376975" y="1849150"/>
              <a:ext cx="76125" cy="59575"/>
            </a:xfrm>
            <a:custGeom>
              <a:rect b="b" l="l" r="r" t="t"/>
              <a:pathLst>
                <a:path extrusionOk="0" h="2383" w="3045">
                  <a:moveTo>
                    <a:pt x="1325" y="1"/>
                  </a:moveTo>
                  <a:cubicBezTo>
                    <a:pt x="952" y="1"/>
                    <a:pt x="595" y="182"/>
                    <a:pt x="389" y="492"/>
                  </a:cubicBezTo>
                  <a:cubicBezTo>
                    <a:pt x="1" y="1047"/>
                    <a:pt x="111" y="1768"/>
                    <a:pt x="666" y="2156"/>
                  </a:cubicBezTo>
                  <a:cubicBezTo>
                    <a:pt x="894" y="2315"/>
                    <a:pt x="1124" y="2383"/>
                    <a:pt x="1340" y="2383"/>
                  </a:cubicBezTo>
                  <a:cubicBezTo>
                    <a:pt x="2334" y="2383"/>
                    <a:pt x="3044" y="944"/>
                    <a:pt x="1997" y="215"/>
                  </a:cubicBezTo>
                  <a:cubicBezTo>
                    <a:pt x="1787" y="68"/>
                    <a:pt x="1553" y="1"/>
                    <a:pt x="132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4249450" y="1983450"/>
              <a:ext cx="54075" cy="59625"/>
            </a:xfrm>
            <a:custGeom>
              <a:rect b="b" l="l" r="r" t="t"/>
              <a:pathLst>
                <a:path extrusionOk="0" h="2385" w="2163">
                  <a:moveTo>
                    <a:pt x="943" y="0"/>
                  </a:moveTo>
                  <a:lnTo>
                    <a:pt x="0" y="1386"/>
                  </a:lnTo>
                  <a:lnTo>
                    <a:pt x="1442" y="2384"/>
                  </a:lnTo>
                  <a:lnTo>
                    <a:pt x="2163" y="1386"/>
                  </a:lnTo>
                  <a:cubicBezTo>
                    <a:pt x="1774" y="887"/>
                    <a:pt x="1386" y="444"/>
                    <a:pt x="94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4354800" y="1830650"/>
              <a:ext cx="129525" cy="99650"/>
            </a:xfrm>
            <a:custGeom>
              <a:rect b="b" l="l" r="r" t="t"/>
              <a:pathLst>
                <a:path extrusionOk="0" h="3986" w="5181">
                  <a:moveTo>
                    <a:pt x="2212" y="741"/>
                  </a:moveTo>
                  <a:cubicBezTo>
                    <a:pt x="2440" y="741"/>
                    <a:pt x="2674" y="808"/>
                    <a:pt x="2884" y="955"/>
                  </a:cubicBezTo>
                  <a:cubicBezTo>
                    <a:pt x="3771" y="1510"/>
                    <a:pt x="3494" y="2896"/>
                    <a:pt x="2440" y="3062"/>
                  </a:cubicBezTo>
                  <a:cubicBezTo>
                    <a:pt x="2351" y="3081"/>
                    <a:pt x="2265" y="3090"/>
                    <a:pt x="2182" y="3090"/>
                  </a:cubicBezTo>
                  <a:cubicBezTo>
                    <a:pt x="1275" y="3090"/>
                    <a:pt x="717" y="2045"/>
                    <a:pt x="1276" y="1232"/>
                  </a:cubicBezTo>
                  <a:cubicBezTo>
                    <a:pt x="1482" y="922"/>
                    <a:pt x="1839" y="741"/>
                    <a:pt x="2212" y="741"/>
                  </a:cubicBezTo>
                  <a:close/>
                  <a:moveTo>
                    <a:pt x="2220" y="1"/>
                  </a:moveTo>
                  <a:cubicBezTo>
                    <a:pt x="1599" y="1"/>
                    <a:pt x="988" y="295"/>
                    <a:pt x="610" y="844"/>
                  </a:cubicBezTo>
                  <a:cubicBezTo>
                    <a:pt x="0" y="1731"/>
                    <a:pt x="222" y="2896"/>
                    <a:pt x="1109" y="3561"/>
                  </a:cubicBezTo>
                  <a:cubicBezTo>
                    <a:pt x="1509" y="3859"/>
                    <a:pt x="1914" y="3985"/>
                    <a:pt x="2295" y="3985"/>
                  </a:cubicBezTo>
                  <a:cubicBezTo>
                    <a:pt x="3976" y="3985"/>
                    <a:pt x="5181" y="1520"/>
                    <a:pt x="3327" y="345"/>
                  </a:cubicBezTo>
                  <a:cubicBezTo>
                    <a:pt x="2989" y="113"/>
                    <a:pt x="2603" y="1"/>
                    <a:pt x="222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4297375" y="1798575"/>
              <a:ext cx="223800" cy="159925"/>
            </a:xfrm>
            <a:custGeom>
              <a:rect b="b" l="l" r="r" t="t"/>
              <a:pathLst>
                <a:path extrusionOk="0" h="6397" w="8952">
                  <a:moveTo>
                    <a:pt x="4448" y="1221"/>
                  </a:moveTo>
                  <a:cubicBezTo>
                    <a:pt x="5829" y="1221"/>
                    <a:pt x="7138" y="2784"/>
                    <a:pt x="6068" y="4290"/>
                  </a:cubicBezTo>
                  <a:lnTo>
                    <a:pt x="6123" y="4290"/>
                  </a:lnTo>
                  <a:cubicBezTo>
                    <a:pt x="5690" y="4915"/>
                    <a:pt x="5114" y="5174"/>
                    <a:pt x="4549" y="5174"/>
                  </a:cubicBezTo>
                  <a:cubicBezTo>
                    <a:pt x="3160" y="5174"/>
                    <a:pt x="1843" y="3609"/>
                    <a:pt x="2907" y="2072"/>
                  </a:cubicBezTo>
                  <a:cubicBezTo>
                    <a:pt x="3334" y="1470"/>
                    <a:pt x="3897" y="1221"/>
                    <a:pt x="4448" y="1221"/>
                  </a:cubicBezTo>
                  <a:close/>
                  <a:moveTo>
                    <a:pt x="4591" y="1"/>
                  </a:moveTo>
                  <a:cubicBezTo>
                    <a:pt x="1888" y="1"/>
                    <a:pt x="0" y="3787"/>
                    <a:pt x="2741" y="5842"/>
                  </a:cubicBezTo>
                  <a:cubicBezTo>
                    <a:pt x="3240" y="6175"/>
                    <a:pt x="3905" y="6397"/>
                    <a:pt x="4571" y="6397"/>
                  </a:cubicBezTo>
                  <a:cubicBezTo>
                    <a:pt x="7676" y="6397"/>
                    <a:pt x="8951" y="2349"/>
                    <a:pt x="6401" y="575"/>
                  </a:cubicBezTo>
                  <a:cubicBezTo>
                    <a:pt x="5785" y="174"/>
                    <a:pt x="5169" y="1"/>
                    <a:pt x="45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4200925" y="1939075"/>
              <a:ext cx="58250" cy="62400"/>
            </a:xfrm>
            <a:custGeom>
              <a:rect b="b" l="l" r="r" t="t"/>
              <a:pathLst>
                <a:path extrusionOk="0" h="2496" w="2330">
                  <a:moveTo>
                    <a:pt x="998" y="1"/>
                  </a:moveTo>
                  <a:lnTo>
                    <a:pt x="0" y="1442"/>
                  </a:lnTo>
                  <a:lnTo>
                    <a:pt x="1442" y="2496"/>
                  </a:lnTo>
                  <a:lnTo>
                    <a:pt x="2329" y="1165"/>
                  </a:lnTo>
                  <a:cubicBezTo>
                    <a:pt x="1941" y="777"/>
                    <a:pt x="1497" y="389"/>
                    <a:pt x="99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4390850" y="1728000"/>
              <a:ext cx="113700" cy="96050"/>
            </a:xfrm>
            <a:custGeom>
              <a:rect b="b" l="l" r="r" t="t"/>
              <a:pathLst>
                <a:path extrusionOk="0" h="3842" w="4548">
                  <a:moveTo>
                    <a:pt x="3123" y="0"/>
                  </a:moveTo>
                  <a:cubicBezTo>
                    <a:pt x="1894" y="0"/>
                    <a:pt x="737" y="555"/>
                    <a:pt x="0" y="1568"/>
                  </a:cubicBezTo>
                  <a:cubicBezTo>
                    <a:pt x="100" y="1561"/>
                    <a:pt x="199" y="1558"/>
                    <a:pt x="299" y="1558"/>
                  </a:cubicBezTo>
                  <a:cubicBezTo>
                    <a:pt x="1971" y="1558"/>
                    <a:pt x="3605" y="2428"/>
                    <a:pt x="4547" y="3841"/>
                  </a:cubicBezTo>
                  <a:cubicBezTo>
                    <a:pt x="4270" y="2399"/>
                    <a:pt x="4103" y="1568"/>
                    <a:pt x="3882" y="70"/>
                  </a:cubicBezTo>
                  <a:cubicBezTo>
                    <a:pt x="3628" y="23"/>
                    <a:pt x="3374" y="0"/>
                    <a:pt x="31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4207850" y="1671975"/>
              <a:ext cx="182600" cy="194000"/>
            </a:xfrm>
            <a:custGeom>
              <a:rect b="b" l="l" r="r" t="t"/>
              <a:pathLst>
                <a:path extrusionOk="0" h="7760" w="7304">
                  <a:moveTo>
                    <a:pt x="4867" y="0"/>
                  </a:moveTo>
                  <a:cubicBezTo>
                    <a:pt x="4745" y="0"/>
                    <a:pt x="4620" y="12"/>
                    <a:pt x="4492" y="38"/>
                  </a:cubicBezTo>
                  <a:cubicBezTo>
                    <a:pt x="3938" y="93"/>
                    <a:pt x="3494" y="426"/>
                    <a:pt x="3217" y="814"/>
                  </a:cubicBezTo>
                  <a:lnTo>
                    <a:pt x="0" y="5528"/>
                  </a:lnTo>
                  <a:cubicBezTo>
                    <a:pt x="389" y="5749"/>
                    <a:pt x="555" y="6193"/>
                    <a:pt x="500" y="6692"/>
                  </a:cubicBezTo>
                  <a:cubicBezTo>
                    <a:pt x="444" y="7025"/>
                    <a:pt x="555" y="7358"/>
                    <a:pt x="832" y="7524"/>
                  </a:cubicBezTo>
                  <a:lnTo>
                    <a:pt x="943" y="7635"/>
                  </a:lnTo>
                  <a:cubicBezTo>
                    <a:pt x="1082" y="7718"/>
                    <a:pt x="1248" y="7760"/>
                    <a:pt x="1414" y="7760"/>
                  </a:cubicBezTo>
                  <a:cubicBezTo>
                    <a:pt x="1581" y="7760"/>
                    <a:pt x="1747" y="7718"/>
                    <a:pt x="1886" y="7635"/>
                  </a:cubicBezTo>
                  <a:cubicBezTo>
                    <a:pt x="2069" y="7530"/>
                    <a:pt x="2277" y="7475"/>
                    <a:pt x="2486" y="7475"/>
                  </a:cubicBezTo>
                  <a:cubicBezTo>
                    <a:pt x="2721" y="7475"/>
                    <a:pt x="2956" y="7544"/>
                    <a:pt x="3161" y="7690"/>
                  </a:cubicBezTo>
                  <a:lnTo>
                    <a:pt x="6433" y="3032"/>
                  </a:lnTo>
                  <a:cubicBezTo>
                    <a:pt x="7303" y="1753"/>
                    <a:pt x="6330" y="0"/>
                    <a:pt x="486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4152400" y="1901650"/>
              <a:ext cx="58250" cy="56850"/>
            </a:xfrm>
            <a:custGeom>
              <a:rect b="b" l="l" r="r" t="t"/>
              <a:pathLst>
                <a:path extrusionOk="0" h="2274" w="2330">
                  <a:moveTo>
                    <a:pt x="888" y="0"/>
                  </a:moveTo>
                  <a:lnTo>
                    <a:pt x="0" y="1276"/>
                  </a:lnTo>
                  <a:lnTo>
                    <a:pt x="1498" y="2274"/>
                  </a:lnTo>
                  <a:lnTo>
                    <a:pt x="2329" y="999"/>
                  </a:lnTo>
                  <a:lnTo>
                    <a:pt x="1609" y="499"/>
                  </a:lnTo>
                  <a:cubicBezTo>
                    <a:pt x="1387" y="333"/>
                    <a:pt x="1165" y="167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3943075" y="1883625"/>
              <a:ext cx="357675" cy="286975"/>
            </a:xfrm>
            <a:custGeom>
              <a:rect b="b" l="l" r="r" t="t"/>
              <a:pathLst>
                <a:path extrusionOk="0" h="11479" w="14307">
                  <a:moveTo>
                    <a:pt x="943" y="1"/>
                  </a:moveTo>
                  <a:lnTo>
                    <a:pt x="0" y="1331"/>
                  </a:lnTo>
                  <a:cubicBezTo>
                    <a:pt x="333" y="3106"/>
                    <a:pt x="499" y="4104"/>
                    <a:pt x="832" y="5934"/>
                  </a:cubicBezTo>
                  <a:lnTo>
                    <a:pt x="8817" y="11479"/>
                  </a:lnTo>
                  <a:lnTo>
                    <a:pt x="13419" y="10647"/>
                  </a:lnTo>
                  <a:lnTo>
                    <a:pt x="14307" y="9316"/>
                  </a:lnTo>
                  <a:cubicBezTo>
                    <a:pt x="12366" y="9205"/>
                    <a:pt x="9482" y="8041"/>
                    <a:pt x="6654" y="6045"/>
                  </a:cubicBezTo>
                  <a:cubicBezTo>
                    <a:pt x="3771" y="4104"/>
                    <a:pt x="1719" y="1775"/>
                    <a:pt x="94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4096950" y="1871150"/>
              <a:ext cx="61025" cy="56850"/>
            </a:xfrm>
            <a:custGeom>
              <a:rect b="b" l="l" r="r" t="t"/>
              <a:pathLst>
                <a:path extrusionOk="0" h="2274" w="2441">
                  <a:moveTo>
                    <a:pt x="888" y="0"/>
                  </a:moveTo>
                  <a:lnTo>
                    <a:pt x="0" y="1276"/>
                  </a:lnTo>
                  <a:lnTo>
                    <a:pt x="1442" y="2274"/>
                  </a:lnTo>
                  <a:lnTo>
                    <a:pt x="2440" y="832"/>
                  </a:lnTo>
                  <a:cubicBezTo>
                    <a:pt x="1941" y="500"/>
                    <a:pt x="1387" y="222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4169025" y="1574475"/>
              <a:ext cx="113700" cy="104000"/>
            </a:xfrm>
            <a:custGeom>
              <a:rect b="b" l="l" r="r" t="t"/>
              <a:pathLst>
                <a:path extrusionOk="0" h="4160" w="4548">
                  <a:moveTo>
                    <a:pt x="3827" y="1"/>
                  </a:moveTo>
                  <a:lnTo>
                    <a:pt x="1" y="666"/>
                  </a:lnTo>
                  <a:cubicBezTo>
                    <a:pt x="1775" y="1110"/>
                    <a:pt x="3217" y="2441"/>
                    <a:pt x="3772" y="4160"/>
                  </a:cubicBezTo>
                  <a:cubicBezTo>
                    <a:pt x="4548" y="2884"/>
                    <a:pt x="4548" y="1276"/>
                    <a:pt x="382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4033175" y="1927675"/>
              <a:ext cx="203800" cy="141750"/>
            </a:xfrm>
            <a:custGeom>
              <a:rect b="b" l="l" r="r" t="t"/>
              <a:pathLst>
                <a:path extrusionOk="0" h="5670" w="8152">
                  <a:moveTo>
                    <a:pt x="283" y="0"/>
                  </a:moveTo>
                  <a:cubicBezTo>
                    <a:pt x="185" y="0"/>
                    <a:pt x="90" y="4"/>
                    <a:pt x="1" y="13"/>
                  </a:cubicBezTo>
                  <a:lnTo>
                    <a:pt x="167" y="235"/>
                  </a:lnTo>
                  <a:cubicBezTo>
                    <a:pt x="278" y="290"/>
                    <a:pt x="333" y="346"/>
                    <a:pt x="389" y="401"/>
                  </a:cubicBezTo>
                  <a:cubicBezTo>
                    <a:pt x="444" y="512"/>
                    <a:pt x="500" y="568"/>
                    <a:pt x="555" y="623"/>
                  </a:cubicBezTo>
                  <a:lnTo>
                    <a:pt x="777" y="789"/>
                  </a:lnTo>
                  <a:lnTo>
                    <a:pt x="1387" y="1399"/>
                  </a:lnTo>
                  <a:lnTo>
                    <a:pt x="1720" y="1677"/>
                  </a:lnTo>
                  <a:cubicBezTo>
                    <a:pt x="1831" y="1787"/>
                    <a:pt x="1997" y="1898"/>
                    <a:pt x="2108" y="2009"/>
                  </a:cubicBezTo>
                  <a:cubicBezTo>
                    <a:pt x="2163" y="2065"/>
                    <a:pt x="2219" y="2120"/>
                    <a:pt x="2330" y="2176"/>
                  </a:cubicBezTo>
                  <a:cubicBezTo>
                    <a:pt x="2330" y="2231"/>
                    <a:pt x="2385" y="2286"/>
                    <a:pt x="2440" y="2286"/>
                  </a:cubicBezTo>
                  <a:cubicBezTo>
                    <a:pt x="2607" y="2397"/>
                    <a:pt x="2773" y="2508"/>
                    <a:pt x="2884" y="2619"/>
                  </a:cubicBezTo>
                  <a:lnTo>
                    <a:pt x="2995" y="2730"/>
                  </a:lnTo>
                  <a:lnTo>
                    <a:pt x="3161" y="2841"/>
                  </a:lnTo>
                  <a:lnTo>
                    <a:pt x="3439" y="3063"/>
                  </a:lnTo>
                  <a:cubicBezTo>
                    <a:pt x="3550" y="3118"/>
                    <a:pt x="3660" y="3229"/>
                    <a:pt x="3771" y="3285"/>
                  </a:cubicBezTo>
                  <a:lnTo>
                    <a:pt x="4159" y="3562"/>
                  </a:lnTo>
                  <a:lnTo>
                    <a:pt x="4437" y="3728"/>
                  </a:lnTo>
                  <a:lnTo>
                    <a:pt x="4548" y="3839"/>
                  </a:lnTo>
                  <a:lnTo>
                    <a:pt x="4659" y="3895"/>
                  </a:lnTo>
                  <a:cubicBezTo>
                    <a:pt x="4825" y="4005"/>
                    <a:pt x="4991" y="4116"/>
                    <a:pt x="5158" y="4172"/>
                  </a:cubicBezTo>
                  <a:cubicBezTo>
                    <a:pt x="5213" y="4227"/>
                    <a:pt x="5269" y="4227"/>
                    <a:pt x="5324" y="4283"/>
                  </a:cubicBezTo>
                  <a:lnTo>
                    <a:pt x="5601" y="4449"/>
                  </a:lnTo>
                  <a:lnTo>
                    <a:pt x="5989" y="4671"/>
                  </a:lnTo>
                  <a:cubicBezTo>
                    <a:pt x="6100" y="4726"/>
                    <a:pt x="6211" y="4782"/>
                    <a:pt x="6378" y="4837"/>
                  </a:cubicBezTo>
                  <a:lnTo>
                    <a:pt x="7154" y="5225"/>
                  </a:lnTo>
                  <a:lnTo>
                    <a:pt x="7376" y="5336"/>
                  </a:lnTo>
                  <a:lnTo>
                    <a:pt x="7653" y="5447"/>
                  </a:lnTo>
                  <a:lnTo>
                    <a:pt x="7875" y="5558"/>
                  </a:lnTo>
                  <a:lnTo>
                    <a:pt x="8152" y="5669"/>
                  </a:lnTo>
                  <a:cubicBezTo>
                    <a:pt x="7819" y="4560"/>
                    <a:pt x="6599" y="3007"/>
                    <a:pt x="4825" y="1787"/>
                  </a:cubicBezTo>
                  <a:cubicBezTo>
                    <a:pt x="3187" y="610"/>
                    <a:pt x="1455" y="0"/>
                    <a:pt x="2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4041500" y="1846200"/>
              <a:ext cx="59625" cy="51325"/>
            </a:xfrm>
            <a:custGeom>
              <a:rect b="b" l="l" r="r" t="t"/>
              <a:pathLst>
                <a:path extrusionOk="0" h="2053" w="2385">
                  <a:moveTo>
                    <a:pt x="666" y="0"/>
                  </a:moveTo>
                  <a:lnTo>
                    <a:pt x="0" y="1054"/>
                  </a:lnTo>
                  <a:lnTo>
                    <a:pt x="1387" y="2052"/>
                  </a:lnTo>
                  <a:lnTo>
                    <a:pt x="2385" y="666"/>
                  </a:lnTo>
                  <a:cubicBezTo>
                    <a:pt x="1830" y="389"/>
                    <a:pt x="1276" y="222"/>
                    <a:pt x="6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3988825" y="1842050"/>
              <a:ext cx="338275" cy="241975"/>
            </a:xfrm>
            <a:custGeom>
              <a:rect b="b" l="l" r="r" t="t"/>
              <a:pathLst>
                <a:path extrusionOk="0" h="9679" w="13531">
                  <a:moveTo>
                    <a:pt x="1941" y="0"/>
                  </a:moveTo>
                  <a:lnTo>
                    <a:pt x="1276" y="998"/>
                  </a:lnTo>
                  <a:lnTo>
                    <a:pt x="56" y="166"/>
                  </a:lnTo>
                  <a:lnTo>
                    <a:pt x="56" y="166"/>
                  </a:lnTo>
                  <a:cubicBezTo>
                    <a:pt x="0" y="388"/>
                    <a:pt x="111" y="1054"/>
                    <a:pt x="943" y="2329"/>
                  </a:cubicBezTo>
                  <a:cubicBezTo>
                    <a:pt x="1165" y="2662"/>
                    <a:pt x="1442" y="2994"/>
                    <a:pt x="1775" y="3383"/>
                  </a:cubicBezTo>
                  <a:cubicBezTo>
                    <a:pt x="1859" y="3375"/>
                    <a:pt x="1946" y="3371"/>
                    <a:pt x="2038" y="3371"/>
                  </a:cubicBezTo>
                  <a:cubicBezTo>
                    <a:pt x="3211" y="3371"/>
                    <a:pt x="4953" y="4025"/>
                    <a:pt x="6599" y="5157"/>
                  </a:cubicBezTo>
                  <a:cubicBezTo>
                    <a:pt x="8373" y="6377"/>
                    <a:pt x="9593" y="7874"/>
                    <a:pt x="9926" y="9039"/>
                  </a:cubicBezTo>
                  <a:cubicBezTo>
                    <a:pt x="10370" y="9205"/>
                    <a:pt x="10758" y="9371"/>
                    <a:pt x="11257" y="9482"/>
                  </a:cubicBezTo>
                  <a:cubicBezTo>
                    <a:pt x="11894" y="9629"/>
                    <a:pt x="12368" y="9679"/>
                    <a:pt x="12719" y="9679"/>
                  </a:cubicBezTo>
                  <a:cubicBezTo>
                    <a:pt x="13162" y="9679"/>
                    <a:pt x="13406" y="9600"/>
                    <a:pt x="13530" y="9538"/>
                  </a:cubicBezTo>
                  <a:lnTo>
                    <a:pt x="12310" y="8706"/>
                  </a:lnTo>
                  <a:lnTo>
                    <a:pt x="13031" y="7652"/>
                  </a:lnTo>
                  <a:cubicBezTo>
                    <a:pt x="12920" y="7541"/>
                    <a:pt x="12865" y="7375"/>
                    <a:pt x="12754" y="7264"/>
                  </a:cubicBezTo>
                  <a:cubicBezTo>
                    <a:pt x="12699" y="7153"/>
                    <a:pt x="12643" y="7098"/>
                    <a:pt x="12588" y="6987"/>
                  </a:cubicBezTo>
                  <a:lnTo>
                    <a:pt x="11867" y="8040"/>
                  </a:lnTo>
                  <a:lnTo>
                    <a:pt x="10425" y="6987"/>
                  </a:lnTo>
                  <a:lnTo>
                    <a:pt x="11423" y="5601"/>
                  </a:lnTo>
                  <a:lnTo>
                    <a:pt x="10869" y="5046"/>
                  </a:lnTo>
                  <a:lnTo>
                    <a:pt x="9981" y="6377"/>
                  </a:lnTo>
                  <a:lnTo>
                    <a:pt x="8484" y="5323"/>
                  </a:lnTo>
                  <a:lnTo>
                    <a:pt x="9482" y="3882"/>
                  </a:lnTo>
                  <a:lnTo>
                    <a:pt x="8872" y="3438"/>
                  </a:lnTo>
                  <a:lnTo>
                    <a:pt x="8041" y="4658"/>
                  </a:lnTo>
                  <a:lnTo>
                    <a:pt x="6599" y="3660"/>
                  </a:lnTo>
                  <a:lnTo>
                    <a:pt x="7431" y="2440"/>
                  </a:lnTo>
                  <a:lnTo>
                    <a:pt x="6765" y="1996"/>
                  </a:lnTo>
                  <a:lnTo>
                    <a:pt x="5767" y="3438"/>
                  </a:lnTo>
                  <a:lnTo>
                    <a:pt x="4270" y="2440"/>
                  </a:lnTo>
                  <a:lnTo>
                    <a:pt x="5213" y="1164"/>
                  </a:lnTo>
                  <a:cubicBezTo>
                    <a:pt x="4991" y="1054"/>
                    <a:pt x="4769" y="943"/>
                    <a:pt x="4492" y="832"/>
                  </a:cubicBezTo>
                  <a:lnTo>
                    <a:pt x="3494" y="2218"/>
                  </a:lnTo>
                  <a:lnTo>
                    <a:pt x="2052" y="1220"/>
                  </a:lnTo>
                  <a:lnTo>
                    <a:pt x="2773" y="166"/>
                  </a:lnTo>
                  <a:cubicBezTo>
                    <a:pt x="2662" y="166"/>
                    <a:pt x="2551" y="111"/>
                    <a:pt x="2440" y="111"/>
                  </a:cubicBezTo>
                  <a:cubicBezTo>
                    <a:pt x="2274" y="55"/>
                    <a:pt x="2107" y="0"/>
                    <a:pt x="194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4019325" y="1574475"/>
              <a:ext cx="485225" cy="467200"/>
            </a:xfrm>
            <a:custGeom>
              <a:rect b="b" l="l" r="r" t="t"/>
              <a:pathLst>
                <a:path extrusionOk="0" h="18688" w="19409">
                  <a:moveTo>
                    <a:pt x="12408" y="3900"/>
                  </a:moveTo>
                  <a:cubicBezTo>
                    <a:pt x="13871" y="3900"/>
                    <a:pt x="14844" y="5653"/>
                    <a:pt x="13974" y="6932"/>
                  </a:cubicBezTo>
                  <a:lnTo>
                    <a:pt x="10702" y="11590"/>
                  </a:lnTo>
                  <a:cubicBezTo>
                    <a:pt x="10497" y="11444"/>
                    <a:pt x="10262" y="11375"/>
                    <a:pt x="10027" y="11375"/>
                  </a:cubicBezTo>
                  <a:cubicBezTo>
                    <a:pt x="9818" y="11375"/>
                    <a:pt x="9610" y="11430"/>
                    <a:pt x="9427" y="11535"/>
                  </a:cubicBezTo>
                  <a:cubicBezTo>
                    <a:pt x="9288" y="11618"/>
                    <a:pt x="9122" y="11660"/>
                    <a:pt x="8955" y="11660"/>
                  </a:cubicBezTo>
                  <a:cubicBezTo>
                    <a:pt x="8789" y="11660"/>
                    <a:pt x="8623" y="11618"/>
                    <a:pt x="8484" y="11535"/>
                  </a:cubicBezTo>
                  <a:lnTo>
                    <a:pt x="8373" y="11424"/>
                  </a:lnTo>
                  <a:cubicBezTo>
                    <a:pt x="8096" y="11258"/>
                    <a:pt x="7985" y="10925"/>
                    <a:pt x="8041" y="10592"/>
                  </a:cubicBezTo>
                  <a:cubicBezTo>
                    <a:pt x="8096" y="10093"/>
                    <a:pt x="7930" y="9649"/>
                    <a:pt x="7541" y="9428"/>
                  </a:cubicBezTo>
                  <a:lnTo>
                    <a:pt x="10758" y="4714"/>
                  </a:lnTo>
                  <a:cubicBezTo>
                    <a:pt x="11035" y="4326"/>
                    <a:pt x="11479" y="3993"/>
                    <a:pt x="12033" y="3938"/>
                  </a:cubicBezTo>
                  <a:cubicBezTo>
                    <a:pt x="12161" y="3912"/>
                    <a:pt x="12286" y="3900"/>
                    <a:pt x="12408" y="3900"/>
                  </a:cubicBezTo>
                  <a:close/>
                  <a:moveTo>
                    <a:pt x="9815" y="1"/>
                  </a:moveTo>
                  <a:cubicBezTo>
                    <a:pt x="10591" y="1276"/>
                    <a:pt x="10591" y="2884"/>
                    <a:pt x="9760" y="4160"/>
                  </a:cubicBezTo>
                  <a:cubicBezTo>
                    <a:pt x="9205" y="2441"/>
                    <a:pt x="7819" y="1110"/>
                    <a:pt x="6044" y="666"/>
                  </a:cubicBezTo>
                  <a:lnTo>
                    <a:pt x="5323" y="1775"/>
                  </a:lnTo>
                  <a:cubicBezTo>
                    <a:pt x="5989" y="1775"/>
                    <a:pt x="6599" y="1942"/>
                    <a:pt x="7153" y="2330"/>
                  </a:cubicBezTo>
                  <a:cubicBezTo>
                    <a:pt x="10000" y="4364"/>
                    <a:pt x="8060" y="8202"/>
                    <a:pt x="5353" y="8202"/>
                  </a:cubicBezTo>
                  <a:cubicBezTo>
                    <a:pt x="4738" y="8202"/>
                    <a:pt x="4084" y="8004"/>
                    <a:pt x="3438" y="7542"/>
                  </a:cubicBezTo>
                  <a:cubicBezTo>
                    <a:pt x="2884" y="7154"/>
                    <a:pt x="2495" y="6655"/>
                    <a:pt x="2274" y="5990"/>
                  </a:cubicBezTo>
                  <a:lnTo>
                    <a:pt x="1442" y="7210"/>
                  </a:lnTo>
                  <a:cubicBezTo>
                    <a:pt x="2495" y="8319"/>
                    <a:pt x="3882" y="9039"/>
                    <a:pt x="5379" y="9317"/>
                  </a:cubicBezTo>
                  <a:cubicBezTo>
                    <a:pt x="5379" y="9317"/>
                    <a:pt x="5022" y="9367"/>
                    <a:pt x="4474" y="9367"/>
                  </a:cubicBezTo>
                  <a:cubicBezTo>
                    <a:pt x="3496" y="9367"/>
                    <a:pt x="1910" y="9207"/>
                    <a:pt x="666" y="8319"/>
                  </a:cubicBezTo>
                  <a:lnTo>
                    <a:pt x="0" y="9317"/>
                  </a:lnTo>
                  <a:cubicBezTo>
                    <a:pt x="1941" y="9428"/>
                    <a:pt x="4824" y="10592"/>
                    <a:pt x="7652" y="12588"/>
                  </a:cubicBezTo>
                  <a:cubicBezTo>
                    <a:pt x="10536" y="14529"/>
                    <a:pt x="12588" y="16858"/>
                    <a:pt x="13364" y="18688"/>
                  </a:cubicBezTo>
                  <a:lnTo>
                    <a:pt x="14085" y="17634"/>
                  </a:lnTo>
                  <a:cubicBezTo>
                    <a:pt x="12144" y="16304"/>
                    <a:pt x="11534" y="13587"/>
                    <a:pt x="11534" y="13586"/>
                  </a:cubicBezTo>
                  <a:lnTo>
                    <a:pt x="11534" y="13586"/>
                  </a:lnTo>
                  <a:cubicBezTo>
                    <a:pt x="12310" y="14917"/>
                    <a:pt x="13419" y="15971"/>
                    <a:pt x="14806" y="16581"/>
                  </a:cubicBezTo>
                  <a:lnTo>
                    <a:pt x="15693" y="15361"/>
                  </a:lnTo>
                  <a:cubicBezTo>
                    <a:pt x="15027" y="15361"/>
                    <a:pt x="14362" y="15139"/>
                    <a:pt x="13807" y="14806"/>
                  </a:cubicBezTo>
                  <a:cubicBezTo>
                    <a:pt x="10949" y="12765"/>
                    <a:pt x="12917" y="8904"/>
                    <a:pt x="15640" y="8904"/>
                  </a:cubicBezTo>
                  <a:cubicBezTo>
                    <a:pt x="16245" y="8904"/>
                    <a:pt x="16888" y="9095"/>
                    <a:pt x="17523" y="9539"/>
                  </a:cubicBezTo>
                  <a:cubicBezTo>
                    <a:pt x="18022" y="9927"/>
                    <a:pt x="18465" y="10426"/>
                    <a:pt x="18687" y="11091"/>
                  </a:cubicBezTo>
                  <a:lnTo>
                    <a:pt x="19408" y="10038"/>
                  </a:lnTo>
                  <a:cubicBezTo>
                    <a:pt x="18439" y="8585"/>
                    <a:pt x="16792" y="7706"/>
                    <a:pt x="15023" y="7706"/>
                  </a:cubicBezTo>
                  <a:cubicBezTo>
                    <a:pt x="14969" y="7706"/>
                    <a:pt x="14915" y="7707"/>
                    <a:pt x="14861" y="7709"/>
                  </a:cubicBezTo>
                  <a:cubicBezTo>
                    <a:pt x="15652" y="6732"/>
                    <a:pt x="16833" y="6145"/>
                    <a:pt x="18044" y="6145"/>
                  </a:cubicBezTo>
                  <a:cubicBezTo>
                    <a:pt x="18277" y="6145"/>
                    <a:pt x="18510" y="6167"/>
                    <a:pt x="18743" y="6211"/>
                  </a:cubicBezTo>
                  <a:lnTo>
                    <a:pt x="9815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3990200" y="1839050"/>
              <a:ext cx="48550" cy="27975"/>
            </a:xfrm>
            <a:custGeom>
              <a:rect b="b" l="l" r="r" t="t"/>
              <a:pathLst>
                <a:path extrusionOk="0" h="1119" w="1942">
                  <a:moveTo>
                    <a:pt x="908" y="1"/>
                  </a:moveTo>
                  <a:cubicBezTo>
                    <a:pt x="311" y="1"/>
                    <a:pt x="39" y="155"/>
                    <a:pt x="1" y="231"/>
                  </a:cubicBezTo>
                  <a:cubicBezTo>
                    <a:pt x="1" y="231"/>
                    <a:pt x="1" y="286"/>
                    <a:pt x="1" y="286"/>
                  </a:cubicBezTo>
                  <a:lnTo>
                    <a:pt x="1221" y="1118"/>
                  </a:lnTo>
                  <a:lnTo>
                    <a:pt x="1941" y="120"/>
                  </a:lnTo>
                  <a:cubicBezTo>
                    <a:pt x="1523" y="33"/>
                    <a:pt x="1182" y="1"/>
                    <a:pt x="90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4117750" y="1669050"/>
              <a:ext cx="65550" cy="58600"/>
            </a:xfrm>
            <a:custGeom>
              <a:rect b="b" l="l" r="r" t="t"/>
              <a:pathLst>
                <a:path extrusionOk="0" h="2344" w="2622">
                  <a:moveTo>
                    <a:pt x="1343" y="1"/>
                  </a:moveTo>
                  <a:cubicBezTo>
                    <a:pt x="990" y="1"/>
                    <a:pt x="632" y="156"/>
                    <a:pt x="388" y="488"/>
                  </a:cubicBezTo>
                  <a:cubicBezTo>
                    <a:pt x="0" y="1042"/>
                    <a:pt x="167" y="1763"/>
                    <a:pt x="666" y="2151"/>
                  </a:cubicBezTo>
                  <a:cubicBezTo>
                    <a:pt x="878" y="2284"/>
                    <a:pt x="1104" y="2344"/>
                    <a:pt x="1322" y="2344"/>
                  </a:cubicBezTo>
                  <a:cubicBezTo>
                    <a:pt x="2012" y="2344"/>
                    <a:pt x="2622" y="1745"/>
                    <a:pt x="2495" y="987"/>
                  </a:cubicBezTo>
                  <a:cubicBezTo>
                    <a:pt x="2395" y="353"/>
                    <a:pt x="1875" y="1"/>
                    <a:pt x="134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4088625" y="1649800"/>
              <a:ext cx="125650" cy="96900"/>
            </a:xfrm>
            <a:custGeom>
              <a:rect b="b" l="l" r="r" t="t"/>
              <a:pathLst>
                <a:path extrusionOk="0" h="3876" w="5026">
                  <a:moveTo>
                    <a:pt x="2424" y="692"/>
                  </a:moveTo>
                  <a:cubicBezTo>
                    <a:pt x="2663" y="692"/>
                    <a:pt x="2916" y="778"/>
                    <a:pt x="3161" y="980"/>
                  </a:cubicBezTo>
                  <a:cubicBezTo>
                    <a:pt x="4137" y="1724"/>
                    <a:pt x="3439" y="3089"/>
                    <a:pt x="2437" y="3089"/>
                  </a:cubicBezTo>
                  <a:cubicBezTo>
                    <a:pt x="2243" y="3089"/>
                    <a:pt x="2038" y="3038"/>
                    <a:pt x="1831" y="2921"/>
                  </a:cubicBezTo>
                  <a:cubicBezTo>
                    <a:pt x="666" y="2205"/>
                    <a:pt x="1419" y="692"/>
                    <a:pt x="2424" y="692"/>
                  </a:cubicBezTo>
                  <a:close/>
                  <a:moveTo>
                    <a:pt x="2550" y="0"/>
                  </a:moveTo>
                  <a:cubicBezTo>
                    <a:pt x="2425" y="0"/>
                    <a:pt x="2295" y="12"/>
                    <a:pt x="2163" y="38"/>
                  </a:cubicBezTo>
                  <a:cubicBezTo>
                    <a:pt x="444" y="315"/>
                    <a:pt x="1" y="2533"/>
                    <a:pt x="1387" y="3531"/>
                  </a:cubicBezTo>
                  <a:cubicBezTo>
                    <a:pt x="1725" y="3764"/>
                    <a:pt x="2112" y="3875"/>
                    <a:pt x="2494" y="3875"/>
                  </a:cubicBezTo>
                  <a:cubicBezTo>
                    <a:pt x="3116" y="3875"/>
                    <a:pt x="3727" y="3581"/>
                    <a:pt x="4104" y="3032"/>
                  </a:cubicBezTo>
                  <a:cubicBezTo>
                    <a:pt x="5025" y="1752"/>
                    <a:pt x="4057" y="0"/>
                    <a:pt x="255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4035950" y="1756100"/>
              <a:ext cx="117850" cy="52625"/>
            </a:xfrm>
            <a:custGeom>
              <a:rect b="b" l="l" r="r" t="t"/>
              <a:pathLst>
                <a:path extrusionOk="0" h="2105" w="4714">
                  <a:moveTo>
                    <a:pt x="777" y="0"/>
                  </a:moveTo>
                  <a:lnTo>
                    <a:pt x="1" y="1109"/>
                  </a:lnTo>
                  <a:cubicBezTo>
                    <a:pt x="1226" y="1950"/>
                    <a:pt x="2784" y="2104"/>
                    <a:pt x="3765" y="2104"/>
                  </a:cubicBezTo>
                  <a:cubicBezTo>
                    <a:pt x="4338" y="2104"/>
                    <a:pt x="4714" y="2052"/>
                    <a:pt x="4714" y="2052"/>
                  </a:cubicBezTo>
                  <a:cubicBezTo>
                    <a:pt x="3217" y="1830"/>
                    <a:pt x="1830" y="1054"/>
                    <a:pt x="77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3955550" y="1806775"/>
              <a:ext cx="408975" cy="309950"/>
            </a:xfrm>
            <a:custGeom>
              <a:rect b="b" l="l" r="r" t="t"/>
              <a:pathLst>
                <a:path extrusionOk="0" h="12398" w="16359">
                  <a:moveTo>
                    <a:pt x="2252" y="1292"/>
                  </a:moveTo>
                  <a:cubicBezTo>
                    <a:pt x="2518" y="1292"/>
                    <a:pt x="2854" y="1324"/>
                    <a:pt x="3272" y="1411"/>
                  </a:cubicBezTo>
                  <a:cubicBezTo>
                    <a:pt x="3438" y="1411"/>
                    <a:pt x="3605" y="1466"/>
                    <a:pt x="3771" y="1522"/>
                  </a:cubicBezTo>
                  <a:cubicBezTo>
                    <a:pt x="3882" y="1522"/>
                    <a:pt x="3993" y="1577"/>
                    <a:pt x="4104" y="1577"/>
                  </a:cubicBezTo>
                  <a:cubicBezTo>
                    <a:pt x="4714" y="1799"/>
                    <a:pt x="5268" y="1966"/>
                    <a:pt x="5823" y="2243"/>
                  </a:cubicBezTo>
                  <a:cubicBezTo>
                    <a:pt x="6045" y="2354"/>
                    <a:pt x="6322" y="2465"/>
                    <a:pt x="6544" y="2575"/>
                  </a:cubicBezTo>
                  <a:cubicBezTo>
                    <a:pt x="7043" y="2797"/>
                    <a:pt x="7542" y="3075"/>
                    <a:pt x="8096" y="3407"/>
                  </a:cubicBezTo>
                  <a:lnTo>
                    <a:pt x="8762" y="3851"/>
                  </a:lnTo>
                  <a:cubicBezTo>
                    <a:pt x="9039" y="3962"/>
                    <a:pt x="9261" y="4128"/>
                    <a:pt x="9483" y="4294"/>
                  </a:cubicBezTo>
                  <a:lnTo>
                    <a:pt x="10203" y="4849"/>
                  </a:lnTo>
                  <a:lnTo>
                    <a:pt x="10813" y="5293"/>
                  </a:lnTo>
                  <a:cubicBezTo>
                    <a:pt x="11257" y="5681"/>
                    <a:pt x="11756" y="6069"/>
                    <a:pt x="12144" y="6457"/>
                  </a:cubicBezTo>
                  <a:lnTo>
                    <a:pt x="12699" y="7012"/>
                  </a:lnTo>
                  <a:cubicBezTo>
                    <a:pt x="13142" y="7455"/>
                    <a:pt x="13530" y="7899"/>
                    <a:pt x="13919" y="8398"/>
                  </a:cubicBezTo>
                  <a:cubicBezTo>
                    <a:pt x="13974" y="8509"/>
                    <a:pt x="14030" y="8620"/>
                    <a:pt x="14085" y="8675"/>
                  </a:cubicBezTo>
                  <a:cubicBezTo>
                    <a:pt x="14196" y="8786"/>
                    <a:pt x="14251" y="8952"/>
                    <a:pt x="14362" y="9119"/>
                  </a:cubicBezTo>
                  <a:cubicBezTo>
                    <a:pt x="15028" y="10228"/>
                    <a:pt x="14972" y="10838"/>
                    <a:pt x="14917" y="10893"/>
                  </a:cubicBezTo>
                  <a:cubicBezTo>
                    <a:pt x="14917" y="10949"/>
                    <a:pt x="14861" y="10949"/>
                    <a:pt x="14861" y="10949"/>
                  </a:cubicBezTo>
                  <a:cubicBezTo>
                    <a:pt x="14740" y="11040"/>
                    <a:pt x="14485" y="11131"/>
                    <a:pt x="14043" y="11131"/>
                  </a:cubicBezTo>
                  <a:cubicBezTo>
                    <a:pt x="13678" y="11131"/>
                    <a:pt x="13184" y="11069"/>
                    <a:pt x="12532" y="10893"/>
                  </a:cubicBezTo>
                  <a:cubicBezTo>
                    <a:pt x="12089" y="10782"/>
                    <a:pt x="11645" y="10616"/>
                    <a:pt x="11202" y="10450"/>
                  </a:cubicBezTo>
                  <a:lnTo>
                    <a:pt x="10980" y="10394"/>
                  </a:lnTo>
                  <a:lnTo>
                    <a:pt x="10702" y="10283"/>
                  </a:lnTo>
                  <a:lnTo>
                    <a:pt x="10425" y="10172"/>
                  </a:lnTo>
                  <a:lnTo>
                    <a:pt x="10203" y="10061"/>
                  </a:lnTo>
                  <a:lnTo>
                    <a:pt x="9427" y="9673"/>
                  </a:lnTo>
                  <a:cubicBezTo>
                    <a:pt x="9316" y="9618"/>
                    <a:pt x="9205" y="9507"/>
                    <a:pt x="9094" y="9451"/>
                  </a:cubicBezTo>
                  <a:lnTo>
                    <a:pt x="8651" y="9230"/>
                  </a:lnTo>
                  <a:lnTo>
                    <a:pt x="8429" y="9119"/>
                  </a:lnTo>
                  <a:cubicBezTo>
                    <a:pt x="8374" y="9063"/>
                    <a:pt x="8318" y="9008"/>
                    <a:pt x="8263" y="9008"/>
                  </a:cubicBezTo>
                  <a:cubicBezTo>
                    <a:pt x="8096" y="8897"/>
                    <a:pt x="7930" y="8786"/>
                    <a:pt x="7764" y="8675"/>
                  </a:cubicBezTo>
                  <a:lnTo>
                    <a:pt x="7653" y="8620"/>
                  </a:lnTo>
                  <a:lnTo>
                    <a:pt x="7486" y="8509"/>
                  </a:lnTo>
                  <a:lnTo>
                    <a:pt x="7209" y="8342"/>
                  </a:lnTo>
                  <a:lnTo>
                    <a:pt x="6876" y="8121"/>
                  </a:lnTo>
                  <a:cubicBezTo>
                    <a:pt x="6765" y="8010"/>
                    <a:pt x="6599" y="7954"/>
                    <a:pt x="6488" y="7843"/>
                  </a:cubicBezTo>
                  <a:lnTo>
                    <a:pt x="6211" y="7677"/>
                  </a:lnTo>
                  <a:lnTo>
                    <a:pt x="6100" y="7566"/>
                  </a:lnTo>
                  <a:lnTo>
                    <a:pt x="5989" y="7455"/>
                  </a:lnTo>
                  <a:cubicBezTo>
                    <a:pt x="5823" y="7344"/>
                    <a:pt x="5656" y="7233"/>
                    <a:pt x="5545" y="7122"/>
                  </a:cubicBezTo>
                  <a:cubicBezTo>
                    <a:pt x="5490" y="7067"/>
                    <a:pt x="5435" y="7012"/>
                    <a:pt x="5379" y="6956"/>
                  </a:cubicBezTo>
                  <a:cubicBezTo>
                    <a:pt x="5324" y="6956"/>
                    <a:pt x="5213" y="6901"/>
                    <a:pt x="5157" y="6790"/>
                  </a:cubicBezTo>
                  <a:cubicBezTo>
                    <a:pt x="5046" y="6734"/>
                    <a:pt x="4936" y="6623"/>
                    <a:pt x="4825" y="6513"/>
                  </a:cubicBezTo>
                  <a:lnTo>
                    <a:pt x="4492" y="6235"/>
                  </a:lnTo>
                  <a:lnTo>
                    <a:pt x="3882" y="5625"/>
                  </a:lnTo>
                  <a:lnTo>
                    <a:pt x="3716" y="5459"/>
                  </a:lnTo>
                  <a:cubicBezTo>
                    <a:pt x="3605" y="5404"/>
                    <a:pt x="3549" y="5293"/>
                    <a:pt x="3494" y="5237"/>
                  </a:cubicBezTo>
                  <a:cubicBezTo>
                    <a:pt x="3438" y="5182"/>
                    <a:pt x="3383" y="5126"/>
                    <a:pt x="3327" y="5015"/>
                  </a:cubicBezTo>
                  <a:lnTo>
                    <a:pt x="3106" y="4849"/>
                  </a:lnTo>
                  <a:cubicBezTo>
                    <a:pt x="2773" y="4461"/>
                    <a:pt x="2496" y="4073"/>
                    <a:pt x="2274" y="3740"/>
                  </a:cubicBezTo>
                  <a:cubicBezTo>
                    <a:pt x="1442" y="2520"/>
                    <a:pt x="1331" y="1799"/>
                    <a:pt x="1387" y="1577"/>
                  </a:cubicBezTo>
                  <a:cubicBezTo>
                    <a:pt x="1387" y="1577"/>
                    <a:pt x="1387" y="1522"/>
                    <a:pt x="1387" y="1522"/>
                  </a:cubicBezTo>
                  <a:cubicBezTo>
                    <a:pt x="1425" y="1446"/>
                    <a:pt x="1671" y="1292"/>
                    <a:pt x="2252" y="1292"/>
                  </a:cubicBezTo>
                  <a:close/>
                  <a:moveTo>
                    <a:pt x="2160" y="1"/>
                  </a:moveTo>
                  <a:cubicBezTo>
                    <a:pt x="1500" y="1"/>
                    <a:pt x="863" y="279"/>
                    <a:pt x="389" y="801"/>
                  </a:cubicBezTo>
                  <a:cubicBezTo>
                    <a:pt x="0" y="1356"/>
                    <a:pt x="56" y="2132"/>
                    <a:pt x="444" y="3075"/>
                  </a:cubicBezTo>
                  <a:cubicBezTo>
                    <a:pt x="1165" y="4849"/>
                    <a:pt x="3272" y="7178"/>
                    <a:pt x="6100" y="9119"/>
                  </a:cubicBezTo>
                  <a:cubicBezTo>
                    <a:pt x="8983" y="11115"/>
                    <a:pt x="11867" y="12279"/>
                    <a:pt x="13808" y="12390"/>
                  </a:cubicBezTo>
                  <a:cubicBezTo>
                    <a:pt x="13897" y="12395"/>
                    <a:pt x="13983" y="12397"/>
                    <a:pt x="14068" y="12397"/>
                  </a:cubicBezTo>
                  <a:cubicBezTo>
                    <a:pt x="14981" y="12397"/>
                    <a:pt x="15615" y="12126"/>
                    <a:pt x="15970" y="11669"/>
                  </a:cubicBezTo>
                  <a:cubicBezTo>
                    <a:pt x="16358" y="11115"/>
                    <a:pt x="16303" y="10283"/>
                    <a:pt x="15915" y="9396"/>
                  </a:cubicBezTo>
                  <a:cubicBezTo>
                    <a:pt x="15139" y="7566"/>
                    <a:pt x="13087" y="5237"/>
                    <a:pt x="10203" y="3296"/>
                  </a:cubicBezTo>
                  <a:cubicBezTo>
                    <a:pt x="7375" y="1300"/>
                    <a:pt x="4492" y="136"/>
                    <a:pt x="2496" y="25"/>
                  </a:cubicBezTo>
                  <a:cubicBezTo>
                    <a:pt x="2384" y="9"/>
                    <a:pt x="2272" y="1"/>
                    <a:pt x="21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4052575" y="1618850"/>
              <a:ext cx="189950" cy="158725"/>
            </a:xfrm>
            <a:custGeom>
              <a:rect b="b" l="l" r="r" t="t"/>
              <a:pathLst>
                <a:path extrusionOk="0" h="6349" w="7598">
                  <a:moveTo>
                    <a:pt x="3995" y="1264"/>
                  </a:moveTo>
                  <a:cubicBezTo>
                    <a:pt x="4378" y="1264"/>
                    <a:pt x="4764" y="1376"/>
                    <a:pt x="5102" y="1608"/>
                  </a:cubicBezTo>
                  <a:cubicBezTo>
                    <a:pt x="6489" y="2607"/>
                    <a:pt x="5990" y="4825"/>
                    <a:pt x="4271" y="5102"/>
                  </a:cubicBezTo>
                  <a:cubicBezTo>
                    <a:pt x="4159" y="5120"/>
                    <a:pt x="4050" y="5129"/>
                    <a:pt x="3944" y="5129"/>
                  </a:cubicBezTo>
                  <a:cubicBezTo>
                    <a:pt x="2454" y="5129"/>
                    <a:pt x="1454" y="3401"/>
                    <a:pt x="2385" y="2108"/>
                  </a:cubicBezTo>
                  <a:cubicBezTo>
                    <a:pt x="2763" y="1559"/>
                    <a:pt x="3374" y="1264"/>
                    <a:pt x="3995" y="1264"/>
                  </a:cubicBezTo>
                  <a:close/>
                  <a:moveTo>
                    <a:pt x="3883" y="0"/>
                  </a:moveTo>
                  <a:cubicBezTo>
                    <a:pt x="1498" y="0"/>
                    <a:pt x="1" y="2551"/>
                    <a:pt x="1110" y="4658"/>
                  </a:cubicBezTo>
                  <a:cubicBezTo>
                    <a:pt x="1699" y="5777"/>
                    <a:pt x="2803" y="6348"/>
                    <a:pt x="3917" y="6348"/>
                  </a:cubicBezTo>
                  <a:cubicBezTo>
                    <a:pt x="4901" y="6348"/>
                    <a:pt x="5894" y="5902"/>
                    <a:pt x="6544" y="4991"/>
                  </a:cubicBezTo>
                  <a:lnTo>
                    <a:pt x="6600" y="5046"/>
                  </a:lnTo>
                  <a:cubicBezTo>
                    <a:pt x="7598" y="3549"/>
                    <a:pt x="7210" y="1553"/>
                    <a:pt x="5768" y="555"/>
                  </a:cubicBezTo>
                  <a:cubicBezTo>
                    <a:pt x="5213" y="167"/>
                    <a:pt x="4548" y="0"/>
                    <a:pt x="38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6" name="Google Shape;1026;p9"/>
          <p:cNvGrpSpPr/>
          <p:nvPr/>
        </p:nvGrpSpPr>
        <p:grpSpPr>
          <a:xfrm>
            <a:off x="8139638" y="4175975"/>
            <a:ext cx="582275" cy="505800"/>
            <a:chOff x="4131600" y="4333525"/>
            <a:chExt cx="582275" cy="505800"/>
          </a:xfrm>
        </p:grpSpPr>
        <p:sp>
          <p:nvSpPr>
            <p:cNvPr id="1027" name="Google Shape;1027;p9"/>
            <p:cNvSpPr/>
            <p:nvPr/>
          </p:nvSpPr>
          <p:spPr>
            <a:xfrm>
              <a:off x="4422725" y="4385850"/>
              <a:ext cx="65175" cy="105400"/>
            </a:xfrm>
            <a:custGeom>
              <a:rect b="b" l="l" r="r" t="t"/>
              <a:pathLst>
                <a:path extrusionOk="0" h="4216" w="2607">
                  <a:moveTo>
                    <a:pt x="1331" y="1"/>
                  </a:moveTo>
                  <a:cubicBezTo>
                    <a:pt x="1331" y="1498"/>
                    <a:pt x="832" y="2995"/>
                    <a:pt x="0" y="4215"/>
                  </a:cubicBezTo>
                  <a:cubicBezTo>
                    <a:pt x="0" y="4215"/>
                    <a:pt x="2163" y="2552"/>
                    <a:pt x="2607" y="223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4526700" y="4401100"/>
              <a:ext cx="37450" cy="38850"/>
            </a:xfrm>
            <a:custGeom>
              <a:rect b="b" l="l" r="r" t="t"/>
              <a:pathLst>
                <a:path extrusionOk="0" h="1554" w="1498">
                  <a:moveTo>
                    <a:pt x="1387" y="1"/>
                  </a:moveTo>
                  <a:cubicBezTo>
                    <a:pt x="1331" y="1"/>
                    <a:pt x="777" y="167"/>
                    <a:pt x="0" y="1332"/>
                  </a:cubicBezTo>
                  <a:lnTo>
                    <a:pt x="1276" y="1554"/>
                  </a:lnTo>
                  <a:lnTo>
                    <a:pt x="1497" y="56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4307275" y="4382700"/>
              <a:ext cx="71100" cy="59425"/>
            </a:xfrm>
            <a:custGeom>
              <a:rect b="b" l="l" r="r" t="t"/>
              <a:pathLst>
                <a:path extrusionOk="0" h="2377" w="2844">
                  <a:moveTo>
                    <a:pt x="1534" y="0"/>
                  </a:moveTo>
                  <a:cubicBezTo>
                    <a:pt x="593" y="0"/>
                    <a:pt x="0" y="1068"/>
                    <a:pt x="570" y="1846"/>
                  </a:cubicBezTo>
                  <a:cubicBezTo>
                    <a:pt x="820" y="2209"/>
                    <a:pt x="1190" y="2377"/>
                    <a:pt x="1551" y="2377"/>
                  </a:cubicBezTo>
                  <a:cubicBezTo>
                    <a:pt x="2074" y="2377"/>
                    <a:pt x="2579" y="2025"/>
                    <a:pt x="2678" y="1402"/>
                  </a:cubicBezTo>
                  <a:cubicBezTo>
                    <a:pt x="2844" y="737"/>
                    <a:pt x="2400" y="127"/>
                    <a:pt x="1735" y="16"/>
                  </a:cubicBezTo>
                  <a:cubicBezTo>
                    <a:pt x="1666" y="5"/>
                    <a:pt x="1599" y="0"/>
                    <a:pt x="15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4497575" y="4452400"/>
              <a:ext cx="49950" cy="48550"/>
            </a:xfrm>
            <a:custGeom>
              <a:rect b="b" l="l" r="r" t="t"/>
              <a:pathLst>
                <a:path extrusionOk="0" h="1942" w="1998">
                  <a:moveTo>
                    <a:pt x="777" y="1"/>
                  </a:moveTo>
                  <a:cubicBezTo>
                    <a:pt x="444" y="500"/>
                    <a:pt x="223" y="1054"/>
                    <a:pt x="1" y="1664"/>
                  </a:cubicBezTo>
                  <a:lnTo>
                    <a:pt x="1720" y="1941"/>
                  </a:lnTo>
                  <a:lnTo>
                    <a:pt x="1997" y="22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4292425" y="4364125"/>
              <a:ext cx="107525" cy="97250"/>
            </a:xfrm>
            <a:custGeom>
              <a:rect b="b" l="l" r="r" t="t"/>
              <a:pathLst>
                <a:path extrusionOk="0" h="3890" w="4301">
                  <a:moveTo>
                    <a:pt x="2132" y="771"/>
                  </a:moveTo>
                  <a:cubicBezTo>
                    <a:pt x="2495" y="771"/>
                    <a:pt x="2862" y="926"/>
                    <a:pt x="3105" y="1258"/>
                  </a:cubicBezTo>
                  <a:cubicBezTo>
                    <a:pt x="3664" y="2071"/>
                    <a:pt x="3060" y="3116"/>
                    <a:pt x="2188" y="3116"/>
                  </a:cubicBezTo>
                  <a:cubicBezTo>
                    <a:pt x="2107" y="3116"/>
                    <a:pt x="2025" y="3107"/>
                    <a:pt x="1941" y="3088"/>
                  </a:cubicBezTo>
                  <a:cubicBezTo>
                    <a:pt x="1275" y="2977"/>
                    <a:pt x="832" y="2423"/>
                    <a:pt x="943" y="1757"/>
                  </a:cubicBezTo>
                  <a:cubicBezTo>
                    <a:pt x="1043" y="1124"/>
                    <a:pt x="1584" y="771"/>
                    <a:pt x="2132" y="771"/>
                  </a:cubicBezTo>
                  <a:close/>
                  <a:moveTo>
                    <a:pt x="2066" y="0"/>
                  </a:moveTo>
                  <a:cubicBezTo>
                    <a:pt x="1231" y="0"/>
                    <a:pt x="413" y="492"/>
                    <a:pt x="222" y="1591"/>
                  </a:cubicBezTo>
                  <a:cubicBezTo>
                    <a:pt x="0" y="2644"/>
                    <a:pt x="721" y="3642"/>
                    <a:pt x="1774" y="3864"/>
                  </a:cubicBezTo>
                  <a:cubicBezTo>
                    <a:pt x="1883" y="3881"/>
                    <a:pt x="1991" y="3890"/>
                    <a:pt x="2097" y="3890"/>
                  </a:cubicBezTo>
                  <a:cubicBezTo>
                    <a:pt x="3025" y="3890"/>
                    <a:pt x="3849" y="3257"/>
                    <a:pt x="4048" y="2312"/>
                  </a:cubicBezTo>
                  <a:cubicBezTo>
                    <a:pt x="4300" y="860"/>
                    <a:pt x="3169" y="0"/>
                    <a:pt x="206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4258400" y="4333525"/>
              <a:ext cx="183750" cy="159775"/>
            </a:xfrm>
            <a:custGeom>
              <a:rect b="b" l="l" r="r" t="t"/>
              <a:pathLst>
                <a:path extrusionOk="0" h="6391" w="7350">
                  <a:moveTo>
                    <a:pt x="3400" y="1226"/>
                  </a:moveTo>
                  <a:cubicBezTo>
                    <a:pt x="3528" y="1226"/>
                    <a:pt x="3662" y="1238"/>
                    <a:pt x="3801" y="1262"/>
                  </a:cubicBezTo>
                  <a:cubicBezTo>
                    <a:pt x="6212" y="1682"/>
                    <a:pt x="5749" y="5124"/>
                    <a:pt x="3536" y="5124"/>
                  </a:cubicBezTo>
                  <a:cubicBezTo>
                    <a:pt x="3408" y="5124"/>
                    <a:pt x="3275" y="5113"/>
                    <a:pt x="3135" y="5088"/>
                  </a:cubicBezTo>
                  <a:cubicBezTo>
                    <a:pt x="724" y="4669"/>
                    <a:pt x="1187" y="1226"/>
                    <a:pt x="3400" y="1226"/>
                  </a:cubicBezTo>
                  <a:close/>
                  <a:moveTo>
                    <a:pt x="3511" y="0"/>
                  </a:moveTo>
                  <a:cubicBezTo>
                    <a:pt x="2676" y="0"/>
                    <a:pt x="1849" y="331"/>
                    <a:pt x="1250" y="929"/>
                  </a:cubicBezTo>
                  <a:cubicBezTo>
                    <a:pt x="806" y="1373"/>
                    <a:pt x="474" y="1983"/>
                    <a:pt x="363" y="2648"/>
                  </a:cubicBezTo>
                  <a:cubicBezTo>
                    <a:pt x="0" y="4616"/>
                    <a:pt x="1573" y="6391"/>
                    <a:pt x="3544" y="6391"/>
                  </a:cubicBezTo>
                  <a:cubicBezTo>
                    <a:pt x="3683" y="6391"/>
                    <a:pt x="3824" y="6382"/>
                    <a:pt x="3967" y="6364"/>
                  </a:cubicBezTo>
                  <a:cubicBezTo>
                    <a:pt x="6074" y="6031"/>
                    <a:pt x="7350" y="3757"/>
                    <a:pt x="6407" y="1817"/>
                  </a:cubicBezTo>
                  <a:lnTo>
                    <a:pt x="6352" y="1817"/>
                  </a:lnTo>
                  <a:cubicBezTo>
                    <a:pt x="5908" y="874"/>
                    <a:pt x="5076" y="209"/>
                    <a:pt x="4023" y="42"/>
                  </a:cubicBezTo>
                  <a:cubicBezTo>
                    <a:pt x="3853" y="14"/>
                    <a:pt x="3682" y="0"/>
                    <a:pt x="351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4478175" y="4512000"/>
              <a:ext cx="51325" cy="49950"/>
            </a:xfrm>
            <a:custGeom>
              <a:rect b="b" l="l" r="r" t="t"/>
              <a:pathLst>
                <a:path extrusionOk="0" h="1998" w="2053">
                  <a:moveTo>
                    <a:pt x="500" y="1"/>
                  </a:moveTo>
                  <a:cubicBezTo>
                    <a:pt x="333" y="500"/>
                    <a:pt x="167" y="1110"/>
                    <a:pt x="0" y="1720"/>
                  </a:cubicBezTo>
                  <a:lnTo>
                    <a:pt x="1719" y="1997"/>
                  </a:lnTo>
                  <a:lnTo>
                    <a:pt x="2052" y="278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4178750" y="4351200"/>
              <a:ext cx="79025" cy="127575"/>
            </a:xfrm>
            <a:custGeom>
              <a:rect b="b" l="l" r="r" t="t"/>
              <a:pathLst>
                <a:path extrusionOk="0" h="5103" w="3161">
                  <a:moveTo>
                    <a:pt x="3161" y="1"/>
                  </a:moveTo>
                  <a:lnTo>
                    <a:pt x="0" y="2219"/>
                  </a:lnTo>
                  <a:cubicBezTo>
                    <a:pt x="333" y="3660"/>
                    <a:pt x="1497" y="4769"/>
                    <a:pt x="2994" y="5102"/>
                  </a:cubicBezTo>
                  <a:cubicBezTo>
                    <a:pt x="2163" y="3494"/>
                    <a:pt x="2218" y="1553"/>
                    <a:pt x="31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4173475" y="4505775"/>
              <a:ext cx="234025" cy="121325"/>
            </a:xfrm>
            <a:custGeom>
              <a:rect b="b" l="l" r="r" t="t"/>
              <a:pathLst>
                <a:path extrusionOk="0" h="4853" w="9361">
                  <a:moveTo>
                    <a:pt x="2535" y="1"/>
                  </a:moveTo>
                  <a:cubicBezTo>
                    <a:pt x="1001" y="1"/>
                    <a:pt x="0" y="1733"/>
                    <a:pt x="932" y="3078"/>
                  </a:cubicBezTo>
                  <a:cubicBezTo>
                    <a:pt x="1265" y="3466"/>
                    <a:pt x="1708" y="3743"/>
                    <a:pt x="2207" y="3854"/>
                  </a:cubicBezTo>
                  <a:lnTo>
                    <a:pt x="7808" y="4852"/>
                  </a:lnTo>
                  <a:cubicBezTo>
                    <a:pt x="7863" y="4353"/>
                    <a:pt x="8196" y="4021"/>
                    <a:pt x="8640" y="3854"/>
                  </a:cubicBezTo>
                  <a:cubicBezTo>
                    <a:pt x="8972" y="3799"/>
                    <a:pt x="9194" y="3522"/>
                    <a:pt x="9305" y="3189"/>
                  </a:cubicBezTo>
                  <a:lnTo>
                    <a:pt x="9305" y="3078"/>
                  </a:lnTo>
                  <a:cubicBezTo>
                    <a:pt x="9360" y="2745"/>
                    <a:pt x="9194" y="2413"/>
                    <a:pt x="8917" y="2191"/>
                  </a:cubicBezTo>
                  <a:cubicBezTo>
                    <a:pt x="8529" y="1914"/>
                    <a:pt x="8362" y="1470"/>
                    <a:pt x="8473" y="1026"/>
                  </a:cubicBezTo>
                  <a:lnTo>
                    <a:pt x="2873" y="28"/>
                  </a:lnTo>
                  <a:cubicBezTo>
                    <a:pt x="2758" y="10"/>
                    <a:pt x="2645" y="1"/>
                    <a:pt x="253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4467075" y="4573000"/>
              <a:ext cx="44400" cy="49950"/>
            </a:xfrm>
            <a:custGeom>
              <a:rect b="b" l="l" r="r" t="t"/>
              <a:pathLst>
                <a:path extrusionOk="0" h="1998" w="1776">
                  <a:moveTo>
                    <a:pt x="278" y="1"/>
                  </a:moveTo>
                  <a:cubicBezTo>
                    <a:pt x="223" y="278"/>
                    <a:pt x="167" y="611"/>
                    <a:pt x="112" y="888"/>
                  </a:cubicBezTo>
                  <a:cubicBezTo>
                    <a:pt x="56" y="1165"/>
                    <a:pt x="1" y="1443"/>
                    <a:pt x="1" y="1775"/>
                  </a:cubicBezTo>
                  <a:lnTo>
                    <a:pt x="1443" y="1997"/>
                  </a:lnTo>
                  <a:lnTo>
                    <a:pt x="1775" y="278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4536400" y="4412200"/>
              <a:ext cx="177475" cy="408975"/>
            </a:xfrm>
            <a:custGeom>
              <a:rect b="b" l="l" r="r" t="t"/>
              <a:pathLst>
                <a:path extrusionOk="0" h="16359" w="7099">
                  <a:moveTo>
                    <a:pt x="2828" y="1"/>
                  </a:moveTo>
                  <a:lnTo>
                    <a:pt x="2828" y="1"/>
                  </a:lnTo>
                  <a:cubicBezTo>
                    <a:pt x="3549" y="1830"/>
                    <a:pt x="3716" y="4936"/>
                    <a:pt x="3161" y="8318"/>
                  </a:cubicBezTo>
                  <a:cubicBezTo>
                    <a:pt x="2551" y="11756"/>
                    <a:pt x="1331" y="14584"/>
                    <a:pt x="0" y="16081"/>
                  </a:cubicBezTo>
                  <a:lnTo>
                    <a:pt x="1608" y="16359"/>
                  </a:lnTo>
                  <a:cubicBezTo>
                    <a:pt x="3106" y="15305"/>
                    <a:pt x="3937" y="14695"/>
                    <a:pt x="5435" y="13641"/>
                  </a:cubicBezTo>
                  <a:lnTo>
                    <a:pt x="7098" y="4104"/>
                  </a:lnTo>
                  <a:cubicBezTo>
                    <a:pt x="6045" y="2607"/>
                    <a:pt x="5490" y="1775"/>
                    <a:pt x="4437" y="278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4461550" y="4636775"/>
              <a:ext cx="45750" cy="49925"/>
            </a:xfrm>
            <a:custGeom>
              <a:rect b="b" l="l" r="r" t="t"/>
              <a:pathLst>
                <a:path extrusionOk="0" h="1997" w="1830">
                  <a:moveTo>
                    <a:pt x="111" y="1"/>
                  </a:moveTo>
                  <a:cubicBezTo>
                    <a:pt x="56" y="555"/>
                    <a:pt x="0" y="1165"/>
                    <a:pt x="0" y="1775"/>
                  </a:cubicBezTo>
                  <a:lnTo>
                    <a:pt x="1553" y="1997"/>
                  </a:lnTo>
                  <a:lnTo>
                    <a:pt x="1830" y="27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4131600" y="4630600"/>
              <a:ext cx="94300" cy="122650"/>
            </a:xfrm>
            <a:custGeom>
              <a:rect b="b" l="l" r="r" t="t"/>
              <a:pathLst>
                <a:path extrusionOk="0" h="4906" w="3772">
                  <a:moveTo>
                    <a:pt x="3317" y="1"/>
                  </a:moveTo>
                  <a:cubicBezTo>
                    <a:pt x="1987" y="1"/>
                    <a:pt x="748" y="649"/>
                    <a:pt x="1" y="1745"/>
                  </a:cubicBezTo>
                  <a:lnTo>
                    <a:pt x="2219" y="4905"/>
                  </a:lnTo>
                  <a:cubicBezTo>
                    <a:pt x="1831" y="3131"/>
                    <a:pt x="2441" y="1246"/>
                    <a:pt x="3771" y="26"/>
                  </a:cubicBezTo>
                  <a:cubicBezTo>
                    <a:pt x="3619" y="9"/>
                    <a:pt x="3467" y="1"/>
                    <a:pt x="331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4529475" y="4489825"/>
              <a:ext cx="62400" cy="244025"/>
            </a:xfrm>
            <a:custGeom>
              <a:rect b="b" l="l" r="r" t="t"/>
              <a:pathLst>
                <a:path extrusionOk="0" h="9761" w="2496">
                  <a:moveTo>
                    <a:pt x="2495" y="1"/>
                  </a:moveTo>
                  <a:cubicBezTo>
                    <a:pt x="1553" y="777"/>
                    <a:pt x="721" y="2552"/>
                    <a:pt x="388" y="4659"/>
                  </a:cubicBezTo>
                  <a:cubicBezTo>
                    <a:pt x="0" y="6821"/>
                    <a:pt x="167" y="8762"/>
                    <a:pt x="776" y="9760"/>
                  </a:cubicBezTo>
                  <a:cubicBezTo>
                    <a:pt x="832" y="9705"/>
                    <a:pt x="887" y="9594"/>
                    <a:pt x="887" y="9538"/>
                  </a:cubicBezTo>
                  <a:cubicBezTo>
                    <a:pt x="943" y="9427"/>
                    <a:pt x="998" y="9317"/>
                    <a:pt x="998" y="9261"/>
                  </a:cubicBezTo>
                  <a:cubicBezTo>
                    <a:pt x="1054" y="9150"/>
                    <a:pt x="1054" y="9095"/>
                    <a:pt x="1109" y="8984"/>
                  </a:cubicBezTo>
                  <a:lnTo>
                    <a:pt x="1165" y="8762"/>
                  </a:lnTo>
                  <a:cubicBezTo>
                    <a:pt x="1276" y="8485"/>
                    <a:pt x="1386" y="8208"/>
                    <a:pt x="1497" y="7930"/>
                  </a:cubicBezTo>
                  <a:cubicBezTo>
                    <a:pt x="1497" y="7819"/>
                    <a:pt x="1719" y="7653"/>
                    <a:pt x="1775" y="7487"/>
                  </a:cubicBezTo>
                  <a:cubicBezTo>
                    <a:pt x="1830" y="7376"/>
                    <a:pt x="1885" y="7209"/>
                    <a:pt x="1885" y="7043"/>
                  </a:cubicBezTo>
                  <a:cubicBezTo>
                    <a:pt x="1941" y="6988"/>
                    <a:pt x="1941" y="6877"/>
                    <a:pt x="1996" y="6766"/>
                  </a:cubicBezTo>
                  <a:cubicBezTo>
                    <a:pt x="1996" y="6710"/>
                    <a:pt x="1996" y="6655"/>
                    <a:pt x="2052" y="6599"/>
                  </a:cubicBezTo>
                  <a:cubicBezTo>
                    <a:pt x="2107" y="6433"/>
                    <a:pt x="2107" y="6211"/>
                    <a:pt x="2163" y="6045"/>
                  </a:cubicBezTo>
                  <a:lnTo>
                    <a:pt x="2163" y="5934"/>
                  </a:lnTo>
                  <a:lnTo>
                    <a:pt x="2163" y="5712"/>
                  </a:lnTo>
                  <a:lnTo>
                    <a:pt x="2218" y="5435"/>
                  </a:lnTo>
                  <a:cubicBezTo>
                    <a:pt x="2274" y="5269"/>
                    <a:pt x="2274" y="5158"/>
                    <a:pt x="2329" y="4991"/>
                  </a:cubicBezTo>
                  <a:cubicBezTo>
                    <a:pt x="2329" y="4825"/>
                    <a:pt x="2329" y="4659"/>
                    <a:pt x="2385" y="4548"/>
                  </a:cubicBezTo>
                  <a:cubicBezTo>
                    <a:pt x="2440" y="4437"/>
                    <a:pt x="2440" y="4326"/>
                    <a:pt x="2440" y="4215"/>
                  </a:cubicBezTo>
                  <a:cubicBezTo>
                    <a:pt x="2440" y="4160"/>
                    <a:pt x="2440" y="4104"/>
                    <a:pt x="2440" y="4049"/>
                  </a:cubicBezTo>
                  <a:cubicBezTo>
                    <a:pt x="2440" y="3993"/>
                    <a:pt x="2440" y="3938"/>
                    <a:pt x="2440" y="3882"/>
                  </a:cubicBezTo>
                  <a:cubicBezTo>
                    <a:pt x="2495" y="3716"/>
                    <a:pt x="2495" y="3550"/>
                    <a:pt x="2495" y="3328"/>
                  </a:cubicBezTo>
                  <a:cubicBezTo>
                    <a:pt x="2495" y="3272"/>
                    <a:pt x="2495" y="3217"/>
                    <a:pt x="2495" y="3161"/>
                  </a:cubicBezTo>
                  <a:lnTo>
                    <a:pt x="2495" y="2884"/>
                  </a:lnTo>
                  <a:lnTo>
                    <a:pt x="2495" y="2385"/>
                  </a:lnTo>
                  <a:lnTo>
                    <a:pt x="2495" y="1997"/>
                  </a:lnTo>
                  <a:lnTo>
                    <a:pt x="2495" y="1110"/>
                  </a:lnTo>
                  <a:lnTo>
                    <a:pt x="2495" y="833"/>
                  </a:lnTo>
                  <a:lnTo>
                    <a:pt x="2495" y="555"/>
                  </a:lnTo>
                  <a:lnTo>
                    <a:pt x="2495" y="27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4461550" y="4700550"/>
              <a:ext cx="41600" cy="51325"/>
            </a:xfrm>
            <a:custGeom>
              <a:rect b="b" l="l" r="r" t="t"/>
              <a:pathLst>
                <a:path extrusionOk="0" h="2053" w="1664">
                  <a:moveTo>
                    <a:pt x="0" y="0"/>
                  </a:moveTo>
                  <a:cubicBezTo>
                    <a:pt x="0" y="610"/>
                    <a:pt x="56" y="1220"/>
                    <a:pt x="166" y="1830"/>
                  </a:cubicBezTo>
                  <a:lnTo>
                    <a:pt x="1386" y="2052"/>
                  </a:lnTo>
                  <a:lnTo>
                    <a:pt x="1664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4461550" y="4402500"/>
              <a:ext cx="130325" cy="406200"/>
            </a:xfrm>
            <a:custGeom>
              <a:rect b="b" l="l" r="r" t="t"/>
              <a:pathLst>
                <a:path extrusionOk="0" h="16248" w="5213">
                  <a:moveTo>
                    <a:pt x="4103" y="0"/>
                  </a:moveTo>
                  <a:lnTo>
                    <a:pt x="3882" y="1498"/>
                  </a:lnTo>
                  <a:lnTo>
                    <a:pt x="2606" y="1276"/>
                  </a:lnTo>
                  <a:cubicBezTo>
                    <a:pt x="2551" y="1387"/>
                    <a:pt x="2440" y="1553"/>
                    <a:pt x="2384" y="1664"/>
                  </a:cubicBezTo>
                  <a:cubicBezTo>
                    <a:pt x="2329" y="1775"/>
                    <a:pt x="2274" y="1886"/>
                    <a:pt x="2218" y="1941"/>
                  </a:cubicBezTo>
                  <a:lnTo>
                    <a:pt x="3438" y="2163"/>
                  </a:lnTo>
                  <a:lnTo>
                    <a:pt x="3161" y="3937"/>
                  </a:lnTo>
                  <a:lnTo>
                    <a:pt x="1442" y="3605"/>
                  </a:lnTo>
                  <a:cubicBezTo>
                    <a:pt x="1331" y="3882"/>
                    <a:pt x="1275" y="4104"/>
                    <a:pt x="1165" y="4381"/>
                  </a:cubicBezTo>
                  <a:lnTo>
                    <a:pt x="2717" y="4658"/>
                  </a:lnTo>
                  <a:lnTo>
                    <a:pt x="2384" y="6377"/>
                  </a:lnTo>
                  <a:lnTo>
                    <a:pt x="665" y="6100"/>
                  </a:lnTo>
                  <a:cubicBezTo>
                    <a:pt x="610" y="6322"/>
                    <a:pt x="555" y="6599"/>
                    <a:pt x="499" y="6821"/>
                  </a:cubicBezTo>
                  <a:lnTo>
                    <a:pt x="1996" y="7098"/>
                  </a:lnTo>
                  <a:lnTo>
                    <a:pt x="1664" y="8817"/>
                  </a:lnTo>
                  <a:lnTo>
                    <a:pt x="222" y="8540"/>
                  </a:lnTo>
                  <a:lnTo>
                    <a:pt x="111" y="9372"/>
                  </a:lnTo>
                  <a:lnTo>
                    <a:pt x="1830" y="9649"/>
                  </a:lnTo>
                  <a:lnTo>
                    <a:pt x="1553" y="11368"/>
                  </a:lnTo>
                  <a:lnTo>
                    <a:pt x="0" y="11146"/>
                  </a:lnTo>
                  <a:lnTo>
                    <a:pt x="0" y="11922"/>
                  </a:lnTo>
                  <a:lnTo>
                    <a:pt x="1664" y="12200"/>
                  </a:lnTo>
                  <a:lnTo>
                    <a:pt x="1386" y="13974"/>
                  </a:lnTo>
                  <a:lnTo>
                    <a:pt x="166" y="13752"/>
                  </a:lnTo>
                  <a:lnTo>
                    <a:pt x="166" y="13752"/>
                  </a:lnTo>
                  <a:cubicBezTo>
                    <a:pt x="166" y="13863"/>
                    <a:pt x="222" y="13974"/>
                    <a:pt x="222" y="14085"/>
                  </a:cubicBezTo>
                  <a:cubicBezTo>
                    <a:pt x="222" y="14196"/>
                    <a:pt x="277" y="14362"/>
                    <a:pt x="333" y="14529"/>
                  </a:cubicBezTo>
                  <a:lnTo>
                    <a:pt x="1553" y="14750"/>
                  </a:lnTo>
                  <a:lnTo>
                    <a:pt x="1275" y="16248"/>
                  </a:lnTo>
                  <a:cubicBezTo>
                    <a:pt x="1497" y="16137"/>
                    <a:pt x="2107" y="15804"/>
                    <a:pt x="2884" y="14529"/>
                  </a:cubicBezTo>
                  <a:cubicBezTo>
                    <a:pt x="3105" y="14140"/>
                    <a:pt x="3272" y="13752"/>
                    <a:pt x="3493" y="13309"/>
                  </a:cubicBezTo>
                  <a:cubicBezTo>
                    <a:pt x="2884" y="12255"/>
                    <a:pt x="2717" y="10314"/>
                    <a:pt x="3105" y="8207"/>
                  </a:cubicBezTo>
                  <a:cubicBezTo>
                    <a:pt x="3438" y="6045"/>
                    <a:pt x="4270" y="4270"/>
                    <a:pt x="5212" y="3549"/>
                  </a:cubicBezTo>
                  <a:cubicBezTo>
                    <a:pt x="5157" y="3050"/>
                    <a:pt x="5102" y="2607"/>
                    <a:pt x="5046" y="2163"/>
                  </a:cubicBezTo>
                  <a:cubicBezTo>
                    <a:pt x="4769" y="721"/>
                    <a:pt x="4325" y="167"/>
                    <a:pt x="410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4131600" y="4351200"/>
              <a:ext cx="385425" cy="446400"/>
            </a:xfrm>
            <a:custGeom>
              <a:rect b="b" l="l" r="r" t="t"/>
              <a:pathLst>
                <a:path extrusionOk="0" h="17856" w="15417">
                  <a:moveTo>
                    <a:pt x="4210" y="6184"/>
                  </a:moveTo>
                  <a:cubicBezTo>
                    <a:pt x="4320" y="6184"/>
                    <a:pt x="4433" y="6193"/>
                    <a:pt x="4548" y="6211"/>
                  </a:cubicBezTo>
                  <a:lnTo>
                    <a:pt x="10148" y="7209"/>
                  </a:lnTo>
                  <a:cubicBezTo>
                    <a:pt x="10037" y="7653"/>
                    <a:pt x="10204" y="8097"/>
                    <a:pt x="10592" y="8374"/>
                  </a:cubicBezTo>
                  <a:cubicBezTo>
                    <a:pt x="10869" y="8596"/>
                    <a:pt x="11035" y="8928"/>
                    <a:pt x="10980" y="9261"/>
                  </a:cubicBezTo>
                  <a:lnTo>
                    <a:pt x="10980" y="9372"/>
                  </a:lnTo>
                  <a:cubicBezTo>
                    <a:pt x="10869" y="9705"/>
                    <a:pt x="10647" y="9982"/>
                    <a:pt x="10315" y="10037"/>
                  </a:cubicBezTo>
                  <a:cubicBezTo>
                    <a:pt x="9871" y="10204"/>
                    <a:pt x="9538" y="10536"/>
                    <a:pt x="9483" y="11035"/>
                  </a:cubicBezTo>
                  <a:lnTo>
                    <a:pt x="3882" y="10037"/>
                  </a:lnTo>
                  <a:cubicBezTo>
                    <a:pt x="3383" y="9926"/>
                    <a:pt x="2940" y="9649"/>
                    <a:pt x="2607" y="9261"/>
                  </a:cubicBezTo>
                  <a:cubicBezTo>
                    <a:pt x="1675" y="7916"/>
                    <a:pt x="2676" y="6184"/>
                    <a:pt x="4210" y="6184"/>
                  </a:cubicBezTo>
                  <a:close/>
                  <a:moveTo>
                    <a:pt x="5047" y="1"/>
                  </a:moveTo>
                  <a:cubicBezTo>
                    <a:pt x="4104" y="1553"/>
                    <a:pt x="4049" y="3494"/>
                    <a:pt x="4880" y="5102"/>
                  </a:cubicBezTo>
                  <a:cubicBezTo>
                    <a:pt x="3383" y="4769"/>
                    <a:pt x="2274" y="3660"/>
                    <a:pt x="1886" y="2219"/>
                  </a:cubicBezTo>
                  <a:lnTo>
                    <a:pt x="1" y="12921"/>
                  </a:lnTo>
                  <a:cubicBezTo>
                    <a:pt x="748" y="11825"/>
                    <a:pt x="2032" y="11177"/>
                    <a:pt x="3330" y="11177"/>
                  </a:cubicBezTo>
                  <a:cubicBezTo>
                    <a:pt x="3477" y="11177"/>
                    <a:pt x="3625" y="11185"/>
                    <a:pt x="3771" y="11202"/>
                  </a:cubicBezTo>
                  <a:cubicBezTo>
                    <a:pt x="2441" y="12477"/>
                    <a:pt x="1831" y="14307"/>
                    <a:pt x="2219" y="16081"/>
                  </a:cubicBezTo>
                  <a:lnTo>
                    <a:pt x="3494" y="16303"/>
                  </a:lnTo>
                  <a:cubicBezTo>
                    <a:pt x="3217" y="15693"/>
                    <a:pt x="3106" y="15028"/>
                    <a:pt x="3217" y="14363"/>
                  </a:cubicBezTo>
                  <a:cubicBezTo>
                    <a:pt x="3509" y="12778"/>
                    <a:pt x="4898" y="11727"/>
                    <a:pt x="6394" y="11727"/>
                  </a:cubicBezTo>
                  <a:cubicBezTo>
                    <a:pt x="6888" y="11727"/>
                    <a:pt x="7393" y="11841"/>
                    <a:pt x="7875" y="12089"/>
                  </a:cubicBezTo>
                  <a:cubicBezTo>
                    <a:pt x="9760" y="13087"/>
                    <a:pt x="10148" y="15693"/>
                    <a:pt x="8651" y="17191"/>
                  </a:cubicBezTo>
                  <a:lnTo>
                    <a:pt x="10093" y="17468"/>
                  </a:lnTo>
                  <a:cubicBezTo>
                    <a:pt x="10647" y="16026"/>
                    <a:pt x="10703" y="14473"/>
                    <a:pt x="10315" y="12976"/>
                  </a:cubicBezTo>
                  <a:lnTo>
                    <a:pt x="10315" y="12976"/>
                  </a:lnTo>
                  <a:cubicBezTo>
                    <a:pt x="10315" y="12977"/>
                    <a:pt x="11812" y="15361"/>
                    <a:pt x="11424" y="17690"/>
                  </a:cubicBezTo>
                  <a:lnTo>
                    <a:pt x="12588" y="17856"/>
                  </a:lnTo>
                  <a:cubicBezTo>
                    <a:pt x="11867" y="16081"/>
                    <a:pt x="11701" y="12921"/>
                    <a:pt x="12311" y="9538"/>
                  </a:cubicBezTo>
                  <a:cubicBezTo>
                    <a:pt x="12865" y="6156"/>
                    <a:pt x="14085" y="3272"/>
                    <a:pt x="15416" y="1831"/>
                  </a:cubicBezTo>
                  <a:lnTo>
                    <a:pt x="14196" y="1609"/>
                  </a:lnTo>
                  <a:cubicBezTo>
                    <a:pt x="13808" y="3938"/>
                    <a:pt x="11590" y="5601"/>
                    <a:pt x="11590" y="5601"/>
                  </a:cubicBezTo>
                  <a:cubicBezTo>
                    <a:pt x="12477" y="4381"/>
                    <a:pt x="12921" y="2884"/>
                    <a:pt x="12921" y="1387"/>
                  </a:cubicBezTo>
                  <a:lnTo>
                    <a:pt x="11424" y="1165"/>
                  </a:lnTo>
                  <a:lnTo>
                    <a:pt x="11424" y="1165"/>
                  </a:lnTo>
                  <a:cubicBezTo>
                    <a:pt x="12366" y="3106"/>
                    <a:pt x="11146" y="5379"/>
                    <a:pt x="8984" y="5657"/>
                  </a:cubicBezTo>
                  <a:cubicBezTo>
                    <a:pt x="8837" y="5675"/>
                    <a:pt x="8693" y="5685"/>
                    <a:pt x="8550" y="5685"/>
                  </a:cubicBezTo>
                  <a:cubicBezTo>
                    <a:pt x="6591" y="5685"/>
                    <a:pt x="5073" y="3958"/>
                    <a:pt x="5435" y="1941"/>
                  </a:cubicBezTo>
                  <a:cubicBezTo>
                    <a:pt x="5546" y="1276"/>
                    <a:pt x="5823" y="722"/>
                    <a:pt x="6322" y="222"/>
                  </a:cubicBezTo>
                  <a:lnTo>
                    <a:pt x="5047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4469850" y="4765700"/>
              <a:ext cx="30525" cy="43000"/>
            </a:xfrm>
            <a:custGeom>
              <a:rect b="b" l="l" r="r" t="t"/>
              <a:pathLst>
                <a:path extrusionOk="0" h="1720" w="1221">
                  <a:moveTo>
                    <a:pt x="1" y="1"/>
                  </a:moveTo>
                  <a:lnTo>
                    <a:pt x="1" y="1"/>
                  </a:lnTo>
                  <a:cubicBezTo>
                    <a:pt x="333" y="1331"/>
                    <a:pt x="777" y="1720"/>
                    <a:pt x="888" y="1720"/>
                  </a:cubicBezTo>
                  <a:lnTo>
                    <a:pt x="943" y="1720"/>
                  </a:lnTo>
                  <a:lnTo>
                    <a:pt x="122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4259150" y="4694125"/>
              <a:ext cx="74050" cy="59125"/>
            </a:xfrm>
            <a:custGeom>
              <a:rect b="b" l="l" r="r" t="t"/>
              <a:pathLst>
                <a:path extrusionOk="0" h="2365" w="2962">
                  <a:moveTo>
                    <a:pt x="1234" y="0"/>
                  </a:moveTo>
                  <a:cubicBezTo>
                    <a:pt x="709" y="0"/>
                    <a:pt x="206" y="408"/>
                    <a:pt x="111" y="978"/>
                  </a:cubicBezTo>
                  <a:cubicBezTo>
                    <a:pt x="0" y="1588"/>
                    <a:pt x="444" y="2254"/>
                    <a:pt x="1109" y="2364"/>
                  </a:cubicBezTo>
                  <a:lnTo>
                    <a:pt x="1109" y="2309"/>
                  </a:lnTo>
                  <a:cubicBezTo>
                    <a:pt x="1198" y="2325"/>
                    <a:pt x="1283" y="2332"/>
                    <a:pt x="1364" y="2332"/>
                  </a:cubicBezTo>
                  <a:cubicBezTo>
                    <a:pt x="2700" y="2332"/>
                    <a:pt x="2961" y="297"/>
                    <a:pt x="1497" y="36"/>
                  </a:cubicBezTo>
                  <a:cubicBezTo>
                    <a:pt x="1410" y="12"/>
                    <a:pt x="1322" y="0"/>
                    <a:pt x="12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4237650" y="4675975"/>
              <a:ext cx="117175" cy="97350"/>
            </a:xfrm>
            <a:custGeom>
              <a:rect b="b" l="l" r="r" t="t"/>
              <a:pathLst>
                <a:path extrusionOk="0" h="3894" w="4687">
                  <a:moveTo>
                    <a:pt x="2148" y="743"/>
                  </a:moveTo>
                  <a:cubicBezTo>
                    <a:pt x="2218" y="743"/>
                    <a:pt x="2288" y="749"/>
                    <a:pt x="2357" y="762"/>
                  </a:cubicBezTo>
                  <a:cubicBezTo>
                    <a:pt x="3411" y="983"/>
                    <a:pt x="3688" y="2314"/>
                    <a:pt x="2801" y="2869"/>
                  </a:cubicBezTo>
                  <a:cubicBezTo>
                    <a:pt x="2590" y="3023"/>
                    <a:pt x="2358" y="3092"/>
                    <a:pt x="2132" y="3092"/>
                  </a:cubicBezTo>
                  <a:cubicBezTo>
                    <a:pt x="1465" y="3092"/>
                    <a:pt x="847" y="2491"/>
                    <a:pt x="971" y="1704"/>
                  </a:cubicBezTo>
                  <a:cubicBezTo>
                    <a:pt x="1069" y="1115"/>
                    <a:pt x="1603" y="743"/>
                    <a:pt x="2148" y="743"/>
                  </a:cubicBezTo>
                  <a:close/>
                  <a:moveTo>
                    <a:pt x="2085" y="0"/>
                  </a:moveTo>
                  <a:cubicBezTo>
                    <a:pt x="1183" y="0"/>
                    <a:pt x="396" y="669"/>
                    <a:pt x="250" y="1593"/>
                  </a:cubicBezTo>
                  <a:cubicBezTo>
                    <a:pt x="0" y="2884"/>
                    <a:pt x="1033" y="3894"/>
                    <a:pt x="2149" y="3894"/>
                  </a:cubicBezTo>
                  <a:cubicBezTo>
                    <a:pt x="2520" y="3894"/>
                    <a:pt x="2899" y="3783"/>
                    <a:pt x="3245" y="3534"/>
                  </a:cubicBezTo>
                  <a:cubicBezTo>
                    <a:pt x="4686" y="2536"/>
                    <a:pt x="4187" y="318"/>
                    <a:pt x="2468" y="41"/>
                  </a:cubicBezTo>
                  <a:cubicBezTo>
                    <a:pt x="2339" y="14"/>
                    <a:pt x="2211" y="0"/>
                    <a:pt x="2085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4383900" y="4675600"/>
              <a:ext cx="43000" cy="116475"/>
            </a:xfrm>
            <a:custGeom>
              <a:rect b="b" l="l" r="r" t="t"/>
              <a:pathLst>
                <a:path extrusionOk="0" h="4659" w="1720">
                  <a:moveTo>
                    <a:pt x="223" y="0"/>
                  </a:moveTo>
                  <a:cubicBezTo>
                    <a:pt x="611" y="1497"/>
                    <a:pt x="555" y="3050"/>
                    <a:pt x="1" y="4492"/>
                  </a:cubicBezTo>
                  <a:lnTo>
                    <a:pt x="1332" y="4658"/>
                  </a:lnTo>
                  <a:cubicBezTo>
                    <a:pt x="1720" y="2385"/>
                    <a:pt x="223" y="1"/>
                    <a:pt x="2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4422725" y="4371875"/>
              <a:ext cx="206575" cy="467450"/>
            </a:xfrm>
            <a:custGeom>
              <a:rect b="b" l="l" r="r" t="t"/>
              <a:pathLst>
                <a:path extrusionOk="0" h="18698" w="8263">
                  <a:moveTo>
                    <a:pt x="5546" y="1170"/>
                  </a:moveTo>
                  <a:lnTo>
                    <a:pt x="5656" y="1225"/>
                  </a:lnTo>
                  <a:cubicBezTo>
                    <a:pt x="5878" y="1392"/>
                    <a:pt x="6266" y="1946"/>
                    <a:pt x="6544" y="3388"/>
                  </a:cubicBezTo>
                  <a:cubicBezTo>
                    <a:pt x="6655" y="3832"/>
                    <a:pt x="6710" y="4275"/>
                    <a:pt x="6710" y="4774"/>
                  </a:cubicBezTo>
                  <a:lnTo>
                    <a:pt x="6710" y="5051"/>
                  </a:lnTo>
                  <a:lnTo>
                    <a:pt x="6710" y="5329"/>
                  </a:lnTo>
                  <a:lnTo>
                    <a:pt x="6710" y="5606"/>
                  </a:lnTo>
                  <a:lnTo>
                    <a:pt x="6710" y="5828"/>
                  </a:lnTo>
                  <a:lnTo>
                    <a:pt x="6710" y="6715"/>
                  </a:lnTo>
                  <a:lnTo>
                    <a:pt x="6710" y="7159"/>
                  </a:lnTo>
                  <a:lnTo>
                    <a:pt x="6710" y="7602"/>
                  </a:lnTo>
                  <a:lnTo>
                    <a:pt x="6710" y="7879"/>
                  </a:lnTo>
                  <a:cubicBezTo>
                    <a:pt x="6710" y="7935"/>
                    <a:pt x="6710" y="8046"/>
                    <a:pt x="6710" y="8101"/>
                  </a:cubicBezTo>
                  <a:cubicBezTo>
                    <a:pt x="6710" y="8268"/>
                    <a:pt x="6710" y="8489"/>
                    <a:pt x="6655" y="8656"/>
                  </a:cubicBezTo>
                  <a:cubicBezTo>
                    <a:pt x="6655" y="8711"/>
                    <a:pt x="6655" y="8711"/>
                    <a:pt x="6655" y="8767"/>
                  </a:cubicBezTo>
                  <a:cubicBezTo>
                    <a:pt x="6655" y="8822"/>
                    <a:pt x="6655" y="8933"/>
                    <a:pt x="6655" y="8989"/>
                  </a:cubicBezTo>
                  <a:cubicBezTo>
                    <a:pt x="6655" y="9099"/>
                    <a:pt x="6655" y="9155"/>
                    <a:pt x="6655" y="9266"/>
                  </a:cubicBezTo>
                  <a:cubicBezTo>
                    <a:pt x="6599" y="9377"/>
                    <a:pt x="6599" y="9598"/>
                    <a:pt x="6544" y="9709"/>
                  </a:cubicBezTo>
                  <a:cubicBezTo>
                    <a:pt x="6544" y="9876"/>
                    <a:pt x="6488" y="10042"/>
                    <a:pt x="6488" y="10153"/>
                  </a:cubicBezTo>
                  <a:lnTo>
                    <a:pt x="6433" y="10486"/>
                  </a:lnTo>
                  <a:lnTo>
                    <a:pt x="6433" y="10652"/>
                  </a:lnTo>
                  <a:lnTo>
                    <a:pt x="6433" y="10818"/>
                  </a:lnTo>
                  <a:cubicBezTo>
                    <a:pt x="6377" y="10985"/>
                    <a:pt x="6322" y="11151"/>
                    <a:pt x="6266" y="11317"/>
                  </a:cubicBezTo>
                  <a:cubicBezTo>
                    <a:pt x="6266" y="11373"/>
                    <a:pt x="6266" y="11484"/>
                    <a:pt x="6211" y="11539"/>
                  </a:cubicBezTo>
                  <a:cubicBezTo>
                    <a:pt x="6211" y="11595"/>
                    <a:pt x="6211" y="11706"/>
                    <a:pt x="6155" y="11817"/>
                  </a:cubicBezTo>
                  <a:cubicBezTo>
                    <a:pt x="6100" y="11927"/>
                    <a:pt x="6100" y="12094"/>
                    <a:pt x="6045" y="12260"/>
                  </a:cubicBezTo>
                  <a:cubicBezTo>
                    <a:pt x="5989" y="12426"/>
                    <a:pt x="5934" y="12537"/>
                    <a:pt x="5934" y="12648"/>
                  </a:cubicBezTo>
                  <a:cubicBezTo>
                    <a:pt x="5823" y="12926"/>
                    <a:pt x="5712" y="13203"/>
                    <a:pt x="5601" y="13480"/>
                  </a:cubicBezTo>
                  <a:lnTo>
                    <a:pt x="5546" y="13702"/>
                  </a:lnTo>
                  <a:cubicBezTo>
                    <a:pt x="5490" y="13813"/>
                    <a:pt x="5490" y="13868"/>
                    <a:pt x="5435" y="13979"/>
                  </a:cubicBezTo>
                  <a:cubicBezTo>
                    <a:pt x="5435" y="14035"/>
                    <a:pt x="5379" y="14145"/>
                    <a:pt x="5324" y="14256"/>
                  </a:cubicBezTo>
                  <a:cubicBezTo>
                    <a:pt x="5324" y="14312"/>
                    <a:pt x="5268" y="14423"/>
                    <a:pt x="5213" y="14478"/>
                  </a:cubicBezTo>
                  <a:cubicBezTo>
                    <a:pt x="4991" y="14922"/>
                    <a:pt x="4825" y="15365"/>
                    <a:pt x="4603" y="15698"/>
                  </a:cubicBezTo>
                  <a:cubicBezTo>
                    <a:pt x="3827" y="16973"/>
                    <a:pt x="3217" y="17362"/>
                    <a:pt x="2995" y="17417"/>
                  </a:cubicBezTo>
                  <a:lnTo>
                    <a:pt x="2773" y="17417"/>
                  </a:lnTo>
                  <a:cubicBezTo>
                    <a:pt x="2662" y="17417"/>
                    <a:pt x="2218" y="17029"/>
                    <a:pt x="1886" y="15754"/>
                  </a:cubicBezTo>
                  <a:cubicBezTo>
                    <a:pt x="1830" y="15587"/>
                    <a:pt x="1775" y="15421"/>
                    <a:pt x="1775" y="15310"/>
                  </a:cubicBezTo>
                  <a:cubicBezTo>
                    <a:pt x="1775" y="15199"/>
                    <a:pt x="1719" y="15088"/>
                    <a:pt x="1719" y="14977"/>
                  </a:cubicBezTo>
                  <a:cubicBezTo>
                    <a:pt x="1609" y="14367"/>
                    <a:pt x="1553" y="13757"/>
                    <a:pt x="1553" y="13147"/>
                  </a:cubicBezTo>
                  <a:lnTo>
                    <a:pt x="1553" y="12371"/>
                  </a:lnTo>
                  <a:cubicBezTo>
                    <a:pt x="1553" y="11761"/>
                    <a:pt x="1609" y="11151"/>
                    <a:pt x="1664" y="10597"/>
                  </a:cubicBezTo>
                  <a:lnTo>
                    <a:pt x="1775" y="9820"/>
                  </a:lnTo>
                  <a:cubicBezTo>
                    <a:pt x="1775" y="9488"/>
                    <a:pt x="1830" y="9210"/>
                    <a:pt x="1886" y="8933"/>
                  </a:cubicBezTo>
                  <a:cubicBezTo>
                    <a:pt x="1941" y="8656"/>
                    <a:pt x="1997" y="8323"/>
                    <a:pt x="2052" y="8046"/>
                  </a:cubicBezTo>
                  <a:cubicBezTo>
                    <a:pt x="2108" y="7769"/>
                    <a:pt x="2163" y="7547"/>
                    <a:pt x="2218" y="7325"/>
                  </a:cubicBezTo>
                  <a:cubicBezTo>
                    <a:pt x="2385" y="6715"/>
                    <a:pt x="2551" y="6161"/>
                    <a:pt x="2718" y="5606"/>
                  </a:cubicBezTo>
                  <a:cubicBezTo>
                    <a:pt x="2828" y="5329"/>
                    <a:pt x="2884" y="5107"/>
                    <a:pt x="2995" y="4830"/>
                  </a:cubicBezTo>
                  <a:cubicBezTo>
                    <a:pt x="3217" y="4275"/>
                    <a:pt x="3438" y="3721"/>
                    <a:pt x="3771" y="3166"/>
                  </a:cubicBezTo>
                  <a:cubicBezTo>
                    <a:pt x="3827" y="3111"/>
                    <a:pt x="3882" y="3000"/>
                    <a:pt x="3937" y="2889"/>
                  </a:cubicBezTo>
                  <a:cubicBezTo>
                    <a:pt x="3993" y="2778"/>
                    <a:pt x="4104" y="2612"/>
                    <a:pt x="4159" y="2501"/>
                  </a:cubicBezTo>
                  <a:cubicBezTo>
                    <a:pt x="4936" y="1336"/>
                    <a:pt x="5490" y="1170"/>
                    <a:pt x="5546" y="1170"/>
                  </a:cubicBezTo>
                  <a:close/>
                  <a:moveTo>
                    <a:pt x="5620" y="0"/>
                  </a:moveTo>
                  <a:cubicBezTo>
                    <a:pt x="4894" y="0"/>
                    <a:pt x="4187" y="380"/>
                    <a:pt x="3771" y="1004"/>
                  </a:cubicBezTo>
                  <a:cubicBezTo>
                    <a:pt x="2440" y="2445"/>
                    <a:pt x="1220" y="5329"/>
                    <a:pt x="610" y="8711"/>
                  </a:cubicBezTo>
                  <a:cubicBezTo>
                    <a:pt x="0" y="12149"/>
                    <a:pt x="167" y="15254"/>
                    <a:pt x="943" y="17029"/>
                  </a:cubicBezTo>
                  <a:cubicBezTo>
                    <a:pt x="1331" y="17972"/>
                    <a:pt x="1830" y="18582"/>
                    <a:pt x="2496" y="18692"/>
                  </a:cubicBezTo>
                  <a:cubicBezTo>
                    <a:pt x="2548" y="18696"/>
                    <a:pt x="2601" y="18698"/>
                    <a:pt x="2653" y="18698"/>
                  </a:cubicBezTo>
                  <a:cubicBezTo>
                    <a:pt x="3424" y="18698"/>
                    <a:pt x="4132" y="18318"/>
                    <a:pt x="4547" y="17694"/>
                  </a:cubicBezTo>
                  <a:cubicBezTo>
                    <a:pt x="5878" y="16197"/>
                    <a:pt x="7043" y="13369"/>
                    <a:pt x="7653" y="9931"/>
                  </a:cubicBezTo>
                  <a:cubicBezTo>
                    <a:pt x="8263" y="6549"/>
                    <a:pt x="8096" y="3443"/>
                    <a:pt x="7375" y="1614"/>
                  </a:cubicBezTo>
                  <a:cubicBezTo>
                    <a:pt x="6987" y="671"/>
                    <a:pt x="6433" y="116"/>
                    <a:pt x="5767" y="5"/>
                  </a:cubicBezTo>
                  <a:cubicBezTo>
                    <a:pt x="5718" y="2"/>
                    <a:pt x="5669" y="0"/>
                    <a:pt x="5620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4209225" y="4644075"/>
              <a:ext cx="167775" cy="159825"/>
            </a:xfrm>
            <a:custGeom>
              <a:rect b="b" l="l" r="r" t="t"/>
              <a:pathLst>
                <a:path extrusionOk="0" h="6393" w="6711">
                  <a:moveTo>
                    <a:pt x="3261" y="1257"/>
                  </a:moveTo>
                  <a:cubicBezTo>
                    <a:pt x="4355" y="1257"/>
                    <a:pt x="5464" y="2096"/>
                    <a:pt x="5213" y="3535"/>
                  </a:cubicBezTo>
                  <a:cubicBezTo>
                    <a:pt x="4996" y="4646"/>
                    <a:pt x="4146" y="5147"/>
                    <a:pt x="3298" y="5147"/>
                  </a:cubicBezTo>
                  <a:cubicBezTo>
                    <a:pt x="2201" y="5147"/>
                    <a:pt x="1106" y="4308"/>
                    <a:pt x="1387" y="2869"/>
                  </a:cubicBezTo>
                  <a:cubicBezTo>
                    <a:pt x="1581" y="1758"/>
                    <a:pt x="2416" y="1257"/>
                    <a:pt x="3261" y="1257"/>
                  </a:cubicBezTo>
                  <a:close/>
                  <a:moveTo>
                    <a:pt x="3318" y="0"/>
                  </a:moveTo>
                  <a:cubicBezTo>
                    <a:pt x="1791" y="0"/>
                    <a:pt x="412" y="1099"/>
                    <a:pt x="112" y="2648"/>
                  </a:cubicBezTo>
                  <a:cubicBezTo>
                    <a:pt x="1" y="3313"/>
                    <a:pt x="112" y="3978"/>
                    <a:pt x="389" y="4588"/>
                  </a:cubicBezTo>
                  <a:cubicBezTo>
                    <a:pt x="952" y="5748"/>
                    <a:pt x="2110" y="6393"/>
                    <a:pt x="3293" y="6393"/>
                  </a:cubicBezTo>
                  <a:cubicBezTo>
                    <a:pt x="4090" y="6393"/>
                    <a:pt x="4899" y="6100"/>
                    <a:pt x="5546" y="5476"/>
                  </a:cubicBezTo>
                  <a:cubicBezTo>
                    <a:pt x="5990" y="4976"/>
                    <a:pt x="6322" y="4422"/>
                    <a:pt x="6433" y="3757"/>
                  </a:cubicBezTo>
                  <a:cubicBezTo>
                    <a:pt x="6711" y="1982"/>
                    <a:pt x="5602" y="319"/>
                    <a:pt x="3827" y="41"/>
                  </a:cubicBezTo>
                  <a:cubicBezTo>
                    <a:pt x="3657" y="14"/>
                    <a:pt x="3487" y="0"/>
                    <a:pt x="331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9"/>
          <p:cNvGrpSpPr/>
          <p:nvPr/>
        </p:nvGrpSpPr>
        <p:grpSpPr>
          <a:xfrm rot="-5400000">
            <a:off x="6129766" y="2132203"/>
            <a:ext cx="5132715" cy="895758"/>
            <a:chOff x="1288600" y="4469450"/>
            <a:chExt cx="5006550" cy="873825"/>
          </a:xfrm>
        </p:grpSpPr>
        <p:sp>
          <p:nvSpPr>
            <p:cNvPr id="1051" name="Google Shape;1051;p9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9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9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9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9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9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9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9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9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9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4" name="Google Shape;1064;p9"/>
          <p:cNvGrpSpPr/>
          <p:nvPr/>
        </p:nvGrpSpPr>
        <p:grpSpPr>
          <a:xfrm rot="5400000">
            <a:off x="-2118599" y="2118531"/>
            <a:ext cx="5132715" cy="895758"/>
            <a:chOff x="1288600" y="4469450"/>
            <a:chExt cx="5006550" cy="873825"/>
          </a:xfrm>
        </p:grpSpPr>
        <p:sp>
          <p:nvSpPr>
            <p:cNvPr id="1065" name="Google Shape;1065;p9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8" name="Google Shape;1078;p9"/>
          <p:cNvSpPr txBox="1"/>
          <p:nvPr>
            <p:ph type="ctrTitle"/>
          </p:nvPr>
        </p:nvSpPr>
        <p:spPr>
          <a:xfrm>
            <a:off x="1364100" y="2820475"/>
            <a:ext cx="64158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79" name="Google Shape;1079;p9"/>
          <p:cNvSpPr txBox="1"/>
          <p:nvPr>
            <p:ph idx="1" type="subTitle"/>
          </p:nvPr>
        </p:nvSpPr>
        <p:spPr>
          <a:xfrm>
            <a:off x="1364100" y="1559825"/>
            <a:ext cx="64158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0"/>
          <p:cNvSpPr txBox="1"/>
          <p:nvPr>
            <p:ph type="title"/>
          </p:nvPr>
        </p:nvSpPr>
        <p:spPr>
          <a:xfrm>
            <a:off x="4723875" y="2198474"/>
            <a:ext cx="310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3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082" name="Google Shape;1082;p10"/>
          <p:cNvGrpSpPr/>
          <p:nvPr/>
        </p:nvGrpSpPr>
        <p:grpSpPr>
          <a:xfrm>
            <a:off x="173963" y="2280800"/>
            <a:ext cx="547600" cy="598575"/>
            <a:chOff x="1519850" y="2520550"/>
            <a:chExt cx="547600" cy="598575"/>
          </a:xfrm>
        </p:grpSpPr>
        <p:sp>
          <p:nvSpPr>
            <p:cNvPr id="1083" name="Google Shape;1083;p10"/>
            <p:cNvSpPr/>
            <p:nvPr/>
          </p:nvSpPr>
          <p:spPr>
            <a:xfrm>
              <a:off x="1962075" y="2845700"/>
              <a:ext cx="30525" cy="23600"/>
            </a:xfrm>
            <a:custGeom>
              <a:rect b="b" l="l" r="r" t="t"/>
              <a:pathLst>
                <a:path extrusionOk="0" h="944" w="1221">
                  <a:moveTo>
                    <a:pt x="1" y="1"/>
                  </a:moveTo>
                  <a:lnTo>
                    <a:pt x="444" y="943"/>
                  </a:lnTo>
                  <a:lnTo>
                    <a:pt x="1221" y="555"/>
                  </a:lnTo>
                  <a:cubicBezTo>
                    <a:pt x="832" y="333"/>
                    <a:pt x="444" y="167"/>
                    <a:pt x="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1829000" y="2737575"/>
              <a:ext cx="149750" cy="40300"/>
            </a:xfrm>
            <a:custGeom>
              <a:rect b="b" l="l" r="r" t="t"/>
              <a:pathLst>
                <a:path extrusionOk="0" h="1612" w="5990">
                  <a:moveTo>
                    <a:pt x="5435" y="0"/>
                  </a:moveTo>
                  <a:cubicBezTo>
                    <a:pt x="4104" y="710"/>
                    <a:pt x="2631" y="1065"/>
                    <a:pt x="1130" y="1065"/>
                  </a:cubicBezTo>
                  <a:cubicBezTo>
                    <a:pt x="754" y="1065"/>
                    <a:pt x="377" y="1043"/>
                    <a:pt x="0" y="999"/>
                  </a:cubicBezTo>
                  <a:lnTo>
                    <a:pt x="0" y="999"/>
                  </a:lnTo>
                  <a:cubicBezTo>
                    <a:pt x="76" y="1036"/>
                    <a:pt x="1533" y="1611"/>
                    <a:pt x="3328" y="1611"/>
                  </a:cubicBezTo>
                  <a:cubicBezTo>
                    <a:pt x="4176" y="1611"/>
                    <a:pt x="5100" y="1483"/>
                    <a:pt x="5989" y="1110"/>
                  </a:cubicBezTo>
                  <a:lnTo>
                    <a:pt x="5435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1912175" y="2833225"/>
              <a:ext cx="44375" cy="41625"/>
            </a:xfrm>
            <a:custGeom>
              <a:rect b="b" l="l" r="r" t="t"/>
              <a:pathLst>
                <a:path extrusionOk="0" h="1665" w="1775">
                  <a:moveTo>
                    <a:pt x="0" y="1"/>
                  </a:moveTo>
                  <a:lnTo>
                    <a:pt x="777" y="1664"/>
                  </a:lnTo>
                  <a:lnTo>
                    <a:pt x="1775" y="1165"/>
                  </a:lnTo>
                  <a:lnTo>
                    <a:pt x="1387" y="333"/>
                  </a:lnTo>
                  <a:cubicBezTo>
                    <a:pt x="943" y="167"/>
                    <a:pt x="499" y="112"/>
                    <a:pt x="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1869200" y="2830800"/>
              <a:ext cx="48550" cy="50975"/>
            </a:xfrm>
            <a:custGeom>
              <a:rect b="b" l="l" r="r" t="t"/>
              <a:pathLst>
                <a:path extrusionOk="0" h="2039" w="1942">
                  <a:moveTo>
                    <a:pt x="610" y="1"/>
                  </a:moveTo>
                  <a:cubicBezTo>
                    <a:pt x="402" y="1"/>
                    <a:pt x="194" y="14"/>
                    <a:pt x="0" y="42"/>
                  </a:cubicBezTo>
                  <a:lnTo>
                    <a:pt x="943" y="2038"/>
                  </a:lnTo>
                  <a:lnTo>
                    <a:pt x="1941" y="1539"/>
                  </a:lnTo>
                  <a:lnTo>
                    <a:pt x="1220" y="42"/>
                  </a:lnTo>
                  <a:cubicBezTo>
                    <a:pt x="1026" y="14"/>
                    <a:pt x="818" y="1"/>
                    <a:pt x="61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1830375" y="2831850"/>
              <a:ext cx="48550" cy="56850"/>
            </a:xfrm>
            <a:custGeom>
              <a:rect b="b" l="l" r="r" t="t"/>
              <a:pathLst>
                <a:path extrusionOk="0" h="2274" w="1942">
                  <a:moveTo>
                    <a:pt x="1110" y="0"/>
                  </a:moveTo>
                  <a:cubicBezTo>
                    <a:pt x="722" y="56"/>
                    <a:pt x="333" y="111"/>
                    <a:pt x="1" y="222"/>
                  </a:cubicBezTo>
                  <a:lnTo>
                    <a:pt x="943" y="2274"/>
                  </a:lnTo>
                  <a:lnTo>
                    <a:pt x="1942" y="183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1830375" y="2647350"/>
              <a:ext cx="102625" cy="60125"/>
            </a:xfrm>
            <a:custGeom>
              <a:rect b="b" l="l" r="r" t="t"/>
              <a:pathLst>
                <a:path extrusionOk="0" h="2405" w="4105">
                  <a:moveTo>
                    <a:pt x="3117" y="0"/>
                  </a:moveTo>
                  <a:cubicBezTo>
                    <a:pt x="2726" y="0"/>
                    <a:pt x="2228" y="99"/>
                    <a:pt x="1664" y="393"/>
                  </a:cubicBezTo>
                  <a:cubicBezTo>
                    <a:pt x="389" y="1003"/>
                    <a:pt x="1" y="1946"/>
                    <a:pt x="112" y="2112"/>
                  </a:cubicBezTo>
                  <a:cubicBezTo>
                    <a:pt x="176" y="2240"/>
                    <a:pt x="534" y="2405"/>
                    <a:pt x="1059" y="2405"/>
                  </a:cubicBezTo>
                  <a:cubicBezTo>
                    <a:pt x="1446" y="2405"/>
                    <a:pt x="1923" y="2315"/>
                    <a:pt x="2441" y="2057"/>
                  </a:cubicBezTo>
                  <a:cubicBezTo>
                    <a:pt x="3716" y="1447"/>
                    <a:pt x="4104" y="504"/>
                    <a:pt x="3993" y="282"/>
                  </a:cubicBezTo>
                  <a:cubicBezTo>
                    <a:pt x="3931" y="159"/>
                    <a:pt x="3610" y="0"/>
                    <a:pt x="311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1529550" y="2541125"/>
              <a:ext cx="352150" cy="184000"/>
            </a:xfrm>
            <a:custGeom>
              <a:rect b="b" l="l" r="r" t="t"/>
              <a:pathLst>
                <a:path extrusionOk="0" h="7360" w="14086">
                  <a:moveTo>
                    <a:pt x="12602" y="0"/>
                  </a:moveTo>
                  <a:cubicBezTo>
                    <a:pt x="7619" y="0"/>
                    <a:pt x="2895" y="2449"/>
                    <a:pt x="1" y="6583"/>
                  </a:cubicBezTo>
                  <a:lnTo>
                    <a:pt x="389" y="7359"/>
                  </a:lnTo>
                  <a:cubicBezTo>
                    <a:pt x="3306" y="3192"/>
                    <a:pt x="8084" y="786"/>
                    <a:pt x="13111" y="786"/>
                  </a:cubicBezTo>
                  <a:cubicBezTo>
                    <a:pt x="13435" y="786"/>
                    <a:pt x="13760" y="796"/>
                    <a:pt x="14085" y="816"/>
                  </a:cubicBezTo>
                  <a:lnTo>
                    <a:pt x="13697" y="40"/>
                  </a:lnTo>
                  <a:cubicBezTo>
                    <a:pt x="13331" y="13"/>
                    <a:pt x="12966" y="0"/>
                    <a:pt x="12602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1808200" y="2629000"/>
              <a:ext cx="146975" cy="96950"/>
            </a:xfrm>
            <a:custGeom>
              <a:rect b="b" l="l" r="r" t="t"/>
              <a:pathLst>
                <a:path extrusionOk="0" h="3878" w="5879">
                  <a:moveTo>
                    <a:pt x="4032" y="757"/>
                  </a:moveTo>
                  <a:cubicBezTo>
                    <a:pt x="4510" y="757"/>
                    <a:pt x="4820" y="895"/>
                    <a:pt x="4880" y="1016"/>
                  </a:cubicBezTo>
                  <a:cubicBezTo>
                    <a:pt x="4991" y="1238"/>
                    <a:pt x="4603" y="2181"/>
                    <a:pt x="3383" y="2791"/>
                  </a:cubicBezTo>
                  <a:cubicBezTo>
                    <a:pt x="2829" y="3056"/>
                    <a:pt x="2327" y="3143"/>
                    <a:pt x="1927" y="3143"/>
                  </a:cubicBezTo>
                  <a:cubicBezTo>
                    <a:pt x="1408" y="3143"/>
                    <a:pt x="1061" y="2996"/>
                    <a:pt x="999" y="2902"/>
                  </a:cubicBezTo>
                  <a:cubicBezTo>
                    <a:pt x="888" y="2680"/>
                    <a:pt x="1276" y="1737"/>
                    <a:pt x="2551" y="1127"/>
                  </a:cubicBezTo>
                  <a:cubicBezTo>
                    <a:pt x="3128" y="851"/>
                    <a:pt x="3637" y="757"/>
                    <a:pt x="4032" y="757"/>
                  </a:cubicBezTo>
                  <a:close/>
                  <a:moveTo>
                    <a:pt x="3948" y="1"/>
                  </a:moveTo>
                  <a:cubicBezTo>
                    <a:pt x="3430" y="1"/>
                    <a:pt x="2833" y="121"/>
                    <a:pt x="2219" y="406"/>
                  </a:cubicBezTo>
                  <a:cubicBezTo>
                    <a:pt x="666" y="1127"/>
                    <a:pt x="1" y="2458"/>
                    <a:pt x="333" y="3179"/>
                  </a:cubicBezTo>
                  <a:cubicBezTo>
                    <a:pt x="530" y="3606"/>
                    <a:pt x="1137" y="3878"/>
                    <a:pt x="1910" y="3878"/>
                  </a:cubicBezTo>
                  <a:cubicBezTo>
                    <a:pt x="2441" y="3878"/>
                    <a:pt x="3051" y="3750"/>
                    <a:pt x="3660" y="3456"/>
                  </a:cubicBezTo>
                  <a:cubicBezTo>
                    <a:pt x="5213" y="2735"/>
                    <a:pt x="5878" y="1405"/>
                    <a:pt x="5546" y="684"/>
                  </a:cubicBezTo>
                  <a:cubicBezTo>
                    <a:pt x="5345" y="282"/>
                    <a:pt x="4738" y="1"/>
                    <a:pt x="3948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1519850" y="2520550"/>
              <a:ext cx="352150" cy="185175"/>
            </a:xfrm>
            <a:custGeom>
              <a:rect b="b" l="l" r="r" t="t"/>
              <a:pathLst>
                <a:path extrusionOk="0" h="7407" w="14086">
                  <a:moveTo>
                    <a:pt x="12723" y="1"/>
                  </a:moveTo>
                  <a:cubicBezTo>
                    <a:pt x="7695" y="1"/>
                    <a:pt x="2918" y="2407"/>
                    <a:pt x="1" y="6574"/>
                  </a:cubicBezTo>
                  <a:lnTo>
                    <a:pt x="389" y="7406"/>
                  </a:lnTo>
                  <a:cubicBezTo>
                    <a:pt x="3283" y="3272"/>
                    <a:pt x="8007" y="823"/>
                    <a:pt x="12990" y="823"/>
                  </a:cubicBezTo>
                  <a:cubicBezTo>
                    <a:pt x="13354" y="823"/>
                    <a:pt x="13719" y="836"/>
                    <a:pt x="14085" y="863"/>
                  </a:cubicBezTo>
                  <a:lnTo>
                    <a:pt x="13697" y="31"/>
                  </a:lnTo>
                  <a:cubicBezTo>
                    <a:pt x="13372" y="11"/>
                    <a:pt x="13047" y="1"/>
                    <a:pt x="1272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1795725" y="2841550"/>
              <a:ext cx="45775" cy="56850"/>
            </a:xfrm>
            <a:custGeom>
              <a:rect b="b" l="l" r="r" t="t"/>
              <a:pathLst>
                <a:path extrusionOk="0" h="2274" w="1831">
                  <a:moveTo>
                    <a:pt x="999" y="0"/>
                  </a:moveTo>
                  <a:cubicBezTo>
                    <a:pt x="832" y="56"/>
                    <a:pt x="666" y="111"/>
                    <a:pt x="500" y="222"/>
                  </a:cubicBezTo>
                  <a:cubicBezTo>
                    <a:pt x="278" y="278"/>
                    <a:pt x="167" y="388"/>
                    <a:pt x="0" y="499"/>
                  </a:cubicBezTo>
                  <a:lnTo>
                    <a:pt x="832" y="2274"/>
                  </a:lnTo>
                  <a:lnTo>
                    <a:pt x="1830" y="177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1786025" y="2610950"/>
              <a:ext cx="185775" cy="134425"/>
            </a:xfrm>
            <a:custGeom>
              <a:rect b="b" l="l" r="r" t="t"/>
              <a:pathLst>
                <a:path extrusionOk="0" h="5377" w="7431">
                  <a:moveTo>
                    <a:pt x="4862" y="738"/>
                  </a:moveTo>
                  <a:cubicBezTo>
                    <a:pt x="5640" y="738"/>
                    <a:pt x="6234" y="1031"/>
                    <a:pt x="6433" y="1461"/>
                  </a:cubicBezTo>
                  <a:cubicBezTo>
                    <a:pt x="6765" y="2182"/>
                    <a:pt x="6100" y="3457"/>
                    <a:pt x="4547" y="4234"/>
                  </a:cubicBezTo>
                  <a:cubicBezTo>
                    <a:pt x="3907" y="4508"/>
                    <a:pt x="3286" y="4632"/>
                    <a:pt x="2754" y="4632"/>
                  </a:cubicBezTo>
                  <a:cubicBezTo>
                    <a:pt x="1995" y="4632"/>
                    <a:pt x="1416" y="4380"/>
                    <a:pt x="1220" y="3956"/>
                  </a:cubicBezTo>
                  <a:cubicBezTo>
                    <a:pt x="888" y="3236"/>
                    <a:pt x="1553" y="1905"/>
                    <a:pt x="3106" y="1184"/>
                  </a:cubicBezTo>
                  <a:cubicBezTo>
                    <a:pt x="3731" y="871"/>
                    <a:pt x="4338" y="738"/>
                    <a:pt x="4862" y="738"/>
                  </a:cubicBezTo>
                  <a:close/>
                  <a:moveTo>
                    <a:pt x="5083" y="1"/>
                  </a:moveTo>
                  <a:cubicBezTo>
                    <a:pt x="4979" y="1"/>
                    <a:pt x="4875" y="7"/>
                    <a:pt x="4769" y="19"/>
                  </a:cubicBezTo>
                  <a:cubicBezTo>
                    <a:pt x="4048" y="19"/>
                    <a:pt x="3383" y="186"/>
                    <a:pt x="2773" y="518"/>
                  </a:cubicBezTo>
                  <a:cubicBezTo>
                    <a:pt x="998" y="1350"/>
                    <a:pt x="0" y="3069"/>
                    <a:pt x="555" y="4234"/>
                  </a:cubicBezTo>
                  <a:cubicBezTo>
                    <a:pt x="895" y="4983"/>
                    <a:pt x="1758" y="5376"/>
                    <a:pt x="2797" y="5376"/>
                  </a:cubicBezTo>
                  <a:cubicBezTo>
                    <a:pt x="3450" y="5376"/>
                    <a:pt x="4173" y="5220"/>
                    <a:pt x="4880" y="4899"/>
                  </a:cubicBezTo>
                  <a:cubicBezTo>
                    <a:pt x="5490" y="4566"/>
                    <a:pt x="6044" y="4178"/>
                    <a:pt x="6488" y="3624"/>
                  </a:cubicBezTo>
                  <a:cubicBezTo>
                    <a:pt x="7209" y="3014"/>
                    <a:pt x="7431" y="2016"/>
                    <a:pt x="7098" y="1128"/>
                  </a:cubicBezTo>
                  <a:cubicBezTo>
                    <a:pt x="6655" y="390"/>
                    <a:pt x="5905" y="1"/>
                    <a:pt x="508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1763850" y="2859575"/>
              <a:ext cx="47150" cy="62400"/>
            </a:xfrm>
            <a:custGeom>
              <a:rect b="b" l="l" r="r" t="t"/>
              <a:pathLst>
                <a:path extrusionOk="0" h="2496" w="1886">
                  <a:moveTo>
                    <a:pt x="887" y="0"/>
                  </a:moveTo>
                  <a:cubicBezTo>
                    <a:pt x="610" y="222"/>
                    <a:pt x="277" y="444"/>
                    <a:pt x="0" y="721"/>
                  </a:cubicBezTo>
                  <a:lnTo>
                    <a:pt x="887" y="2495"/>
                  </a:lnTo>
                  <a:lnTo>
                    <a:pt x="1885" y="1996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1737500" y="2884525"/>
              <a:ext cx="43000" cy="62400"/>
            </a:xfrm>
            <a:custGeom>
              <a:rect b="b" l="l" r="r" t="t"/>
              <a:pathLst>
                <a:path extrusionOk="0" h="2496" w="1720">
                  <a:moveTo>
                    <a:pt x="777" y="0"/>
                  </a:moveTo>
                  <a:cubicBezTo>
                    <a:pt x="500" y="333"/>
                    <a:pt x="222" y="666"/>
                    <a:pt x="1" y="998"/>
                  </a:cubicBezTo>
                  <a:lnTo>
                    <a:pt x="721" y="2496"/>
                  </a:lnTo>
                  <a:lnTo>
                    <a:pt x="1720" y="1997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1715325" y="2920575"/>
              <a:ext cx="36075" cy="52700"/>
            </a:xfrm>
            <a:custGeom>
              <a:rect b="b" l="l" r="r" t="t"/>
              <a:pathLst>
                <a:path extrusionOk="0" h="2108" w="1443">
                  <a:moveTo>
                    <a:pt x="666" y="0"/>
                  </a:moveTo>
                  <a:cubicBezTo>
                    <a:pt x="388" y="388"/>
                    <a:pt x="167" y="832"/>
                    <a:pt x="0" y="1220"/>
                  </a:cubicBezTo>
                  <a:lnTo>
                    <a:pt x="388" y="2107"/>
                  </a:lnTo>
                  <a:lnTo>
                    <a:pt x="1442" y="1608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1693150" y="2643225"/>
              <a:ext cx="108150" cy="156800"/>
            </a:xfrm>
            <a:custGeom>
              <a:rect b="b" l="l" r="r" t="t"/>
              <a:pathLst>
                <a:path extrusionOk="0" h="6272" w="4326">
                  <a:moveTo>
                    <a:pt x="982" y="0"/>
                  </a:moveTo>
                  <a:cubicBezTo>
                    <a:pt x="888" y="0"/>
                    <a:pt x="801" y="19"/>
                    <a:pt x="721" y="59"/>
                  </a:cubicBezTo>
                  <a:cubicBezTo>
                    <a:pt x="0" y="392"/>
                    <a:pt x="111" y="2000"/>
                    <a:pt x="943" y="3719"/>
                  </a:cubicBezTo>
                  <a:cubicBezTo>
                    <a:pt x="1629" y="5190"/>
                    <a:pt x="2663" y="6271"/>
                    <a:pt x="3391" y="6271"/>
                  </a:cubicBezTo>
                  <a:cubicBezTo>
                    <a:pt x="3487" y="6271"/>
                    <a:pt x="3577" y="6253"/>
                    <a:pt x="3660" y="6214"/>
                  </a:cubicBezTo>
                  <a:cubicBezTo>
                    <a:pt x="4325" y="5826"/>
                    <a:pt x="4214" y="4218"/>
                    <a:pt x="3438" y="2499"/>
                  </a:cubicBezTo>
                  <a:cubicBezTo>
                    <a:pt x="2706" y="1035"/>
                    <a:pt x="1673" y="0"/>
                    <a:pt x="98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1698675" y="2878975"/>
              <a:ext cx="321650" cy="153325"/>
            </a:xfrm>
            <a:custGeom>
              <a:rect b="b" l="l" r="r" t="t"/>
              <a:pathLst>
                <a:path extrusionOk="0" h="6133" w="12866">
                  <a:moveTo>
                    <a:pt x="12866" y="0"/>
                  </a:moveTo>
                  <a:cubicBezTo>
                    <a:pt x="8097" y="777"/>
                    <a:pt x="3605" y="2884"/>
                    <a:pt x="1" y="6100"/>
                  </a:cubicBezTo>
                  <a:cubicBezTo>
                    <a:pt x="74" y="6118"/>
                    <a:pt x="179" y="6132"/>
                    <a:pt x="325" y="6132"/>
                  </a:cubicBezTo>
                  <a:cubicBezTo>
                    <a:pt x="1062" y="6132"/>
                    <a:pt x="2840" y="5780"/>
                    <a:pt x="6821" y="3882"/>
                  </a:cubicBezTo>
                  <a:cubicBezTo>
                    <a:pt x="11590" y="1609"/>
                    <a:pt x="12644" y="389"/>
                    <a:pt x="128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1702850" y="2905325"/>
              <a:ext cx="364600" cy="213800"/>
            </a:xfrm>
            <a:custGeom>
              <a:rect b="b" l="l" r="r" t="t"/>
              <a:pathLst>
                <a:path extrusionOk="0" h="8552" w="14584">
                  <a:moveTo>
                    <a:pt x="13752" y="0"/>
                  </a:moveTo>
                  <a:lnTo>
                    <a:pt x="13752" y="0"/>
                  </a:lnTo>
                  <a:cubicBezTo>
                    <a:pt x="12754" y="1275"/>
                    <a:pt x="10259" y="2773"/>
                    <a:pt x="7264" y="4159"/>
                  </a:cubicBezTo>
                  <a:cubicBezTo>
                    <a:pt x="4403" y="5562"/>
                    <a:pt x="1805" y="6546"/>
                    <a:pt x="135" y="6546"/>
                  </a:cubicBezTo>
                  <a:cubicBezTo>
                    <a:pt x="89" y="6546"/>
                    <a:pt x="44" y="6545"/>
                    <a:pt x="0" y="6543"/>
                  </a:cubicBezTo>
                  <a:lnTo>
                    <a:pt x="0" y="6543"/>
                  </a:lnTo>
                  <a:cubicBezTo>
                    <a:pt x="599" y="7820"/>
                    <a:pt x="1857" y="8551"/>
                    <a:pt x="3157" y="8551"/>
                  </a:cubicBezTo>
                  <a:cubicBezTo>
                    <a:pt x="3663" y="8551"/>
                    <a:pt x="4176" y="8440"/>
                    <a:pt x="4658" y="8207"/>
                  </a:cubicBezTo>
                  <a:lnTo>
                    <a:pt x="12089" y="4658"/>
                  </a:lnTo>
                  <a:cubicBezTo>
                    <a:pt x="13863" y="3882"/>
                    <a:pt x="14584" y="1775"/>
                    <a:pt x="13752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1698675" y="2831850"/>
              <a:ext cx="321650" cy="199650"/>
            </a:xfrm>
            <a:custGeom>
              <a:rect b="b" l="l" r="r" t="t"/>
              <a:pathLst>
                <a:path extrusionOk="0" h="7986" w="12866">
                  <a:moveTo>
                    <a:pt x="6378" y="0"/>
                  </a:moveTo>
                  <a:lnTo>
                    <a:pt x="7210" y="1830"/>
                  </a:lnTo>
                  <a:lnTo>
                    <a:pt x="6211" y="2274"/>
                  </a:lnTo>
                  <a:lnTo>
                    <a:pt x="5269" y="277"/>
                  </a:lnTo>
                  <a:cubicBezTo>
                    <a:pt x="5102" y="277"/>
                    <a:pt x="4991" y="333"/>
                    <a:pt x="4881" y="388"/>
                  </a:cubicBezTo>
                  <a:lnTo>
                    <a:pt x="5712" y="2163"/>
                  </a:lnTo>
                  <a:lnTo>
                    <a:pt x="4714" y="2662"/>
                  </a:lnTo>
                  <a:lnTo>
                    <a:pt x="3882" y="887"/>
                  </a:lnTo>
                  <a:cubicBezTo>
                    <a:pt x="3716" y="943"/>
                    <a:pt x="3605" y="998"/>
                    <a:pt x="3494" y="1109"/>
                  </a:cubicBezTo>
                  <a:lnTo>
                    <a:pt x="4492" y="3105"/>
                  </a:lnTo>
                  <a:lnTo>
                    <a:pt x="3494" y="3604"/>
                  </a:lnTo>
                  <a:lnTo>
                    <a:pt x="2607" y="1830"/>
                  </a:lnTo>
                  <a:cubicBezTo>
                    <a:pt x="2496" y="1941"/>
                    <a:pt x="2441" y="2052"/>
                    <a:pt x="2330" y="2107"/>
                  </a:cubicBezTo>
                  <a:lnTo>
                    <a:pt x="3273" y="4104"/>
                  </a:lnTo>
                  <a:lnTo>
                    <a:pt x="2274" y="4603"/>
                  </a:lnTo>
                  <a:lnTo>
                    <a:pt x="1554" y="3105"/>
                  </a:lnTo>
                  <a:cubicBezTo>
                    <a:pt x="1498" y="3272"/>
                    <a:pt x="1387" y="3383"/>
                    <a:pt x="1332" y="3549"/>
                  </a:cubicBezTo>
                  <a:lnTo>
                    <a:pt x="2108" y="5157"/>
                  </a:lnTo>
                  <a:lnTo>
                    <a:pt x="1054" y="5656"/>
                  </a:lnTo>
                  <a:lnTo>
                    <a:pt x="666" y="4769"/>
                  </a:lnTo>
                  <a:cubicBezTo>
                    <a:pt x="445" y="5379"/>
                    <a:pt x="223" y="6044"/>
                    <a:pt x="112" y="6654"/>
                  </a:cubicBezTo>
                  <a:cubicBezTo>
                    <a:pt x="1" y="7098"/>
                    <a:pt x="1" y="7542"/>
                    <a:pt x="1" y="7985"/>
                  </a:cubicBezTo>
                  <a:cubicBezTo>
                    <a:pt x="3605" y="4769"/>
                    <a:pt x="8097" y="2662"/>
                    <a:pt x="12866" y="1885"/>
                  </a:cubicBezTo>
                  <a:cubicBezTo>
                    <a:pt x="12533" y="1553"/>
                    <a:pt x="12145" y="1331"/>
                    <a:pt x="11757" y="1109"/>
                  </a:cubicBezTo>
                  <a:lnTo>
                    <a:pt x="10980" y="1497"/>
                  </a:lnTo>
                  <a:lnTo>
                    <a:pt x="10537" y="610"/>
                  </a:lnTo>
                  <a:cubicBezTo>
                    <a:pt x="10370" y="499"/>
                    <a:pt x="10148" y="444"/>
                    <a:pt x="9927" y="388"/>
                  </a:cubicBezTo>
                  <a:lnTo>
                    <a:pt x="9927" y="388"/>
                  </a:lnTo>
                  <a:lnTo>
                    <a:pt x="10315" y="1220"/>
                  </a:lnTo>
                  <a:lnTo>
                    <a:pt x="9317" y="1719"/>
                  </a:lnTo>
                  <a:lnTo>
                    <a:pt x="8540" y="56"/>
                  </a:lnTo>
                  <a:cubicBezTo>
                    <a:pt x="8374" y="56"/>
                    <a:pt x="8208" y="56"/>
                    <a:pt x="8041" y="0"/>
                  </a:cubicBezTo>
                  <a:lnTo>
                    <a:pt x="8041" y="0"/>
                  </a:lnTo>
                  <a:lnTo>
                    <a:pt x="8762" y="1497"/>
                  </a:lnTo>
                  <a:lnTo>
                    <a:pt x="7764" y="1996"/>
                  </a:lnTo>
                  <a:lnTo>
                    <a:pt x="6821" y="0"/>
                  </a:ln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1659875" y="2794225"/>
              <a:ext cx="400650" cy="275300"/>
            </a:xfrm>
            <a:custGeom>
              <a:rect b="b" l="l" r="r" t="t"/>
              <a:pathLst>
                <a:path extrusionOk="0" h="11012" w="16026">
                  <a:moveTo>
                    <a:pt x="9011" y="1464"/>
                  </a:moveTo>
                  <a:cubicBezTo>
                    <a:pt x="9219" y="1464"/>
                    <a:pt x="9427" y="1477"/>
                    <a:pt x="9649" y="1505"/>
                  </a:cubicBezTo>
                  <a:cubicBezTo>
                    <a:pt x="9815" y="1505"/>
                    <a:pt x="9926" y="1505"/>
                    <a:pt x="10092" y="1561"/>
                  </a:cubicBezTo>
                  <a:cubicBezTo>
                    <a:pt x="10591" y="1616"/>
                    <a:pt x="11035" y="1727"/>
                    <a:pt x="11479" y="1838"/>
                  </a:cubicBezTo>
                  <a:cubicBezTo>
                    <a:pt x="11700" y="1893"/>
                    <a:pt x="11922" y="2004"/>
                    <a:pt x="12144" y="2060"/>
                  </a:cubicBezTo>
                  <a:cubicBezTo>
                    <a:pt x="12532" y="2226"/>
                    <a:pt x="12920" y="2392"/>
                    <a:pt x="13309" y="2614"/>
                  </a:cubicBezTo>
                  <a:cubicBezTo>
                    <a:pt x="13697" y="2781"/>
                    <a:pt x="14085" y="3058"/>
                    <a:pt x="14418" y="3390"/>
                  </a:cubicBezTo>
                  <a:cubicBezTo>
                    <a:pt x="14196" y="3723"/>
                    <a:pt x="13142" y="4943"/>
                    <a:pt x="8373" y="7272"/>
                  </a:cubicBezTo>
                  <a:cubicBezTo>
                    <a:pt x="4392" y="9170"/>
                    <a:pt x="2614" y="9522"/>
                    <a:pt x="1877" y="9522"/>
                  </a:cubicBezTo>
                  <a:cubicBezTo>
                    <a:pt x="1731" y="9522"/>
                    <a:pt x="1626" y="9508"/>
                    <a:pt x="1553" y="9490"/>
                  </a:cubicBezTo>
                  <a:cubicBezTo>
                    <a:pt x="1553" y="9047"/>
                    <a:pt x="1553" y="8603"/>
                    <a:pt x="1664" y="8159"/>
                  </a:cubicBezTo>
                  <a:cubicBezTo>
                    <a:pt x="1775" y="7549"/>
                    <a:pt x="1997" y="6884"/>
                    <a:pt x="2218" y="6274"/>
                  </a:cubicBezTo>
                  <a:cubicBezTo>
                    <a:pt x="2440" y="5886"/>
                    <a:pt x="2606" y="5442"/>
                    <a:pt x="2884" y="5054"/>
                  </a:cubicBezTo>
                  <a:cubicBezTo>
                    <a:pt x="2939" y="4888"/>
                    <a:pt x="3050" y="4777"/>
                    <a:pt x="3106" y="4610"/>
                  </a:cubicBezTo>
                  <a:cubicBezTo>
                    <a:pt x="3327" y="4278"/>
                    <a:pt x="3605" y="3945"/>
                    <a:pt x="3882" y="3612"/>
                  </a:cubicBezTo>
                  <a:cubicBezTo>
                    <a:pt x="3993" y="3557"/>
                    <a:pt x="4104" y="3446"/>
                    <a:pt x="4215" y="3335"/>
                  </a:cubicBezTo>
                  <a:cubicBezTo>
                    <a:pt x="4436" y="3058"/>
                    <a:pt x="4769" y="2836"/>
                    <a:pt x="5046" y="2614"/>
                  </a:cubicBezTo>
                  <a:cubicBezTo>
                    <a:pt x="5157" y="2503"/>
                    <a:pt x="5324" y="2448"/>
                    <a:pt x="5434" y="2392"/>
                  </a:cubicBezTo>
                  <a:cubicBezTo>
                    <a:pt x="5601" y="2281"/>
                    <a:pt x="5767" y="2171"/>
                    <a:pt x="5934" y="2115"/>
                  </a:cubicBezTo>
                  <a:cubicBezTo>
                    <a:pt x="6100" y="2004"/>
                    <a:pt x="6266" y="1949"/>
                    <a:pt x="6433" y="1893"/>
                  </a:cubicBezTo>
                  <a:cubicBezTo>
                    <a:pt x="6599" y="1838"/>
                    <a:pt x="6710" y="1782"/>
                    <a:pt x="6821" y="1782"/>
                  </a:cubicBezTo>
                  <a:cubicBezTo>
                    <a:pt x="7209" y="1672"/>
                    <a:pt x="7542" y="1561"/>
                    <a:pt x="7930" y="1505"/>
                  </a:cubicBezTo>
                  <a:lnTo>
                    <a:pt x="8373" y="1505"/>
                  </a:lnTo>
                  <a:cubicBezTo>
                    <a:pt x="8595" y="1477"/>
                    <a:pt x="8803" y="1464"/>
                    <a:pt x="9011" y="1464"/>
                  </a:cubicBezTo>
                  <a:close/>
                  <a:moveTo>
                    <a:pt x="8836" y="1"/>
                  </a:moveTo>
                  <a:cubicBezTo>
                    <a:pt x="7632" y="1"/>
                    <a:pt x="6405" y="227"/>
                    <a:pt x="5268" y="784"/>
                  </a:cubicBezTo>
                  <a:cubicBezTo>
                    <a:pt x="2274" y="2171"/>
                    <a:pt x="666" y="5442"/>
                    <a:pt x="222" y="7827"/>
                  </a:cubicBezTo>
                  <a:cubicBezTo>
                    <a:pt x="0" y="8658"/>
                    <a:pt x="0" y="9490"/>
                    <a:pt x="278" y="10266"/>
                  </a:cubicBezTo>
                  <a:cubicBezTo>
                    <a:pt x="514" y="10740"/>
                    <a:pt x="994" y="11011"/>
                    <a:pt x="1474" y="11011"/>
                  </a:cubicBezTo>
                  <a:cubicBezTo>
                    <a:pt x="1556" y="11011"/>
                    <a:pt x="1638" y="11003"/>
                    <a:pt x="1719" y="10987"/>
                  </a:cubicBezTo>
                  <a:cubicBezTo>
                    <a:pt x="1761" y="10989"/>
                    <a:pt x="1804" y="10989"/>
                    <a:pt x="1847" y="10989"/>
                  </a:cubicBezTo>
                  <a:cubicBezTo>
                    <a:pt x="3517" y="10989"/>
                    <a:pt x="6119" y="9954"/>
                    <a:pt x="8983" y="8603"/>
                  </a:cubicBezTo>
                  <a:cubicBezTo>
                    <a:pt x="11978" y="7217"/>
                    <a:pt x="14473" y="5719"/>
                    <a:pt x="15471" y="4444"/>
                  </a:cubicBezTo>
                  <a:cubicBezTo>
                    <a:pt x="15859" y="4056"/>
                    <a:pt x="16026" y="3390"/>
                    <a:pt x="15804" y="2836"/>
                  </a:cubicBezTo>
                  <a:cubicBezTo>
                    <a:pt x="15360" y="2171"/>
                    <a:pt x="14695" y="1616"/>
                    <a:pt x="13918" y="1283"/>
                  </a:cubicBezTo>
                  <a:cubicBezTo>
                    <a:pt x="12592" y="569"/>
                    <a:pt x="10744" y="1"/>
                    <a:pt x="8836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1578075" y="2767700"/>
              <a:ext cx="102625" cy="60375"/>
            </a:xfrm>
            <a:custGeom>
              <a:rect b="b" l="l" r="r" t="t"/>
              <a:pathLst>
                <a:path extrusionOk="0" h="2415" w="4105">
                  <a:moveTo>
                    <a:pt x="3046" y="0"/>
                  </a:moveTo>
                  <a:cubicBezTo>
                    <a:pt x="2659" y="0"/>
                    <a:pt x="2181" y="89"/>
                    <a:pt x="1664" y="348"/>
                  </a:cubicBezTo>
                  <a:cubicBezTo>
                    <a:pt x="389" y="958"/>
                    <a:pt x="1" y="1901"/>
                    <a:pt x="112" y="2123"/>
                  </a:cubicBezTo>
                  <a:cubicBezTo>
                    <a:pt x="175" y="2250"/>
                    <a:pt x="515" y="2415"/>
                    <a:pt x="1036" y="2415"/>
                  </a:cubicBezTo>
                  <a:cubicBezTo>
                    <a:pt x="1419" y="2415"/>
                    <a:pt x="1900" y="2326"/>
                    <a:pt x="2440" y="2067"/>
                  </a:cubicBezTo>
                  <a:cubicBezTo>
                    <a:pt x="3716" y="1457"/>
                    <a:pt x="4104" y="514"/>
                    <a:pt x="3993" y="293"/>
                  </a:cubicBezTo>
                  <a:cubicBezTo>
                    <a:pt x="3929" y="165"/>
                    <a:pt x="3571" y="0"/>
                    <a:pt x="304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1623825" y="2811050"/>
              <a:ext cx="104000" cy="117850"/>
            </a:xfrm>
            <a:custGeom>
              <a:rect b="b" l="l" r="r" t="t"/>
              <a:pathLst>
                <a:path extrusionOk="0" h="4714" w="4160">
                  <a:moveTo>
                    <a:pt x="4159" y="0"/>
                  </a:moveTo>
                  <a:cubicBezTo>
                    <a:pt x="3161" y="1608"/>
                    <a:pt x="1720" y="2884"/>
                    <a:pt x="1" y="3605"/>
                  </a:cubicBezTo>
                  <a:lnTo>
                    <a:pt x="500" y="4714"/>
                  </a:lnTo>
                  <a:cubicBezTo>
                    <a:pt x="3161" y="3327"/>
                    <a:pt x="4159" y="111"/>
                    <a:pt x="41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1539275" y="2560775"/>
              <a:ext cx="352125" cy="185150"/>
            </a:xfrm>
            <a:custGeom>
              <a:rect b="b" l="l" r="r" t="t"/>
              <a:pathLst>
                <a:path extrusionOk="0" h="7406" w="14085">
                  <a:moveTo>
                    <a:pt x="12722" y="0"/>
                  </a:moveTo>
                  <a:cubicBezTo>
                    <a:pt x="7695" y="0"/>
                    <a:pt x="2917" y="2406"/>
                    <a:pt x="0" y="6573"/>
                  </a:cubicBezTo>
                  <a:lnTo>
                    <a:pt x="388" y="7405"/>
                  </a:lnTo>
                  <a:cubicBezTo>
                    <a:pt x="3282" y="3271"/>
                    <a:pt x="8006" y="822"/>
                    <a:pt x="12989" y="822"/>
                  </a:cubicBezTo>
                  <a:cubicBezTo>
                    <a:pt x="13353" y="822"/>
                    <a:pt x="13718" y="836"/>
                    <a:pt x="14085" y="862"/>
                  </a:cubicBezTo>
                  <a:lnTo>
                    <a:pt x="13696" y="30"/>
                  </a:lnTo>
                  <a:cubicBezTo>
                    <a:pt x="13371" y="10"/>
                    <a:pt x="13046" y="0"/>
                    <a:pt x="1272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1554500" y="2749225"/>
              <a:ext cx="146975" cy="98350"/>
            </a:xfrm>
            <a:custGeom>
              <a:rect b="b" l="l" r="r" t="t"/>
              <a:pathLst>
                <a:path extrusionOk="0" h="3934" w="5879">
                  <a:moveTo>
                    <a:pt x="3956" y="739"/>
                  </a:moveTo>
                  <a:cubicBezTo>
                    <a:pt x="4477" y="739"/>
                    <a:pt x="4817" y="904"/>
                    <a:pt x="4881" y="1032"/>
                  </a:cubicBezTo>
                  <a:cubicBezTo>
                    <a:pt x="4992" y="1253"/>
                    <a:pt x="4659" y="2196"/>
                    <a:pt x="3383" y="2806"/>
                  </a:cubicBezTo>
                  <a:cubicBezTo>
                    <a:pt x="2843" y="3065"/>
                    <a:pt x="2362" y="3154"/>
                    <a:pt x="1979" y="3154"/>
                  </a:cubicBezTo>
                  <a:cubicBezTo>
                    <a:pt x="1458" y="3154"/>
                    <a:pt x="1118" y="2989"/>
                    <a:pt x="1055" y="2862"/>
                  </a:cubicBezTo>
                  <a:cubicBezTo>
                    <a:pt x="944" y="2640"/>
                    <a:pt x="1276" y="1697"/>
                    <a:pt x="2552" y="1087"/>
                  </a:cubicBezTo>
                  <a:cubicBezTo>
                    <a:pt x="3092" y="828"/>
                    <a:pt x="3573" y="739"/>
                    <a:pt x="3956" y="739"/>
                  </a:cubicBezTo>
                  <a:close/>
                  <a:moveTo>
                    <a:pt x="4028" y="0"/>
                  </a:moveTo>
                  <a:cubicBezTo>
                    <a:pt x="3511" y="0"/>
                    <a:pt x="2907" y="128"/>
                    <a:pt x="2274" y="422"/>
                  </a:cubicBezTo>
                  <a:lnTo>
                    <a:pt x="2219" y="422"/>
                  </a:lnTo>
                  <a:cubicBezTo>
                    <a:pt x="722" y="1198"/>
                    <a:pt x="1" y="2473"/>
                    <a:pt x="334" y="3194"/>
                  </a:cubicBezTo>
                  <a:cubicBezTo>
                    <a:pt x="561" y="3650"/>
                    <a:pt x="1152" y="3933"/>
                    <a:pt x="1903" y="3933"/>
                  </a:cubicBezTo>
                  <a:cubicBezTo>
                    <a:pt x="2432" y="3933"/>
                    <a:pt x="3042" y="3792"/>
                    <a:pt x="3661" y="3472"/>
                  </a:cubicBezTo>
                  <a:cubicBezTo>
                    <a:pt x="5213" y="2751"/>
                    <a:pt x="5879" y="1475"/>
                    <a:pt x="5546" y="699"/>
                  </a:cubicBezTo>
                  <a:cubicBezTo>
                    <a:pt x="5349" y="272"/>
                    <a:pt x="4781" y="0"/>
                    <a:pt x="4028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1548975" y="2581325"/>
              <a:ext cx="460250" cy="408575"/>
            </a:xfrm>
            <a:custGeom>
              <a:rect b="b" l="l" r="r" t="t"/>
              <a:pathLst>
                <a:path extrusionOk="0" h="16343" w="18410">
                  <a:moveTo>
                    <a:pt x="6749" y="2476"/>
                  </a:moveTo>
                  <a:cubicBezTo>
                    <a:pt x="7440" y="2476"/>
                    <a:pt x="8473" y="3511"/>
                    <a:pt x="9205" y="4975"/>
                  </a:cubicBezTo>
                  <a:cubicBezTo>
                    <a:pt x="9981" y="6694"/>
                    <a:pt x="10092" y="8302"/>
                    <a:pt x="9427" y="8690"/>
                  </a:cubicBezTo>
                  <a:cubicBezTo>
                    <a:pt x="9344" y="8729"/>
                    <a:pt x="9254" y="8747"/>
                    <a:pt x="9158" y="8747"/>
                  </a:cubicBezTo>
                  <a:cubicBezTo>
                    <a:pt x="8430" y="8747"/>
                    <a:pt x="7396" y="7666"/>
                    <a:pt x="6710" y="6195"/>
                  </a:cubicBezTo>
                  <a:cubicBezTo>
                    <a:pt x="5878" y="4476"/>
                    <a:pt x="5767" y="2868"/>
                    <a:pt x="6488" y="2535"/>
                  </a:cubicBezTo>
                  <a:cubicBezTo>
                    <a:pt x="6568" y="2495"/>
                    <a:pt x="6655" y="2476"/>
                    <a:pt x="6749" y="2476"/>
                  </a:cubicBezTo>
                  <a:close/>
                  <a:moveTo>
                    <a:pt x="12646" y="0"/>
                  </a:moveTo>
                  <a:cubicBezTo>
                    <a:pt x="7618" y="0"/>
                    <a:pt x="2894" y="2449"/>
                    <a:pt x="0" y="6583"/>
                  </a:cubicBezTo>
                  <a:lnTo>
                    <a:pt x="555" y="7692"/>
                  </a:lnTo>
                  <a:cubicBezTo>
                    <a:pt x="998" y="7193"/>
                    <a:pt x="1553" y="6750"/>
                    <a:pt x="2163" y="6472"/>
                  </a:cubicBezTo>
                  <a:cubicBezTo>
                    <a:pt x="2877" y="6148"/>
                    <a:pt x="3608" y="5992"/>
                    <a:pt x="4267" y="5992"/>
                  </a:cubicBezTo>
                  <a:cubicBezTo>
                    <a:pt x="5296" y="5992"/>
                    <a:pt x="6150" y="6372"/>
                    <a:pt x="6488" y="7082"/>
                  </a:cubicBezTo>
                  <a:cubicBezTo>
                    <a:pt x="7098" y="8302"/>
                    <a:pt x="6100" y="9966"/>
                    <a:pt x="4270" y="10853"/>
                  </a:cubicBezTo>
                  <a:cubicBezTo>
                    <a:pt x="3660" y="11130"/>
                    <a:pt x="2995" y="11352"/>
                    <a:pt x="2274" y="11352"/>
                  </a:cubicBezTo>
                  <a:lnTo>
                    <a:pt x="2995" y="12794"/>
                  </a:lnTo>
                  <a:cubicBezTo>
                    <a:pt x="4714" y="12073"/>
                    <a:pt x="6155" y="10797"/>
                    <a:pt x="7209" y="9189"/>
                  </a:cubicBezTo>
                  <a:lnTo>
                    <a:pt x="7209" y="9189"/>
                  </a:lnTo>
                  <a:cubicBezTo>
                    <a:pt x="7209" y="9300"/>
                    <a:pt x="6155" y="12516"/>
                    <a:pt x="3494" y="13903"/>
                  </a:cubicBezTo>
                  <a:lnTo>
                    <a:pt x="4658" y="16343"/>
                  </a:lnTo>
                  <a:cubicBezTo>
                    <a:pt x="5157" y="13958"/>
                    <a:pt x="6765" y="10687"/>
                    <a:pt x="9704" y="9300"/>
                  </a:cubicBezTo>
                  <a:cubicBezTo>
                    <a:pt x="10862" y="8743"/>
                    <a:pt x="12103" y="8517"/>
                    <a:pt x="13314" y="8517"/>
                  </a:cubicBezTo>
                  <a:cubicBezTo>
                    <a:pt x="15236" y="8517"/>
                    <a:pt x="17084" y="9085"/>
                    <a:pt x="18410" y="9799"/>
                  </a:cubicBezTo>
                  <a:lnTo>
                    <a:pt x="17190" y="7360"/>
                  </a:lnTo>
                  <a:cubicBezTo>
                    <a:pt x="16301" y="7733"/>
                    <a:pt x="15377" y="7861"/>
                    <a:pt x="14529" y="7861"/>
                  </a:cubicBezTo>
                  <a:cubicBezTo>
                    <a:pt x="12734" y="7861"/>
                    <a:pt x="11277" y="7286"/>
                    <a:pt x="11201" y="7249"/>
                  </a:cubicBezTo>
                  <a:lnTo>
                    <a:pt x="11201" y="7249"/>
                  </a:lnTo>
                  <a:cubicBezTo>
                    <a:pt x="11578" y="7293"/>
                    <a:pt x="11955" y="7315"/>
                    <a:pt x="12331" y="7315"/>
                  </a:cubicBezTo>
                  <a:cubicBezTo>
                    <a:pt x="13834" y="7315"/>
                    <a:pt x="15316" y="6960"/>
                    <a:pt x="16691" y="6250"/>
                  </a:cubicBezTo>
                  <a:lnTo>
                    <a:pt x="15970" y="4809"/>
                  </a:lnTo>
                  <a:cubicBezTo>
                    <a:pt x="15526" y="5308"/>
                    <a:pt x="14972" y="5751"/>
                    <a:pt x="14362" y="6029"/>
                  </a:cubicBezTo>
                  <a:cubicBezTo>
                    <a:pt x="13638" y="6380"/>
                    <a:pt x="12896" y="6549"/>
                    <a:pt x="12230" y="6549"/>
                  </a:cubicBezTo>
                  <a:cubicBezTo>
                    <a:pt x="11213" y="6549"/>
                    <a:pt x="10372" y="6156"/>
                    <a:pt x="10037" y="5419"/>
                  </a:cubicBezTo>
                  <a:cubicBezTo>
                    <a:pt x="9427" y="4199"/>
                    <a:pt x="10425" y="2535"/>
                    <a:pt x="12255" y="1648"/>
                  </a:cubicBezTo>
                  <a:cubicBezTo>
                    <a:pt x="12865" y="1371"/>
                    <a:pt x="13530" y="1204"/>
                    <a:pt x="14251" y="1149"/>
                  </a:cubicBezTo>
                  <a:lnTo>
                    <a:pt x="13752" y="40"/>
                  </a:lnTo>
                  <a:cubicBezTo>
                    <a:pt x="13382" y="14"/>
                    <a:pt x="13013" y="0"/>
                    <a:pt x="12646" y="0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1539275" y="2731125"/>
              <a:ext cx="187150" cy="134425"/>
            </a:xfrm>
            <a:custGeom>
              <a:rect b="b" l="l" r="r" t="t"/>
              <a:pathLst>
                <a:path extrusionOk="0" h="5377" w="7486">
                  <a:moveTo>
                    <a:pt x="4640" y="700"/>
                  </a:moveTo>
                  <a:cubicBezTo>
                    <a:pt x="5417" y="700"/>
                    <a:pt x="6012" y="992"/>
                    <a:pt x="6211" y="1423"/>
                  </a:cubicBezTo>
                  <a:cubicBezTo>
                    <a:pt x="6543" y="2144"/>
                    <a:pt x="5878" y="3419"/>
                    <a:pt x="4325" y="4196"/>
                  </a:cubicBezTo>
                  <a:cubicBezTo>
                    <a:pt x="3693" y="4489"/>
                    <a:pt x="3079" y="4617"/>
                    <a:pt x="2551" y="4617"/>
                  </a:cubicBezTo>
                  <a:cubicBezTo>
                    <a:pt x="1782" y="4617"/>
                    <a:pt x="1195" y="4346"/>
                    <a:pt x="998" y="3918"/>
                  </a:cubicBezTo>
                  <a:cubicBezTo>
                    <a:pt x="665" y="3253"/>
                    <a:pt x="1331" y="1922"/>
                    <a:pt x="2883" y="1146"/>
                  </a:cubicBezTo>
                  <a:cubicBezTo>
                    <a:pt x="3509" y="833"/>
                    <a:pt x="4116" y="700"/>
                    <a:pt x="4640" y="700"/>
                  </a:cubicBezTo>
                  <a:close/>
                  <a:moveTo>
                    <a:pt x="4655" y="0"/>
                  </a:moveTo>
                  <a:cubicBezTo>
                    <a:pt x="3996" y="0"/>
                    <a:pt x="3265" y="156"/>
                    <a:pt x="2551" y="480"/>
                  </a:cubicBezTo>
                  <a:cubicBezTo>
                    <a:pt x="1941" y="758"/>
                    <a:pt x="1386" y="1201"/>
                    <a:pt x="943" y="1700"/>
                  </a:cubicBezTo>
                  <a:cubicBezTo>
                    <a:pt x="277" y="2366"/>
                    <a:pt x="0" y="3364"/>
                    <a:pt x="333" y="4251"/>
                  </a:cubicBezTo>
                  <a:cubicBezTo>
                    <a:pt x="781" y="4948"/>
                    <a:pt x="1587" y="5377"/>
                    <a:pt x="2389" y="5377"/>
                  </a:cubicBezTo>
                  <a:cubicBezTo>
                    <a:pt x="2480" y="5377"/>
                    <a:pt x="2571" y="5371"/>
                    <a:pt x="2662" y="5360"/>
                  </a:cubicBezTo>
                  <a:cubicBezTo>
                    <a:pt x="3383" y="5360"/>
                    <a:pt x="4048" y="5138"/>
                    <a:pt x="4658" y="4861"/>
                  </a:cubicBezTo>
                  <a:cubicBezTo>
                    <a:pt x="6488" y="3974"/>
                    <a:pt x="7486" y="2310"/>
                    <a:pt x="6876" y="1090"/>
                  </a:cubicBezTo>
                  <a:cubicBezTo>
                    <a:pt x="6538" y="380"/>
                    <a:pt x="5684" y="0"/>
                    <a:pt x="4655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8" name="Google Shape;1108;p10"/>
          <p:cNvGrpSpPr/>
          <p:nvPr/>
        </p:nvGrpSpPr>
        <p:grpSpPr>
          <a:xfrm>
            <a:off x="7979575" y="248988"/>
            <a:ext cx="578100" cy="596125"/>
            <a:chOff x="3943075" y="1574475"/>
            <a:chExt cx="578100" cy="596125"/>
          </a:xfrm>
        </p:grpSpPr>
        <p:sp>
          <p:nvSpPr>
            <p:cNvPr id="1109" name="Google Shape;1109;p10"/>
            <p:cNvSpPr/>
            <p:nvPr/>
          </p:nvSpPr>
          <p:spPr>
            <a:xfrm>
              <a:off x="4307650" y="1914125"/>
              <a:ext cx="81825" cy="101225"/>
            </a:xfrm>
            <a:custGeom>
              <a:rect b="b" l="l" r="r" t="t"/>
              <a:pathLst>
                <a:path extrusionOk="0" h="4049" w="3273">
                  <a:moveTo>
                    <a:pt x="1" y="0"/>
                  </a:moveTo>
                  <a:cubicBezTo>
                    <a:pt x="1" y="1"/>
                    <a:pt x="611" y="2718"/>
                    <a:pt x="2552" y="4048"/>
                  </a:cubicBezTo>
                  <a:lnTo>
                    <a:pt x="3273" y="2995"/>
                  </a:lnTo>
                  <a:cubicBezTo>
                    <a:pt x="1886" y="2385"/>
                    <a:pt x="777" y="1331"/>
                    <a:pt x="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4296575" y="2034725"/>
              <a:ext cx="34675" cy="47175"/>
            </a:xfrm>
            <a:custGeom>
              <a:rect b="b" l="l" r="r" t="t"/>
              <a:pathLst>
                <a:path extrusionOk="0" h="1887" w="1387">
                  <a:moveTo>
                    <a:pt x="721" y="1"/>
                  </a:moveTo>
                  <a:lnTo>
                    <a:pt x="0" y="999"/>
                  </a:lnTo>
                  <a:lnTo>
                    <a:pt x="1220" y="1886"/>
                  </a:lnTo>
                  <a:cubicBezTo>
                    <a:pt x="1276" y="1831"/>
                    <a:pt x="1276" y="1831"/>
                    <a:pt x="1276" y="1831"/>
                  </a:cubicBezTo>
                  <a:cubicBezTo>
                    <a:pt x="1331" y="1720"/>
                    <a:pt x="1387" y="1165"/>
                    <a:pt x="72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4376975" y="1849150"/>
              <a:ext cx="76125" cy="59575"/>
            </a:xfrm>
            <a:custGeom>
              <a:rect b="b" l="l" r="r" t="t"/>
              <a:pathLst>
                <a:path extrusionOk="0" h="2383" w="3045">
                  <a:moveTo>
                    <a:pt x="1325" y="1"/>
                  </a:moveTo>
                  <a:cubicBezTo>
                    <a:pt x="952" y="1"/>
                    <a:pt x="595" y="182"/>
                    <a:pt x="389" y="492"/>
                  </a:cubicBezTo>
                  <a:cubicBezTo>
                    <a:pt x="1" y="1047"/>
                    <a:pt x="111" y="1768"/>
                    <a:pt x="666" y="2156"/>
                  </a:cubicBezTo>
                  <a:cubicBezTo>
                    <a:pt x="894" y="2315"/>
                    <a:pt x="1124" y="2383"/>
                    <a:pt x="1340" y="2383"/>
                  </a:cubicBezTo>
                  <a:cubicBezTo>
                    <a:pt x="2334" y="2383"/>
                    <a:pt x="3044" y="944"/>
                    <a:pt x="1997" y="215"/>
                  </a:cubicBezTo>
                  <a:cubicBezTo>
                    <a:pt x="1787" y="68"/>
                    <a:pt x="1553" y="1"/>
                    <a:pt x="132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4249450" y="1983450"/>
              <a:ext cx="54075" cy="59625"/>
            </a:xfrm>
            <a:custGeom>
              <a:rect b="b" l="l" r="r" t="t"/>
              <a:pathLst>
                <a:path extrusionOk="0" h="2385" w="2163">
                  <a:moveTo>
                    <a:pt x="943" y="0"/>
                  </a:moveTo>
                  <a:lnTo>
                    <a:pt x="0" y="1386"/>
                  </a:lnTo>
                  <a:lnTo>
                    <a:pt x="1442" y="2384"/>
                  </a:lnTo>
                  <a:lnTo>
                    <a:pt x="2163" y="1386"/>
                  </a:lnTo>
                  <a:cubicBezTo>
                    <a:pt x="1774" y="887"/>
                    <a:pt x="1386" y="444"/>
                    <a:pt x="94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4354800" y="1830650"/>
              <a:ext cx="129525" cy="99650"/>
            </a:xfrm>
            <a:custGeom>
              <a:rect b="b" l="l" r="r" t="t"/>
              <a:pathLst>
                <a:path extrusionOk="0" h="3986" w="5181">
                  <a:moveTo>
                    <a:pt x="2212" y="741"/>
                  </a:moveTo>
                  <a:cubicBezTo>
                    <a:pt x="2440" y="741"/>
                    <a:pt x="2674" y="808"/>
                    <a:pt x="2884" y="955"/>
                  </a:cubicBezTo>
                  <a:cubicBezTo>
                    <a:pt x="3771" y="1510"/>
                    <a:pt x="3494" y="2896"/>
                    <a:pt x="2440" y="3062"/>
                  </a:cubicBezTo>
                  <a:cubicBezTo>
                    <a:pt x="2351" y="3081"/>
                    <a:pt x="2265" y="3090"/>
                    <a:pt x="2182" y="3090"/>
                  </a:cubicBezTo>
                  <a:cubicBezTo>
                    <a:pt x="1275" y="3090"/>
                    <a:pt x="717" y="2045"/>
                    <a:pt x="1276" y="1232"/>
                  </a:cubicBezTo>
                  <a:cubicBezTo>
                    <a:pt x="1482" y="922"/>
                    <a:pt x="1839" y="741"/>
                    <a:pt x="2212" y="741"/>
                  </a:cubicBezTo>
                  <a:close/>
                  <a:moveTo>
                    <a:pt x="2220" y="1"/>
                  </a:moveTo>
                  <a:cubicBezTo>
                    <a:pt x="1599" y="1"/>
                    <a:pt x="988" y="295"/>
                    <a:pt x="610" y="844"/>
                  </a:cubicBezTo>
                  <a:cubicBezTo>
                    <a:pt x="0" y="1731"/>
                    <a:pt x="222" y="2896"/>
                    <a:pt x="1109" y="3561"/>
                  </a:cubicBezTo>
                  <a:cubicBezTo>
                    <a:pt x="1509" y="3859"/>
                    <a:pt x="1914" y="3985"/>
                    <a:pt x="2295" y="3985"/>
                  </a:cubicBezTo>
                  <a:cubicBezTo>
                    <a:pt x="3976" y="3985"/>
                    <a:pt x="5181" y="1520"/>
                    <a:pt x="3327" y="345"/>
                  </a:cubicBezTo>
                  <a:cubicBezTo>
                    <a:pt x="2989" y="113"/>
                    <a:pt x="2603" y="1"/>
                    <a:pt x="222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4297375" y="1798575"/>
              <a:ext cx="223800" cy="159925"/>
            </a:xfrm>
            <a:custGeom>
              <a:rect b="b" l="l" r="r" t="t"/>
              <a:pathLst>
                <a:path extrusionOk="0" h="6397" w="8952">
                  <a:moveTo>
                    <a:pt x="4448" y="1221"/>
                  </a:moveTo>
                  <a:cubicBezTo>
                    <a:pt x="5829" y="1221"/>
                    <a:pt x="7138" y="2784"/>
                    <a:pt x="6068" y="4290"/>
                  </a:cubicBezTo>
                  <a:lnTo>
                    <a:pt x="6123" y="4290"/>
                  </a:lnTo>
                  <a:cubicBezTo>
                    <a:pt x="5690" y="4915"/>
                    <a:pt x="5114" y="5174"/>
                    <a:pt x="4549" y="5174"/>
                  </a:cubicBezTo>
                  <a:cubicBezTo>
                    <a:pt x="3160" y="5174"/>
                    <a:pt x="1843" y="3609"/>
                    <a:pt x="2907" y="2072"/>
                  </a:cubicBezTo>
                  <a:cubicBezTo>
                    <a:pt x="3334" y="1470"/>
                    <a:pt x="3897" y="1221"/>
                    <a:pt x="4448" y="1221"/>
                  </a:cubicBezTo>
                  <a:close/>
                  <a:moveTo>
                    <a:pt x="4591" y="1"/>
                  </a:moveTo>
                  <a:cubicBezTo>
                    <a:pt x="1888" y="1"/>
                    <a:pt x="0" y="3787"/>
                    <a:pt x="2741" y="5842"/>
                  </a:cubicBezTo>
                  <a:cubicBezTo>
                    <a:pt x="3240" y="6175"/>
                    <a:pt x="3905" y="6397"/>
                    <a:pt x="4571" y="6397"/>
                  </a:cubicBezTo>
                  <a:cubicBezTo>
                    <a:pt x="7676" y="6397"/>
                    <a:pt x="8951" y="2349"/>
                    <a:pt x="6401" y="575"/>
                  </a:cubicBezTo>
                  <a:cubicBezTo>
                    <a:pt x="5785" y="174"/>
                    <a:pt x="5169" y="1"/>
                    <a:pt x="45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4200925" y="1939075"/>
              <a:ext cx="58250" cy="62400"/>
            </a:xfrm>
            <a:custGeom>
              <a:rect b="b" l="l" r="r" t="t"/>
              <a:pathLst>
                <a:path extrusionOk="0" h="2496" w="2330">
                  <a:moveTo>
                    <a:pt x="998" y="1"/>
                  </a:moveTo>
                  <a:lnTo>
                    <a:pt x="0" y="1442"/>
                  </a:lnTo>
                  <a:lnTo>
                    <a:pt x="1442" y="2496"/>
                  </a:lnTo>
                  <a:lnTo>
                    <a:pt x="2329" y="1165"/>
                  </a:lnTo>
                  <a:cubicBezTo>
                    <a:pt x="1941" y="777"/>
                    <a:pt x="1497" y="389"/>
                    <a:pt x="99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4390850" y="1728000"/>
              <a:ext cx="113700" cy="96050"/>
            </a:xfrm>
            <a:custGeom>
              <a:rect b="b" l="l" r="r" t="t"/>
              <a:pathLst>
                <a:path extrusionOk="0" h="3842" w="4548">
                  <a:moveTo>
                    <a:pt x="3123" y="0"/>
                  </a:moveTo>
                  <a:cubicBezTo>
                    <a:pt x="1894" y="0"/>
                    <a:pt x="737" y="555"/>
                    <a:pt x="0" y="1568"/>
                  </a:cubicBezTo>
                  <a:cubicBezTo>
                    <a:pt x="100" y="1561"/>
                    <a:pt x="199" y="1558"/>
                    <a:pt x="299" y="1558"/>
                  </a:cubicBezTo>
                  <a:cubicBezTo>
                    <a:pt x="1971" y="1558"/>
                    <a:pt x="3605" y="2428"/>
                    <a:pt x="4547" y="3841"/>
                  </a:cubicBezTo>
                  <a:cubicBezTo>
                    <a:pt x="4270" y="2399"/>
                    <a:pt x="4103" y="1568"/>
                    <a:pt x="3882" y="70"/>
                  </a:cubicBezTo>
                  <a:cubicBezTo>
                    <a:pt x="3628" y="23"/>
                    <a:pt x="3374" y="0"/>
                    <a:pt x="31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4207850" y="1671975"/>
              <a:ext cx="182600" cy="194000"/>
            </a:xfrm>
            <a:custGeom>
              <a:rect b="b" l="l" r="r" t="t"/>
              <a:pathLst>
                <a:path extrusionOk="0" h="7760" w="7304">
                  <a:moveTo>
                    <a:pt x="4867" y="0"/>
                  </a:moveTo>
                  <a:cubicBezTo>
                    <a:pt x="4745" y="0"/>
                    <a:pt x="4620" y="12"/>
                    <a:pt x="4492" y="38"/>
                  </a:cubicBezTo>
                  <a:cubicBezTo>
                    <a:pt x="3938" y="93"/>
                    <a:pt x="3494" y="426"/>
                    <a:pt x="3217" y="814"/>
                  </a:cubicBezTo>
                  <a:lnTo>
                    <a:pt x="0" y="5528"/>
                  </a:lnTo>
                  <a:cubicBezTo>
                    <a:pt x="389" y="5749"/>
                    <a:pt x="555" y="6193"/>
                    <a:pt x="500" y="6692"/>
                  </a:cubicBezTo>
                  <a:cubicBezTo>
                    <a:pt x="444" y="7025"/>
                    <a:pt x="555" y="7358"/>
                    <a:pt x="832" y="7524"/>
                  </a:cubicBezTo>
                  <a:lnTo>
                    <a:pt x="943" y="7635"/>
                  </a:lnTo>
                  <a:cubicBezTo>
                    <a:pt x="1082" y="7718"/>
                    <a:pt x="1248" y="7760"/>
                    <a:pt x="1414" y="7760"/>
                  </a:cubicBezTo>
                  <a:cubicBezTo>
                    <a:pt x="1581" y="7760"/>
                    <a:pt x="1747" y="7718"/>
                    <a:pt x="1886" y="7635"/>
                  </a:cubicBezTo>
                  <a:cubicBezTo>
                    <a:pt x="2069" y="7530"/>
                    <a:pt x="2277" y="7475"/>
                    <a:pt x="2486" y="7475"/>
                  </a:cubicBezTo>
                  <a:cubicBezTo>
                    <a:pt x="2721" y="7475"/>
                    <a:pt x="2956" y="7544"/>
                    <a:pt x="3161" y="7690"/>
                  </a:cubicBezTo>
                  <a:lnTo>
                    <a:pt x="6433" y="3032"/>
                  </a:lnTo>
                  <a:cubicBezTo>
                    <a:pt x="7303" y="1753"/>
                    <a:pt x="6330" y="0"/>
                    <a:pt x="486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4152400" y="1901650"/>
              <a:ext cx="58250" cy="56850"/>
            </a:xfrm>
            <a:custGeom>
              <a:rect b="b" l="l" r="r" t="t"/>
              <a:pathLst>
                <a:path extrusionOk="0" h="2274" w="2330">
                  <a:moveTo>
                    <a:pt x="888" y="0"/>
                  </a:moveTo>
                  <a:lnTo>
                    <a:pt x="0" y="1276"/>
                  </a:lnTo>
                  <a:lnTo>
                    <a:pt x="1498" y="2274"/>
                  </a:lnTo>
                  <a:lnTo>
                    <a:pt x="2329" y="999"/>
                  </a:lnTo>
                  <a:lnTo>
                    <a:pt x="1609" y="499"/>
                  </a:lnTo>
                  <a:cubicBezTo>
                    <a:pt x="1387" y="333"/>
                    <a:pt x="1165" y="167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3943075" y="1883625"/>
              <a:ext cx="357675" cy="286975"/>
            </a:xfrm>
            <a:custGeom>
              <a:rect b="b" l="l" r="r" t="t"/>
              <a:pathLst>
                <a:path extrusionOk="0" h="11479" w="14307">
                  <a:moveTo>
                    <a:pt x="943" y="1"/>
                  </a:moveTo>
                  <a:lnTo>
                    <a:pt x="0" y="1331"/>
                  </a:lnTo>
                  <a:cubicBezTo>
                    <a:pt x="333" y="3106"/>
                    <a:pt x="499" y="4104"/>
                    <a:pt x="832" y="5934"/>
                  </a:cubicBezTo>
                  <a:lnTo>
                    <a:pt x="8817" y="11479"/>
                  </a:lnTo>
                  <a:lnTo>
                    <a:pt x="13419" y="10647"/>
                  </a:lnTo>
                  <a:lnTo>
                    <a:pt x="14307" y="9316"/>
                  </a:lnTo>
                  <a:cubicBezTo>
                    <a:pt x="12366" y="9205"/>
                    <a:pt x="9482" y="8041"/>
                    <a:pt x="6654" y="6045"/>
                  </a:cubicBezTo>
                  <a:cubicBezTo>
                    <a:pt x="3771" y="4104"/>
                    <a:pt x="1719" y="1775"/>
                    <a:pt x="94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4096950" y="1871150"/>
              <a:ext cx="61025" cy="56850"/>
            </a:xfrm>
            <a:custGeom>
              <a:rect b="b" l="l" r="r" t="t"/>
              <a:pathLst>
                <a:path extrusionOk="0" h="2274" w="2441">
                  <a:moveTo>
                    <a:pt x="888" y="0"/>
                  </a:moveTo>
                  <a:lnTo>
                    <a:pt x="0" y="1276"/>
                  </a:lnTo>
                  <a:lnTo>
                    <a:pt x="1442" y="2274"/>
                  </a:lnTo>
                  <a:lnTo>
                    <a:pt x="2440" y="832"/>
                  </a:lnTo>
                  <a:cubicBezTo>
                    <a:pt x="1941" y="500"/>
                    <a:pt x="1387" y="222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4169025" y="1574475"/>
              <a:ext cx="113700" cy="104000"/>
            </a:xfrm>
            <a:custGeom>
              <a:rect b="b" l="l" r="r" t="t"/>
              <a:pathLst>
                <a:path extrusionOk="0" h="4160" w="4548">
                  <a:moveTo>
                    <a:pt x="3827" y="1"/>
                  </a:moveTo>
                  <a:lnTo>
                    <a:pt x="1" y="666"/>
                  </a:lnTo>
                  <a:cubicBezTo>
                    <a:pt x="1775" y="1110"/>
                    <a:pt x="3217" y="2441"/>
                    <a:pt x="3772" y="4160"/>
                  </a:cubicBezTo>
                  <a:cubicBezTo>
                    <a:pt x="4548" y="2884"/>
                    <a:pt x="4548" y="1276"/>
                    <a:pt x="382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4033175" y="1927675"/>
              <a:ext cx="203800" cy="141750"/>
            </a:xfrm>
            <a:custGeom>
              <a:rect b="b" l="l" r="r" t="t"/>
              <a:pathLst>
                <a:path extrusionOk="0" h="5670" w="8152">
                  <a:moveTo>
                    <a:pt x="283" y="0"/>
                  </a:moveTo>
                  <a:cubicBezTo>
                    <a:pt x="185" y="0"/>
                    <a:pt x="90" y="4"/>
                    <a:pt x="1" y="13"/>
                  </a:cubicBezTo>
                  <a:lnTo>
                    <a:pt x="167" y="235"/>
                  </a:lnTo>
                  <a:cubicBezTo>
                    <a:pt x="278" y="290"/>
                    <a:pt x="333" y="346"/>
                    <a:pt x="389" y="401"/>
                  </a:cubicBezTo>
                  <a:cubicBezTo>
                    <a:pt x="444" y="512"/>
                    <a:pt x="500" y="568"/>
                    <a:pt x="555" y="623"/>
                  </a:cubicBezTo>
                  <a:lnTo>
                    <a:pt x="777" y="789"/>
                  </a:lnTo>
                  <a:lnTo>
                    <a:pt x="1387" y="1399"/>
                  </a:lnTo>
                  <a:lnTo>
                    <a:pt x="1720" y="1677"/>
                  </a:lnTo>
                  <a:cubicBezTo>
                    <a:pt x="1831" y="1787"/>
                    <a:pt x="1997" y="1898"/>
                    <a:pt x="2108" y="2009"/>
                  </a:cubicBezTo>
                  <a:cubicBezTo>
                    <a:pt x="2163" y="2065"/>
                    <a:pt x="2219" y="2120"/>
                    <a:pt x="2330" y="2176"/>
                  </a:cubicBezTo>
                  <a:cubicBezTo>
                    <a:pt x="2330" y="2231"/>
                    <a:pt x="2385" y="2286"/>
                    <a:pt x="2440" y="2286"/>
                  </a:cubicBezTo>
                  <a:cubicBezTo>
                    <a:pt x="2607" y="2397"/>
                    <a:pt x="2773" y="2508"/>
                    <a:pt x="2884" y="2619"/>
                  </a:cubicBezTo>
                  <a:lnTo>
                    <a:pt x="2995" y="2730"/>
                  </a:lnTo>
                  <a:lnTo>
                    <a:pt x="3161" y="2841"/>
                  </a:lnTo>
                  <a:lnTo>
                    <a:pt x="3439" y="3063"/>
                  </a:lnTo>
                  <a:cubicBezTo>
                    <a:pt x="3550" y="3118"/>
                    <a:pt x="3660" y="3229"/>
                    <a:pt x="3771" y="3285"/>
                  </a:cubicBezTo>
                  <a:lnTo>
                    <a:pt x="4159" y="3562"/>
                  </a:lnTo>
                  <a:lnTo>
                    <a:pt x="4437" y="3728"/>
                  </a:lnTo>
                  <a:lnTo>
                    <a:pt x="4548" y="3839"/>
                  </a:lnTo>
                  <a:lnTo>
                    <a:pt x="4659" y="3895"/>
                  </a:lnTo>
                  <a:cubicBezTo>
                    <a:pt x="4825" y="4005"/>
                    <a:pt x="4991" y="4116"/>
                    <a:pt x="5158" y="4172"/>
                  </a:cubicBezTo>
                  <a:cubicBezTo>
                    <a:pt x="5213" y="4227"/>
                    <a:pt x="5269" y="4227"/>
                    <a:pt x="5324" y="4283"/>
                  </a:cubicBezTo>
                  <a:lnTo>
                    <a:pt x="5601" y="4449"/>
                  </a:lnTo>
                  <a:lnTo>
                    <a:pt x="5989" y="4671"/>
                  </a:lnTo>
                  <a:cubicBezTo>
                    <a:pt x="6100" y="4726"/>
                    <a:pt x="6211" y="4782"/>
                    <a:pt x="6378" y="4837"/>
                  </a:cubicBezTo>
                  <a:lnTo>
                    <a:pt x="7154" y="5225"/>
                  </a:lnTo>
                  <a:lnTo>
                    <a:pt x="7376" y="5336"/>
                  </a:lnTo>
                  <a:lnTo>
                    <a:pt x="7653" y="5447"/>
                  </a:lnTo>
                  <a:lnTo>
                    <a:pt x="7875" y="5558"/>
                  </a:lnTo>
                  <a:lnTo>
                    <a:pt x="8152" y="5669"/>
                  </a:lnTo>
                  <a:cubicBezTo>
                    <a:pt x="7819" y="4560"/>
                    <a:pt x="6599" y="3007"/>
                    <a:pt x="4825" y="1787"/>
                  </a:cubicBezTo>
                  <a:cubicBezTo>
                    <a:pt x="3187" y="610"/>
                    <a:pt x="1455" y="0"/>
                    <a:pt x="2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0"/>
            <p:cNvSpPr/>
            <p:nvPr/>
          </p:nvSpPr>
          <p:spPr>
            <a:xfrm>
              <a:off x="4041500" y="1846200"/>
              <a:ext cx="59625" cy="51325"/>
            </a:xfrm>
            <a:custGeom>
              <a:rect b="b" l="l" r="r" t="t"/>
              <a:pathLst>
                <a:path extrusionOk="0" h="2053" w="2385">
                  <a:moveTo>
                    <a:pt x="666" y="0"/>
                  </a:moveTo>
                  <a:lnTo>
                    <a:pt x="0" y="1054"/>
                  </a:lnTo>
                  <a:lnTo>
                    <a:pt x="1387" y="2052"/>
                  </a:lnTo>
                  <a:lnTo>
                    <a:pt x="2385" y="666"/>
                  </a:lnTo>
                  <a:cubicBezTo>
                    <a:pt x="1830" y="389"/>
                    <a:pt x="1276" y="222"/>
                    <a:pt x="6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0"/>
            <p:cNvSpPr/>
            <p:nvPr/>
          </p:nvSpPr>
          <p:spPr>
            <a:xfrm>
              <a:off x="3988825" y="1842050"/>
              <a:ext cx="338275" cy="241975"/>
            </a:xfrm>
            <a:custGeom>
              <a:rect b="b" l="l" r="r" t="t"/>
              <a:pathLst>
                <a:path extrusionOk="0" h="9679" w="13531">
                  <a:moveTo>
                    <a:pt x="1941" y="0"/>
                  </a:moveTo>
                  <a:lnTo>
                    <a:pt x="1276" y="998"/>
                  </a:lnTo>
                  <a:lnTo>
                    <a:pt x="56" y="166"/>
                  </a:lnTo>
                  <a:lnTo>
                    <a:pt x="56" y="166"/>
                  </a:lnTo>
                  <a:cubicBezTo>
                    <a:pt x="0" y="388"/>
                    <a:pt x="111" y="1054"/>
                    <a:pt x="943" y="2329"/>
                  </a:cubicBezTo>
                  <a:cubicBezTo>
                    <a:pt x="1165" y="2662"/>
                    <a:pt x="1442" y="2994"/>
                    <a:pt x="1775" y="3383"/>
                  </a:cubicBezTo>
                  <a:cubicBezTo>
                    <a:pt x="1859" y="3375"/>
                    <a:pt x="1946" y="3371"/>
                    <a:pt x="2038" y="3371"/>
                  </a:cubicBezTo>
                  <a:cubicBezTo>
                    <a:pt x="3211" y="3371"/>
                    <a:pt x="4953" y="4025"/>
                    <a:pt x="6599" y="5157"/>
                  </a:cubicBezTo>
                  <a:cubicBezTo>
                    <a:pt x="8373" y="6377"/>
                    <a:pt x="9593" y="7874"/>
                    <a:pt x="9926" y="9039"/>
                  </a:cubicBezTo>
                  <a:cubicBezTo>
                    <a:pt x="10370" y="9205"/>
                    <a:pt x="10758" y="9371"/>
                    <a:pt x="11257" y="9482"/>
                  </a:cubicBezTo>
                  <a:cubicBezTo>
                    <a:pt x="11894" y="9629"/>
                    <a:pt x="12368" y="9679"/>
                    <a:pt x="12719" y="9679"/>
                  </a:cubicBezTo>
                  <a:cubicBezTo>
                    <a:pt x="13162" y="9679"/>
                    <a:pt x="13406" y="9600"/>
                    <a:pt x="13530" y="9538"/>
                  </a:cubicBezTo>
                  <a:lnTo>
                    <a:pt x="12310" y="8706"/>
                  </a:lnTo>
                  <a:lnTo>
                    <a:pt x="13031" y="7652"/>
                  </a:lnTo>
                  <a:cubicBezTo>
                    <a:pt x="12920" y="7541"/>
                    <a:pt x="12865" y="7375"/>
                    <a:pt x="12754" y="7264"/>
                  </a:cubicBezTo>
                  <a:cubicBezTo>
                    <a:pt x="12699" y="7153"/>
                    <a:pt x="12643" y="7098"/>
                    <a:pt x="12588" y="6987"/>
                  </a:cubicBezTo>
                  <a:lnTo>
                    <a:pt x="11867" y="8040"/>
                  </a:lnTo>
                  <a:lnTo>
                    <a:pt x="10425" y="6987"/>
                  </a:lnTo>
                  <a:lnTo>
                    <a:pt x="11423" y="5601"/>
                  </a:lnTo>
                  <a:lnTo>
                    <a:pt x="10869" y="5046"/>
                  </a:lnTo>
                  <a:lnTo>
                    <a:pt x="9981" y="6377"/>
                  </a:lnTo>
                  <a:lnTo>
                    <a:pt x="8484" y="5323"/>
                  </a:lnTo>
                  <a:lnTo>
                    <a:pt x="9482" y="3882"/>
                  </a:lnTo>
                  <a:lnTo>
                    <a:pt x="8872" y="3438"/>
                  </a:lnTo>
                  <a:lnTo>
                    <a:pt x="8041" y="4658"/>
                  </a:lnTo>
                  <a:lnTo>
                    <a:pt x="6599" y="3660"/>
                  </a:lnTo>
                  <a:lnTo>
                    <a:pt x="7431" y="2440"/>
                  </a:lnTo>
                  <a:lnTo>
                    <a:pt x="6765" y="1996"/>
                  </a:lnTo>
                  <a:lnTo>
                    <a:pt x="5767" y="3438"/>
                  </a:lnTo>
                  <a:lnTo>
                    <a:pt x="4270" y="2440"/>
                  </a:lnTo>
                  <a:lnTo>
                    <a:pt x="5213" y="1164"/>
                  </a:lnTo>
                  <a:cubicBezTo>
                    <a:pt x="4991" y="1054"/>
                    <a:pt x="4769" y="943"/>
                    <a:pt x="4492" y="832"/>
                  </a:cubicBezTo>
                  <a:lnTo>
                    <a:pt x="3494" y="2218"/>
                  </a:lnTo>
                  <a:lnTo>
                    <a:pt x="2052" y="1220"/>
                  </a:lnTo>
                  <a:lnTo>
                    <a:pt x="2773" y="166"/>
                  </a:lnTo>
                  <a:cubicBezTo>
                    <a:pt x="2662" y="166"/>
                    <a:pt x="2551" y="111"/>
                    <a:pt x="2440" y="111"/>
                  </a:cubicBezTo>
                  <a:cubicBezTo>
                    <a:pt x="2274" y="55"/>
                    <a:pt x="2107" y="0"/>
                    <a:pt x="194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4019325" y="1574475"/>
              <a:ext cx="485225" cy="467200"/>
            </a:xfrm>
            <a:custGeom>
              <a:rect b="b" l="l" r="r" t="t"/>
              <a:pathLst>
                <a:path extrusionOk="0" h="18688" w="19409">
                  <a:moveTo>
                    <a:pt x="12408" y="3900"/>
                  </a:moveTo>
                  <a:cubicBezTo>
                    <a:pt x="13871" y="3900"/>
                    <a:pt x="14844" y="5653"/>
                    <a:pt x="13974" y="6932"/>
                  </a:cubicBezTo>
                  <a:lnTo>
                    <a:pt x="10702" y="11590"/>
                  </a:lnTo>
                  <a:cubicBezTo>
                    <a:pt x="10497" y="11444"/>
                    <a:pt x="10262" y="11375"/>
                    <a:pt x="10027" y="11375"/>
                  </a:cubicBezTo>
                  <a:cubicBezTo>
                    <a:pt x="9818" y="11375"/>
                    <a:pt x="9610" y="11430"/>
                    <a:pt x="9427" y="11535"/>
                  </a:cubicBezTo>
                  <a:cubicBezTo>
                    <a:pt x="9288" y="11618"/>
                    <a:pt x="9122" y="11660"/>
                    <a:pt x="8955" y="11660"/>
                  </a:cubicBezTo>
                  <a:cubicBezTo>
                    <a:pt x="8789" y="11660"/>
                    <a:pt x="8623" y="11618"/>
                    <a:pt x="8484" y="11535"/>
                  </a:cubicBezTo>
                  <a:lnTo>
                    <a:pt x="8373" y="11424"/>
                  </a:lnTo>
                  <a:cubicBezTo>
                    <a:pt x="8096" y="11258"/>
                    <a:pt x="7985" y="10925"/>
                    <a:pt x="8041" y="10592"/>
                  </a:cubicBezTo>
                  <a:cubicBezTo>
                    <a:pt x="8096" y="10093"/>
                    <a:pt x="7930" y="9649"/>
                    <a:pt x="7541" y="9428"/>
                  </a:cubicBezTo>
                  <a:lnTo>
                    <a:pt x="10758" y="4714"/>
                  </a:lnTo>
                  <a:cubicBezTo>
                    <a:pt x="11035" y="4326"/>
                    <a:pt x="11479" y="3993"/>
                    <a:pt x="12033" y="3938"/>
                  </a:cubicBezTo>
                  <a:cubicBezTo>
                    <a:pt x="12161" y="3912"/>
                    <a:pt x="12286" y="3900"/>
                    <a:pt x="12408" y="3900"/>
                  </a:cubicBezTo>
                  <a:close/>
                  <a:moveTo>
                    <a:pt x="9815" y="1"/>
                  </a:moveTo>
                  <a:cubicBezTo>
                    <a:pt x="10591" y="1276"/>
                    <a:pt x="10591" y="2884"/>
                    <a:pt x="9760" y="4160"/>
                  </a:cubicBezTo>
                  <a:cubicBezTo>
                    <a:pt x="9205" y="2441"/>
                    <a:pt x="7819" y="1110"/>
                    <a:pt x="6044" y="666"/>
                  </a:cubicBezTo>
                  <a:lnTo>
                    <a:pt x="5323" y="1775"/>
                  </a:lnTo>
                  <a:cubicBezTo>
                    <a:pt x="5989" y="1775"/>
                    <a:pt x="6599" y="1942"/>
                    <a:pt x="7153" y="2330"/>
                  </a:cubicBezTo>
                  <a:cubicBezTo>
                    <a:pt x="10000" y="4364"/>
                    <a:pt x="8060" y="8202"/>
                    <a:pt x="5353" y="8202"/>
                  </a:cubicBezTo>
                  <a:cubicBezTo>
                    <a:pt x="4738" y="8202"/>
                    <a:pt x="4084" y="8004"/>
                    <a:pt x="3438" y="7542"/>
                  </a:cubicBezTo>
                  <a:cubicBezTo>
                    <a:pt x="2884" y="7154"/>
                    <a:pt x="2495" y="6655"/>
                    <a:pt x="2274" y="5990"/>
                  </a:cubicBezTo>
                  <a:lnTo>
                    <a:pt x="1442" y="7210"/>
                  </a:lnTo>
                  <a:cubicBezTo>
                    <a:pt x="2495" y="8319"/>
                    <a:pt x="3882" y="9039"/>
                    <a:pt x="5379" y="9317"/>
                  </a:cubicBezTo>
                  <a:cubicBezTo>
                    <a:pt x="5379" y="9317"/>
                    <a:pt x="5022" y="9367"/>
                    <a:pt x="4474" y="9367"/>
                  </a:cubicBezTo>
                  <a:cubicBezTo>
                    <a:pt x="3496" y="9367"/>
                    <a:pt x="1910" y="9207"/>
                    <a:pt x="666" y="8319"/>
                  </a:cubicBezTo>
                  <a:lnTo>
                    <a:pt x="0" y="9317"/>
                  </a:lnTo>
                  <a:cubicBezTo>
                    <a:pt x="1941" y="9428"/>
                    <a:pt x="4824" y="10592"/>
                    <a:pt x="7652" y="12588"/>
                  </a:cubicBezTo>
                  <a:cubicBezTo>
                    <a:pt x="10536" y="14529"/>
                    <a:pt x="12588" y="16858"/>
                    <a:pt x="13364" y="18688"/>
                  </a:cubicBezTo>
                  <a:lnTo>
                    <a:pt x="14085" y="17634"/>
                  </a:lnTo>
                  <a:cubicBezTo>
                    <a:pt x="12144" y="16304"/>
                    <a:pt x="11534" y="13587"/>
                    <a:pt x="11534" y="13586"/>
                  </a:cubicBezTo>
                  <a:lnTo>
                    <a:pt x="11534" y="13586"/>
                  </a:lnTo>
                  <a:cubicBezTo>
                    <a:pt x="12310" y="14917"/>
                    <a:pt x="13419" y="15971"/>
                    <a:pt x="14806" y="16581"/>
                  </a:cubicBezTo>
                  <a:lnTo>
                    <a:pt x="15693" y="15361"/>
                  </a:lnTo>
                  <a:cubicBezTo>
                    <a:pt x="15027" y="15361"/>
                    <a:pt x="14362" y="15139"/>
                    <a:pt x="13807" y="14806"/>
                  </a:cubicBezTo>
                  <a:cubicBezTo>
                    <a:pt x="10949" y="12765"/>
                    <a:pt x="12917" y="8904"/>
                    <a:pt x="15640" y="8904"/>
                  </a:cubicBezTo>
                  <a:cubicBezTo>
                    <a:pt x="16245" y="8904"/>
                    <a:pt x="16888" y="9095"/>
                    <a:pt x="17523" y="9539"/>
                  </a:cubicBezTo>
                  <a:cubicBezTo>
                    <a:pt x="18022" y="9927"/>
                    <a:pt x="18465" y="10426"/>
                    <a:pt x="18687" y="11091"/>
                  </a:cubicBezTo>
                  <a:lnTo>
                    <a:pt x="19408" y="10038"/>
                  </a:lnTo>
                  <a:cubicBezTo>
                    <a:pt x="18439" y="8585"/>
                    <a:pt x="16792" y="7706"/>
                    <a:pt x="15023" y="7706"/>
                  </a:cubicBezTo>
                  <a:cubicBezTo>
                    <a:pt x="14969" y="7706"/>
                    <a:pt x="14915" y="7707"/>
                    <a:pt x="14861" y="7709"/>
                  </a:cubicBezTo>
                  <a:cubicBezTo>
                    <a:pt x="15652" y="6732"/>
                    <a:pt x="16833" y="6145"/>
                    <a:pt x="18044" y="6145"/>
                  </a:cubicBezTo>
                  <a:cubicBezTo>
                    <a:pt x="18277" y="6145"/>
                    <a:pt x="18510" y="6167"/>
                    <a:pt x="18743" y="6211"/>
                  </a:cubicBezTo>
                  <a:lnTo>
                    <a:pt x="9815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3990200" y="1839050"/>
              <a:ext cx="48550" cy="27975"/>
            </a:xfrm>
            <a:custGeom>
              <a:rect b="b" l="l" r="r" t="t"/>
              <a:pathLst>
                <a:path extrusionOk="0" h="1119" w="1942">
                  <a:moveTo>
                    <a:pt x="908" y="1"/>
                  </a:moveTo>
                  <a:cubicBezTo>
                    <a:pt x="311" y="1"/>
                    <a:pt x="39" y="155"/>
                    <a:pt x="1" y="231"/>
                  </a:cubicBezTo>
                  <a:cubicBezTo>
                    <a:pt x="1" y="231"/>
                    <a:pt x="1" y="286"/>
                    <a:pt x="1" y="286"/>
                  </a:cubicBezTo>
                  <a:lnTo>
                    <a:pt x="1221" y="1118"/>
                  </a:lnTo>
                  <a:lnTo>
                    <a:pt x="1941" y="120"/>
                  </a:lnTo>
                  <a:cubicBezTo>
                    <a:pt x="1523" y="33"/>
                    <a:pt x="1182" y="1"/>
                    <a:pt x="90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0"/>
            <p:cNvSpPr/>
            <p:nvPr/>
          </p:nvSpPr>
          <p:spPr>
            <a:xfrm>
              <a:off x="4117750" y="1669050"/>
              <a:ext cx="65550" cy="58600"/>
            </a:xfrm>
            <a:custGeom>
              <a:rect b="b" l="l" r="r" t="t"/>
              <a:pathLst>
                <a:path extrusionOk="0" h="2344" w="2622">
                  <a:moveTo>
                    <a:pt x="1343" y="1"/>
                  </a:moveTo>
                  <a:cubicBezTo>
                    <a:pt x="990" y="1"/>
                    <a:pt x="632" y="156"/>
                    <a:pt x="388" y="488"/>
                  </a:cubicBezTo>
                  <a:cubicBezTo>
                    <a:pt x="0" y="1042"/>
                    <a:pt x="167" y="1763"/>
                    <a:pt x="666" y="2151"/>
                  </a:cubicBezTo>
                  <a:cubicBezTo>
                    <a:pt x="878" y="2284"/>
                    <a:pt x="1104" y="2344"/>
                    <a:pt x="1322" y="2344"/>
                  </a:cubicBezTo>
                  <a:cubicBezTo>
                    <a:pt x="2012" y="2344"/>
                    <a:pt x="2622" y="1745"/>
                    <a:pt x="2495" y="987"/>
                  </a:cubicBezTo>
                  <a:cubicBezTo>
                    <a:pt x="2395" y="353"/>
                    <a:pt x="1875" y="1"/>
                    <a:pt x="134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0"/>
            <p:cNvSpPr/>
            <p:nvPr/>
          </p:nvSpPr>
          <p:spPr>
            <a:xfrm>
              <a:off x="4088625" y="1649800"/>
              <a:ext cx="125650" cy="96900"/>
            </a:xfrm>
            <a:custGeom>
              <a:rect b="b" l="l" r="r" t="t"/>
              <a:pathLst>
                <a:path extrusionOk="0" h="3876" w="5026">
                  <a:moveTo>
                    <a:pt x="2424" y="692"/>
                  </a:moveTo>
                  <a:cubicBezTo>
                    <a:pt x="2663" y="692"/>
                    <a:pt x="2916" y="778"/>
                    <a:pt x="3161" y="980"/>
                  </a:cubicBezTo>
                  <a:cubicBezTo>
                    <a:pt x="4137" y="1724"/>
                    <a:pt x="3439" y="3089"/>
                    <a:pt x="2437" y="3089"/>
                  </a:cubicBezTo>
                  <a:cubicBezTo>
                    <a:pt x="2243" y="3089"/>
                    <a:pt x="2038" y="3038"/>
                    <a:pt x="1831" y="2921"/>
                  </a:cubicBezTo>
                  <a:cubicBezTo>
                    <a:pt x="666" y="2205"/>
                    <a:pt x="1419" y="692"/>
                    <a:pt x="2424" y="692"/>
                  </a:cubicBezTo>
                  <a:close/>
                  <a:moveTo>
                    <a:pt x="2550" y="0"/>
                  </a:moveTo>
                  <a:cubicBezTo>
                    <a:pt x="2425" y="0"/>
                    <a:pt x="2295" y="12"/>
                    <a:pt x="2163" y="38"/>
                  </a:cubicBezTo>
                  <a:cubicBezTo>
                    <a:pt x="444" y="315"/>
                    <a:pt x="1" y="2533"/>
                    <a:pt x="1387" y="3531"/>
                  </a:cubicBezTo>
                  <a:cubicBezTo>
                    <a:pt x="1725" y="3764"/>
                    <a:pt x="2112" y="3875"/>
                    <a:pt x="2494" y="3875"/>
                  </a:cubicBezTo>
                  <a:cubicBezTo>
                    <a:pt x="3116" y="3875"/>
                    <a:pt x="3727" y="3581"/>
                    <a:pt x="4104" y="3032"/>
                  </a:cubicBezTo>
                  <a:cubicBezTo>
                    <a:pt x="5025" y="1752"/>
                    <a:pt x="4057" y="0"/>
                    <a:pt x="255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4035950" y="1756100"/>
              <a:ext cx="117850" cy="52625"/>
            </a:xfrm>
            <a:custGeom>
              <a:rect b="b" l="l" r="r" t="t"/>
              <a:pathLst>
                <a:path extrusionOk="0" h="2105" w="4714">
                  <a:moveTo>
                    <a:pt x="777" y="0"/>
                  </a:moveTo>
                  <a:lnTo>
                    <a:pt x="1" y="1109"/>
                  </a:lnTo>
                  <a:cubicBezTo>
                    <a:pt x="1226" y="1950"/>
                    <a:pt x="2784" y="2104"/>
                    <a:pt x="3765" y="2104"/>
                  </a:cubicBezTo>
                  <a:cubicBezTo>
                    <a:pt x="4338" y="2104"/>
                    <a:pt x="4714" y="2052"/>
                    <a:pt x="4714" y="2052"/>
                  </a:cubicBezTo>
                  <a:cubicBezTo>
                    <a:pt x="3217" y="1830"/>
                    <a:pt x="1830" y="1054"/>
                    <a:pt x="77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3955550" y="1806775"/>
              <a:ext cx="408975" cy="309950"/>
            </a:xfrm>
            <a:custGeom>
              <a:rect b="b" l="l" r="r" t="t"/>
              <a:pathLst>
                <a:path extrusionOk="0" h="12398" w="16359">
                  <a:moveTo>
                    <a:pt x="2252" y="1292"/>
                  </a:moveTo>
                  <a:cubicBezTo>
                    <a:pt x="2518" y="1292"/>
                    <a:pt x="2854" y="1324"/>
                    <a:pt x="3272" y="1411"/>
                  </a:cubicBezTo>
                  <a:cubicBezTo>
                    <a:pt x="3438" y="1411"/>
                    <a:pt x="3605" y="1466"/>
                    <a:pt x="3771" y="1522"/>
                  </a:cubicBezTo>
                  <a:cubicBezTo>
                    <a:pt x="3882" y="1522"/>
                    <a:pt x="3993" y="1577"/>
                    <a:pt x="4104" y="1577"/>
                  </a:cubicBezTo>
                  <a:cubicBezTo>
                    <a:pt x="4714" y="1799"/>
                    <a:pt x="5268" y="1966"/>
                    <a:pt x="5823" y="2243"/>
                  </a:cubicBezTo>
                  <a:cubicBezTo>
                    <a:pt x="6045" y="2354"/>
                    <a:pt x="6322" y="2465"/>
                    <a:pt x="6544" y="2575"/>
                  </a:cubicBezTo>
                  <a:cubicBezTo>
                    <a:pt x="7043" y="2797"/>
                    <a:pt x="7542" y="3075"/>
                    <a:pt x="8096" y="3407"/>
                  </a:cubicBezTo>
                  <a:lnTo>
                    <a:pt x="8762" y="3851"/>
                  </a:lnTo>
                  <a:cubicBezTo>
                    <a:pt x="9039" y="3962"/>
                    <a:pt x="9261" y="4128"/>
                    <a:pt x="9483" y="4294"/>
                  </a:cubicBezTo>
                  <a:lnTo>
                    <a:pt x="10203" y="4849"/>
                  </a:lnTo>
                  <a:lnTo>
                    <a:pt x="10813" y="5293"/>
                  </a:lnTo>
                  <a:cubicBezTo>
                    <a:pt x="11257" y="5681"/>
                    <a:pt x="11756" y="6069"/>
                    <a:pt x="12144" y="6457"/>
                  </a:cubicBezTo>
                  <a:lnTo>
                    <a:pt x="12699" y="7012"/>
                  </a:lnTo>
                  <a:cubicBezTo>
                    <a:pt x="13142" y="7455"/>
                    <a:pt x="13530" y="7899"/>
                    <a:pt x="13919" y="8398"/>
                  </a:cubicBezTo>
                  <a:cubicBezTo>
                    <a:pt x="13974" y="8509"/>
                    <a:pt x="14030" y="8620"/>
                    <a:pt x="14085" y="8675"/>
                  </a:cubicBezTo>
                  <a:cubicBezTo>
                    <a:pt x="14196" y="8786"/>
                    <a:pt x="14251" y="8952"/>
                    <a:pt x="14362" y="9119"/>
                  </a:cubicBezTo>
                  <a:cubicBezTo>
                    <a:pt x="15028" y="10228"/>
                    <a:pt x="14972" y="10838"/>
                    <a:pt x="14917" y="10893"/>
                  </a:cubicBezTo>
                  <a:cubicBezTo>
                    <a:pt x="14917" y="10949"/>
                    <a:pt x="14861" y="10949"/>
                    <a:pt x="14861" y="10949"/>
                  </a:cubicBezTo>
                  <a:cubicBezTo>
                    <a:pt x="14740" y="11040"/>
                    <a:pt x="14485" y="11131"/>
                    <a:pt x="14043" y="11131"/>
                  </a:cubicBezTo>
                  <a:cubicBezTo>
                    <a:pt x="13678" y="11131"/>
                    <a:pt x="13184" y="11069"/>
                    <a:pt x="12532" y="10893"/>
                  </a:cubicBezTo>
                  <a:cubicBezTo>
                    <a:pt x="12089" y="10782"/>
                    <a:pt x="11645" y="10616"/>
                    <a:pt x="11202" y="10450"/>
                  </a:cubicBezTo>
                  <a:lnTo>
                    <a:pt x="10980" y="10394"/>
                  </a:lnTo>
                  <a:lnTo>
                    <a:pt x="10702" y="10283"/>
                  </a:lnTo>
                  <a:lnTo>
                    <a:pt x="10425" y="10172"/>
                  </a:lnTo>
                  <a:lnTo>
                    <a:pt x="10203" y="10061"/>
                  </a:lnTo>
                  <a:lnTo>
                    <a:pt x="9427" y="9673"/>
                  </a:lnTo>
                  <a:cubicBezTo>
                    <a:pt x="9316" y="9618"/>
                    <a:pt x="9205" y="9507"/>
                    <a:pt x="9094" y="9451"/>
                  </a:cubicBezTo>
                  <a:lnTo>
                    <a:pt x="8651" y="9230"/>
                  </a:lnTo>
                  <a:lnTo>
                    <a:pt x="8429" y="9119"/>
                  </a:lnTo>
                  <a:cubicBezTo>
                    <a:pt x="8374" y="9063"/>
                    <a:pt x="8318" y="9008"/>
                    <a:pt x="8263" y="9008"/>
                  </a:cubicBezTo>
                  <a:cubicBezTo>
                    <a:pt x="8096" y="8897"/>
                    <a:pt x="7930" y="8786"/>
                    <a:pt x="7764" y="8675"/>
                  </a:cubicBezTo>
                  <a:lnTo>
                    <a:pt x="7653" y="8620"/>
                  </a:lnTo>
                  <a:lnTo>
                    <a:pt x="7486" y="8509"/>
                  </a:lnTo>
                  <a:lnTo>
                    <a:pt x="7209" y="8342"/>
                  </a:lnTo>
                  <a:lnTo>
                    <a:pt x="6876" y="8121"/>
                  </a:lnTo>
                  <a:cubicBezTo>
                    <a:pt x="6765" y="8010"/>
                    <a:pt x="6599" y="7954"/>
                    <a:pt x="6488" y="7843"/>
                  </a:cubicBezTo>
                  <a:lnTo>
                    <a:pt x="6211" y="7677"/>
                  </a:lnTo>
                  <a:lnTo>
                    <a:pt x="6100" y="7566"/>
                  </a:lnTo>
                  <a:lnTo>
                    <a:pt x="5989" y="7455"/>
                  </a:lnTo>
                  <a:cubicBezTo>
                    <a:pt x="5823" y="7344"/>
                    <a:pt x="5656" y="7233"/>
                    <a:pt x="5545" y="7122"/>
                  </a:cubicBezTo>
                  <a:cubicBezTo>
                    <a:pt x="5490" y="7067"/>
                    <a:pt x="5435" y="7012"/>
                    <a:pt x="5379" y="6956"/>
                  </a:cubicBezTo>
                  <a:cubicBezTo>
                    <a:pt x="5324" y="6956"/>
                    <a:pt x="5213" y="6901"/>
                    <a:pt x="5157" y="6790"/>
                  </a:cubicBezTo>
                  <a:cubicBezTo>
                    <a:pt x="5046" y="6734"/>
                    <a:pt x="4936" y="6623"/>
                    <a:pt x="4825" y="6513"/>
                  </a:cubicBezTo>
                  <a:lnTo>
                    <a:pt x="4492" y="6235"/>
                  </a:lnTo>
                  <a:lnTo>
                    <a:pt x="3882" y="5625"/>
                  </a:lnTo>
                  <a:lnTo>
                    <a:pt x="3716" y="5459"/>
                  </a:lnTo>
                  <a:cubicBezTo>
                    <a:pt x="3605" y="5404"/>
                    <a:pt x="3549" y="5293"/>
                    <a:pt x="3494" y="5237"/>
                  </a:cubicBezTo>
                  <a:cubicBezTo>
                    <a:pt x="3438" y="5182"/>
                    <a:pt x="3383" y="5126"/>
                    <a:pt x="3327" y="5015"/>
                  </a:cubicBezTo>
                  <a:lnTo>
                    <a:pt x="3106" y="4849"/>
                  </a:lnTo>
                  <a:cubicBezTo>
                    <a:pt x="2773" y="4461"/>
                    <a:pt x="2496" y="4073"/>
                    <a:pt x="2274" y="3740"/>
                  </a:cubicBezTo>
                  <a:cubicBezTo>
                    <a:pt x="1442" y="2520"/>
                    <a:pt x="1331" y="1799"/>
                    <a:pt x="1387" y="1577"/>
                  </a:cubicBezTo>
                  <a:cubicBezTo>
                    <a:pt x="1387" y="1577"/>
                    <a:pt x="1387" y="1522"/>
                    <a:pt x="1387" y="1522"/>
                  </a:cubicBezTo>
                  <a:cubicBezTo>
                    <a:pt x="1425" y="1446"/>
                    <a:pt x="1671" y="1292"/>
                    <a:pt x="2252" y="1292"/>
                  </a:cubicBezTo>
                  <a:close/>
                  <a:moveTo>
                    <a:pt x="2160" y="1"/>
                  </a:moveTo>
                  <a:cubicBezTo>
                    <a:pt x="1500" y="1"/>
                    <a:pt x="863" y="279"/>
                    <a:pt x="389" y="801"/>
                  </a:cubicBezTo>
                  <a:cubicBezTo>
                    <a:pt x="0" y="1356"/>
                    <a:pt x="56" y="2132"/>
                    <a:pt x="444" y="3075"/>
                  </a:cubicBezTo>
                  <a:cubicBezTo>
                    <a:pt x="1165" y="4849"/>
                    <a:pt x="3272" y="7178"/>
                    <a:pt x="6100" y="9119"/>
                  </a:cubicBezTo>
                  <a:cubicBezTo>
                    <a:pt x="8983" y="11115"/>
                    <a:pt x="11867" y="12279"/>
                    <a:pt x="13808" y="12390"/>
                  </a:cubicBezTo>
                  <a:cubicBezTo>
                    <a:pt x="13897" y="12395"/>
                    <a:pt x="13983" y="12397"/>
                    <a:pt x="14068" y="12397"/>
                  </a:cubicBezTo>
                  <a:cubicBezTo>
                    <a:pt x="14981" y="12397"/>
                    <a:pt x="15615" y="12126"/>
                    <a:pt x="15970" y="11669"/>
                  </a:cubicBezTo>
                  <a:cubicBezTo>
                    <a:pt x="16358" y="11115"/>
                    <a:pt x="16303" y="10283"/>
                    <a:pt x="15915" y="9396"/>
                  </a:cubicBezTo>
                  <a:cubicBezTo>
                    <a:pt x="15139" y="7566"/>
                    <a:pt x="13087" y="5237"/>
                    <a:pt x="10203" y="3296"/>
                  </a:cubicBezTo>
                  <a:cubicBezTo>
                    <a:pt x="7375" y="1300"/>
                    <a:pt x="4492" y="136"/>
                    <a:pt x="2496" y="25"/>
                  </a:cubicBezTo>
                  <a:cubicBezTo>
                    <a:pt x="2384" y="9"/>
                    <a:pt x="2272" y="1"/>
                    <a:pt x="21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4052575" y="1618850"/>
              <a:ext cx="189950" cy="158725"/>
            </a:xfrm>
            <a:custGeom>
              <a:rect b="b" l="l" r="r" t="t"/>
              <a:pathLst>
                <a:path extrusionOk="0" h="6349" w="7598">
                  <a:moveTo>
                    <a:pt x="3995" y="1264"/>
                  </a:moveTo>
                  <a:cubicBezTo>
                    <a:pt x="4378" y="1264"/>
                    <a:pt x="4764" y="1376"/>
                    <a:pt x="5102" y="1608"/>
                  </a:cubicBezTo>
                  <a:cubicBezTo>
                    <a:pt x="6489" y="2607"/>
                    <a:pt x="5990" y="4825"/>
                    <a:pt x="4271" y="5102"/>
                  </a:cubicBezTo>
                  <a:cubicBezTo>
                    <a:pt x="4159" y="5120"/>
                    <a:pt x="4050" y="5129"/>
                    <a:pt x="3944" y="5129"/>
                  </a:cubicBezTo>
                  <a:cubicBezTo>
                    <a:pt x="2454" y="5129"/>
                    <a:pt x="1454" y="3401"/>
                    <a:pt x="2385" y="2108"/>
                  </a:cubicBezTo>
                  <a:cubicBezTo>
                    <a:pt x="2763" y="1559"/>
                    <a:pt x="3374" y="1264"/>
                    <a:pt x="3995" y="1264"/>
                  </a:cubicBezTo>
                  <a:close/>
                  <a:moveTo>
                    <a:pt x="3883" y="0"/>
                  </a:moveTo>
                  <a:cubicBezTo>
                    <a:pt x="1498" y="0"/>
                    <a:pt x="1" y="2551"/>
                    <a:pt x="1110" y="4658"/>
                  </a:cubicBezTo>
                  <a:cubicBezTo>
                    <a:pt x="1699" y="5777"/>
                    <a:pt x="2803" y="6348"/>
                    <a:pt x="3917" y="6348"/>
                  </a:cubicBezTo>
                  <a:cubicBezTo>
                    <a:pt x="4901" y="6348"/>
                    <a:pt x="5894" y="5902"/>
                    <a:pt x="6544" y="4991"/>
                  </a:cubicBezTo>
                  <a:lnTo>
                    <a:pt x="6600" y="5046"/>
                  </a:lnTo>
                  <a:cubicBezTo>
                    <a:pt x="7598" y="3549"/>
                    <a:pt x="7210" y="1553"/>
                    <a:pt x="5768" y="555"/>
                  </a:cubicBezTo>
                  <a:cubicBezTo>
                    <a:pt x="5213" y="167"/>
                    <a:pt x="4548" y="0"/>
                    <a:pt x="38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10"/>
          <p:cNvGrpSpPr/>
          <p:nvPr/>
        </p:nvGrpSpPr>
        <p:grpSpPr>
          <a:xfrm>
            <a:off x="8079075" y="4106600"/>
            <a:ext cx="582275" cy="505800"/>
            <a:chOff x="4131600" y="4333525"/>
            <a:chExt cx="582275" cy="505800"/>
          </a:xfrm>
        </p:grpSpPr>
        <p:sp>
          <p:nvSpPr>
            <p:cNvPr id="1133" name="Google Shape;1133;p10"/>
            <p:cNvSpPr/>
            <p:nvPr/>
          </p:nvSpPr>
          <p:spPr>
            <a:xfrm>
              <a:off x="4422725" y="4385850"/>
              <a:ext cx="65175" cy="105400"/>
            </a:xfrm>
            <a:custGeom>
              <a:rect b="b" l="l" r="r" t="t"/>
              <a:pathLst>
                <a:path extrusionOk="0" h="4216" w="2607">
                  <a:moveTo>
                    <a:pt x="1331" y="1"/>
                  </a:moveTo>
                  <a:cubicBezTo>
                    <a:pt x="1331" y="1498"/>
                    <a:pt x="832" y="2995"/>
                    <a:pt x="0" y="4215"/>
                  </a:cubicBezTo>
                  <a:cubicBezTo>
                    <a:pt x="0" y="4215"/>
                    <a:pt x="2163" y="2552"/>
                    <a:pt x="2607" y="223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4526700" y="4401100"/>
              <a:ext cx="37450" cy="38850"/>
            </a:xfrm>
            <a:custGeom>
              <a:rect b="b" l="l" r="r" t="t"/>
              <a:pathLst>
                <a:path extrusionOk="0" h="1554" w="1498">
                  <a:moveTo>
                    <a:pt x="1387" y="1"/>
                  </a:moveTo>
                  <a:cubicBezTo>
                    <a:pt x="1331" y="1"/>
                    <a:pt x="777" y="167"/>
                    <a:pt x="0" y="1332"/>
                  </a:cubicBezTo>
                  <a:lnTo>
                    <a:pt x="1276" y="1554"/>
                  </a:lnTo>
                  <a:lnTo>
                    <a:pt x="1497" y="56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4307275" y="4382700"/>
              <a:ext cx="71100" cy="59425"/>
            </a:xfrm>
            <a:custGeom>
              <a:rect b="b" l="l" r="r" t="t"/>
              <a:pathLst>
                <a:path extrusionOk="0" h="2377" w="2844">
                  <a:moveTo>
                    <a:pt x="1534" y="0"/>
                  </a:moveTo>
                  <a:cubicBezTo>
                    <a:pt x="593" y="0"/>
                    <a:pt x="0" y="1068"/>
                    <a:pt x="570" y="1846"/>
                  </a:cubicBezTo>
                  <a:cubicBezTo>
                    <a:pt x="820" y="2209"/>
                    <a:pt x="1190" y="2377"/>
                    <a:pt x="1551" y="2377"/>
                  </a:cubicBezTo>
                  <a:cubicBezTo>
                    <a:pt x="2074" y="2377"/>
                    <a:pt x="2579" y="2025"/>
                    <a:pt x="2678" y="1402"/>
                  </a:cubicBezTo>
                  <a:cubicBezTo>
                    <a:pt x="2844" y="737"/>
                    <a:pt x="2400" y="127"/>
                    <a:pt x="1735" y="16"/>
                  </a:cubicBezTo>
                  <a:cubicBezTo>
                    <a:pt x="1666" y="5"/>
                    <a:pt x="1599" y="0"/>
                    <a:pt x="15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4497575" y="4452400"/>
              <a:ext cx="49950" cy="48550"/>
            </a:xfrm>
            <a:custGeom>
              <a:rect b="b" l="l" r="r" t="t"/>
              <a:pathLst>
                <a:path extrusionOk="0" h="1942" w="1998">
                  <a:moveTo>
                    <a:pt x="777" y="1"/>
                  </a:moveTo>
                  <a:cubicBezTo>
                    <a:pt x="444" y="500"/>
                    <a:pt x="223" y="1054"/>
                    <a:pt x="1" y="1664"/>
                  </a:cubicBezTo>
                  <a:lnTo>
                    <a:pt x="1720" y="1941"/>
                  </a:lnTo>
                  <a:lnTo>
                    <a:pt x="1997" y="22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4292425" y="4364125"/>
              <a:ext cx="107525" cy="97250"/>
            </a:xfrm>
            <a:custGeom>
              <a:rect b="b" l="l" r="r" t="t"/>
              <a:pathLst>
                <a:path extrusionOk="0" h="3890" w="4301">
                  <a:moveTo>
                    <a:pt x="2132" y="771"/>
                  </a:moveTo>
                  <a:cubicBezTo>
                    <a:pt x="2495" y="771"/>
                    <a:pt x="2862" y="926"/>
                    <a:pt x="3105" y="1258"/>
                  </a:cubicBezTo>
                  <a:cubicBezTo>
                    <a:pt x="3664" y="2071"/>
                    <a:pt x="3060" y="3116"/>
                    <a:pt x="2188" y="3116"/>
                  </a:cubicBezTo>
                  <a:cubicBezTo>
                    <a:pt x="2107" y="3116"/>
                    <a:pt x="2025" y="3107"/>
                    <a:pt x="1941" y="3088"/>
                  </a:cubicBezTo>
                  <a:cubicBezTo>
                    <a:pt x="1275" y="2977"/>
                    <a:pt x="832" y="2423"/>
                    <a:pt x="943" y="1757"/>
                  </a:cubicBezTo>
                  <a:cubicBezTo>
                    <a:pt x="1043" y="1124"/>
                    <a:pt x="1584" y="771"/>
                    <a:pt x="2132" y="771"/>
                  </a:cubicBezTo>
                  <a:close/>
                  <a:moveTo>
                    <a:pt x="2066" y="0"/>
                  </a:moveTo>
                  <a:cubicBezTo>
                    <a:pt x="1231" y="0"/>
                    <a:pt x="413" y="492"/>
                    <a:pt x="222" y="1591"/>
                  </a:cubicBezTo>
                  <a:cubicBezTo>
                    <a:pt x="0" y="2644"/>
                    <a:pt x="721" y="3642"/>
                    <a:pt x="1774" y="3864"/>
                  </a:cubicBezTo>
                  <a:cubicBezTo>
                    <a:pt x="1883" y="3881"/>
                    <a:pt x="1991" y="3890"/>
                    <a:pt x="2097" y="3890"/>
                  </a:cubicBezTo>
                  <a:cubicBezTo>
                    <a:pt x="3025" y="3890"/>
                    <a:pt x="3849" y="3257"/>
                    <a:pt x="4048" y="2312"/>
                  </a:cubicBezTo>
                  <a:cubicBezTo>
                    <a:pt x="4300" y="860"/>
                    <a:pt x="3169" y="0"/>
                    <a:pt x="2066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4258400" y="4333525"/>
              <a:ext cx="183750" cy="159775"/>
            </a:xfrm>
            <a:custGeom>
              <a:rect b="b" l="l" r="r" t="t"/>
              <a:pathLst>
                <a:path extrusionOk="0" h="6391" w="7350">
                  <a:moveTo>
                    <a:pt x="3400" y="1226"/>
                  </a:moveTo>
                  <a:cubicBezTo>
                    <a:pt x="3528" y="1226"/>
                    <a:pt x="3662" y="1238"/>
                    <a:pt x="3801" y="1262"/>
                  </a:cubicBezTo>
                  <a:cubicBezTo>
                    <a:pt x="6212" y="1682"/>
                    <a:pt x="5749" y="5124"/>
                    <a:pt x="3536" y="5124"/>
                  </a:cubicBezTo>
                  <a:cubicBezTo>
                    <a:pt x="3408" y="5124"/>
                    <a:pt x="3275" y="5113"/>
                    <a:pt x="3135" y="5088"/>
                  </a:cubicBezTo>
                  <a:cubicBezTo>
                    <a:pt x="724" y="4669"/>
                    <a:pt x="1187" y="1226"/>
                    <a:pt x="3400" y="1226"/>
                  </a:cubicBezTo>
                  <a:close/>
                  <a:moveTo>
                    <a:pt x="3511" y="0"/>
                  </a:moveTo>
                  <a:cubicBezTo>
                    <a:pt x="2676" y="0"/>
                    <a:pt x="1849" y="331"/>
                    <a:pt x="1250" y="929"/>
                  </a:cubicBezTo>
                  <a:cubicBezTo>
                    <a:pt x="806" y="1373"/>
                    <a:pt x="474" y="1983"/>
                    <a:pt x="363" y="2648"/>
                  </a:cubicBezTo>
                  <a:cubicBezTo>
                    <a:pt x="0" y="4616"/>
                    <a:pt x="1573" y="6391"/>
                    <a:pt x="3544" y="6391"/>
                  </a:cubicBezTo>
                  <a:cubicBezTo>
                    <a:pt x="3683" y="6391"/>
                    <a:pt x="3824" y="6382"/>
                    <a:pt x="3967" y="6364"/>
                  </a:cubicBezTo>
                  <a:cubicBezTo>
                    <a:pt x="6074" y="6031"/>
                    <a:pt x="7350" y="3757"/>
                    <a:pt x="6407" y="1817"/>
                  </a:cubicBezTo>
                  <a:lnTo>
                    <a:pt x="6352" y="1817"/>
                  </a:lnTo>
                  <a:cubicBezTo>
                    <a:pt x="5908" y="874"/>
                    <a:pt x="5076" y="209"/>
                    <a:pt x="4023" y="42"/>
                  </a:cubicBezTo>
                  <a:cubicBezTo>
                    <a:pt x="3853" y="14"/>
                    <a:pt x="3682" y="0"/>
                    <a:pt x="351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4478175" y="4512000"/>
              <a:ext cx="51325" cy="49950"/>
            </a:xfrm>
            <a:custGeom>
              <a:rect b="b" l="l" r="r" t="t"/>
              <a:pathLst>
                <a:path extrusionOk="0" h="1998" w="2053">
                  <a:moveTo>
                    <a:pt x="500" y="1"/>
                  </a:moveTo>
                  <a:cubicBezTo>
                    <a:pt x="333" y="500"/>
                    <a:pt x="167" y="1110"/>
                    <a:pt x="0" y="1720"/>
                  </a:cubicBezTo>
                  <a:lnTo>
                    <a:pt x="1719" y="1997"/>
                  </a:lnTo>
                  <a:lnTo>
                    <a:pt x="2052" y="278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4178750" y="4351200"/>
              <a:ext cx="79025" cy="127575"/>
            </a:xfrm>
            <a:custGeom>
              <a:rect b="b" l="l" r="r" t="t"/>
              <a:pathLst>
                <a:path extrusionOk="0" h="5103" w="3161">
                  <a:moveTo>
                    <a:pt x="3161" y="1"/>
                  </a:moveTo>
                  <a:lnTo>
                    <a:pt x="0" y="2219"/>
                  </a:lnTo>
                  <a:cubicBezTo>
                    <a:pt x="333" y="3660"/>
                    <a:pt x="1497" y="4769"/>
                    <a:pt x="2994" y="5102"/>
                  </a:cubicBezTo>
                  <a:cubicBezTo>
                    <a:pt x="2163" y="3494"/>
                    <a:pt x="2218" y="1553"/>
                    <a:pt x="31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4173475" y="4505775"/>
              <a:ext cx="234025" cy="121325"/>
            </a:xfrm>
            <a:custGeom>
              <a:rect b="b" l="l" r="r" t="t"/>
              <a:pathLst>
                <a:path extrusionOk="0" h="4853" w="9361">
                  <a:moveTo>
                    <a:pt x="2535" y="1"/>
                  </a:moveTo>
                  <a:cubicBezTo>
                    <a:pt x="1001" y="1"/>
                    <a:pt x="0" y="1733"/>
                    <a:pt x="932" y="3078"/>
                  </a:cubicBezTo>
                  <a:cubicBezTo>
                    <a:pt x="1265" y="3466"/>
                    <a:pt x="1708" y="3743"/>
                    <a:pt x="2207" y="3854"/>
                  </a:cubicBezTo>
                  <a:lnTo>
                    <a:pt x="7808" y="4852"/>
                  </a:lnTo>
                  <a:cubicBezTo>
                    <a:pt x="7863" y="4353"/>
                    <a:pt x="8196" y="4021"/>
                    <a:pt x="8640" y="3854"/>
                  </a:cubicBezTo>
                  <a:cubicBezTo>
                    <a:pt x="8972" y="3799"/>
                    <a:pt x="9194" y="3522"/>
                    <a:pt x="9305" y="3189"/>
                  </a:cubicBezTo>
                  <a:lnTo>
                    <a:pt x="9305" y="3078"/>
                  </a:lnTo>
                  <a:cubicBezTo>
                    <a:pt x="9360" y="2745"/>
                    <a:pt x="9194" y="2413"/>
                    <a:pt x="8917" y="2191"/>
                  </a:cubicBezTo>
                  <a:cubicBezTo>
                    <a:pt x="8529" y="1914"/>
                    <a:pt x="8362" y="1470"/>
                    <a:pt x="8473" y="1026"/>
                  </a:cubicBezTo>
                  <a:lnTo>
                    <a:pt x="2873" y="28"/>
                  </a:lnTo>
                  <a:cubicBezTo>
                    <a:pt x="2758" y="10"/>
                    <a:pt x="2645" y="1"/>
                    <a:pt x="253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4467075" y="4573000"/>
              <a:ext cx="44400" cy="49950"/>
            </a:xfrm>
            <a:custGeom>
              <a:rect b="b" l="l" r="r" t="t"/>
              <a:pathLst>
                <a:path extrusionOk="0" h="1998" w="1776">
                  <a:moveTo>
                    <a:pt x="278" y="1"/>
                  </a:moveTo>
                  <a:cubicBezTo>
                    <a:pt x="223" y="278"/>
                    <a:pt x="167" y="611"/>
                    <a:pt x="112" y="888"/>
                  </a:cubicBezTo>
                  <a:cubicBezTo>
                    <a:pt x="56" y="1165"/>
                    <a:pt x="1" y="1443"/>
                    <a:pt x="1" y="1775"/>
                  </a:cubicBezTo>
                  <a:lnTo>
                    <a:pt x="1443" y="1997"/>
                  </a:lnTo>
                  <a:lnTo>
                    <a:pt x="1775" y="278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4536400" y="4412200"/>
              <a:ext cx="177475" cy="408975"/>
            </a:xfrm>
            <a:custGeom>
              <a:rect b="b" l="l" r="r" t="t"/>
              <a:pathLst>
                <a:path extrusionOk="0" h="16359" w="7099">
                  <a:moveTo>
                    <a:pt x="2828" y="1"/>
                  </a:moveTo>
                  <a:lnTo>
                    <a:pt x="2828" y="1"/>
                  </a:lnTo>
                  <a:cubicBezTo>
                    <a:pt x="3549" y="1830"/>
                    <a:pt x="3716" y="4936"/>
                    <a:pt x="3161" y="8318"/>
                  </a:cubicBezTo>
                  <a:cubicBezTo>
                    <a:pt x="2551" y="11756"/>
                    <a:pt x="1331" y="14584"/>
                    <a:pt x="0" y="16081"/>
                  </a:cubicBezTo>
                  <a:lnTo>
                    <a:pt x="1608" y="16359"/>
                  </a:lnTo>
                  <a:cubicBezTo>
                    <a:pt x="3106" y="15305"/>
                    <a:pt x="3937" y="14695"/>
                    <a:pt x="5435" y="13641"/>
                  </a:cubicBezTo>
                  <a:lnTo>
                    <a:pt x="7098" y="4104"/>
                  </a:lnTo>
                  <a:cubicBezTo>
                    <a:pt x="6045" y="2607"/>
                    <a:pt x="5490" y="1775"/>
                    <a:pt x="4437" y="278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4461550" y="4636775"/>
              <a:ext cx="45750" cy="49925"/>
            </a:xfrm>
            <a:custGeom>
              <a:rect b="b" l="l" r="r" t="t"/>
              <a:pathLst>
                <a:path extrusionOk="0" h="1997" w="1830">
                  <a:moveTo>
                    <a:pt x="111" y="1"/>
                  </a:moveTo>
                  <a:cubicBezTo>
                    <a:pt x="56" y="555"/>
                    <a:pt x="0" y="1165"/>
                    <a:pt x="0" y="1775"/>
                  </a:cubicBezTo>
                  <a:lnTo>
                    <a:pt x="1553" y="1997"/>
                  </a:lnTo>
                  <a:lnTo>
                    <a:pt x="1830" y="27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4131600" y="4630600"/>
              <a:ext cx="94300" cy="122650"/>
            </a:xfrm>
            <a:custGeom>
              <a:rect b="b" l="l" r="r" t="t"/>
              <a:pathLst>
                <a:path extrusionOk="0" h="4906" w="3772">
                  <a:moveTo>
                    <a:pt x="3317" y="1"/>
                  </a:moveTo>
                  <a:cubicBezTo>
                    <a:pt x="1987" y="1"/>
                    <a:pt x="748" y="649"/>
                    <a:pt x="1" y="1745"/>
                  </a:cubicBezTo>
                  <a:lnTo>
                    <a:pt x="2219" y="4905"/>
                  </a:lnTo>
                  <a:cubicBezTo>
                    <a:pt x="1831" y="3131"/>
                    <a:pt x="2441" y="1246"/>
                    <a:pt x="3771" y="26"/>
                  </a:cubicBezTo>
                  <a:cubicBezTo>
                    <a:pt x="3619" y="9"/>
                    <a:pt x="3467" y="1"/>
                    <a:pt x="331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4529475" y="4489825"/>
              <a:ext cx="62400" cy="244025"/>
            </a:xfrm>
            <a:custGeom>
              <a:rect b="b" l="l" r="r" t="t"/>
              <a:pathLst>
                <a:path extrusionOk="0" h="9761" w="2496">
                  <a:moveTo>
                    <a:pt x="2495" y="1"/>
                  </a:moveTo>
                  <a:cubicBezTo>
                    <a:pt x="1553" y="777"/>
                    <a:pt x="721" y="2552"/>
                    <a:pt x="388" y="4659"/>
                  </a:cubicBezTo>
                  <a:cubicBezTo>
                    <a:pt x="0" y="6821"/>
                    <a:pt x="167" y="8762"/>
                    <a:pt x="776" y="9760"/>
                  </a:cubicBezTo>
                  <a:cubicBezTo>
                    <a:pt x="832" y="9705"/>
                    <a:pt x="887" y="9594"/>
                    <a:pt x="887" y="9538"/>
                  </a:cubicBezTo>
                  <a:cubicBezTo>
                    <a:pt x="943" y="9427"/>
                    <a:pt x="998" y="9317"/>
                    <a:pt x="998" y="9261"/>
                  </a:cubicBezTo>
                  <a:cubicBezTo>
                    <a:pt x="1054" y="9150"/>
                    <a:pt x="1054" y="9095"/>
                    <a:pt x="1109" y="8984"/>
                  </a:cubicBezTo>
                  <a:lnTo>
                    <a:pt x="1165" y="8762"/>
                  </a:lnTo>
                  <a:cubicBezTo>
                    <a:pt x="1276" y="8485"/>
                    <a:pt x="1386" y="8208"/>
                    <a:pt x="1497" y="7930"/>
                  </a:cubicBezTo>
                  <a:cubicBezTo>
                    <a:pt x="1497" y="7819"/>
                    <a:pt x="1719" y="7653"/>
                    <a:pt x="1775" y="7487"/>
                  </a:cubicBezTo>
                  <a:cubicBezTo>
                    <a:pt x="1830" y="7376"/>
                    <a:pt x="1885" y="7209"/>
                    <a:pt x="1885" y="7043"/>
                  </a:cubicBezTo>
                  <a:cubicBezTo>
                    <a:pt x="1941" y="6988"/>
                    <a:pt x="1941" y="6877"/>
                    <a:pt x="1996" y="6766"/>
                  </a:cubicBezTo>
                  <a:cubicBezTo>
                    <a:pt x="1996" y="6710"/>
                    <a:pt x="1996" y="6655"/>
                    <a:pt x="2052" y="6599"/>
                  </a:cubicBezTo>
                  <a:cubicBezTo>
                    <a:pt x="2107" y="6433"/>
                    <a:pt x="2107" y="6211"/>
                    <a:pt x="2163" y="6045"/>
                  </a:cubicBezTo>
                  <a:lnTo>
                    <a:pt x="2163" y="5934"/>
                  </a:lnTo>
                  <a:lnTo>
                    <a:pt x="2163" y="5712"/>
                  </a:lnTo>
                  <a:lnTo>
                    <a:pt x="2218" y="5435"/>
                  </a:lnTo>
                  <a:cubicBezTo>
                    <a:pt x="2274" y="5269"/>
                    <a:pt x="2274" y="5158"/>
                    <a:pt x="2329" y="4991"/>
                  </a:cubicBezTo>
                  <a:cubicBezTo>
                    <a:pt x="2329" y="4825"/>
                    <a:pt x="2329" y="4659"/>
                    <a:pt x="2385" y="4548"/>
                  </a:cubicBezTo>
                  <a:cubicBezTo>
                    <a:pt x="2440" y="4437"/>
                    <a:pt x="2440" y="4326"/>
                    <a:pt x="2440" y="4215"/>
                  </a:cubicBezTo>
                  <a:cubicBezTo>
                    <a:pt x="2440" y="4160"/>
                    <a:pt x="2440" y="4104"/>
                    <a:pt x="2440" y="4049"/>
                  </a:cubicBezTo>
                  <a:cubicBezTo>
                    <a:pt x="2440" y="3993"/>
                    <a:pt x="2440" y="3938"/>
                    <a:pt x="2440" y="3882"/>
                  </a:cubicBezTo>
                  <a:cubicBezTo>
                    <a:pt x="2495" y="3716"/>
                    <a:pt x="2495" y="3550"/>
                    <a:pt x="2495" y="3328"/>
                  </a:cubicBezTo>
                  <a:cubicBezTo>
                    <a:pt x="2495" y="3272"/>
                    <a:pt x="2495" y="3217"/>
                    <a:pt x="2495" y="3161"/>
                  </a:cubicBezTo>
                  <a:lnTo>
                    <a:pt x="2495" y="2884"/>
                  </a:lnTo>
                  <a:lnTo>
                    <a:pt x="2495" y="2385"/>
                  </a:lnTo>
                  <a:lnTo>
                    <a:pt x="2495" y="1997"/>
                  </a:lnTo>
                  <a:lnTo>
                    <a:pt x="2495" y="1110"/>
                  </a:lnTo>
                  <a:lnTo>
                    <a:pt x="2495" y="833"/>
                  </a:lnTo>
                  <a:lnTo>
                    <a:pt x="2495" y="555"/>
                  </a:lnTo>
                  <a:lnTo>
                    <a:pt x="2495" y="27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4461550" y="4700550"/>
              <a:ext cx="41600" cy="51325"/>
            </a:xfrm>
            <a:custGeom>
              <a:rect b="b" l="l" r="r" t="t"/>
              <a:pathLst>
                <a:path extrusionOk="0" h="2053" w="1664">
                  <a:moveTo>
                    <a:pt x="0" y="0"/>
                  </a:moveTo>
                  <a:cubicBezTo>
                    <a:pt x="0" y="610"/>
                    <a:pt x="56" y="1220"/>
                    <a:pt x="166" y="1830"/>
                  </a:cubicBezTo>
                  <a:lnTo>
                    <a:pt x="1386" y="2052"/>
                  </a:lnTo>
                  <a:lnTo>
                    <a:pt x="1664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4461550" y="4402500"/>
              <a:ext cx="130325" cy="406200"/>
            </a:xfrm>
            <a:custGeom>
              <a:rect b="b" l="l" r="r" t="t"/>
              <a:pathLst>
                <a:path extrusionOk="0" h="16248" w="5213">
                  <a:moveTo>
                    <a:pt x="4103" y="0"/>
                  </a:moveTo>
                  <a:lnTo>
                    <a:pt x="3882" y="1498"/>
                  </a:lnTo>
                  <a:lnTo>
                    <a:pt x="2606" y="1276"/>
                  </a:lnTo>
                  <a:cubicBezTo>
                    <a:pt x="2551" y="1387"/>
                    <a:pt x="2440" y="1553"/>
                    <a:pt x="2384" y="1664"/>
                  </a:cubicBezTo>
                  <a:cubicBezTo>
                    <a:pt x="2329" y="1775"/>
                    <a:pt x="2274" y="1886"/>
                    <a:pt x="2218" y="1941"/>
                  </a:cubicBezTo>
                  <a:lnTo>
                    <a:pt x="3438" y="2163"/>
                  </a:lnTo>
                  <a:lnTo>
                    <a:pt x="3161" y="3937"/>
                  </a:lnTo>
                  <a:lnTo>
                    <a:pt x="1442" y="3605"/>
                  </a:lnTo>
                  <a:cubicBezTo>
                    <a:pt x="1331" y="3882"/>
                    <a:pt x="1275" y="4104"/>
                    <a:pt x="1165" y="4381"/>
                  </a:cubicBezTo>
                  <a:lnTo>
                    <a:pt x="2717" y="4658"/>
                  </a:lnTo>
                  <a:lnTo>
                    <a:pt x="2384" y="6377"/>
                  </a:lnTo>
                  <a:lnTo>
                    <a:pt x="665" y="6100"/>
                  </a:lnTo>
                  <a:cubicBezTo>
                    <a:pt x="610" y="6322"/>
                    <a:pt x="555" y="6599"/>
                    <a:pt x="499" y="6821"/>
                  </a:cubicBezTo>
                  <a:lnTo>
                    <a:pt x="1996" y="7098"/>
                  </a:lnTo>
                  <a:lnTo>
                    <a:pt x="1664" y="8817"/>
                  </a:lnTo>
                  <a:lnTo>
                    <a:pt x="222" y="8540"/>
                  </a:lnTo>
                  <a:lnTo>
                    <a:pt x="111" y="9372"/>
                  </a:lnTo>
                  <a:lnTo>
                    <a:pt x="1830" y="9649"/>
                  </a:lnTo>
                  <a:lnTo>
                    <a:pt x="1553" y="11368"/>
                  </a:lnTo>
                  <a:lnTo>
                    <a:pt x="0" y="11146"/>
                  </a:lnTo>
                  <a:lnTo>
                    <a:pt x="0" y="11922"/>
                  </a:lnTo>
                  <a:lnTo>
                    <a:pt x="1664" y="12200"/>
                  </a:lnTo>
                  <a:lnTo>
                    <a:pt x="1386" y="13974"/>
                  </a:lnTo>
                  <a:lnTo>
                    <a:pt x="166" y="13752"/>
                  </a:lnTo>
                  <a:lnTo>
                    <a:pt x="166" y="13752"/>
                  </a:lnTo>
                  <a:cubicBezTo>
                    <a:pt x="166" y="13863"/>
                    <a:pt x="222" y="13974"/>
                    <a:pt x="222" y="14085"/>
                  </a:cubicBezTo>
                  <a:cubicBezTo>
                    <a:pt x="222" y="14196"/>
                    <a:pt x="277" y="14362"/>
                    <a:pt x="333" y="14529"/>
                  </a:cubicBezTo>
                  <a:lnTo>
                    <a:pt x="1553" y="14750"/>
                  </a:lnTo>
                  <a:lnTo>
                    <a:pt x="1275" y="16248"/>
                  </a:lnTo>
                  <a:cubicBezTo>
                    <a:pt x="1497" y="16137"/>
                    <a:pt x="2107" y="15804"/>
                    <a:pt x="2884" y="14529"/>
                  </a:cubicBezTo>
                  <a:cubicBezTo>
                    <a:pt x="3105" y="14140"/>
                    <a:pt x="3272" y="13752"/>
                    <a:pt x="3493" y="13309"/>
                  </a:cubicBezTo>
                  <a:cubicBezTo>
                    <a:pt x="2884" y="12255"/>
                    <a:pt x="2717" y="10314"/>
                    <a:pt x="3105" y="8207"/>
                  </a:cubicBezTo>
                  <a:cubicBezTo>
                    <a:pt x="3438" y="6045"/>
                    <a:pt x="4270" y="4270"/>
                    <a:pt x="5212" y="3549"/>
                  </a:cubicBezTo>
                  <a:cubicBezTo>
                    <a:pt x="5157" y="3050"/>
                    <a:pt x="5102" y="2607"/>
                    <a:pt x="5046" y="2163"/>
                  </a:cubicBezTo>
                  <a:cubicBezTo>
                    <a:pt x="4769" y="721"/>
                    <a:pt x="4325" y="167"/>
                    <a:pt x="4103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4131600" y="4351200"/>
              <a:ext cx="385425" cy="446400"/>
            </a:xfrm>
            <a:custGeom>
              <a:rect b="b" l="l" r="r" t="t"/>
              <a:pathLst>
                <a:path extrusionOk="0" h="17856" w="15417">
                  <a:moveTo>
                    <a:pt x="4210" y="6184"/>
                  </a:moveTo>
                  <a:cubicBezTo>
                    <a:pt x="4320" y="6184"/>
                    <a:pt x="4433" y="6193"/>
                    <a:pt x="4548" y="6211"/>
                  </a:cubicBezTo>
                  <a:lnTo>
                    <a:pt x="10148" y="7209"/>
                  </a:lnTo>
                  <a:cubicBezTo>
                    <a:pt x="10037" y="7653"/>
                    <a:pt x="10204" y="8097"/>
                    <a:pt x="10592" y="8374"/>
                  </a:cubicBezTo>
                  <a:cubicBezTo>
                    <a:pt x="10869" y="8596"/>
                    <a:pt x="11035" y="8928"/>
                    <a:pt x="10980" y="9261"/>
                  </a:cubicBezTo>
                  <a:lnTo>
                    <a:pt x="10980" y="9372"/>
                  </a:lnTo>
                  <a:cubicBezTo>
                    <a:pt x="10869" y="9705"/>
                    <a:pt x="10647" y="9982"/>
                    <a:pt x="10315" y="10037"/>
                  </a:cubicBezTo>
                  <a:cubicBezTo>
                    <a:pt x="9871" y="10204"/>
                    <a:pt x="9538" y="10536"/>
                    <a:pt x="9483" y="11035"/>
                  </a:cubicBezTo>
                  <a:lnTo>
                    <a:pt x="3882" y="10037"/>
                  </a:lnTo>
                  <a:cubicBezTo>
                    <a:pt x="3383" y="9926"/>
                    <a:pt x="2940" y="9649"/>
                    <a:pt x="2607" y="9261"/>
                  </a:cubicBezTo>
                  <a:cubicBezTo>
                    <a:pt x="1675" y="7916"/>
                    <a:pt x="2676" y="6184"/>
                    <a:pt x="4210" y="6184"/>
                  </a:cubicBezTo>
                  <a:close/>
                  <a:moveTo>
                    <a:pt x="5047" y="1"/>
                  </a:moveTo>
                  <a:cubicBezTo>
                    <a:pt x="4104" y="1553"/>
                    <a:pt x="4049" y="3494"/>
                    <a:pt x="4880" y="5102"/>
                  </a:cubicBezTo>
                  <a:cubicBezTo>
                    <a:pt x="3383" y="4769"/>
                    <a:pt x="2274" y="3660"/>
                    <a:pt x="1886" y="2219"/>
                  </a:cubicBezTo>
                  <a:lnTo>
                    <a:pt x="1" y="12921"/>
                  </a:lnTo>
                  <a:cubicBezTo>
                    <a:pt x="748" y="11825"/>
                    <a:pt x="2032" y="11177"/>
                    <a:pt x="3330" y="11177"/>
                  </a:cubicBezTo>
                  <a:cubicBezTo>
                    <a:pt x="3477" y="11177"/>
                    <a:pt x="3625" y="11185"/>
                    <a:pt x="3771" y="11202"/>
                  </a:cubicBezTo>
                  <a:cubicBezTo>
                    <a:pt x="2441" y="12477"/>
                    <a:pt x="1831" y="14307"/>
                    <a:pt x="2219" y="16081"/>
                  </a:cubicBezTo>
                  <a:lnTo>
                    <a:pt x="3494" y="16303"/>
                  </a:lnTo>
                  <a:cubicBezTo>
                    <a:pt x="3217" y="15693"/>
                    <a:pt x="3106" y="15028"/>
                    <a:pt x="3217" y="14363"/>
                  </a:cubicBezTo>
                  <a:cubicBezTo>
                    <a:pt x="3509" y="12778"/>
                    <a:pt x="4898" y="11727"/>
                    <a:pt x="6394" y="11727"/>
                  </a:cubicBezTo>
                  <a:cubicBezTo>
                    <a:pt x="6888" y="11727"/>
                    <a:pt x="7393" y="11841"/>
                    <a:pt x="7875" y="12089"/>
                  </a:cubicBezTo>
                  <a:cubicBezTo>
                    <a:pt x="9760" y="13087"/>
                    <a:pt x="10148" y="15693"/>
                    <a:pt x="8651" y="17191"/>
                  </a:cubicBezTo>
                  <a:lnTo>
                    <a:pt x="10093" y="17468"/>
                  </a:lnTo>
                  <a:cubicBezTo>
                    <a:pt x="10647" y="16026"/>
                    <a:pt x="10703" y="14473"/>
                    <a:pt x="10315" y="12976"/>
                  </a:cubicBezTo>
                  <a:lnTo>
                    <a:pt x="10315" y="12976"/>
                  </a:lnTo>
                  <a:cubicBezTo>
                    <a:pt x="10315" y="12977"/>
                    <a:pt x="11812" y="15361"/>
                    <a:pt x="11424" y="17690"/>
                  </a:cubicBezTo>
                  <a:lnTo>
                    <a:pt x="12588" y="17856"/>
                  </a:lnTo>
                  <a:cubicBezTo>
                    <a:pt x="11867" y="16081"/>
                    <a:pt x="11701" y="12921"/>
                    <a:pt x="12311" y="9538"/>
                  </a:cubicBezTo>
                  <a:cubicBezTo>
                    <a:pt x="12865" y="6156"/>
                    <a:pt x="14085" y="3272"/>
                    <a:pt x="15416" y="1831"/>
                  </a:cubicBezTo>
                  <a:lnTo>
                    <a:pt x="14196" y="1609"/>
                  </a:lnTo>
                  <a:cubicBezTo>
                    <a:pt x="13808" y="3938"/>
                    <a:pt x="11590" y="5601"/>
                    <a:pt x="11590" y="5601"/>
                  </a:cubicBezTo>
                  <a:cubicBezTo>
                    <a:pt x="12477" y="4381"/>
                    <a:pt x="12921" y="2884"/>
                    <a:pt x="12921" y="1387"/>
                  </a:cubicBezTo>
                  <a:lnTo>
                    <a:pt x="11424" y="1165"/>
                  </a:lnTo>
                  <a:lnTo>
                    <a:pt x="11424" y="1165"/>
                  </a:lnTo>
                  <a:cubicBezTo>
                    <a:pt x="12366" y="3106"/>
                    <a:pt x="11146" y="5379"/>
                    <a:pt x="8984" y="5657"/>
                  </a:cubicBezTo>
                  <a:cubicBezTo>
                    <a:pt x="8837" y="5675"/>
                    <a:pt x="8693" y="5685"/>
                    <a:pt x="8550" y="5685"/>
                  </a:cubicBezTo>
                  <a:cubicBezTo>
                    <a:pt x="6591" y="5685"/>
                    <a:pt x="5073" y="3958"/>
                    <a:pt x="5435" y="1941"/>
                  </a:cubicBezTo>
                  <a:cubicBezTo>
                    <a:pt x="5546" y="1276"/>
                    <a:pt x="5823" y="722"/>
                    <a:pt x="6322" y="222"/>
                  </a:cubicBezTo>
                  <a:lnTo>
                    <a:pt x="5047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4469850" y="4765700"/>
              <a:ext cx="30525" cy="43000"/>
            </a:xfrm>
            <a:custGeom>
              <a:rect b="b" l="l" r="r" t="t"/>
              <a:pathLst>
                <a:path extrusionOk="0" h="1720" w="1221">
                  <a:moveTo>
                    <a:pt x="1" y="1"/>
                  </a:moveTo>
                  <a:lnTo>
                    <a:pt x="1" y="1"/>
                  </a:lnTo>
                  <a:cubicBezTo>
                    <a:pt x="333" y="1331"/>
                    <a:pt x="777" y="1720"/>
                    <a:pt x="888" y="1720"/>
                  </a:cubicBezTo>
                  <a:lnTo>
                    <a:pt x="943" y="1720"/>
                  </a:lnTo>
                  <a:lnTo>
                    <a:pt x="122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4259150" y="4694125"/>
              <a:ext cx="74050" cy="59125"/>
            </a:xfrm>
            <a:custGeom>
              <a:rect b="b" l="l" r="r" t="t"/>
              <a:pathLst>
                <a:path extrusionOk="0" h="2365" w="2962">
                  <a:moveTo>
                    <a:pt x="1234" y="0"/>
                  </a:moveTo>
                  <a:cubicBezTo>
                    <a:pt x="709" y="0"/>
                    <a:pt x="206" y="408"/>
                    <a:pt x="111" y="978"/>
                  </a:cubicBezTo>
                  <a:cubicBezTo>
                    <a:pt x="0" y="1588"/>
                    <a:pt x="444" y="2254"/>
                    <a:pt x="1109" y="2364"/>
                  </a:cubicBezTo>
                  <a:lnTo>
                    <a:pt x="1109" y="2309"/>
                  </a:lnTo>
                  <a:cubicBezTo>
                    <a:pt x="1198" y="2325"/>
                    <a:pt x="1283" y="2332"/>
                    <a:pt x="1364" y="2332"/>
                  </a:cubicBezTo>
                  <a:cubicBezTo>
                    <a:pt x="2700" y="2332"/>
                    <a:pt x="2961" y="297"/>
                    <a:pt x="1497" y="36"/>
                  </a:cubicBezTo>
                  <a:cubicBezTo>
                    <a:pt x="1410" y="12"/>
                    <a:pt x="1322" y="0"/>
                    <a:pt x="123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4237650" y="4675975"/>
              <a:ext cx="117175" cy="97350"/>
            </a:xfrm>
            <a:custGeom>
              <a:rect b="b" l="l" r="r" t="t"/>
              <a:pathLst>
                <a:path extrusionOk="0" h="3894" w="4687">
                  <a:moveTo>
                    <a:pt x="2148" y="743"/>
                  </a:moveTo>
                  <a:cubicBezTo>
                    <a:pt x="2218" y="743"/>
                    <a:pt x="2288" y="749"/>
                    <a:pt x="2357" y="762"/>
                  </a:cubicBezTo>
                  <a:cubicBezTo>
                    <a:pt x="3411" y="983"/>
                    <a:pt x="3688" y="2314"/>
                    <a:pt x="2801" y="2869"/>
                  </a:cubicBezTo>
                  <a:cubicBezTo>
                    <a:pt x="2590" y="3023"/>
                    <a:pt x="2358" y="3092"/>
                    <a:pt x="2132" y="3092"/>
                  </a:cubicBezTo>
                  <a:cubicBezTo>
                    <a:pt x="1465" y="3092"/>
                    <a:pt x="847" y="2491"/>
                    <a:pt x="971" y="1704"/>
                  </a:cubicBezTo>
                  <a:cubicBezTo>
                    <a:pt x="1069" y="1115"/>
                    <a:pt x="1603" y="743"/>
                    <a:pt x="2148" y="743"/>
                  </a:cubicBezTo>
                  <a:close/>
                  <a:moveTo>
                    <a:pt x="2085" y="0"/>
                  </a:moveTo>
                  <a:cubicBezTo>
                    <a:pt x="1183" y="0"/>
                    <a:pt x="396" y="669"/>
                    <a:pt x="250" y="1593"/>
                  </a:cubicBezTo>
                  <a:cubicBezTo>
                    <a:pt x="0" y="2884"/>
                    <a:pt x="1033" y="3894"/>
                    <a:pt x="2149" y="3894"/>
                  </a:cubicBezTo>
                  <a:cubicBezTo>
                    <a:pt x="2520" y="3894"/>
                    <a:pt x="2899" y="3783"/>
                    <a:pt x="3245" y="3534"/>
                  </a:cubicBezTo>
                  <a:cubicBezTo>
                    <a:pt x="4686" y="2536"/>
                    <a:pt x="4187" y="318"/>
                    <a:pt x="2468" y="41"/>
                  </a:cubicBezTo>
                  <a:cubicBezTo>
                    <a:pt x="2339" y="14"/>
                    <a:pt x="2211" y="0"/>
                    <a:pt x="2085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4383900" y="4675600"/>
              <a:ext cx="43000" cy="116475"/>
            </a:xfrm>
            <a:custGeom>
              <a:rect b="b" l="l" r="r" t="t"/>
              <a:pathLst>
                <a:path extrusionOk="0" h="4659" w="1720">
                  <a:moveTo>
                    <a:pt x="223" y="0"/>
                  </a:moveTo>
                  <a:cubicBezTo>
                    <a:pt x="611" y="1497"/>
                    <a:pt x="555" y="3050"/>
                    <a:pt x="1" y="4492"/>
                  </a:cubicBezTo>
                  <a:lnTo>
                    <a:pt x="1332" y="4658"/>
                  </a:lnTo>
                  <a:cubicBezTo>
                    <a:pt x="1720" y="2385"/>
                    <a:pt x="223" y="1"/>
                    <a:pt x="2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4422725" y="4371875"/>
              <a:ext cx="206575" cy="467450"/>
            </a:xfrm>
            <a:custGeom>
              <a:rect b="b" l="l" r="r" t="t"/>
              <a:pathLst>
                <a:path extrusionOk="0" h="18698" w="8263">
                  <a:moveTo>
                    <a:pt x="5546" y="1170"/>
                  </a:moveTo>
                  <a:lnTo>
                    <a:pt x="5656" y="1225"/>
                  </a:lnTo>
                  <a:cubicBezTo>
                    <a:pt x="5878" y="1392"/>
                    <a:pt x="6266" y="1946"/>
                    <a:pt x="6544" y="3388"/>
                  </a:cubicBezTo>
                  <a:cubicBezTo>
                    <a:pt x="6655" y="3832"/>
                    <a:pt x="6710" y="4275"/>
                    <a:pt x="6710" y="4774"/>
                  </a:cubicBezTo>
                  <a:lnTo>
                    <a:pt x="6710" y="5051"/>
                  </a:lnTo>
                  <a:lnTo>
                    <a:pt x="6710" y="5329"/>
                  </a:lnTo>
                  <a:lnTo>
                    <a:pt x="6710" y="5606"/>
                  </a:lnTo>
                  <a:lnTo>
                    <a:pt x="6710" y="5828"/>
                  </a:lnTo>
                  <a:lnTo>
                    <a:pt x="6710" y="6715"/>
                  </a:lnTo>
                  <a:lnTo>
                    <a:pt x="6710" y="7159"/>
                  </a:lnTo>
                  <a:lnTo>
                    <a:pt x="6710" y="7602"/>
                  </a:lnTo>
                  <a:lnTo>
                    <a:pt x="6710" y="7879"/>
                  </a:lnTo>
                  <a:cubicBezTo>
                    <a:pt x="6710" y="7935"/>
                    <a:pt x="6710" y="8046"/>
                    <a:pt x="6710" y="8101"/>
                  </a:cubicBezTo>
                  <a:cubicBezTo>
                    <a:pt x="6710" y="8268"/>
                    <a:pt x="6710" y="8489"/>
                    <a:pt x="6655" y="8656"/>
                  </a:cubicBezTo>
                  <a:cubicBezTo>
                    <a:pt x="6655" y="8711"/>
                    <a:pt x="6655" y="8711"/>
                    <a:pt x="6655" y="8767"/>
                  </a:cubicBezTo>
                  <a:cubicBezTo>
                    <a:pt x="6655" y="8822"/>
                    <a:pt x="6655" y="8933"/>
                    <a:pt x="6655" y="8989"/>
                  </a:cubicBezTo>
                  <a:cubicBezTo>
                    <a:pt x="6655" y="9099"/>
                    <a:pt x="6655" y="9155"/>
                    <a:pt x="6655" y="9266"/>
                  </a:cubicBezTo>
                  <a:cubicBezTo>
                    <a:pt x="6599" y="9377"/>
                    <a:pt x="6599" y="9598"/>
                    <a:pt x="6544" y="9709"/>
                  </a:cubicBezTo>
                  <a:cubicBezTo>
                    <a:pt x="6544" y="9876"/>
                    <a:pt x="6488" y="10042"/>
                    <a:pt x="6488" y="10153"/>
                  </a:cubicBezTo>
                  <a:lnTo>
                    <a:pt x="6433" y="10486"/>
                  </a:lnTo>
                  <a:lnTo>
                    <a:pt x="6433" y="10652"/>
                  </a:lnTo>
                  <a:lnTo>
                    <a:pt x="6433" y="10818"/>
                  </a:lnTo>
                  <a:cubicBezTo>
                    <a:pt x="6377" y="10985"/>
                    <a:pt x="6322" y="11151"/>
                    <a:pt x="6266" y="11317"/>
                  </a:cubicBezTo>
                  <a:cubicBezTo>
                    <a:pt x="6266" y="11373"/>
                    <a:pt x="6266" y="11484"/>
                    <a:pt x="6211" y="11539"/>
                  </a:cubicBezTo>
                  <a:cubicBezTo>
                    <a:pt x="6211" y="11595"/>
                    <a:pt x="6211" y="11706"/>
                    <a:pt x="6155" y="11817"/>
                  </a:cubicBezTo>
                  <a:cubicBezTo>
                    <a:pt x="6100" y="11927"/>
                    <a:pt x="6100" y="12094"/>
                    <a:pt x="6045" y="12260"/>
                  </a:cubicBezTo>
                  <a:cubicBezTo>
                    <a:pt x="5989" y="12426"/>
                    <a:pt x="5934" y="12537"/>
                    <a:pt x="5934" y="12648"/>
                  </a:cubicBezTo>
                  <a:cubicBezTo>
                    <a:pt x="5823" y="12926"/>
                    <a:pt x="5712" y="13203"/>
                    <a:pt x="5601" y="13480"/>
                  </a:cubicBezTo>
                  <a:lnTo>
                    <a:pt x="5546" y="13702"/>
                  </a:lnTo>
                  <a:cubicBezTo>
                    <a:pt x="5490" y="13813"/>
                    <a:pt x="5490" y="13868"/>
                    <a:pt x="5435" y="13979"/>
                  </a:cubicBezTo>
                  <a:cubicBezTo>
                    <a:pt x="5435" y="14035"/>
                    <a:pt x="5379" y="14145"/>
                    <a:pt x="5324" y="14256"/>
                  </a:cubicBezTo>
                  <a:cubicBezTo>
                    <a:pt x="5324" y="14312"/>
                    <a:pt x="5268" y="14423"/>
                    <a:pt x="5213" y="14478"/>
                  </a:cubicBezTo>
                  <a:cubicBezTo>
                    <a:pt x="4991" y="14922"/>
                    <a:pt x="4825" y="15365"/>
                    <a:pt x="4603" y="15698"/>
                  </a:cubicBezTo>
                  <a:cubicBezTo>
                    <a:pt x="3827" y="16973"/>
                    <a:pt x="3217" y="17362"/>
                    <a:pt x="2995" y="17417"/>
                  </a:cubicBezTo>
                  <a:lnTo>
                    <a:pt x="2773" y="17417"/>
                  </a:lnTo>
                  <a:cubicBezTo>
                    <a:pt x="2662" y="17417"/>
                    <a:pt x="2218" y="17029"/>
                    <a:pt x="1886" y="15754"/>
                  </a:cubicBezTo>
                  <a:cubicBezTo>
                    <a:pt x="1830" y="15587"/>
                    <a:pt x="1775" y="15421"/>
                    <a:pt x="1775" y="15310"/>
                  </a:cubicBezTo>
                  <a:cubicBezTo>
                    <a:pt x="1775" y="15199"/>
                    <a:pt x="1719" y="15088"/>
                    <a:pt x="1719" y="14977"/>
                  </a:cubicBezTo>
                  <a:cubicBezTo>
                    <a:pt x="1609" y="14367"/>
                    <a:pt x="1553" y="13757"/>
                    <a:pt x="1553" y="13147"/>
                  </a:cubicBezTo>
                  <a:lnTo>
                    <a:pt x="1553" y="12371"/>
                  </a:lnTo>
                  <a:cubicBezTo>
                    <a:pt x="1553" y="11761"/>
                    <a:pt x="1609" y="11151"/>
                    <a:pt x="1664" y="10597"/>
                  </a:cubicBezTo>
                  <a:lnTo>
                    <a:pt x="1775" y="9820"/>
                  </a:lnTo>
                  <a:cubicBezTo>
                    <a:pt x="1775" y="9488"/>
                    <a:pt x="1830" y="9210"/>
                    <a:pt x="1886" y="8933"/>
                  </a:cubicBezTo>
                  <a:cubicBezTo>
                    <a:pt x="1941" y="8656"/>
                    <a:pt x="1997" y="8323"/>
                    <a:pt x="2052" y="8046"/>
                  </a:cubicBezTo>
                  <a:cubicBezTo>
                    <a:pt x="2108" y="7769"/>
                    <a:pt x="2163" y="7547"/>
                    <a:pt x="2218" y="7325"/>
                  </a:cubicBezTo>
                  <a:cubicBezTo>
                    <a:pt x="2385" y="6715"/>
                    <a:pt x="2551" y="6161"/>
                    <a:pt x="2718" y="5606"/>
                  </a:cubicBezTo>
                  <a:cubicBezTo>
                    <a:pt x="2828" y="5329"/>
                    <a:pt x="2884" y="5107"/>
                    <a:pt x="2995" y="4830"/>
                  </a:cubicBezTo>
                  <a:cubicBezTo>
                    <a:pt x="3217" y="4275"/>
                    <a:pt x="3438" y="3721"/>
                    <a:pt x="3771" y="3166"/>
                  </a:cubicBezTo>
                  <a:cubicBezTo>
                    <a:pt x="3827" y="3111"/>
                    <a:pt x="3882" y="3000"/>
                    <a:pt x="3937" y="2889"/>
                  </a:cubicBezTo>
                  <a:cubicBezTo>
                    <a:pt x="3993" y="2778"/>
                    <a:pt x="4104" y="2612"/>
                    <a:pt x="4159" y="2501"/>
                  </a:cubicBezTo>
                  <a:cubicBezTo>
                    <a:pt x="4936" y="1336"/>
                    <a:pt x="5490" y="1170"/>
                    <a:pt x="5546" y="1170"/>
                  </a:cubicBezTo>
                  <a:close/>
                  <a:moveTo>
                    <a:pt x="5620" y="0"/>
                  </a:moveTo>
                  <a:cubicBezTo>
                    <a:pt x="4894" y="0"/>
                    <a:pt x="4187" y="380"/>
                    <a:pt x="3771" y="1004"/>
                  </a:cubicBezTo>
                  <a:cubicBezTo>
                    <a:pt x="2440" y="2445"/>
                    <a:pt x="1220" y="5329"/>
                    <a:pt x="610" y="8711"/>
                  </a:cubicBezTo>
                  <a:cubicBezTo>
                    <a:pt x="0" y="12149"/>
                    <a:pt x="167" y="15254"/>
                    <a:pt x="943" y="17029"/>
                  </a:cubicBezTo>
                  <a:cubicBezTo>
                    <a:pt x="1331" y="17972"/>
                    <a:pt x="1830" y="18582"/>
                    <a:pt x="2496" y="18692"/>
                  </a:cubicBezTo>
                  <a:cubicBezTo>
                    <a:pt x="2548" y="18696"/>
                    <a:pt x="2601" y="18698"/>
                    <a:pt x="2653" y="18698"/>
                  </a:cubicBezTo>
                  <a:cubicBezTo>
                    <a:pt x="3424" y="18698"/>
                    <a:pt x="4132" y="18318"/>
                    <a:pt x="4547" y="17694"/>
                  </a:cubicBezTo>
                  <a:cubicBezTo>
                    <a:pt x="5878" y="16197"/>
                    <a:pt x="7043" y="13369"/>
                    <a:pt x="7653" y="9931"/>
                  </a:cubicBezTo>
                  <a:cubicBezTo>
                    <a:pt x="8263" y="6549"/>
                    <a:pt x="8096" y="3443"/>
                    <a:pt x="7375" y="1614"/>
                  </a:cubicBezTo>
                  <a:cubicBezTo>
                    <a:pt x="6987" y="671"/>
                    <a:pt x="6433" y="116"/>
                    <a:pt x="5767" y="5"/>
                  </a:cubicBezTo>
                  <a:cubicBezTo>
                    <a:pt x="5718" y="2"/>
                    <a:pt x="5669" y="0"/>
                    <a:pt x="5620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4209225" y="4644075"/>
              <a:ext cx="167775" cy="159825"/>
            </a:xfrm>
            <a:custGeom>
              <a:rect b="b" l="l" r="r" t="t"/>
              <a:pathLst>
                <a:path extrusionOk="0" h="6393" w="6711">
                  <a:moveTo>
                    <a:pt x="3261" y="1257"/>
                  </a:moveTo>
                  <a:cubicBezTo>
                    <a:pt x="4355" y="1257"/>
                    <a:pt x="5464" y="2096"/>
                    <a:pt x="5213" y="3535"/>
                  </a:cubicBezTo>
                  <a:cubicBezTo>
                    <a:pt x="4996" y="4646"/>
                    <a:pt x="4146" y="5147"/>
                    <a:pt x="3298" y="5147"/>
                  </a:cubicBezTo>
                  <a:cubicBezTo>
                    <a:pt x="2201" y="5147"/>
                    <a:pt x="1106" y="4308"/>
                    <a:pt x="1387" y="2869"/>
                  </a:cubicBezTo>
                  <a:cubicBezTo>
                    <a:pt x="1581" y="1758"/>
                    <a:pt x="2416" y="1257"/>
                    <a:pt x="3261" y="1257"/>
                  </a:cubicBezTo>
                  <a:close/>
                  <a:moveTo>
                    <a:pt x="3318" y="0"/>
                  </a:moveTo>
                  <a:cubicBezTo>
                    <a:pt x="1791" y="0"/>
                    <a:pt x="412" y="1099"/>
                    <a:pt x="112" y="2648"/>
                  </a:cubicBezTo>
                  <a:cubicBezTo>
                    <a:pt x="1" y="3313"/>
                    <a:pt x="112" y="3978"/>
                    <a:pt x="389" y="4588"/>
                  </a:cubicBezTo>
                  <a:cubicBezTo>
                    <a:pt x="952" y="5748"/>
                    <a:pt x="2110" y="6393"/>
                    <a:pt x="3293" y="6393"/>
                  </a:cubicBezTo>
                  <a:cubicBezTo>
                    <a:pt x="4090" y="6393"/>
                    <a:pt x="4899" y="6100"/>
                    <a:pt x="5546" y="5476"/>
                  </a:cubicBezTo>
                  <a:cubicBezTo>
                    <a:pt x="5990" y="4976"/>
                    <a:pt x="6322" y="4422"/>
                    <a:pt x="6433" y="3757"/>
                  </a:cubicBezTo>
                  <a:cubicBezTo>
                    <a:pt x="6711" y="1982"/>
                    <a:pt x="5602" y="319"/>
                    <a:pt x="3827" y="41"/>
                  </a:cubicBezTo>
                  <a:cubicBezTo>
                    <a:pt x="3657" y="14"/>
                    <a:pt x="3487" y="0"/>
                    <a:pt x="331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6" name="Google Shape;1156;p10"/>
          <p:cNvGrpSpPr/>
          <p:nvPr/>
        </p:nvGrpSpPr>
        <p:grpSpPr>
          <a:xfrm rot="5400000">
            <a:off x="-2118599" y="2118531"/>
            <a:ext cx="5132715" cy="895758"/>
            <a:chOff x="1288600" y="4469450"/>
            <a:chExt cx="5006550" cy="873825"/>
          </a:xfrm>
        </p:grpSpPr>
        <p:sp>
          <p:nvSpPr>
            <p:cNvPr id="1157" name="Google Shape;1157;p10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0" name="Google Shape;1170;p10"/>
          <p:cNvGrpSpPr/>
          <p:nvPr/>
        </p:nvGrpSpPr>
        <p:grpSpPr>
          <a:xfrm rot="-5400000">
            <a:off x="6025847" y="2028284"/>
            <a:ext cx="5132715" cy="1103597"/>
            <a:chOff x="1288600" y="4266700"/>
            <a:chExt cx="5006550" cy="1076575"/>
          </a:xfrm>
        </p:grpSpPr>
        <p:sp>
          <p:nvSpPr>
            <p:cNvPr id="1171" name="Google Shape;1171;p10"/>
            <p:cNvSpPr/>
            <p:nvPr/>
          </p:nvSpPr>
          <p:spPr>
            <a:xfrm>
              <a:off x="5549150" y="4940275"/>
              <a:ext cx="746000" cy="240650"/>
            </a:xfrm>
            <a:custGeom>
              <a:rect b="b" l="l" r="r" t="t"/>
              <a:pathLst>
                <a:path extrusionOk="0" h="9626" w="29840">
                  <a:moveTo>
                    <a:pt x="19257" y="0"/>
                  </a:moveTo>
                  <a:cubicBezTo>
                    <a:pt x="17672" y="0"/>
                    <a:pt x="16199" y="167"/>
                    <a:pt x="15111" y="516"/>
                  </a:cubicBezTo>
                  <a:cubicBezTo>
                    <a:pt x="9241" y="2417"/>
                    <a:pt x="1" y="4318"/>
                    <a:pt x="701" y="7788"/>
                  </a:cubicBezTo>
                  <a:cubicBezTo>
                    <a:pt x="940" y="9029"/>
                    <a:pt x="4444" y="9626"/>
                    <a:pt x="8917" y="9626"/>
                  </a:cubicBezTo>
                  <a:cubicBezTo>
                    <a:pt x="16940" y="9626"/>
                    <a:pt x="28081" y="7707"/>
                    <a:pt x="29088" y="4152"/>
                  </a:cubicBezTo>
                  <a:cubicBezTo>
                    <a:pt x="29840" y="1521"/>
                    <a:pt x="24042" y="0"/>
                    <a:pt x="1925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1862350" y="5137600"/>
              <a:ext cx="228525" cy="205675"/>
            </a:xfrm>
            <a:custGeom>
              <a:rect b="b" l="l" r="r" t="t"/>
              <a:pathLst>
                <a:path extrusionOk="0" h="8227" w="9141">
                  <a:moveTo>
                    <a:pt x="4502" y="0"/>
                  </a:moveTo>
                  <a:cubicBezTo>
                    <a:pt x="2369" y="0"/>
                    <a:pt x="476" y="1589"/>
                    <a:pt x="101" y="3964"/>
                  </a:cubicBezTo>
                  <a:cubicBezTo>
                    <a:pt x="1" y="4498"/>
                    <a:pt x="34" y="5032"/>
                    <a:pt x="201" y="5565"/>
                  </a:cubicBezTo>
                  <a:cubicBezTo>
                    <a:pt x="568" y="6666"/>
                    <a:pt x="1568" y="7400"/>
                    <a:pt x="2636" y="7800"/>
                  </a:cubicBezTo>
                  <a:cubicBezTo>
                    <a:pt x="3314" y="8083"/>
                    <a:pt x="4035" y="8227"/>
                    <a:pt x="4756" y="8227"/>
                  </a:cubicBezTo>
                  <a:cubicBezTo>
                    <a:pt x="5312" y="8227"/>
                    <a:pt x="5868" y="8141"/>
                    <a:pt x="6405" y="7967"/>
                  </a:cubicBezTo>
                  <a:cubicBezTo>
                    <a:pt x="7673" y="7567"/>
                    <a:pt x="8640" y="6599"/>
                    <a:pt x="8974" y="5332"/>
                  </a:cubicBezTo>
                  <a:cubicBezTo>
                    <a:pt x="9141" y="4698"/>
                    <a:pt x="9107" y="4064"/>
                    <a:pt x="8940" y="3430"/>
                  </a:cubicBezTo>
                  <a:cubicBezTo>
                    <a:pt x="8607" y="2196"/>
                    <a:pt x="7806" y="1162"/>
                    <a:pt x="6672" y="562"/>
                  </a:cubicBezTo>
                  <a:cubicBezTo>
                    <a:pt x="5954" y="178"/>
                    <a:pt x="5215" y="0"/>
                    <a:pt x="4502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2847225" y="4941550"/>
              <a:ext cx="327750" cy="206400"/>
            </a:xfrm>
            <a:custGeom>
              <a:rect b="b" l="l" r="r" t="t"/>
              <a:pathLst>
                <a:path extrusionOk="0" h="8256" w="13110">
                  <a:moveTo>
                    <a:pt x="4359" y="0"/>
                  </a:moveTo>
                  <a:cubicBezTo>
                    <a:pt x="2647" y="0"/>
                    <a:pt x="1181" y="531"/>
                    <a:pt x="434" y="1599"/>
                  </a:cubicBezTo>
                  <a:cubicBezTo>
                    <a:pt x="134" y="1999"/>
                    <a:pt x="0" y="2499"/>
                    <a:pt x="101" y="3000"/>
                  </a:cubicBezTo>
                  <a:cubicBezTo>
                    <a:pt x="267" y="4067"/>
                    <a:pt x="1468" y="5201"/>
                    <a:pt x="2869" y="6069"/>
                  </a:cubicBezTo>
                  <a:cubicBezTo>
                    <a:pt x="4470" y="7103"/>
                    <a:pt x="6238" y="7803"/>
                    <a:pt x="8140" y="8137"/>
                  </a:cubicBezTo>
                  <a:cubicBezTo>
                    <a:pt x="8622" y="8216"/>
                    <a:pt x="9099" y="8255"/>
                    <a:pt x="9555" y="8255"/>
                  </a:cubicBezTo>
                  <a:cubicBezTo>
                    <a:pt x="10836" y="8255"/>
                    <a:pt x="11952" y="7942"/>
                    <a:pt x="12543" y="7303"/>
                  </a:cubicBezTo>
                  <a:cubicBezTo>
                    <a:pt x="12943" y="6903"/>
                    <a:pt x="13110" y="6302"/>
                    <a:pt x="13043" y="5735"/>
                  </a:cubicBezTo>
                  <a:cubicBezTo>
                    <a:pt x="12976" y="4601"/>
                    <a:pt x="12109" y="3300"/>
                    <a:pt x="10708" y="2233"/>
                  </a:cubicBezTo>
                  <a:cubicBezTo>
                    <a:pt x="8771" y="748"/>
                    <a:pt x="6392" y="0"/>
                    <a:pt x="4359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4800275" y="4646825"/>
              <a:ext cx="402825" cy="279250"/>
            </a:xfrm>
            <a:custGeom>
              <a:rect b="b" l="l" r="r" t="t"/>
              <a:pathLst>
                <a:path extrusionOk="0" h="11170" w="16113">
                  <a:moveTo>
                    <a:pt x="10360" y="1"/>
                  </a:moveTo>
                  <a:cubicBezTo>
                    <a:pt x="10210" y="1"/>
                    <a:pt x="10060" y="4"/>
                    <a:pt x="9908" y="12"/>
                  </a:cubicBezTo>
                  <a:cubicBezTo>
                    <a:pt x="4471" y="345"/>
                    <a:pt x="1" y="4648"/>
                    <a:pt x="735" y="8518"/>
                  </a:cubicBezTo>
                  <a:cubicBezTo>
                    <a:pt x="835" y="9185"/>
                    <a:pt x="1168" y="9819"/>
                    <a:pt x="1669" y="10252"/>
                  </a:cubicBezTo>
                  <a:cubicBezTo>
                    <a:pt x="2421" y="10913"/>
                    <a:pt x="3610" y="11169"/>
                    <a:pt x="4915" y="11169"/>
                  </a:cubicBezTo>
                  <a:cubicBezTo>
                    <a:pt x="5520" y="11169"/>
                    <a:pt x="6149" y="11114"/>
                    <a:pt x="6772" y="11019"/>
                  </a:cubicBezTo>
                  <a:cubicBezTo>
                    <a:pt x="9041" y="10686"/>
                    <a:pt x="11176" y="9852"/>
                    <a:pt x="13077" y="8518"/>
                  </a:cubicBezTo>
                  <a:cubicBezTo>
                    <a:pt x="14878" y="7183"/>
                    <a:pt x="16112" y="5315"/>
                    <a:pt x="16012" y="3714"/>
                  </a:cubicBezTo>
                  <a:cubicBezTo>
                    <a:pt x="15946" y="2914"/>
                    <a:pt x="15579" y="2180"/>
                    <a:pt x="15012" y="1613"/>
                  </a:cubicBezTo>
                  <a:cubicBezTo>
                    <a:pt x="13990" y="591"/>
                    <a:pt x="12280" y="1"/>
                    <a:pt x="103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5200575" y="5142825"/>
              <a:ext cx="300225" cy="149900"/>
            </a:xfrm>
            <a:custGeom>
              <a:rect b="b" l="l" r="r" t="t"/>
              <a:pathLst>
                <a:path extrusionOk="0" h="5996" w="12009">
                  <a:moveTo>
                    <a:pt x="6261" y="1"/>
                  </a:moveTo>
                  <a:cubicBezTo>
                    <a:pt x="3243" y="1"/>
                    <a:pt x="523" y="1300"/>
                    <a:pt x="100" y="3121"/>
                  </a:cubicBezTo>
                  <a:cubicBezTo>
                    <a:pt x="0" y="3522"/>
                    <a:pt x="67" y="3955"/>
                    <a:pt x="267" y="4289"/>
                  </a:cubicBezTo>
                  <a:cubicBezTo>
                    <a:pt x="768" y="5056"/>
                    <a:pt x="2135" y="5556"/>
                    <a:pt x="3570" y="5790"/>
                  </a:cubicBezTo>
                  <a:cubicBezTo>
                    <a:pt x="4322" y="5928"/>
                    <a:pt x="5089" y="5996"/>
                    <a:pt x="5858" y="5996"/>
                  </a:cubicBezTo>
                  <a:cubicBezTo>
                    <a:pt x="6757" y="5996"/>
                    <a:pt x="7658" y="5903"/>
                    <a:pt x="8540" y="5723"/>
                  </a:cubicBezTo>
                  <a:cubicBezTo>
                    <a:pt x="10141" y="5356"/>
                    <a:pt x="11475" y="4556"/>
                    <a:pt x="11842" y="3622"/>
                  </a:cubicBezTo>
                  <a:cubicBezTo>
                    <a:pt x="12009" y="3155"/>
                    <a:pt x="11976" y="2654"/>
                    <a:pt x="11742" y="2254"/>
                  </a:cubicBezTo>
                  <a:cubicBezTo>
                    <a:pt x="11275" y="1387"/>
                    <a:pt x="10141" y="653"/>
                    <a:pt x="8673" y="286"/>
                  </a:cubicBezTo>
                  <a:cubicBezTo>
                    <a:pt x="7873" y="91"/>
                    <a:pt x="7056" y="1"/>
                    <a:pt x="626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1310275" y="5210750"/>
              <a:ext cx="108425" cy="94350"/>
            </a:xfrm>
            <a:custGeom>
              <a:rect b="b" l="l" r="r" t="t"/>
              <a:pathLst>
                <a:path extrusionOk="0" h="3774" w="4337">
                  <a:moveTo>
                    <a:pt x="2324" y="0"/>
                  </a:moveTo>
                  <a:cubicBezTo>
                    <a:pt x="2283" y="0"/>
                    <a:pt x="2243" y="2"/>
                    <a:pt x="2202" y="4"/>
                  </a:cubicBezTo>
                  <a:cubicBezTo>
                    <a:pt x="1902" y="37"/>
                    <a:pt x="1602" y="104"/>
                    <a:pt x="1301" y="238"/>
                  </a:cubicBezTo>
                  <a:cubicBezTo>
                    <a:pt x="568" y="571"/>
                    <a:pt x="67" y="1272"/>
                    <a:pt x="0" y="2106"/>
                  </a:cubicBezTo>
                  <a:cubicBezTo>
                    <a:pt x="34" y="2573"/>
                    <a:pt x="301" y="3040"/>
                    <a:pt x="701" y="3340"/>
                  </a:cubicBezTo>
                  <a:cubicBezTo>
                    <a:pt x="1101" y="3607"/>
                    <a:pt x="1602" y="3773"/>
                    <a:pt x="2069" y="3773"/>
                  </a:cubicBezTo>
                  <a:cubicBezTo>
                    <a:pt x="2469" y="3773"/>
                    <a:pt x="2869" y="3740"/>
                    <a:pt x="3236" y="3640"/>
                  </a:cubicBezTo>
                  <a:cubicBezTo>
                    <a:pt x="3470" y="3573"/>
                    <a:pt x="3670" y="3473"/>
                    <a:pt x="3837" y="3306"/>
                  </a:cubicBezTo>
                  <a:cubicBezTo>
                    <a:pt x="4170" y="3006"/>
                    <a:pt x="4337" y="2539"/>
                    <a:pt x="4304" y="2072"/>
                  </a:cubicBezTo>
                  <a:cubicBezTo>
                    <a:pt x="4304" y="1505"/>
                    <a:pt x="4070" y="971"/>
                    <a:pt x="3703" y="571"/>
                  </a:cubicBezTo>
                  <a:cubicBezTo>
                    <a:pt x="3332" y="200"/>
                    <a:pt x="2845" y="0"/>
                    <a:pt x="2324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4428350" y="4943050"/>
              <a:ext cx="108450" cy="94575"/>
            </a:xfrm>
            <a:custGeom>
              <a:rect b="b" l="l" r="r" t="t"/>
              <a:pathLst>
                <a:path extrusionOk="0" h="3783" w="4338">
                  <a:moveTo>
                    <a:pt x="2318" y="1"/>
                  </a:moveTo>
                  <a:cubicBezTo>
                    <a:pt x="2279" y="1"/>
                    <a:pt x="2241" y="2"/>
                    <a:pt x="2202" y="4"/>
                  </a:cubicBezTo>
                  <a:cubicBezTo>
                    <a:pt x="1869" y="38"/>
                    <a:pt x="1568" y="104"/>
                    <a:pt x="1268" y="238"/>
                  </a:cubicBezTo>
                  <a:cubicBezTo>
                    <a:pt x="568" y="571"/>
                    <a:pt x="67" y="1272"/>
                    <a:pt x="1" y="2073"/>
                  </a:cubicBezTo>
                  <a:cubicBezTo>
                    <a:pt x="34" y="2573"/>
                    <a:pt x="267" y="3040"/>
                    <a:pt x="701" y="3340"/>
                  </a:cubicBezTo>
                  <a:cubicBezTo>
                    <a:pt x="1101" y="3607"/>
                    <a:pt x="1568" y="3774"/>
                    <a:pt x="2069" y="3774"/>
                  </a:cubicBezTo>
                  <a:cubicBezTo>
                    <a:pt x="2140" y="3780"/>
                    <a:pt x="2210" y="3782"/>
                    <a:pt x="2279" y="3782"/>
                  </a:cubicBezTo>
                  <a:cubicBezTo>
                    <a:pt x="2600" y="3782"/>
                    <a:pt x="2907" y="3723"/>
                    <a:pt x="3236" y="3640"/>
                  </a:cubicBezTo>
                  <a:cubicBezTo>
                    <a:pt x="3436" y="3574"/>
                    <a:pt x="3637" y="3474"/>
                    <a:pt x="3837" y="3307"/>
                  </a:cubicBezTo>
                  <a:cubicBezTo>
                    <a:pt x="4170" y="3007"/>
                    <a:pt x="4337" y="2540"/>
                    <a:pt x="4304" y="2073"/>
                  </a:cubicBezTo>
                  <a:cubicBezTo>
                    <a:pt x="4270" y="1505"/>
                    <a:pt x="4070" y="972"/>
                    <a:pt x="3670" y="571"/>
                  </a:cubicBezTo>
                  <a:cubicBezTo>
                    <a:pt x="3329" y="200"/>
                    <a:pt x="2816" y="1"/>
                    <a:pt x="231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2884750" y="4827225"/>
              <a:ext cx="54225" cy="47575"/>
            </a:xfrm>
            <a:custGeom>
              <a:rect b="b" l="l" r="r" t="t"/>
              <a:pathLst>
                <a:path extrusionOk="0" h="1903" w="2169">
                  <a:moveTo>
                    <a:pt x="1101" y="1"/>
                  </a:moveTo>
                  <a:cubicBezTo>
                    <a:pt x="935" y="34"/>
                    <a:pt x="768" y="67"/>
                    <a:pt x="634" y="134"/>
                  </a:cubicBezTo>
                  <a:cubicBezTo>
                    <a:pt x="267" y="301"/>
                    <a:pt x="34" y="668"/>
                    <a:pt x="1" y="1068"/>
                  </a:cubicBezTo>
                  <a:cubicBezTo>
                    <a:pt x="1" y="1302"/>
                    <a:pt x="134" y="1535"/>
                    <a:pt x="334" y="1669"/>
                  </a:cubicBezTo>
                  <a:cubicBezTo>
                    <a:pt x="534" y="1835"/>
                    <a:pt x="768" y="1902"/>
                    <a:pt x="1035" y="1902"/>
                  </a:cubicBezTo>
                  <a:cubicBezTo>
                    <a:pt x="1235" y="1902"/>
                    <a:pt x="1435" y="1902"/>
                    <a:pt x="1602" y="1835"/>
                  </a:cubicBezTo>
                  <a:cubicBezTo>
                    <a:pt x="1702" y="1802"/>
                    <a:pt x="1802" y="1735"/>
                    <a:pt x="1902" y="1669"/>
                  </a:cubicBezTo>
                  <a:cubicBezTo>
                    <a:pt x="2069" y="1502"/>
                    <a:pt x="2169" y="1268"/>
                    <a:pt x="2135" y="1035"/>
                  </a:cubicBezTo>
                  <a:cubicBezTo>
                    <a:pt x="2135" y="768"/>
                    <a:pt x="2035" y="501"/>
                    <a:pt x="1835" y="301"/>
                  </a:cubicBezTo>
                  <a:cubicBezTo>
                    <a:pt x="1635" y="101"/>
                    <a:pt x="1368" y="1"/>
                    <a:pt x="110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5042950" y="5157300"/>
              <a:ext cx="54250" cy="47725"/>
            </a:xfrm>
            <a:custGeom>
              <a:rect b="b" l="l" r="r" t="t"/>
              <a:pathLst>
                <a:path extrusionOk="0" h="1909" w="2170">
                  <a:moveTo>
                    <a:pt x="1213" y="1"/>
                  </a:moveTo>
                  <a:cubicBezTo>
                    <a:pt x="1176" y="1"/>
                    <a:pt x="1139" y="3"/>
                    <a:pt x="1102" y="7"/>
                  </a:cubicBezTo>
                  <a:cubicBezTo>
                    <a:pt x="935" y="7"/>
                    <a:pt x="801" y="41"/>
                    <a:pt x="668" y="107"/>
                  </a:cubicBezTo>
                  <a:cubicBezTo>
                    <a:pt x="268" y="274"/>
                    <a:pt x="34" y="641"/>
                    <a:pt x="1" y="1041"/>
                  </a:cubicBezTo>
                  <a:cubicBezTo>
                    <a:pt x="34" y="1308"/>
                    <a:pt x="168" y="1542"/>
                    <a:pt x="368" y="1675"/>
                  </a:cubicBezTo>
                  <a:cubicBezTo>
                    <a:pt x="568" y="1808"/>
                    <a:pt x="801" y="1875"/>
                    <a:pt x="1035" y="1909"/>
                  </a:cubicBezTo>
                  <a:cubicBezTo>
                    <a:pt x="1235" y="1909"/>
                    <a:pt x="1435" y="1875"/>
                    <a:pt x="1635" y="1808"/>
                  </a:cubicBezTo>
                  <a:cubicBezTo>
                    <a:pt x="1735" y="1775"/>
                    <a:pt x="1835" y="1742"/>
                    <a:pt x="1936" y="1675"/>
                  </a:cubicBezTo>
                  <a:cubicBezTo>
                    <a:pt x="2102" y="1508"/>
                    <a:pt x="2169" y="1275"/>
                    <a:pt x="2169" y="1041"/>
                  </a:cubicBezTo>
                  <a:cubicBezTo>
                    <a:pt x="2136" y="741"/>
                    <a:pt x="2036" y="508"/>
                    <a:pt x="1869" y="307"/>
                  </a:cubicBezTo>
                  <a:cubicBezTo>
                    <a:pt x="1694" y="103"/>
                    <a:pt x="1468" y="1"/>
                    <a:pt x="121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5251450" y="4266700"/>
              <a:ext cx="54225" cy="47700"/>
            </a:xfrm>
            <a:custGeom>
              <a:rect b="b" l="l" r="r" t="t"/>
              <a:pathLst>
                <a:path extrusionOk="0" h="1908" w="2169">
                  <a:moveTo>
                    <a:pt x="1184" y="1"/>
                  </a:moveTo>
                  <a:cubicBezTo>
                    <a:pt x="1156" y="1"/>
                    <a:pt x="1128" y="2"/>
                    <a:pt x="1101" y="6"/>
                  </a:cubicBezTo>
                  <a:cubicBezTo>
                    <a:pt x="934" y="6"/>
                    <a:pt x="801" y="72"/>
                    <a:pt x="634" y="106"/>
                  </a:cubicBezTo>
                  <a:cubicBezTo>
                    <a:pt x="267" y="306"/>
                    <a:pt x="33" y="639"/>
                    <a:pt x="0" y="1073"/>
                  </a:cubicBezTo>
                  <a:cubicBezTo>
                    <a:pt x="33" y="1307"/>
                    <a:pt x="167" y="1540"/>
                    <a:pt x="367" y="1674"/>
                  </a:cubicBezTo>
                  <a:cubicBezTo>
                    <a:pt x="567" y="1807"/>
                    <a:pt x="801" y="1874"/>
                    <a:pt x="1034" y="1907"/>
                  </a:cubicBezTo>
                  <a:cubicBezTo>
                    <a:pt x="1234" y="1907"/>
                    <a:pt x="1434" y="1874"/>
                    <a:pt x="1635" y="1807"/>
                  </a:cubicBezTo>
                  <a:cubicBezTo>
                    <a:pt x="1735" y="1774"/>
                    <a:pt x="1835" y="1740"/>
                    <a:pt x="1935" y="1674"/>
                  </a:cubicBezTo>
                  <a:cubicBezTo>
                    <a:pt x="2102" y="1507"/>
                    <a:pt x="2168" y="1273"/>
                    <a:pt x="2168" y="1040"/>
                  </a:cubicBezTo>
                  <a:cubicBezTo>
                    <a:pt x="2135" y="773"/>
                    <a:pt x="2035" y="506"/>
                    <a:pt x="1835" y="306"/>
                  </a:cubicBezTo>
                  <a:cubicBezTo>
                    <a:pt x="1685" y="126"/>
                    <a:pt x="1428" y="1"/>
                    <a:pt x="1184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1573800" y="4697150"/>
              <a:ext cx="54225" cy="47550"/>
            </a:xfrm>
            <a:custGeom>
              <a:rect b="b" l="l" r="r" t="t"/>
              <a:pathLst>
                <a:path extrusionOk="0" h="1902" w="2169">
                  <a:moveTo>
                    <a:pt x="1101" y="0"/>
                  </a:moveTo>
                  <a:cubicBezTo>
                    <a:pt x="934" y="33"/>
                    <a:pt x="768" y="67"/>
                    <a:pt x="634" y="133"/>
                  </a:cubicBezTo>
                  <a:cubicBezTo>
                    <a:pt x="267" y="300"/>
                    <a:pt x="34" y="667"/>
                    <a:pt x="0" y="1067"/>
                  </a:cubicBezTo>
                  <a:cubicBezTo>
                    <a:pt x="0" y="1301"/>
                    <a:pt x="134" y="1534"/>
                    <a:pt x="334" y="1668"/>
                  </a:cubicBezTo>
                  <a:cubicBezTo>
                    <a:pt x="534" y="1801"/>
                    <a:pt x="768" y="1901"/>
                    <a:pt x="1034" y="1901"/>
                  </a:cubicBezTo>
                  <a:cubicBezTo>
                    <a:pt x="1235" y="1901"/>
                    <a:pt x="1435" y="1868"/>
                    <a:pt x="1601" y="1835"/>
                  </a:cubicBezTo>
                  <a:cubicBezTo>
                    <a:pt x="1702" y="1801"/>
                    <a:pt x="1802" y="1735"/>
                    <a:pt x="1902" y="1668"/>
                  </a:cubicBezTo>
                  <a:cubicBezTo>
                    <a:pt x="2068" y="1501"/>
                    <a:pt x="2169" y="1268"/>
                    <a:pt x="2135" y="1034"/>
                  </a:cubicBezTo>
                  <a:cubicBezTo>
                    <a:pt x="2135" y="767"/>
                    <a:pt x="2035" y="500"/>
                    <a:pt x="1835" y="300"/>
                  </a:cubicBezTo>
                  <a:cubicBezTo>
                    <a:pt x="1635" y="100"/>
                    <a:pt x="1368" y="0"/>
                    <a:pt x="110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1288600" y="4648275"/>
              <a:ext cx="230175" cy="226075"/>
            </a:xfrm>
            <a:custGeom>
              <a:rect b="b" l="l" r="r" t="t"/>
              <a:pathLst>
                <a:path extrusionOk="0" h="9043" w="9207">
                  <a:moveTo>
                    <a:pt x="4497" y="1"/>
                  </a:moveTo>
                  <a:cubicBezTo>
                    <a:pt x="4331" y="1"/>
                    <a:pt x="4167" y="7"/>
                    <a:pt x="4003" y="20"/>
                  </a:cubicBezTo>
                  <a:cubicBezTo>
                    <a:pt x="3236" y="87"/>
                    <a:pt x="2502" y="521"/>
                    <a:pt x="2068" y="1188"/>
                  </a:cubicBezTo>
                  <a:cubicBezTo>
                    <a:pt x="1668" y="1888"/>
                    <a:pt x="1068" y="2489"/>
                    <a:pt x="567" y="3123"/>
                  </a:cubicBezTo>
                  <a:cubicBezTo>
                    <a:pt x="400" y="3356"/>
                    <a:pt x="234" y="3590"/>
                    <a:pt x="134" y="3856"/>
                  </a:cubicBezTo>
                  <a:cubicBezTo>
                    <a:pt x="0" y="4457"/>
                    <a:pt x="100" y="5091"/>
                    <a:pt x="400" y="5658"/>
                  </a:cubicBezTo>
                  <a:cubicBezTo>
                    <a:pt x="1034" y="7059"/>
                    <a:pt x="2168" y="8159"/>
                    <a:pt x="3569" y="8760"/>
                  </a:cubicBezTo>
                  <a:cubicBezTo>
                    <a:pt x="4051" y="8950"/>
                    <a:pt x="4558" y="9043"/>
                    <a:pt x="5063" y="9043"/>
                  </a:cubicBezTo>
                  <a:cubicBezTo>
                    <a:pt x="6063" y="9043"/>
                    <a:pt x="7052" y="8680"/>
                    <a:pt x="7806" y="7993"/>
                  </a:cubicBezTo>
                  <a:cubicBezTo>
                    <a:pt x="9107" y="6758"/>
                    <a:pt x="9207" y="4657"/>
                    <a:pt x="8873" y="2889"/>
                  </a:cubicBezTo>
                  <a:cubicBezTo>
                    <a:pt x="8806" y="2255"/>
                    <a:pt x="8540" y="1621"/>
                    <a:pt x="8106" y="1154"/>
                  </a:cubicBezTo>
                  <a:cubicBezTo>
                    <a:pt x="7639" y="721"/>
                    <a:pt x="7072" y="454"/>
                    <a:pt x="6505" y="354"/>
                  </a:cubicBezTo>
                  <a:cubicBezTo>
                    <a:pt x="5861" y="113"/>
                    <a:pt x="5175" y="1"/>
                    <a:pt x="449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5250600" y="4820550"/>
              <a:ext cx="135950" cy="107100"/>
            </a:xfrm>
            <a:custGeom>
              <a:rect b="b" l="l" r="r" t="t"/>
              <a:pathLst>
                <a:path extrusionOk="0" h="4284" w="5438">
                  <a:moveTo>
                    <a:pt x="2178" y="0"/>
                  </a:moveTo>
                  <a:cubicBezTo>
                    <a:pt x="1033" y="0"/>
                    <a:pt x="0" y="429"/>
                    <a:pt x="34" y="1535"/>
                  </a:cubicBezTo>
                  <a:cubicBezTo>
                    <a:pt x="34" y="2269"/>
                    <a:pt x="534" y="2736"/>
                    <a:pt x="1068" y="3170"/>
                  </a:cubicBezTo>
                  <a:cubicBezTo>
                    <a:pt x="1702" y="3737"/>
                    <a:pt x="2469" y="4137"/>
                    <a:pt x="3336" y="4271"/>
                  </a:cubicBezTo>
                  <a:cubicBezTo>
                    <a:pt x="3411" y="4280"/>
                    <a:pt x="3487" y="4284"/>
                    <a:pt x="3563" y="4284"/>
                  </a:cubicBezTo>
                  <a:cubicBezTo>
                    <a:pt x="4338" y="4284"/>
                    <a:pt x="5159" y="3829"/>
                    <a:pt x="5371" y="3070"/>
                  </a:cubicBezTo>
                  <a:cubicBezTo>
                    <a:pt x="5405" y="2770"/>
                    <a:pt x="5438" y="2503"/>
                    <a:pt x="5371" y="2202"/>
                  </a:cubicBezTo>
                  <a:cubicBezTo>
                    <a:pt x="5338" y="1735"/>
                    <a:pt x="5171" y="1335"/>
                    <a:pt x="4938" y="968"/>
                  </a:cubicBezTo>
                  <a:cubicBezTo>
                    <a:pt x="4480" y="396"/>
                    <a:pt x="3278" y="0"/>
                    <a:pt x="217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1296075" y="4469450"/>
              <a:ext cx="135975" cy="107125"/>
            </a:xfrm>
            <a:custGeom>
              <a:rect b="b" l="l" r="r" t="t"/>
              <a:pathLst>
                <a:path extrusionOk="0" h="4285" w="5439">
                  <a:moveTo>
                    <a:pt x="2179" y="1"/>
                  </a:moveTo>
                  <a:cubicBezTo>
                    <a:pt x="1034" y="1"/>
                    <a:pt x="1" y="430"/>
                    <a:pt x="35" y="1536"/>
                  </a:cubicBezTo>
                  <a:cubicBezTo>
                    <a:pt x="35" y="2236"/>
                    <a:pt x="568" y="2737"/>
                    <a:pt x="1069" y="3170"/>
                  </a:cubicBezTo>
                  <a:cubicBezTo>
                    <a:pt x="1703" y="3771"/>
                    <a:pt x="2503" y="4138"/>
                    <a:pt x="3337" y="4271"/>
                  </a:cubicBezTo>
                  <a:cubicBezTo>
                    <a:pt x="3412" y="4280"/>
                    <a:pt x="3488" y="4285"/>
                    <a:pt x="3564" y="4285"/>
                  </a:cubicBezTo>
                  <a:cubicBezTo>
                    <a:pt x="4339" y="4285"/>
                    <a:pt x="5159" y="3830"/>
                    <a:pt x="5372" y="3070"/>
                  </a:cubicBezTo>
                  <a:cubicBezTo>
                    <a:pt x="5439" y="2804"/>
                    <a:pt x="5439" y="2503"/>
                    <a:pt x="5372" y="2203"/>
                  </a:cubicBezTo>
                  <a:cubicBezTo>
                    <a:pt x="5339" y="1769"/>
                    <a:pt x="5205" y="1336"/>
                    <a:pt x="4938" y="969"/>
                  </a:cubicBezTo>
                  <a:cubicBezTo>
                    <a:pt x="4481" y="397"/>
                    <a:pt x="3278" y="1"/>
                    <a:pt x="2179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5" name="Google Shape;1185;p10"/>
          <p:cNvSpPr txBox="1"/>
          <p:nvPr>
            <p:ph idx="1" type="subTitle"/>
          </p:nvPr>
        </p:nvSpPr>
        <p:spPr>
          <a:xfrm>
            <a:off x="4723875" y="2537038"/>
            <a:ext cx="3107400" cy="9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0"/>
          <p:cNvSpPr txBox="1"/>
          <p:nvPr>
            <p:ph idx="2"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b="0" i="0" sz="2800" u="none" cap="none" strike="noStrik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b="0" i="0" sz="2800" u="none" cap="none" strike="noStrik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b="0" i="0" sz="2800" u="none" cap="none" strike="noStrik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b="0" i="0" sz="2800" u="none" cap="none" strike="noStrik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b="0" i="0" sz="2800" u="none" cap="none" strike="noStrik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b="0" i="0" sz="2800" u="none" cap="none" strike="noStrik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b="0" i="0" sz="2800" u="none" cap="none" strike="noStrik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b="0" i="0" sz="2800" u="none" cap="none" strike="noStrik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a One"/>
              <a:buNone/>
              <a:defRPr b="0" i="0" sz="2800" u="none" cap="none" strike="noStrik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b="0" i="0" sz="1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E9A"/>
        </a:solidFill>
      </p:bgPr>
    </p:bg>
    <p:spTree>
      <p:nvGrpSpPr>
        <p:cNvPr id="2450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p27"/>
          <p:cNvSpPr txBox="1"/>
          <p:nvPr>
            <p:ph type="ctrTitle"/>
          </p:nvPr>
        </p:nvSpPr>
        <p:spPr>
          <a:xfrm>
            <a:off x="1302150" y="2171875"/>
            <a:ext cx="6539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b="0" lang="en" sz="4100"/>
              <a:t>Karbohidrat (Monosakarida)</a:t>
            </a:r>
            <a:endParaRPr b="0" sz="4100"/>
          </a:p>
        </p:txBody>
      </p:sp>
      <p:sp>
        <p:nvSpPr>
          <p:cNvPr id="2452" name="Google Shape;2452;p27"/>
          <p:cNvSpPr txBox="1"/>
          <p:nvPr>
            <p:ph idx="1" type="subTitle"/>
          </p:nvPr>
        </p:nvSpPr>
        <p:spPr>
          <a:xfrm>
            <a:off x="1302150" y="3340775"/>
            <a:ext cx="6539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500"/>
              <a:t>Siti Hanifatul Nurmaliana (2114051045)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1500"/>
              <a:t>Teknologi Hasil Pertanian A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8986"/>
        </a:solidFill>
      </p:bgPr>
    </p:bg>
    <p:spTree>
      <p:nvGrpSpPr>
        <p:cNvPr id="2456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28"/>
          <p:cNvSpPr txBox="1"/>
          <p:nvPr>
            <p:ph idx="1" type="body"/>
          </p:nvPr>
        </p:nvSpPr>
        <p:spPr>
          <a:xfrm>
            <a:off x="816900" y="855000"/>
            <a:ext cx="7510200" cy="3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accent3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Monosakarida adalah senyawa karbohidrat dalam bentuk gula yang paling sederhana. Gugus fungsi yang menyusun monosakarida adalah satu unit aldehid (aldosa) atau keton (ketosa).</a:t>
            </a:r>
            <a:endParaRPr sz="1350">
              <a:solidFill>
                <a:schemeClr val="accent3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accent3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accent3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3F1EE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58" name="Google Shape;2458;p28"/>
          <p:cNvSpPr txBox="1"/>
          <p:nvPr>
            <p:ph type="title"/>
          </p:nvPr>
        </p:nvSpPr>
        <p:spPr>
          <a:xfrm>
            <a:off x="1126950" y="543875"/>
            <a:ext cx="689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MONOSAKARIDA</a:t>
            </a:r>
            <a:endParaRPr/>
          </a:p>
        </p:txBody>
      </p:sp>
      <p:pic>
        <p:nvPicPr>
          <p:cNvPr id="2459" name="Google Shape;24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900" y="1738550"/>
            <a:ext cx="2603325" cy="24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0" name="Google Shape;24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350" y="1898275"/>
            <a:ext cx="4789376" cy="28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64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29"/>
          <p:cNvSpPr txBox="1"/>
          <p:nvPr>
            <p:ph type="title"/>
          </p:nvPr>
        </p:nvSpPr>
        <p:spPr>
          <a:xfrm>
            <a:off x="-356650" y="-16775"/>
            <a:ext cx="86301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" sz="2800"/>
              <a:t>Pusat Asimetrik Monosakarida</a:t>
            </a:r>
            <a:endParaRPr sz="2800"/>
          </a:p>
        </p:txBody>
      </p:sp>
      <p:sp>
        <p:nvSpPr>
          <p:cNvPr id="2466" name="Google Shape;2466;p29"/>
          <p:cNvSpPr txBox="1"/>
          <p:nvPr>
            <p:ph idx="1" type="subTitle"/>
          </p:nvPr>
        </p:nvSpPr>
        <p:spPr>
          <a:xfrm>
            <a:off x="567825" y="234625"/>
            <a:ext cx="5208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endParaRPr/>
          </a:p>
        </p:txBody>
      </p:sp>
      <p:pic>
        <p:nvPicPr>
          <p:cNvPr id="2467" name="Google Shape;24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925" y="1180125"/>
            <a:ext cx="4092575" cy="24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8" name="Google Shape;24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900" y="1258225"/>
            <a:ext cx="3486224" cy="19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9" name="Google Shape;2469;p29"/>
          <p:cNvSpPr txBox="1"/>
          <p:nvPr/>
        </p:nvSpPr>
        <p:spPr>
          <a:xfrm>
            <a:off x="2525700" y="3983400"/>
            <a:ext cx="4092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Atom asimetris adalah atom yang pada keempat tangannya terikat gugus yang berbeda.</a:t>
            </a:r>
            <a:endParaRPr b="1" sz="17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E9A"/>
        </a:solidFill>
      </p:bgPr>
    </p:bg>
    <p:spTree>
      <p:nvGrpSpPr>
        <p:cNvPr id="2473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p30"/>
          <p:cNvSpPr/>
          <p:nvPr/>
        </p:nvSpPr>
        <p:spPr>
          <a:xfrm rot="-5400000">
            <a:off x="8473396" y="275279"/>
            <a:ext cx="763307" cy="245992"/>
          </a:xfrm>
          <a:custGeom>
            <a:rect b="b" l="l" r="r" t="t"/>
            <a:pathLst>
              <a:path extrusionOk="0" h="9626" w="29840">
                <a:moveTo>
                  <a:pt x="19257" y="0"/>
                </a:moveTo>
                <a:cubicBezTo>
                  <a:pt x="17672" y="0"/>
                  <a:pt x="16199" y="167"/>
                  <a:pt x="15111" y="516"/>
                </a:cubicBezTo>
                <a:cubicBezTo>
                  <a:pt x="9241" y="2417"/>
                  <a:pt x="1" y="4318"/>
                  <a:pt x="701" y="7788"/>
                </a:cubicBezTo>
                <a:cubicBezTo>
                  <a:pt x="940" y="9029"/>
                  <a:pt x="4444" y="9626"/>
                  <a:pt x="8917" y="9626"/>
                </a:cubicBezTo>
                <a:cubicBezTo>
                  <a:pt x="16940" y="9626"/>
                  <a:pt x="28081" y="7707"/>
                  <a:pt x="29088" y="4152"/>
                </a:cubicBezTo>
                <a:cubicBezTo>
                  <a:pt x="29840" y="1521"/>
                  <a:pt x="24042" y="0"/>
                  <a:pt x="19257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30"/>
          <p:cNvSpPr/>
          <p:nvPr/>
        </p:nvSpPr>
        <p:spPr>
          <a:xfrm rot="-5400000">
            <a:off x="8921975" y="4330168"/>
            <a:ext cx="233827" cy="210241"/>
          </a:xfrm>
          <a:custGeom>
            <a:rect b="b" l="l" r="r" t="t"/>
            <a:pathLst>
              <a:path extrusionOk="0" h="8227" w="9141">
                <a:moveTo>
                  <a:pt x="4502" y="0"/>
                </a:moveTo>
                <a:cubicBezTo>
                  <a:pt x="2369" y="0"/>
                  <a:pt x="476" y="1589"/>
                  <a:pt x="101" y="3964"/>
                </a:cubicBezTo>
                <a:cubicBezTo>
                  <a:pt x="1" y="4498"/>
                  <a:pt x="34" y="5032"/>
                  <a:pt x="201" y="5565"/>
                </a:cubicBezTo>
                <a:cubicBezTo>
                  <a:pt x="568" y="6666"/>
                  <a:pt x="1568" y="7400"/>
                  <a:pt x="2636" y="7800"/>
                </a:cubicBezTo>
                <a:cubicBezTo>
                  <a:pt x="3314" y="8083"/>
                  <a:pt x="4035" y="8227"/>
                  <a:pt x="4756" y="8227"/>
                </a:cubicBezTo>
                <a:cubicBezTo>
                  <a:pt x="5312" y="8227"/>
                  <a:pt x="5868" y="8141"/>
                  <a:pt x="6405" y="7967"/>
                </a:cubicBezTo>
                <a:cubicBezTo>
                  <a:pt x="7673" y="7567"/>
                  <a:pt x="8640" y="6599"/>
                  <a:pt x="8974" y="5332"/>
                </a:cubicBezTo>
                <a:cubicBezTo>
                  <a:pt x="9141" y="4698"/>
                  <a:pt x="9107" y="4064"/>
                  <a:pt x="8940" y="3430"/>
                </a:cubicBezTo>
                <a:cubicBezTo>
                  <a:pt x="8607" y="2196"/>
                  <a:pt x="7806" y="1162"/>
                  <a:pt x="6672" y="562"/>
                </a:cubicBezTo>
                <a:cubicBezTo>
                  <a:pt x="5954" y="178"/>
                  <a:pt x="5215" y="0"/>
                  <a:pt x="4502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6" name="Google Shape;2476;p30"/>
          <p:cNvSpPr/>
          <p:nvPr/>
        </p:nvSpPr>
        <p:spPr>
          <a:xfrm rot="-5400000">
            <a:off x="8671171" y="3271326"/>
            <a:ext cx="335354" cy="210982"/>
          </a:xfrm>
          <a:custGeom>
            <a:rect b="b" l="l" r="r" t="t"/>
            <a:pathLst>
              <a:path extrusionOk="0" h="8256" w="13110">
                <a:moveTo>
                  <a:pt x="4359" y="0"/>
                </a:moveTo>
                <a:cubicBezTo>
                  <a:pt x="2647" y="0"/>
                  <a:pt x="1181" y="531"/>
                  <a:pt x="434" y="1599"/>
                </a:cubicBezTo>
                <a:cubicBezTo>
                  <a:pt x="134" y="1999"/>
                  <a:pt x="0" y="2499"/>
                  <a:pt x="101" y="3000"/>
                </a:cubicBezTo>
                <a:cubicBezTo>
                  <a:pt x="267" y="4067"/>
                  <a:pt x="1468" y="5201"/>
                  <a:pt x="2869" y="6069"/>
                </a:cubicBezTo>
                <a:cubicBezTo>
                  <a:pt x="4470" y="7103"/>
                  <a:pt x="6238" y="7803"/>
                  <a:pt x="8140" y="8137"/>
                </a:cubicBezTo>
                <a:cubicBezTo>
                  <a:pt x="8622" y="8216"/>
                  <a:pt x="9099" y="8255"/>
                  <a:pt x="9555" y="8255"/>
                </a:cubicBezTo>
                <a:cubicBezTo>
                  <a:pt x="10836" y="8255"/>
                  <a:pt x="11952" y="7942"/>
                  <a:pt x="12543" y="7303"/>
                </a:cubicBezTo>
                <a:cubicBezTo>
                  <a:pt x="12943" y="6903"/>
                  <a:pt x="13110" y="6302"/>
                  <a:pt x="13043" y="5735"/>
                </a:cubicBezTo>
                <a:cubicBezTo>
                  <a:pt x="12976" y="4601"/>
                  <a:pt x="12109" y="3300"/>
                  <a:pt x="10708" y="2233"/>
                </a:cubicBezTo>
                <a:cubicBezTo>
                  <a:pt x="8771" y="748"/>
                  <a:pt x="6392" y="0"/>
                  <a:pt x="4359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p30"/>
          <p:cNvSpPr/>
          <p:nvPr/>
        </p:nvSpPr>
        <p:spPr>
          <a:xfrm rot="-5400000">
            <a:off x="8368714" y="1197355"/>
            <a:ext cx="412171" cy="285449"/>
          </a:xfrm>
          <a:custGeom>
            <a:rect b="b" l="l" r="r" t="t"/>
            <a:pathLst>
              <a:path extrusionOk="0" h="11170" w="16113">
                <a:moveTo>
                  <a:pt x="10360" y="1"/>
                </a:moveTo>
                <a:cubicBezTo>
                  <a:pt x="10210" y="1"/>
                  <a:pt x="10060" y="4"/>
                  <a:pt x="9908" y="12"/>
                </a:cubicBezTo>
                <a:cubicBezTo>
                  <a:pt x="4471" y="345"/>
                  <a:pt x="1" y="4648"/>
                  <a:pt x="735" y="8518"/>
                </a:cubicBezTo>
                <a:cubicBezTo>
                  <a:pt x="835" y="9185"/>
                  <a:pt x="1168" y="9819"/>
                  <a:pt x="1669" y="10252"/>
                </a:cubicBezTo>
                <a:cubicBezTo>
                  <a:pt x="2421" y="10913"/>
                  <a:pt x="3610" y="11169"/>
                  <a:pt x="4915" y="11169"/>
                </a:cubicBezTo>
                <a:cubicBezTo>
                  <a:pt x="5520" y="11169"/>
                  <a:pt x="6149" y="11114"/>
                  <a:pt x="6772" y="11019"/>
                </a:cubicBezTo>
                <a:cubicBezTo>
                  <a:pt x="9041" y="10686"/>
                  <a:pt x="11176" y="9852"/>
                  <a:pt x="13077" y="8518"/>
                </a:cubicBezTo>
                <a:cubicBezTo>
                  <a:pt x="14878" y="7183"/>
                  <a:pt x="16112" y="5315"/>
                  <a:pt x="16012" y="3714"/>
                </a:cubicBezTo>
                <a:cubicBezTo>
                  <a:pt x="15946" y="2914"/>
                  <a:pt x="15579" y="2180"/>
                  <a:pt x="15012" y="1613"/>
                </a:cubicBezTo>
                <a:cubicBezTo>
                  <a:pt x="13990" y="591"/>
                  <a:pt x="12280" y="1"/>
                  <a:pt x="10360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p30"/>
          <p:cNvSpPr/>
          <p:nvPr/>
        </p:nvSpPr>
        <p:spPr>
          <a:xfrm rot="-5400000">
            <a:off x="8862128" y="906376"/>
            <a:ext cx="307190" cy="153228"/>
          </a:xfrm>
          <a:custGeom>
            <a:rect b="b" l="l" r="r" t="t"/>
            <a:pathLst>
              <a:path extrusionOk="0" h="5996" w="12009">
                <a:moveTo>
                  <a:pt x="6261" y="1"/>
                </a:moveTo>
                <a:cubicBezTo>
                  <a:pt x="3243" y="1"/>
                  <a:pt x="523" y="1300"/>
                  <a:pt x="100" y="3121"/>
                </a:cubicBezTo>
                <a:cubicBezTo>
                  <a:pt x="0" y="3522"/>
                  <a:pt x="67" y="3955"/>
                  <a:pt x="267" y="4289"/>
                </a:cubicBezTo>
                <a:cubicBezTo>
                  <a:pt x="768" y="5056"/>
                  <a:pt x="2135" y="5556"/>
                  <a:pt x="3570" y="5790"/>
                </a:cubicBezTo>
                <a:cubicBezTo>
                  <a:pt x="4322" y="5928"/>
                  <a:pt x="5089" y="5996"/>
                  <a:pt x="5858" y="5996"/>
                </a:cubicBezTo>
                <a:cubicBezTo>
                  <a:pt x="6757" y="5996"/>
                  <a:pt x="7658" y="5903"/>
                  <a:pt x="8540" y="5723"/>
                </a:cubicBezTo>
                <a:cubicBezTo>
                  <a:pt x="10141" y="5356"/>
                  <a:pt x="11475" y="4556"/>
                  <a:pt x="11842" y="3622"/>
                </a:cubicBezTo>
                <a:cubicBezTo>
                  <a:pt x="12009" y="3155"/>
                  <a:pt x="11976" y="2654"/>
                  <a:pt x="11742" y="2254"/>
                </a:cubicBezTo>
                <a:cubicBezTo>
                  <a:pt x="11275" y="1387"/>
                  <a:pt x="10141" y="653"/>
                  <a:pt x="8673" y="286"/>
                </a:cubicBezTo>
                <a:cubicBezTo>
                  <a:pt x="7873" y="91"/>
                  <a:pt x="7056" y="1"/>
                  <a:pt x="6261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9" name="Google Shape;2479;p30"/>
          <p:cNvSpPr/>
          <p:nvPr/>
        </p:nvSpPr>
        <p:spPr>
          <a:xfrm rot="-5400000">
            <a:off x="9001298" y="5017630"/>
            <a:ext cx="110940" cy="96445"/>
          </a:xfrm>
          <a:custGeom>
            <a:rect b="b" l="l" r="r" t="t"/>
            <a:pathLst>
              <a:path extrusionOk="0" h="3774" w="4337">
                <a:moveTo>
                  <a:pt x="2324" y="0"/>
                </a:moveTo>
                <a:cubicBezTo>
                  <a:pt x="2283" y="0"/>
                  <a:pt x="2243" y="2"/>
                  <a:pt x="2202" y="4"/>
                </a:cubicBezTo>
                <a:cubicBezTo>
                  <a:pt x="1902" y="37"/>
                  <a:pt x="1602" y="104"/>
                  <a:pt x="1301" y="238"/>
                </a:cubicBezTo>
                <a:cubicBezTo>
                  <a:pt x="568" y="571"/>
                  <a:pt x="67" y="1272"/>
                  <a:pt x="0" y="2106"/>
                </a:cubicBezTo>
                <a:cubicBezTo>
                  <a:pt x="34" y="2573"/>
                  <a:pt x="301" y="3040"/>
                  <a:pt x="701" y="3340"/>
                </a:cubicBezTo>
                <a:cubicBezTo>
                  <a:pt x="1101" y="3607"/>
                  <a:pt x="1602" y="3773"/>
                  <a:pt x="2069" y="3773"/>
                </a:cubicBezTo>
                <a:cubicBezTo>
                  <a:pt x="2469" y="3773"/>
                  <a:pt x="2869" y="3740"/>
                  <a:pt x="3236" y="3640"/>
                </a:cubicBezTo>
                <a:cubicBezTo>
                  <a:pt x="3470" y="3573"/>
                  <a:pt x="3670" y="3473"/>
                  <a:pt x="3837" y="3306"/>
                </a:cubicBezTo>
                <a:cubicBezTo>
                  <a:pt x="4170" y="3006"/>
                  <a:pt x="4337" y="2539"/>
                  <a:pt x="4304" y="2072"/>
                </a:cubicBezTo>
                <a:cubicBezTo>
                  <a:pt x="4304" y="1505"/>
                  <a:pt x="4070" y="971"/>
                  <a:pt x="3703" y="571"/>
                </a:cubicBezTo>
                <a:cubicBezTo>
                  <a:pt x="3332" y="200"/>
                  <a:pt x="2845" y="0"/>
                  <a:pt x="2324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0" name="Google Shape;2480;p30"/>
          <p:cNvSpPr/>
          <p:nvPr/>
        </p:nvSpPr>
        <p:spPr>
          <a:xfrm rot="-5400000">
            <a:off x="8727744" y="1822892"/>
            <a:ext cx="110966" cy="96675"/>
          </a:xfrm>
          <a:custGeom>
            <a:rect b="b" l="l" r="r" t="t"/>
            <a:pathLst>
              <a:path extrusionOk="0" h="3783" w="4338">
                <a:moveTo>
                  <a:pt x="2318" y="1"/>
                </a:moveTo>
                <a:cubicBezTo>
                  <a:pt x="2279" y="1"/>
                  <a:pt x="2241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68" y="571"/>
                  <a:pt x="67" y="1272"/>
                  <a:pt x="1" y="2073"/>
                </a:cubicBezTo>
                <a:cubicBezTo>
                  <a:pt x="34" y="2573"/>
                  <a:pt x="267" y="3040"/>
                  <a:pt x="701" y="3340"/>
                </a:cubicBezTo>
                <a:cubicBezTo>
                  <a:pt x="1101" y="3607"/>
                  <a:pt x="1568" y="3774"/>
                  <a:pt x="2069" y="3774"/>
                </a:cubicBezTo>
                <a:cubicBezTo>
                  <a:pt x="2140" y="3780"/>
                  <a:pt x="2210" y="3782"/>
                  <a:pt x="2279" y="3782"/>
                </a:cubicBezTo>
                <a:cubicBezTo>
                  <a:pt x="2600" y="3782"/>
                  <a:pt x="2907" y="3723"/>
                  <a:pt x="3236" y="3640"/>
                </a:cubicBezTo>
                <a:cubicBezTo>
                  <a:pt x="3436" y="3574"/>
                  <a:pt x="3637" y="3474"/>
                  <a:pt x="3837" y="3307"/>
                </a:cubicBezTo>
                <a:cubicBezTo>
                  <a:pt x="4170" y="3007"/>
                  <a:pt x="4337" y="2540"/>
                  <a:pt x="4304" y="2073"/>
                </a:cubicBezTo>
                <a:cubicBezTo>
                  <a:pt x="4270" y="1505"/>
                  <a:pt x="4070" y="972"/>
                  <a:pt x="3670" y="571"/>
                </a:cubicBezTo>
                <a:cubicBezTo>
                  <a:pt x="3329" y="200"/>
                  <a:pt x="2816" y="1"/>
                  <a:pt x="2318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0"/>
          <p:cNvSpPr/>
          <p:nvPr/>
        </p:nvSpPr>
        <p:spPr>
          <a:xfrm rot="-5400000">
            <a:off x="8613062" y="3454042"/>
            <a:ext cx="55483" cy="48631"/>
          </a:xfrm>
          <a:custGeom>
            <a:rect b="b" l="l" r="r" t="t"/>
            <a:pathLst>
              <a:path extrusionOk="0" h="1903" w="2169">
                <a:moveTo>
                  <a:pt x="1101" y="1"/>
                </a:moveTo>
                <a:cubicBezTo>
                  <a:pt x="935" y="34"/>
                  <a:pt x="768" y="67"/>
                  <a:pt x="634" y="134"/>
                </a:cubicBezTo>
                <a:cubicBezTo>
                  <a:pt x="267" y="301"/>
                  <a:pt x="34" y="668"/>
                  <a:pt x="1" y="1068"/>
                </a:cubicBezTo>
                <a:cubicBezTo>
                  <a:pt x="1" y="1302"/>
                  <a:pt x="134" y="1535"/>
                  <a:pt x="334" y="1669"/>
                </a:cubicBezTo>
                <a:cubicBezTo>
                  <a:pt x="534" y="1835"/>
                  <a:pt x="768" y="1902"/>
                  <a:pt x="1035" y="1902"/>
                </a:cubicBezTo>
                <a:cubicBezTo>
                  <a:pt x="1235" y="1902"/>
                  <a:pt x="1435" y="1902"/>
                  <a:pt x="1602" y="1835"/>
                </a:cubicBezTo>
                <a:cubicBezTo>
                  <a:pt x="1702" y="1802"/>
                  <a:pt x="1802" y="1735"/>
                  <a:pt x="1902" y="1669"/>
                </a:cubicBezTo>
                <a:cubicBezTo>
                  <a:pt x="2069" y="1502"/>
                  <a:pt x="2169" y="1268"/>
                  <a:pt x="2135" y="1035"/>
                </a:cubicBezTo>
                <a:cubicBezTo>
                  <a:pt x="2135" y="768"/>
                  <a:pt x="2035" y="501"/>
                  <a:pt x="1835" y="301"/>
                </a:cubicBezTo>
                <a:cubicBezTo>
                  <a:pt x="1635" y="101"/>
                  <a:pt x="1368" y="1"/>
                  <a:pt x="1101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0"/>
          <p:cNvSpPr/>
          <p:nvPr/>
        </p:nvSpPr>
        <p:spPr>
          <a:xfrm rot="-5400000">
            <a:off x="8950545" y="1245717"/>
            <a:ext cx="55509" cy="48784"/>
          </a:xfrm>
          <a:custGeom>
            <a:rect b="b" l="l" r="r" t="t"/>
            <a:pathLst>
              <a:path extrusionOk="0" h="1909" w="2170">
                <a:moveTo>
                  <a:pt x="1213" y="1"/>
                </a:moveTo>
                <a:cubicBezTo>
                  <a:pt x="1176" y="1"/>
                  <a:pt x="1139" y="3"/>
                  <a:pt x="1102" y="7"/>
                </a:cubicBezTo>
                <a:cubicBezTo>
                  <a:pt x="935" y="7"/>
                  <a:pt x="801" y="41"/>
                  <a:pt x="668" y="107"/>
                </a:cubicBezTo>
                <a:cubicBezTo>
                  <a:pt x="268" y="274"/>
                  <a:pt x="34" y="641"/>
                  <a:pt x="1" y="1041"/>
                </a:cubicBezTo>
                <a:cubicBezTo>
                  <a:pt x="34" y="1308"/>
                  <a:pt x="168" y="1542"/>
                  <a:pt x="368" y="1675"/>
                </a:cubicBezTo>
                <a:cubicBezTo>
                  <a:pt x="568" y="1808"/>
                  <a:pt x="801" y="1875"/>
                  <a:pt x="1035" y="1909"/>
                </a:cubicBezTo>
                <a:cubicBezTo>
                  <a:pt x="1235" y="1909"/>
                  <a:pt x="1435" y="1875"/>
                  <a:pt x="1635" y="1808"/>
                </a:cubicBezTo>
                <a:cubicBezTo>
                  <a:pt x="1735" y="1775"/>
                  <a:pt x="1835" y="1742"/>
                  <a:pt x="1936" y="1675"/>
                </a:cubicBezTo>
                <a:cubicBezTo>
                  <a:pt x="2102" y="1508"/>
                  <a:pt x="2169" y="1275"/>
                  <a:pt x="2169" y="1041"/>
                </a:cubicBezTo>
                <a:cubicBezTo>
                  <a:pt x="2136" y="741"/>
                  <a:pt x="2036" y="508"/>
                  <a:pt x="1869" y="307"/>
                </a:cubicBezTo>
                <a:cubicBezTo>
                  <a:pt x="1694" y="103"/>
                  <a:pt x="1468" y="1"/>
                  <a:pt x="1213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0"/>
          <p:cNvSpPr/>
          <p:nvPr/>
        </p:nvSpPr>
        <p:spPr>
          <a:xfrm rot="-5400000">
            <a:off x="8480080" y="4799644"/>
            <a:ext cx="55483" cy="48606"/>
          </a:xfrm>
          <a:custGeom>
            <a:rect b="b" l="l" r="r" t="t"/>
            <a:pathLst>
              <a:path extrusionOk="0" h="1902" w="2169">
                <a:moveTo>
                  <a:pt x="1101" y="0"/>
                </a:moveTo>
                <a:cubicBezTo>
                  <a:pt x="934" y="33"/>
                  <a:pt x="768" y="67"/>
                  <a:pt x="634" y="133"/>
                </a:cubicBezTo>
                <a:cubicBezTo>
                  <a:pt x="267" y="300"/>
                  <a:pt x="34" y="667"/>
                  <a:pt x="0" y="1067"/>
                </a:cubicBezTo>
                <a:cubicBezTo>
                  <a:pt x="0" y="1301"/>
                  <a:pt x="134" y="1534"/>
                  <a:pt x="334" y="1668"/>
                </a:cubicBezTo>
                <a:cubicBezTo>
                  <a:pt x="534" y="1801"/>
                  <a:pt x="768" y="1901"/>
                  <a:pt x="1034" y="1901"/>
                </a:cubicBezTo>
                <a:cubicBezTo>
                  <a:pt x="1235" y="1901"/>
                  <a:pt x="1435" y="1868"/>
                  <a:pt x="1601" y="1835"/>
                </a:cubicBezTo>
                <a:cubicBezTo>
                  <a:pt x="1702" y="1801"/>
                  <a:pt x="1802" y="1735"/>
                  <a:pt x="1902" y="1668"/>
                </a:cubicBezTo>
                <a:cubicBezTo>
                  <a:pt x="2068" y="1501"/>
                  <a:pt x="2169" y="1268"/>
                  <a:pt x="2135" y="1034"/>
                </a:cubicBezTo>
                <a:cubicBezTo>
                  <a:pt x="2135" y="767"/>
                  <a:pt x="2035" y="500"/>
                  <a:pt x="1835" y="300"/>
                </a:cubicBezTo>
                <a:cubicBezTo>
                  <a:pt x="1635" y="100"/>
                  <a:pt x="1368" y="0"/>
                  <a:pt x="1101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0"/>
          <p:cNvSpPr/>
          <p:nvPr/>
        </p:nvSpPr>
        <p:spPr>
          <a:xfrm rot="-5400000">
            <a:off x="8431346" y="4910196"/>
            <a:ext cx="235515" cy="231094"/>
          </a:xfrm>
          <a:custGeom>
            <a:rect b="b" l="l" r="r" t="t"/>
            <a:pathLst>
              <a:path extrusionOk="0" h="9043" w="9207">
                <a:moveTo>
                  <a:pt x="4497" y="1"/>
                </a:moveTo>
                <a:cubicBezTo>
                  <a:pt x="4331" y="1"/>
                  <a:pt x="4167" y="7"/>
                  <a:pt x="4003" y="20"/>
                </a:cubicBezTo>
                <a:cubicBezTo>
                  <a:pt x="3236" y="87"/>
                  <a:pt x="2502" y="521"/>
                  <a:pt x="2068" y="1188"/>
                </a:cubicBezTo>
                <a:cubicBezTo>
                  <a:pt x="1668" y="1888"/>
                  <a:pt x="1068" y="2489"/>
                  <a:pt x="567" y="3123"/>
                </a:cubicBezTo>
                <a:cubicBezTo>
                  <a:pt x="400" y="3356"/>
                  <a:pt x="234" y="3590"/>
                  <a:pt x="134" y="3856"/>
                </a:cubicBezTo>
                <a:cubicBezTo>
                  <a:pt x="0" y="4457"/>
                  <a:pt x="100" y="5091"/>
                  <a:pt x="400" y="5658"/>
                </a:cubicBezTo>
                <a:cubicBezTo>
                  <a:pt x="1034" y="7059"/>
                  <a:pt x="2168" y="8159"/>
                  <a:pt x="3569" y="8760"/>
                </a:cubicBezTo>
                <a:cubicBezTo>
                  <a:pt x="4051" y="8950"/>
                  <a:pt x="4558" y="9043"/>
                  <a:pt x="5063" y="9043"/>
                </a:cubicBezTo>
                <a:cubicBezTo>
                  <a:pt x="6063" y="9043"/>
                  <a:pt x="7052" y="8680"/>
                  <a:pt x="7806" y="7993"/>
                </a:cubicBezTo>
                <a:cubicBezTo>
                  <a:pt x="9107" y="6758"/>
                  <a:pt x="9207" y="4657"/>
                  <a:pt x="8873" y="2889"/>
                </a:cubicBezTo>
                <a:cubicBezTo>
                  <a:pt x="8806" y="2255"/>
                  <a:pt x="8540" y="1621"/>
                  <a:pt x="8106" y="1154"/>
                </a:cubicBezTo>
                <a:cubicBezTo>
                  <a:pt x="7639" y="721"/>
                  <a:pt x="7072" y="454"/>
                  <a:pt x="6505" y="354"/>
                </a:cubicBezTo>
                <a:cubicBezTo>
                  <a:pt x="5861" y="113"/>
                  <a:pt x="5175" y="1"/>
                  <a:pt x="4497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0"/>
          <p:cNvSpPr/>
          <p:nvPr/>
        </p:nvSpPr>
        <p:spPr>
          <a:xfrm rot="-5400000">
            <a:off x="8594851" y="961109"/>
            <a:ext cx="139104" cy="109478"/>
          </a:xfrm>
          <a:custGeom>
            <a:rect b="b" l="l" r="r" t="t"/>
            <a:pathLst>
              <a:path extrusionOk="0" h="4284" w="5438">
                <a:moveTo>
                  <a:pt x="2178" y="0"/>
                </a:moveTo>
                <a:cubicBezTo>
                  <a:pt x="1033" y="0"/>
                  <a:pt x="0" y="429"/>
                  <a:pt x="34" y="1535"/>
                </a:cubicBezTo>
                <a:cubicBezTo>
                  <a:pt x="34" y="2269"/>
                  <a:pt x="534" y="2736"/>
                  <a:pt x="1068" y="3170"/>
                </a:cubicBezTo>
                <a:cubicBezTo>
                  <a:pt x="1702" y="3737"/>
                  <a:pt x="2469" y="4137"/>
                  <a:pt x="3336" y="4271"/>
                </a:cubicBezTo>
                <a:cubicBezTo>
                  <a:pt x="3411" y="4280"/>
                  <a:pt x="3487" y="4284"/>
                  <a:pt x="3563" y="4284"/>
                </a:cubicBezTo>
                <a:cubicBezTo>
                  <a:pt x="4338" y="4284"/>
                  <a:pt x="5159" y="3829"/>
                  <a:pt x="5371" y="3070"/>
                </a:cubicBezTo>
                <a:cubicBezTo>
                  <a:pt x="5405" y="2770"/>
                  <a:pt x="5438" y="2503"/>
                  <a:pt x="5371" y="2202"/>
                </a:cubicBezTo>
                <a:cubicBezTo>
                  <a:pt x="5338" y="1735"/>
                  <a:pt x="5171" y="1335"/>
                  <a:pt x="4938" y="968"/>
                </a:cubicBezTo>
                <a:cubicBezTo>
                  <a:pt x="4480" y="396"/>
                  <a:pt x="3278" y="0"/>
                  <a:pt x="2178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0"/>
          <p:cNvSpPr/>
          <p:nvPr/>
        </p:nvSpPr>
        <p:spPr>
          <a:xfrm rot="-5400000">
            <a:off x="8235940" y="5011535"/>
            <a:ext cx="139130" cy="109503"/>
          </a:xfrm>
          <a:custGeom>
            <a:rect b="b" l="l" r="r" t="t"/>
            <a:pathLst>
              <a:path extrusionOk="0" h="4285" w="5439">
                <a:moveTo>
                  <a:pt x="2179" y="1"/>
                </a:moveTo>
                <a:cubicBezTo>
                  <a:pt x="1034" y="1"/>
                  <a:pt x="1" y="430"/>
                  <a:pt x="35" y="1536"/>
                </a:cubicBezTo>
                <a:cubicBezTo>
                  <a:pt x="35" y="2236"/>
                  <a:pt x="568" y="2737"/>
                  <a:pt x="1069" y="3170"/>
                </a:cubicBezTo>
                <a:cubicBezTo>
                  <a:pt x="1703" y="3771"/>
                  <a:pt x="2503" y="4138"/>
                  <a:pt x="3337" y="4271"/>
                </a:cubicBezTo>
                <a:cubicBezTo>
                  <a:pt x="3412" y="4280"/>
                  <a:pt x="3488" y="4285"/>
                  <a:pt x="3564" y="4285"/>
                </a:cubicBezTo>
                <a:cubicBezTo>
                  <a:pt x="4339" y="4285"/>
                  <a:pt x="5159" y="3830"/>
                  <a:pt x="5372" y="3070"/>
                </a:cubicBezTo>
                <a:cubicBezTo>
                  <a:pt x="5439" y="2804"/>
                  <a:pt x="5439" y="2503"/>
                  <a:pt x="5372" y="2203"/>
                </a:cubicBezTo>
                <a:cubicBezTo>
                  <a:pt x="5339" y="1769"/>
                  <a:pt x="5205" y="1336"/>
                  <a:pt x="4938" y="969"/>
                </a:cubicBezTo>
                <a:cubicBezTo>
                  <a:pt x="4481" y="397"/>
                  <a:pt x="3278" y="1"/>
                  <a:pt x="2179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0"/>
          <p:cNvSpPr/>
          <p:nvPr/>
        </p:nvSpPr>
        <p:spPr>
          <a:xfrm rot="5400000">
            <a:off x="-61465" y="4622234"/>
            <a:ext cx="763307" cy="245992"/>
          </a:xfrm>
          <a:custGeom>
            <a:rect b="b" l="l" r="r" t="t"/>
            <a:pathLst>
              <a:path extrusionOk="0" h="9626" w="29840">
                <a:moveTo>
                  <a:pt x="19257" y="0"/>
                </a:moveTo>
                <a:cubicBezTo>
                  <a:pt x="17672" y="0"/>
                  <a:pt x="16199" y="167"/>
                  <a:pt x="15111" y="516"/>
                </a:cubicBezTo>
                <a:cubicBezTo>
                  <a:pt x="9241" y="2417"/>
                  <a:pt x="1" y="4318"/>
                  <a:pt x="701" y="7788"/>
                </a:cubicBezTo>
                <a:cubicBezTo>
                  <a:pt x="940" y="9029"/>
                  <a:pt x="4444" y="9626"/>
                  <a:pt x="8917" y="9626"/>
                </a:cubicBezTo>
                <a:cubicBezTo>
                  <a:pt x="16940" y="9626"/>
                  <a:pt x="28081" y="7707"/>
                  <a:pt x="29088" y="4152"/>
                </a:cubicBezTo>
                <a:cubicBezTo>
                  <a:pt x="29840" y="1521"/>
                  <a:pt x="24042" y="0"/>
                  <a:pt x="19257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0"/>
          <p:cNvSpPr/>
          <p:nvPr/>
        </p:nvSpPr>
        <p:spPr>
          <a:xfrm rot="5400000">
            <a:off x="19435" y="603096"/>
            <a:ext cx="233827" cy="210241"/>
          </a:xfrm>
          <a:custGeom>
            <a:rect b="b" l="l" r="r" t="t"/>
            <a:pathLst>
              <a:path extrusionOk="0" h="8227" w="9141">
                <a:moveTo>
                  <a:pt x="4502" y="0"/>
                </a:moveTo>
                <a:cubicBezTo>
                  <a:pt x="2369" y="0"/>
                  <a:pt x="476" y="1589"/>
                  <a:pt x="101" y="3964"/>
                </a:cubicBezTo>
                <a:cubicBezTo>
                  <a:pt x="1" y="4498"/>
                  <a:pt x="34" y="5032"/>
                  <a:pt x="201" y="5565"/>
                </a:cubicBezTo>
                <a:cubicBezTo>
                  <a:pt x="568" y="6666"/>
                  <a:pt x="1568" y="7400"/>
                  <a:pt x="2636" y="7800"/>
                </a:cubicBezTo>
                <a:cubicBezTo>
                  <a:pt x="3314" y="8083"/>
                  <a:pt x="4035" y="8227"/>
                  <a:pt x="4756" y="8227"/>
                </a:cubicBezTo>
                <a:cubicBezTo>
                  <a:pt x="5312" y="8227"/>
                  <a:pt x="5868" y="8141"/>
                  <a:pt x="6405" y="7967"/>
                </a:cubicBezTo>
                <a:cubicBezTo>
                  <a:pt x="7673" y="7567"/>
                  <a:pt x="8640" y="6599"/>
                  <a:pt x="8974" y="5332"/>
                </a:cubicBezTo>
                <a:cubicBezTo>
                  <a:pt x="9141" y="4698"/>
                  <a:pt x="9107" y="4064"/>
                  <a:pt x="8940" y="3430"/>
                </a:cubicBezTo>
                <a:cubicBezTo>
                  <a:pt x="8607" y="2196"/>
                  <a:pt x="7806" y="1162"/>
                  <a:pt x="6672" y="562"/>
                </a:cubicBezTo>
                <a:cubicBezTo>
                  <a:pt x="5954" y="178"/>
                  <a:pt x="5215" y="0"/>
                  <a:pt x="4502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0"/>
          <p:cNvSpPr/>
          <p:nvPr/>
        </p:nvSpPr>
        <p:spPr>
          <a:xfrm rot="5400000">
            <a:off x="168713" y="1661197"/>
            <a:ext cx="335354" cy="210982"/>
          </a:xfrm>
          <a:custGeom>
            <a:rect b="b" l="l" r="r" t="t"/>
            <a:pathLst>
              <a:path extrusionOk="0" h="8256" w="13110">
                <a:moveTo>
                  <a:pt x="4359" y="0"/>
                </a:moveTo>
                <a:cubicBezTo>
                  <a:pt x="2647" y="0"/>
                  <a:pt x="1181" y="531"/>
                  <a:pt x="434" y="1599"/>
                </a:cubicBezTo>
                <a:cubicBezTo>
                  <a:pt x="134" y="1999"/>
                  <a:pt x="0" y="2499"/>
                  <a:pt x="101" y="3000"/>
                </a:cubicBezTo>
                <a:cubicBezTo>
                  <a:pt x="267" y="4067"/>
                  <a:pt x="1468" y="5201"/>
                  <a:pt x="2869" y="6069"/>
                </a:cubicBezTo>
                <a:cubicBezTo>
                  <a:pt x="4470" y="7103"/>
                  <a:pt x="6238" y="7803"/>
                  <a:pt x="8140" y="8137"/>
                </a:cubicBezTo>
                <a:cubicBezTo>
                  <a:pt x="8622" y="8216"/>
                  <a:pt x="9099" y="8255"/>
                  <a:pt x="9555" y="8255"/>
                </a:cubicBezTo>
                <a:cubicBezTo>
                  <a:pt x="10836" y="8255"/>
                  <a:pt x="11952" y="7942"/>
                  <a:pt x="12543" y="7303"/>
                </a:cubicBezTo>
                <a:cubicBezTo>
                  <a:pt x="12943" y="6903"/>
                  <a:pt x="13110" y="6302"/>
                  <a:pt x="13043" y="5735"/>
                </a:cubicBezTo>
                <a:cubicBezTo>
                  <a:pt x="12976" y="4601"/>
                  <a:pt x="12109" y="3300"/>
                  <a:pt x="10708" y="2233"/>
                </a:cubicBezTo>
                <a:cubicBezTo>
                  <a:pt x="8771" y="748"/>
                  <a:pt x="6392" y="0"/>
                  <a:pt x="4359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0"/>
          <p:cNvSpPr/>
          <p:nvPr/>
        </p:nvSpPr>
        <p:spPr>
          <a:xfrm rot="5400000">
            <a:off x="394353" y="3660700"/>
            <a:ext cx="412171" cy="285449"/>
          </a:xfrm>
          <a:custGeom>
            <a:rect b="b" l="l" r="r" t="t"/>
            <a:pathLst>
              <a:path extrusionOk="0" h="11170" w="16113">
                <a:moveTo>
                  <a:pt x="10360" y="1"/>
                </a:moveTo>
                <a:cubicBezTo>
                  <a:pt x="10210" y="1"/>
                  <a:pt x="10060" y="4"/>
                  <a:pt x="9908" y="12"/>
                </a:cubicBezTo>
                <a:cubicBezTo>
                  <a:pt x="4471" y="345"/>
                  <a:pt x="1" y="4648"/>
                  <a:pt x="735" y="8518"/>
                </a:cubicBezTo>
                <a:cubicBezTo>
                  <a:pt x="835" y="9185"/>
                  <a:pt x="1168" y="9819"/>
                  <a:pt x="1669" y="10252"/>
                </a:cubicBezTo>
                <a:cubicBezTo>
                  <a:pt x="2421" y="10913"/>
                  <a:pt x="3610" y="11169"/>
                  <a:pt x="4915" y="11169"/>
                </a:cubicBezTo>
                <a:cubicBezTo>
                  <a:pt x="5520" y="11169"/>
                  <a:pt x="6149" y="11114"/>
                  <a:pt x="6772" y="11019"/>
                </a:cubicBezTo>
                <a:cubicBezTo>
                  <a:pt x="9041" y="10686"/>
                  <a:pt x="11176" y="9852"/>
                  <a:pt x="13077" y="8518"/>
                </a:cubicBezTo>
                <a:cubicBezTo>
                  <a:pt x="14878" y="7183"/>
                  <a:pt x="16112" y="5315"/>
                  <a:pt x="16012" y="3714"/>
                </a:cubicBezTo>
                <a:cubicBezTo>
                  <a:pt x="15946" y="2914"/>
                  <a:pt x="15579" y="2180"/>
                  <a:pt x="15012" y="1613"/>
                </a:cubicBezTo>
                <a:cubicBezTo>
                  <a:pt x="13990" y="591"/>
                  <a:pt x="12280" y="1"/>
                  <a:pt x="10360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0"/>
          <p:cNvSpPr/>
          <p:nvPr/>
        </p:nvSpPr>
        <p:spPr>
          <a:xfrm rot="5400000">
            <a:off x="5919" y="4083901"/>
            <a:ext cx="307190" cy="153228"/>
          </a:xfrm>
          <a:custGeom>
            <a:rect b="b" l="l" r="r" t="t"/>
            <a:pathLst>
              <a:path extrusionOk="0" h="5996" w="12009">
                <a:moveTo>
                  <a:pt x="6261" y="1"/>
                </a:moveTo>
                <a:cubicBezTo>
                  <a:pt x="3243" y="1"/>
                  <a:pt x="523" y="1300"/>
                  <a:pt x="100" y="3121"/>
                </a:cubicBezTo>
                <a:cubicBezTo>
                  <a:pt x="0" y="3522"/>
                  <a:pt x="67" y="3955"/>
                  <a:pt x="267" y="4289"/>
                </a:cubicBezTo>
                <a:cubicBezTo>
                  <a:pt x="768" y="5056"/>
                  <a:pt x="2135" y="5556"/>
                  <a:pt x="3570" y="5790"/>
                </a:cubicBezTo>
                <a:cubicBezTo>
                  <a:pt x="4322" y="5928"/>
                  <a:pt x="5089" y="5996"/>
                  <a:pt x="5858" y="5996"/>
                </a:cubicBezTo>
                <a:cubicBezTo>
                  <a:pt x="6757" y="5996"/>
                  <a:pt x="7658" y="5903"/>
                  <a:pt x="8540" y="5723"/>
                </a:cubicBezTo>
                <a:cubicBezTo>
                  <a:pt x="10141" y="5356"/>
                  <a:pt x="11475" y="4556"/>
                  <a:pt x="11842" y="3622"/>
                </a:cubicBezTo>
                <a:cubicBezTo>
                  <a:pt x="12009" y="3155"/>
                  <a:pt x="11976" y="2654"/>
                  <a:pt x="11742" y="2254"/>
                </a:cubicBezTo>
                <a:cubicBezTo>
                  <a:pt x="11275" y="1387"/>
                  <a:pt x="10141" y="653"/>
                  <a:pt x="8673" y="286"/>
                </a:cubicBezTo>
                <a:cubicBezTo>
                  <a:pt x="7873" y="91"/>
                  <a:pt x="7056" y="1"/>
                  <a:pt x="6261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0"/>
          <p:cNvSpPr/>
          <p:nvPr/>
        </p:nvSpPr>
        <p:spPr>
          <a:xfrm rot="5400000">
            <a:off x="62999" y="29430"/>
            <a:ext cx="110940" cy="96445"/>
          </a:xfrm>
          <a:custGeom>
            <a:rect b="b" l="l" r="r" t="t"/>
            <a:pathLst>
              <a:path extrusionOk="0" h="3774" w="4337">
                <a:moveTo>
                  <a:pt x="2324" y="0"/>
                </a:moveTo>
                <a:cubicBezTo>
                  <a:pt x="2283" y="0"/>
                  <a:pt x="2243" y="2"/>
                  <a:pt x="2202" y="4"/>
                </a:cubicBezTo>
                <a:cubicBezTo>
                  <a:pt x="1902" y="37"/>
                  <a:pt x="1602" y="104"/>
                  <a:pt x="1301" y="238"/>
                </a:cubicBezTo>
                <a:cubicBezTo>
                  <a:pt x="568" y="571"/>
                  <a:pt x="67" y="1272"/>
                  <a:pt x="0" y="2106"/>
                </a:cubicBezTo>
                <a:cubicBezTo>
                  <a:pt x="34" y="2573"/>
                  <a:pt x="301" y="3040"/>
                  <a:pt x="701" y="3340"/>
                </a:cubicBezTo>
                <a:cubicBezTo>
                  <a:pt x="1101" y="3607"/>
                  <a:pt x="1602" y="3773"/>
                  <a:pt x="2069" y="3773"/>
                </a:cubicBezTo>
                <a:cubicBezTo>
                  <a:pt x="2469" y="3773"/>
                  <a:pt x="2869" y="3740"/>
                  <a:pt x="3236" y="3640"/>
                </a:cubicBezTo>
                <a:cubicBezTo>
                  <a:pt x="3470" y="3573"/>
                  <a:pt x="3670" y="3473"/>
                  <a:pt x="3837" y="3306"/>
                </a:cubicBezTo>
                <a:cubicBezTo>
                  <a:pt x="4170" y="3006"/>
                  <a:pt x="4337" y="2539"/>
                  <a:pt x="4304" y="2072"/>
                </a:cubicBezTo>
                <a:cubicBezTo>
                  <a:pt x="4304" y="1505"/>
                  <a:pt x="4070" y="971"/>
                  <a:pt x="3703" y="571"/>
                </a:cubicBezTo>
                <a:cubicBezTo>
                  <a:pt x="3332" y="200"/>
                  <a:pt x="2845" y="0"/>
                  <a:pt x="2324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0"/>
          <p:cNvSpPr/>
          <p:nvPr/>
        </p:nvSpPr>
        <p:spPr>
          <a:xfrm rot="5400000">
            <a:off x="336527" y="3223938"/>
            <a:ext cx="110966" cy="96675"/>
          </a:xfrm>
          <a:custGeom>
            <a:rect b="b" l="l" r="r" t="t"/>
            <a:pathLst>
              <a:path extrusionOk="0" h="3783" w="4338">
                <a:moveTo>
                  <a:pt x="2318" y="1"/>
                </a:moveTo>
                <a:cubicBezTo>
                  <a:pt x="2279" y="1"/>
                  <a:pt x="2241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68" y="571"/>
                  <a:pt x="67" y="1272"/>
                  <a:pt x="1" y="2073"/>
                </a:cubicBezTo>
                <a:cubicBezTo>
                  <a:pt x="34" y="2573"/>
                  <a:pt x="267" y="3040"/>
                  <a:pt x="701" y="3340"/>
                </a:cubicBezTo>
                <a:cubicBezTo>
                  <a:pt x="1101" y="3607"/>
                  <a:pt x="1568" y="3774"/>
                  <a:pt x="2069" y="3774"/>
                </a:cubicBezTo>
                <a:cubicBezTo>
                  <a:pt x="2140" y="3780"/>
                  <a:pt x="2210" y="3782"/>
                  <a:pt x="2279" y="3782"/>
                </a:cubicBezTo>
                <a:cubicBezTo>
                  <a:pt x="2600" y="3782"/>
                  <a:pt x="2907" y="3723"/>
                  <a:pt x="3236" y="3640"/>
                </a:cubicBezTo>
                <a:cubicBezTo>
                  <a:pt x="3436" y="3574"/>
                  <a:pt x="3637" y="3474"/>
                  <a:pt x="3837" y="3307"/>
                </a:cubicBezTo>
                <a:cubicBezTo>
                  <a:pt x="4170" y="3007"/>
                  <a:pt x="4337" y="2540"/>
                  <a:pt x="4304" y="2073"/>
                </a:cubicBezTo>
                <a:cubicBezTo>
                  <a:pt x="4270" y="1505"/>
                  <a:pt x="4070" y="972"/>
                  <a:pt x="3670" y="571"/>
                </a:cubicBezTo>
                <a:cubicBezTo>
                  <a:pt x="3329" y="200"/>
                  <a:pt x="2816" y="1"/>
                  <a:pt x="2318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0"/>
          <p:cNvSpPr/>
          <p:nvPr/>
        </p:nvSpPr>
        <p:spPr>
          <a:xfrm rot="5400000">
            <a:off x="506692" y="1640832"/>
            <a:ext cx="55483" cy="48631"/>
          </a:xfrm>
          <a:custGeom>
            <a:rect b="b" l="l" r="r" t="t"/>
            <a:pathLst>
              <a:path extrusionOk="0" h="1903" w="2169">
                <a:moveTo>
                  <a:pt x="1101" y="1"/>
                </a:moveTo>
                <a:cubicBezTo>
                  <a:pt x="935" y="34"/>
                  <a:pt x="768" y="67"/>
                  <a:pt x="634" y="134"/>
                </a:cubicBezTo>
                <a:cubicBezTo>
                  <a:pt x="267" y="301"/>
                  <a:pt x="34" y="668"/>
                  <a:pt x="1" y="1068"/>
                </a:cubicBezTo>
                <a:cubicBezTo>
                  <a:pt x="1" y="1302"/>
                  <a:pt x="134" y="1535"/>
                  <a:pt x="334" y="1669"/>
                </a:cubicBezTo>
                <a:cubicBezTo>
                  <a:pt x="534" y="1835"/>
                  <a:pt x="768" y="1902"/>
                  <a:pt x="1035" y="1902"/>
                </a:cubicBezTo>
                <a:cubicBezTo>
                  <a:pt x="1235" y="1902"/>
                  <a:pt x="1435" y="1902"/>
                  <a:pt x="1602" y="1835"/>
                </a:cubicBezTo>
                <a:cubicBezTo>
                  <a:pt x="1702" y="1802"/>
                  <a:pt x="1802" y="1735"/>
                  <a:pt x="1902" y="1669"/>
                </a:cubicBezTo>
                <a:cubicBezTo>
                  <a:pt x="2069" y="1502"/>
                  <a:pt x="2169" y="1268"/>
                  <a:pt x="2135" y="1035"/>
                </a:cubicBezTo>
                <a:cubicBezTo>
                  <a:pt x="2135" y="768"/>
                  <a:pt x="2035" y="501"/>
                  <a:pt x="1835" y="301"/>
                </a:cubicBezTo>
                <a:cubicBezTo>
                  <a:pt x="1635" y="101"/>
                  <a:pt x="1368" y="1"/>
                  <a:pt x="1101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0"/>
          <p:cNvSpPr/>
          <p:nvPr/>
        </p:nvSpPr>
        <p:spPr>
          <a:xfrm rot="5400000">
            <a:off x="169184" y="3849003"/>
            <a:ext cx="55509" cy="48784"/>
          </a:xfrm>
          <a:custGeom>
            <a:rect b="b" l="l" r="r" t="t"/>
            <a:pathLst>
              <a:path extrusionOk="0" h="1909" w="2170">
                <a:moveTo>
                  <a:pt x="1213" y="1"/>
                </a:moveTo>
                <a:cubicBezTo>
                  <a:pt x="1176" y="1"/>
                  <a:pt x="1139" y="3"/>
                  <a:pt x="1102" y="7"/>
                </a:cubicBezTo>
                <a:cubicBezTo>
                  <a:pt x="935" y="7"/>
                  <a:pt x="801" y="41"/>
                  <a:pt x="668" y="107"/>
                </a:cubicBezTo>
                <a:cubicBezTo>
                  <a:pt x="268" y="274"/>
                  <a:pt x="34" y="641"/>
                  <a:pt x="1" y="1041"/>
                </a:cubicBezTo>
                <a:cubicBezTo>
                  <a:pt x="34" y="1308"/>
                  <a:pt x="168" y="1542"/>
                  <a:pt x="368" y="1675"/>
                </a:cubicBezTo>
                <a:cubicBezTo>
                  <a:pt x="568" y="1808"/>
                  <a:pt x="801" y="1875"/>
                  <a:pt x="1035" y="1909"/>
                </a:cubicBezTo>
                <a:cubicBezTo>
                  <a:pt x="1235" y="1909"/>
                  <a:pt x="1435" y="1875"/>
                  <a:pt x="1635" y="1808"/>
                </a:cubicBezTo>
                <a:cubicBezTo>
                  <a:pt x="1735" y="1775"/>
                  <a:pt x="1835" y="1742"/>
                  <a:pt x="1936" y="1675"/>
                </a:cubicBezTo>
                <a:cubicBezTo>
                  <a:pt x="2102" y="1508"/>
                  <a:pt x="2169" y="1275"/>
                  <a:pt x="2169" y="1041"/>
                </a:cubicBezTo>
                <a:cubicBezTo>
                  <a:pt x="2136" y="741"/>
                  <a:pt x="2036" y="508"/>
                  <a:pt x="1869" y="307"/>
                </a:cubicBezTo>
                <a:cubicBezTo>
                  <a:pt x="1694" y="103"/>
                  <a:pt x="1468" y="1"/>
                  <a:pt x="1213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0"/>
          <p:cNvSpPr/>
          <p:nvPr/>
        </p:nvSpPr>
        <p:spPr>
          <a:xfrm rot="5400000">
            <a:off x="639674" y="295256"/>
            <a:ext cx="55483" cy="48606"/>
          </a:xfrm>
          <a:custGeom>
            <a:rect b="b" l="l" r="r" t="t"/>
            <a:pathLst>
              <a:path extrusionOk="0" h="1902" w="2169">
                <a:moveTo>
                  <a:pt x="1101" y="0"/>
                </a:moveTo>
                <a:cubicBezTo>
                  <a:pt x="934" y="33"/>
                  <a:pt x="768" y="67"/>
                  <a:pt x="634" y="133"/>
                </a:cubicBezTo>
                <a:cubicBezTo>
                  <a:pt x="267" y="300"/>
                  <a:pt x="34" y="667"/>
                  <a:pt x="0" y="1067"/>
                </a:cubicBezTo>
                <a:cubicBezTo>
                  <a:pt x="0" y="1301"/>
                  <a:pt x="134" y="1534"/>
                  <a:pt x="334" y="1668"/>
                </a:cubicBezTo>
                <a:cubicBezTo>
                  <a:pt x="534" y="1801"/>
                  <a:pt x="768" y="1901"/>
                  <a:pt x="1034" y="1901"/>
                </a:cubicBezTo>
                <a:cubicBezTo>
                  <a:pt x="1235" y="1901"/>
                  <a:pt x="1435" y="1868"/>
                  <a:pt x="1601" y="1835"/>
                </a:cubicBezTo>
                <a:cubicBezTo>
                  <a:pt x="1702" y="1801"/>
                  <a:pt x="1802" y="1735"/>
                  <a:pt x="1902" y="1668"/>
                </a:cubicBezTo>
                <a:cubicBezTo>
                  <a:pt x="2068" y="1501"/>
                  <a:pt x="2169" y="1268"/>
                  <a:pt x="2135" y="1034"/>
                </a:cubicBezTo>
                <a:cubicBezTo>
                  <a:pt x="2135" y="767"/>
                  <a:pt x="2035" y="500"/>
                  <a:pt x="1835" y="300"/>
                </a:cubicBezTo>
                <a:cubicBezTo>
                  <a:pt x="1635" y="100"/>
                  <a:pt x="1368" y="0"/>
                  <a:pt x="1101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0"/>
          <p:cNvSpPr/>
          <p:nvPr/>
        </p:nvSpPr>
        <p:spPr>
          <a:xfrm rot="5400000">
            <a:off x="508376" y="2215"/>
            <a:ext cx="235515" cy="231094"/>
          </a:xfrm>
          <a:custGeom>
            <a:rect b="b" l="l" r="r" t="t"/>
            <a:pathLst>
              <a:path extrusionOk="0" h="9043" w="9207">
                <a:moveTo>
                  <a:pt x="4497" y="1"/>
                </a:moveTo>
                <a:cubicBezTo>
                  <a:pt x="4331" y="1"/>
                  <a:pt x="4167" y="7"/>
                  <a:pt x="4003" y="20"/>
                </a:cubicBezTo>
                <a:cubicBezTo>
                  <a:pt x="3236" y="87"/>
                  <a:pt x="2502" y="521"/>
                  <a:pt x="2068" y="1188"/>
                </a:cubicBezTo>
                <a:cubicBezTo>
                  <a:pt x="1668" y="1888"/>
                  <a:pt x="1068" y="2489"/>
                  <a:pt x="567" y="3123"/>
                </a:cubicBezTo>
                <a:cubicBezTo>
                  <a:pt x="400" y="3356"/>
                  <a:pt x="234" y="3590"/>
                  <a:pt x="134" y="3856"/>
                </a:cubicBezTo>
                <a:cubicBezTo>
                  <a:pt x="0" y="4457"/>
                  <a:pt x="100" y="5091"/>
                  <a:pt x="400" y="5658"/>
                </a:cubicBezTo>
                <a:cubicBezTo>
                  <a:pt x="1034" y="7059"/>
                  <a:pt x="2168" y="8159"/>
                  <a:pt x="3569" y="8760"/>
                </a:cubicBezTo>
                <a:cubicBezTo>
                  <a:pt x="4051" y="8950"/>
                  <a:pt x="4558" y="9043"/>
                  <a:pt x="5063" y="9043"/>
                </a:cubicBezTo>
                <a:cubicBezTo>
                  <a:pt x="6063" y="9043"/>
                  <a:pt x="7052" y="8680"/>
                  <a:pt x="7806" y="7993"/>
                </a:cubicBezTo>
                <a:cubicBezTo>
                  <a:pt x="9107" y="6758"/>
                  <a:pt x="9207" y="4657"/>
                  <a:pt x="8873" y="2889"/>
                </a:cubicBezTo>
                <a:cubicBezTo>
                  <a:pt x="8806" y="2255"/>
                  <a:pt x="8540" y="1621"/>
                  <a:pt x="8106" y="1154"/>
                </a:cubicBezTo>
                <a:cubicBezTo>
                  <a:pt x="7639" y="721"/>
                  <a:pt x="7072" y="454"/>
                  <a:pt x="6505" y="354"/>
                </a:cubicBezTo>
                <a:cubicBezTo>
                  <a:pt x="5861" y="113"/>
                  <a:pt x="5175" y="1"/>
                  <a:pt x="4497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0"/>
          <p:cNvSpPr/>
          <p:nvPr/>
        </p:nvSpPr>
        <p:spPr>
          <a:xfrm rot="5400000">
            <a:off x="441282" y="4072918"/>
            <a:ext cx="139104" cy="109478"/>
          </a:xfrm>
          <a:custGeom>
            <a:rect b="b" l="l" r="r" t="t"/>
            <a:pathLst>
              <a:path extrusionOk="0" h="4284" w="5438">
                <a:moveTo>
                  <a:pt x="2178" y="0"/>
                </a:moveTo>
                <a:cubicBezTo>
                  <a:pt x="1033" y="0"/>
                  <a:pt x="0" y="429"/>
                  <a:pt x="34" y="1535"/>
                </a:cubicBezTo>
                <a:cubicBezTo>
                  <a:pt x="34" y="2269"/>
                  <a:pt x="534" y="2736"/>
                  <a:pt x="1068" y="3170"/>
                </a:cubicBezTo>
                <a:cubicBezTo>
                  <a:pt x="1702" y="3737"/>
                  <a:pt x="2469" y="4137"/>
                  <a:pt x="3336" y="4271"/>
                </a:cubicBezTo>
                <a:cubicBezTo>
                  <a:pt x="3411" y="4280"/>
                  <a:pt x="3487" y="4284"/>
                  <a:pt x="3563" y="4284"/>
                </a:cubicBezTo>
                <a:cubicBezTo>
                  <a:pt x="4338" y="4284"/>
                  <a:pt x="5159" y="3829"/>
                  <a:pt x="5371" y="3070"/>
                </a:cubicBezTo>
                <a:cubicBezTo>
                  <a:pt x="5405" y="2770"/>
                  <a:pt x="5438" y="2503"/>
                  <a:pt x="5371" y="2202"/>
                </a:cubicBezTo>
                <a:cubicBezTo>
                  <a:pt x="5338" y="1735"/>
                  <a:pt x="5171" y="1335"/>
                  <a:pt x="4938" y="968"/>
                </a:cubicBezTo>
                <a:cubicBezTo>
                  <a:pt x="4480" y="396"/>
                  <a:pt x="3278" y="0"/>
                  <a:pt x="2178" y="0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0"/>
          <p:cNvSpPr/>
          <p:nvPr/>
        </p:nvSpPr>
        <p:spPr>
          <a:xfrm rot="5400000">
            <a:off x="800168" y="22466"/>
            <a:ext cx="139130" cy="109503"/>
          </a:xfrm>
          <a:custGeom>
            <a:rect b="b" l="l" r="r" t="t"/>
            <a:pathLst>
              <a:path extrusionOk="0" h="4285" w="5439">
                <a:moveTo>
                  <a:pt x="2179" y="1"/>
                </a:moveTo>
                <a:cubicBezTo>
                  <a:pt x="1034" y="1"/>
                  <a:pt x="1" y="430"/>
                  <a:pt x="35" y="1536"/>
                </a:cubicBezTo>
                <a:cubicBezTo>
                  <a:pt x="35" y="2236"/>
                  <a:pt x="568" y="2737"/>
                  <a:pt x="1069" y="3170"/>
                </a:cubicBezTo>
                <a:cubicBezTo>
                  <a:pt x="1703" y="3771"/>
                  <a:pt x="2503" y="4138"/>
                  <a:pt x="3337" y="4271"/>
                </a:cubicBezTo>
                <a:cubicBezTo>
                  <a:pt x="3412" y="4280"/>
                  <a:pt x="3488" y="4285"/>
                  <a:pt x="3564" y="4285"/>
                </a:cubicBezTo>
                <a:cubicBezTo>
                  <a:pt x="4339" y="4285"/>
                  <a:pt x="5159" y="3830"/>
                  <a:pt x="5372" y="3070"/>
                </a:cubicBezTo>
                <a:cubicBezTo>
                  <a:pt x="5439" y="2804"/>
                  <a:pt x="5439" y="2503"/>
                  <a:pt x="5372" y="2203"/>
                </a:cubicBezTo>
                <a:cubicBezTo>
                  <a:pt x="5339" y="1769"/>
                  <a:pt x="5205" y="1336"/>
                  <a:pt x="4938" y="969"/>
                </a:cubicBezTo>
                <a:cubicBezTo>
                  <a:pt x="4481" y="397"/>
                  <a:pt x="3278" y="1"/>
                  <a:pt x="2179" y="1"/>
                </a:cubicBezTo>
                <a:close/>
              </a:path>
            </a:pathLst>
          </a:custGeom>
          <a:solidFill>
            <a:srgbClr val="CE99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0"/>
          <p:cNvSpPr txBox="1"/>
          <p:nvPr>
            <p:ph type="ctrTitle"/>
          </p:nvPr>
        </p:nvSpPr>
        <p:spPr>
          <a:xfrm>
            <a:off x="1442800" y="146775"/>
            <a:ext cx="64158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3000">
                <a:latin typeface="Chewy"/>
                <a:ea typeface="Chewy"/>
                <a:cs typeface="Chewy"/>
                <a:sym typeface="Chewy"/>
              </a:rPr>
              <a:t>STRUKTUR HAWORTH</a:t>
            </a:r>
            <a:endParaRPr sz="3000"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2501" name="Google Shape;2501;p30"/>
          <p:cNvGrpSpPr/>
          <p:nvPr/>
        </p:nvGrpSpPr>
        <p:grpSpPr>
          <a:xfrm>
            <a:off x="5453135" y="3804967"/>
            <a:ext cx="1222508" cy="1260626"/>
            <a:chOff x="3943075" y="1574475"/>
            <a:chExt cx="578100" cy="596125"/>
          </a:xfrm>
        </p:grpSpPr>
        <p:sp>
          <p:nvSpPr>
            <p:cNvPr id="2502" name="Google Shape;2502;p30"/>
            <p:cNvSpPr/>
            <p:nvPr/>
          </p:nvSpPr>
          <p:spPr>
            <a:xfrm>
              <a:off x="4307650" y="1914125"/>
              <a:ext cx="81825" cy="101225"/>
            </a:xfrm>
            <a:custGeom>
              <a:rect b="b" l="l" r="r" t="t"/>
              <a:pathLst>
                <a:path extrusionOk="0" h="4049" w="3273">
                  <a:moveTo>
                    <a:pt x="1" y="0"/>
                  </a:moveTo>
                  <a:cubicBezTo>
                    <a:pt x="1" y="1"/>
                    <a:pt x="611" y="2718"/>
                    <a:pt x="2552" y="4048"/>
                  </a:cubicBezTo>
                  <a:lnTo>
                    <a:pt x="3273" y="2995"/>
                  </a:lnTo>
                  <a:cubicBezTo>
                    <a:pt x="1886" y="2385"/>
                    <a:pt x="777" y="1331"/>
                    <a:pt x="1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30"/>
            <p:cNvSpPr/>
            <p:nvPr/>
          </p:nvSpPr>
          <p:spPr>
            <a:xfrm>
              <a:off x="4296575" y="2034725"/>
              <a:ext cx="34675" cy="47175"/>
            </a:xfrm>
            <a:custGeom>
              <a:rect b="b" l="l" r="r" t="t"/>
              <a:pathLst>
                <a:path extrusionOk="0" h="1887" w="1387">
                  <a:moveTo>
                    <a:pt x="721" y="1"/>
                  </a:moveTo>
                  <a:lnTo>
                    <a:pt x="0" y="999"/>
                  </a:lnTo>
                  <a:lnTo>
                    <a:pt x="1220" y="1886"/>
                  </a:lnTo>
                  <a:cubicBezTo>
                    <a:pt x="1276" y="1831"/>
                    <a:pt x="1276" y="1831"/>
                    <a:pt x="1276" y="1831"/>
                  </a:cubicBezTo>
                  <a:cubicBezTo>
                    <a:pt x="1331" y="1720"/>
                    <a:pt x="1387" y="1165"/>
                    <a:pt x="72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30"/>
            <p:cNvSpPr/>
            <p:nvPr/>
          </p:nvSpPr>
          <p:spPr>
            <a:xfrm>
              <a:off x="4376975" y="1849150"/>
              <a:ext cx="76125" cy="59575"/>
            </a:xfrm>
            <a:custGeom>
              <a:rect b="b" l="l" r="r" t="t"/>
              <a:pathLst>
                <a:path extrusionOk="0" h="2383" w="3045">
                  <a:moveTo>
                    <a:pt x="1325" y="1"/>
                  </a:moveTo>
                  <a:cubicBezTo>
                    <a:pt x="952" y="1"/>
                    <a:pt x="595" y="182"/>
                    <a:pt x="389" y="492"/>
                  </a:cubicBezTo>
                  <a:cubicBezTo>
                    <a:pt x="1" y="1047"/>
                    <a:pt x="111" y="1768"/>
                    <a:pt x="666" y="2156"/>
                  </a:cubicBezTo>
                  <a:cubicBezTo>
                    <a:pt x="894" y="2315"/>
                    <a:pt x="1124" y="2383"/>
                    <a:pt x="1340" y="2383"/>
                  </a:cubicBezTo>
                  <a:cubicBezTo>
                    <a:pt x="2334" y="2383"/>
                    <a:pt x="3044" y="944"/>
                    <a:pt x="1997" y="215"/>
                  </a:cubicBezTo>
                  <a:cubicBezTo>
                    <a:pt x="1787" y="68"/>
                    <a:pt x="1553" y="1"/>
                    <a:pt x="1325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30"/>
            <p:cNvSpPr/>
            <p:nvPr/>
          </p:nvSpPr>
          <p:spPr>
            <a:xfrm>
              <a:off x="4249450" y="1983450"/>
              <a:ext cx="54075" cy="59625"/>
            </a:xfrm>
            <a:custGeom>
              <a:rect b="b" l="l" r="r" t="t"/>
              <a:pathLst>
                <a:path extrusionOk="0" h="2385" w="2163">
                  <a:moveTo>
                    <a:pt x="943" y="0"/>
                  </a:moveTo>
                  <a:lnTo>
                    <a:pt x="0" y="1386"/>
                  </a:lnTo>
                  <a:lnTo>
                    <a:pt x="1442" y="2384"/>
                  </a:lnTo>
                  <a:lnTo>
                    <a:pt x="2163" y="1386"/>
                  </a:lnTo>
                  <a:cubicBezTo>
                    <a:pt x="1774" y="887"/>
                    <a:pt x="1386" y="444"/>
                    <a:pt x="94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30"/>
            <p:cNvSpPr/>
            <p:nvPr/>
          </p:nvSpPr>
          <p:spPr>
            <a:xfrm>
              <a:off x="4354800" y="1830650"/>
              <a:ext cx="129525" cy="99650"/>
            </a:xfrm>
            <a:custGeom>
              <a:rect b="b" l="l" r="r" t="t"/>
              <a:pathLst>
                <a:path extrusionOk="0" h="3986" w="5181">
                  <a:moveTo>
                    <a:pt x="2212" y="741"/>
                  </a:moveTo>
                  <a:cubicBezTo>
                    <a:pt x="2440" y="741"/>
                    <a:pt x="2674" y="808"/>
                    <a:pt x="2884" y="955"/>
                  </a:cubicBezTo>
                  <a:cubicBezTo>
                    <a:pt x="3771" y="1510"/>
                    <a:pt x="3494" y="2896"/>
                    <a:pt x="2440" y="3062"/>
                  </a:cubicBezTo>
                  <a:cubicBezTo>
                    <a:pt x="2351" y="3081"/>
                    <a:pt x="2265" y="3090"/>
                    <a:pt x="2182" y="3090"/>
                  </a:cubicBezTo>
                  <a:cubicBezTo>
                    <a:pt x="1275" y="3090"/>
                    <a:pt x="717" y="2045"/>
                    <a:pt x="1276" y="1232"/>
                  </a:cubicBezTo>
                  <a:cubicBezTo>
                    <a:pt x="1482" y="922"/>
                    <a:pt x="1839" y="741"/>
                    <a:pt x="2212" y="741"/>
                  </a:cubicBezTo>
                  <a:close/>
                  <a:moveTo>
                    <a:pt x="2220" y="1"/>
                  </a:moveTo>
                  <a:cubicBezTo>
                    <a:pt x="1599" y="1"/>
                    <a:pt x="988" y="295"/>
                    <a:pt x="610" y="844"/>
                  </a:cubicBezTo>
                  <a:cubicBezTo>
                    <a:pt x="0" y="1731"/>
                    <a:pt x="222" y="2896"/>
                    <a:pt x="1109" y="3561"/>
                  </a:cubicBezTo>
                  <a:cubicBezTo>
                    <a:pt x="1509" y="3859"/>
                    <a:pt x="1914" y="3985"/>
                    <a:pt x="2295" y="3985"/>
                  </a:cubicBezTo>
                  <a:cubicBezTo>
                    <a:pt x="3976" y="3985"/>
                    <a:pt x="5181" y="1520"/>
                    <a:pt x="3327" y="345"/>
                  </a:cubicBezTo>
                  <a:cubicBezTo>
                    <a:pt x="2989" y="113"/>
                    <a:pt x="2603" y="1"/>
                    <a:pt x="2220" y="1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30"/>
            <p:cNvSpPr/>
            <p:nvPr/>
          </p:nvSpPr>
          <p:spPr>
            <a:xfrm>
              <a:off x="4297375" y="1798575"/>
              <a:ext cx="223800" cy="159925"/>
            </a:xfrm>
            <a:custGeom>
              <a:rect b="b" l="l" r="r" t="t"/>
              <a:pathLst>
                <a:path extrusionOk="0" h="6397" w="8952">
                  <a:moveTo>
                    <a:pt x="4448" y="1221"/>
                  </a:moveTo>
                  <a:cubicBezTo>
                    <a:pt x="5829" y="1221"/>
                    <a:pt x="7138" y="2784"/>
                    <a:pt x="6068" y="4290"/>
                  </a:cubicBezTo>
                  <a:lnTo>
                    <a:pt x="6123" y="4290"/>
                  </a:lnTo>
                  <a:cubicBezTo>
                    <a:pt x="5690" y="4915"/>
                    <a:pt x="5114" y="5174"/>
                    <a:pt x="4549" y="5174"/>
                  </a:cubicBezTo>
                  <a:cubicBezTo>
                    <a:pt x="3160" y="5174"/>
                    <a:pt x="1843" y="3609"/>
                    <a:pt x="2907" y="2072"/>
                  </a:cubicBezTo>
                  <a:cubicBezTo>
                    <a:pt x="3334" y="1470"/>
                    <a:pt x="3897" y="1221"/>
                    <a:pt x="4448" y="1221"/>
                  </a:cubicBezTo>
                  <a:close/>
                  <a:moveTo>
                    <a:pt x="4591" y="1"/>
                  </a:moveTo>
                  <a:cubicBezTo>
                    <a:pt x="1888" y="1"/>
                    <a:pt x="0" y="3787"/>
                    <a:pt x="2741" y="5842"/>
                  </a:cubicBezTo>
                  <a:cubicBezTo>
                    <a:pt x="3240" y="6175"/>
                    <a:pt x="3905" y="6397"/>
                    <a:pt x="4571" y="6397"/>
                  </a:cubicBezTo>
                  <a:cubicBezTo>
                    <a:pt x="7676" y="6397"/>
                    <a:pt x="8951" y="2349"/>
                    <a:pt x="6401" y="575"/>
                  </a:cubicBezTo>
                  <a:cubicBezTo>
                    <a:pt x="5785" y="174"/>
                    <a:pt x="5169" y="1"/>
                    <a:pt x="4591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30"/>
            <p:cNvSpPr/>
            <p:nvPr/>
          </p:nvSpPr>
          <p:spPr>
            <a:xfrm>
              <a:off x="4200925" y="1939075"/>
              <a:ext cx="58250" cy="62400"/>
            </a:xfrm>
            <a:custGeom>
              <a:rect b="b" l="l" r="r" t="t"/>
              <a:pathLst>
                <a:path extrusionOk="0" h="2496" w="2330">
                  <a:moveTo>
                    <a:pt x="998" y="1"/>
                  </a:moveTo>
                  <a:lnTo>
                    <a:pt x="0" y="1442"/>
                  </a:lnTo>
                  <a:lnTo>
                    <a:pt x="1442" y="2496"/>
                  </a:lnTo>
                  <a:lnTo>
                    <a:pt x="2329" y="1165"/>
                  </a:lnTo>
                  <a:cubicBezTo>
                    <a:pt x="1941" y="777"/>
                    <a:pt x="1497" y="389"/>
                    <a:pt x="99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0"/>
            <p:cNvSpPr/>
            <p:nvPr/>
          </p:nvSpPr>
          <p:spPr>
            <a:xfrm>
              <a:off x="4390850" y="1728000"/>
              <a:ext cx="113700" cy="96050"/>
            </a:xfrm>
            <a:custGeom>
              <a:rect b="b" l="l" r="r" t="t"/>
              <a:pathLst>
                <a:path extrusionOk="0" h="3842" w="4548">
                  <a:moveTo>
                    <a:pt x="3123" y="0"/>
                  </a:moveTo>
                  <a:cubicBezTo>
                    <a:pt x="1894" y="0"/>
                    <a:pt x="737" y="555"/>
                    <a:pt x="0" y="1568"/>
                  </a:cubicBezTo>
                  <a:cubicBezTo>
                    <a:pt x="100" y="1561"/>
                    <a:pt x="199" y="1558"/>
                    <a:pt x="299" y="1558"/>
                  </a:cubicBezTo>
                  <a:cubicBezTo>
                    <a:pt x="1971" y="1558"/>
                    <a:pt x="3605" y="2428"/>
                    <a:pt x="4547" y="3841"/>
                  </a:cubicBezTo>
                  <a:cubicBezTo>
                    <a:pt x="4270" y="2399"/>
                    <a:pt x="4103" y="1568"/>
                    <a:pt x="3882" y="70"/>
                  </a:cubicBezTo>
                  <a:cubicBezTo>
                    <a:pt x="3628" y="23"/>
                    <a:pt x="3374" y="0"/>
                    <a:pt x="312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30"/>
            <p:cNvSpPr/>
            <p:nvPr/>
          </p:nvSpPr>
          <p:spPr>
            <a:xfrm>
              <a:off x="4207850" y="1671975"/>
              <a:ext cx="182600" cy="194000"/>
            </a:xfrm>
            <a:custGeom>
              <a:rect b="b" l="l" r="r" t="t"/>
              <a:pathLst>
                <a:path extrusionOk="0" h="7760" w="7304">
                  <a:moveTo>
                    <a:pt x="4867" y="0"/>
                  </a:moveTo>
                  <a:cubicBezTo>
                    <a:pt x="4745" y="0"/>
                    <a:pt x="4620" y="12"/>
                    <a:pt x="4492" y="38"/>
                  </a:cubicBezTo>
                  <a:cubicBezTo>
                    <a:pt x="3938" y="93"/>
                    <a:pt x="3494" y="426"/>
                    <a:pt x="3217" y="814"/>
                  </a:cubicBezTo>
                  <a:lnTo>
                    <a:pt x="0" y="5528"/>
                  </a:lnTo>
                  <a:cubicBezTo>
                    <a:pt x="389" y="5749"/>
                    <a:pt x="555" y="6193"/>
                    <a:pt x="500" y="6692"/>
                  </a:cubicBezTo>
                  <a:cubicBezTo>
                    <a:pt x="444" y="7025"/>
                    <a:pt x="555" y="7358"/>
                    <a:pt x="832" y="7524"/>
                  </a:cubicBezTo>
                  <a:lnTo>
                    <a:pt x="943" y="7635"/>
                  </a:lnTo>
                  <a:cubicBezTo>
                    <a:pt x="1082" y="7718"/>
                    <a:pt x="1248" y="7760"/>
                    <a:pt x="1414" y="7760"/>
                  </a:cubicBezTo>
                  <a:cubicBezTo>
                    <a:pt x="1581" y="7760"/>
                    <a:pt x="1747" y="7718"/>
                    <a:pt x="1886" y="7635"/>
                  </a:cubicBezTo>
                  <a:cubicBezTo>
                    <a:pt x="2069" y="7530"/>
                    <a:pt x="2277" y="7475"/>
                    <a:pt x="2486" y="7475"/>
                  </a:cubicBezTo>
                  <a:cubicBezTo>
                    <a:pt x="2721" y="7475"/>
                    <a:pt x="2956" y="7544"/>
                    <a:pt x="3161" y="7690"/>
                  </a:cubicBezTo>
                  <a:lnTo>
                    <a:pt x="6433" y="3032"/>
                  </a:lnTo>
                  <a:cubicBezTo>
                    <a:pt x="7303" y="1753"/>
                    <a:pt x="6330" y="0"/>
                    <a:pt x="486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30"/>
            <p:cNvSpPr/>
            <p:nvPr/>
          </p:nvSpPr>
          <p:spPr>
            <a:xfrm>
              <a:off x="4152400" y="1901650"/>
              <a:ext cx="58250" cy="56850"/>
            </a:xfrm>
            <a:custGeom>
              <a:rect b="b" l="l" r="r" t="t"/>
              <a:pathLst>
                <a:path extrusionOk="0" h="2274" w="2330">
                  <a:moveTo>
                    <a:pt x="888" y="0"/>
                  </a:moveTo>
                  <a:lnTo>
                    <a:pt x="0" y="1276"/>
                  </a:lnTo>
                  <a:lnTo>
                    <a:pt x="1498" y="2274"/>
                  </a:lnTo>
                  <a:lnTo>
                    <a:pt x="2329" y="999"/>
                  </a:lnTo>
                  <a:lnTo>
                    <a:pt x="1609" y="499"/>
                  </a:lnTo>
                  <a:cubicBezTo>
                    <a:pt x="1387" y="333"/>
                    <a:pt x="1165" y="167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30"/>
            <p:cNvSpPr/>
            <p:nvPr/>
          </p:nvSpPr>
          <p:spPr>
            <a:xfrm>
              <a:off x="3943075" y="1883625"/>
              <a:ext cx="357675" cy="286975"/>
            </a:xfrm>
            <a:custGeom>
              <a:rect b="b" l="l" r="r" t="t"/>
              <a:pathLst>
                <a:path extrusionOk="0" h="11479" w="14307">
                  <a:moveTo>
                    <a:pt x="943" y="1"/>
                  </a:moveTo>
                  <a:lnTo>
                    <a:pt x="0" y="1331"/>
                  </a:lnTo>
                  <a:cubicBezTo>
                    <a:pt x="333" y="3106"/>
                    <a:pt x="499" y="4104"/>
                    <a:pt x="832" y="5934"/>
                  </a:cubicBezTo>
                  <a:lnTo>
                    <a:pt x="8817" y="11479"/>
                  </a:lnTo>
                  <a:lnTo>
                    <a:pt x="13419" y="10647"/>
                  </a:lnTo>
                  <a:lnTo>
                    <a:pt x="14307" y="9316"/>
                  </a:lnTo>
                  <a:cubicBezTo>
                    <a:pt x="12366" y="9205"/>
                    <a:pt x="9482" y="8041"/>
                    <a:pt x="6654" y="6045"/>
                  </a:cubicBezTo>
                  <a:cubicBezTo>
                    <a:pt x="3771" y="4104"/>
                    <a:pt x="1719" y="1775"/>
                    <a:pt x="943" y="1"/>
                  </a:cubicBez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30"/>
            <p:cNvSpPr/>
            <p:nvPr/>
          </p:nvSpPr>
          <p:spPr>
            <a:xfrm>
              <a:off x="4096950" y="1871150"/>
              <a:ext cx="61025" cy="56850"/>
            </a:xfrm>
            <a:custGeom>
              <a:rect b="b" l="l" r="r" t="t"/>
              <a:pathLst>
                <a:path extrusionOk="0" h="2274" w="2441">
                  <a:moveTo>
                    <a:pt x="888" y="0"/>
                  </a:moveTo>
                  <a:lnTo>
                    <a:pt x="0" y="1276"/>
                  </a:lnTo>
                  <a:lnTo>
                    <a:pt x="1442" y="2274"/>
                  </a:lnTo>
                  <a:lnTo>
                    <a:pt x="2440" y="832"/>
                  </a:lnTo>
                  <a:cubicBezTo>
                    <a:pt x="1941" y="500"/>
                    <a:pt x="1387" y="222"/>
                    <a:pt x="888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30"/>
            <p:cNvSpPr/>
            <p:nvPr/>
          </p:nvSpPr>
          <p:spPr>
            <a:xfrm>
              <a:off x="4169025" y="1574475"/>
              <a:ext cx="113700" cy="104000"/>
            </a:xfrm>
            <a:custGeom>
              <a:rect b="b" l="l" r="r" t="t"/>
              <a:pathLst>
                <a:path extrusionOk="0" h="4160" w="4548">
                  <a:moveTo>
                    <a:pt x="3827" y="1"/>
                  </a:moveTo>
                  <a:lnTo>
                    <a:pt x="1" y="666"/>
                  </a:lnTo>
                  <a:cubicBezTo>
                    <a:pt x="1775" y="1110"/>
                    <a:pt x="3217" y="2441"/>
                    <a:pt x="3772" y="4160"/>
                  </a:cubicBezTo>
                  <a:cubicBezTo>
                    <a:pt x="4548" y="2884"/>
                    <a:pt x="4548" y="1276"/>
                    <a:pt x="3827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30"/>
            <p:cNvSpPr/>
            <p:nvPr/>
          </p:nvSpPr>
          <p:spPr>
            <a:xfrm>
              <a:off x="4033175" y="1927675"/>
              <a:ext cx="203800" cy="141750"/>
            </a:xfrm>
            <a:custGeom>
              <a:rect b="b" l="l" r="r" t="t"/>
              <a:pathLst>
                <a:path extrusionOk="0" h="5670" w="8152">
                  <a:moveTo>
                    <a:pt x="283" y="0"/>
                  </a:moveTo>
                  <a:cubicBezTo>
                    <a:pt x="185" y="0"/>
                    <a:pt x="90" y="4"/>
                    <a:pt x="1" y="13"/>
                  </a:cubicBezTo>
                  <a:lnTo>
                    <a:pt x="167" y="235"/>
                  </a:lnTo>
                  <a:cubicBezTo>
                    <a:pt x="278" y="290"/>
                    <a:pt x="333" y="346"/>
                    <a:pt x="389" y="401"/>
                  </a:cubicBezTo>
                  <a:cubicBezTo>
                    <a:pt x="444" y="512"/>
                    <a:pt x="500" y="568"/>
                    <a:pt x="555" y="623"/>
                  </a:cubicBezTo>
                  <a:lnTo>
                    <a:pt x="777" y="789"/>
                  </a:lnTo>
                  <a:lnTo>
                    <a:pt x="1387" y="1399"/>
                  </a:lnTo>
                  <a:lnTo>
                    <a:pt x="1720" y="1677"/>
                  </a:lnTo>
                  <a:cubicBezTo>
                    <a:pt x="1831" y="1787"/>
                    <a:pt x="1997" y="1898"/>
                    <a:pt x="2108" y="2009"/>
                  </a:cubicBezTo>
                  <a:cubicBezTo>
                    <a:pt x="2163" y="2065"/>
                    <a:pt x="2219" y="2120"/>
                    <a:pt x="2330" y="2176"/>
                  </a:cubicBezTo>
                  <a:cubicBezTo>
                    <a:pt x="2330" y="2231"/>
                    <a:pt x="2385" y="2286"/>
                    <a:pt x="2440" y="2286"/>
                  </a:cubicBezTo>
                  <a:cubicBezTo>
                    <a:pt x="2607" y="2397"/>
                    <a:pt x="2773" y="2508"/>
                    <a:pt x="2884" y="2619"/>
                  </a:cubicBezTo>
                  <a:lnTo>
                    <a:pt x="2995" y="2730"/>
                  </a:lnTo>
                  <a:lnTo>
                    <a:pt x="3161" y="2841"/>
                  </a:lnTo>
                  <a:lnTo>
                    <a:pt x="3439" y="3063"/>
                  </a:lnTo>
                  <a:cubicBezTo>
                    <a:pt x="3550" y="3118"/>
                    <a:pt x="3660" y="3229"/>
                    <a:pt x="3771" y="3285"/>
                  </a:cubicBezTo>
                  <a:lnTo>
                    <a:pt x="4159" y="3562"/>
                  </a:lnTo>
                  <a:lnTo>
                    <a:pt x="4437" y="3728"/>
                  </a:lnTo>
                  <a:lnTo>
                    <a:pt x="4548" y="3839"/>
                  </a:lnTo>
                  <a:lnTo>
                    <a:pt x="4659" y="3895"/>
                  </a:lnTo>
                  <a:cubicBezTo>
                    <a:pt x="4825" y="4005"/>
                    <a:pt x="4991" y="4116"/>
                    <a:pt x="5158" y="4172"/>
                  </a:cubicBezTo>
                  <a:cubicBezTo>
                    <a:pt x="5213" y="4227"/>
                    <a:pt x="5269" y="4227"/>
                    <a:pt x="5324" y="4283"/>
                  </a:cubicBezTo>
                  <a:lnTo>
                    <a:pt x="5601" y="4449"/>
                  </a:lnTo>
                  <a:lnTo>
                    <a:pt x="5989" y="4671"/>
                  </a:lnTo>
                  <a:cubicBezTo>
                    <a:pt x="6100" y="4726"/>
                    <a:pt x="6211" y="4782"/>
                    <a:pt x="6378" y="4837"/>
                  </a:cubicBezTo>
                  <a:lnTo>
                    <a:pt x="7154" y="5225"/>
                  </a:lnTo>
                  <a:lnTo>
                    <a:pt x="7376" y="5336"/>
                  </a:lnTo>
                  <a:lnTo>
                    <a:pt x="7653" y="5447"/>
                  </a:lnTo>
                  <a:lnTo>
                    <a:pt x="7875" y="5558"/>
                  </a:lnTo>
                  <a:lnTo>
                    <a:pt x="8152" y="5669"/>
                  </a:lnTo>
                  <a:cubicBezTo>
                    <a:pt x="7819" y="4560"/>
                    <a:pt x="6599" y="3007"/>
                    <a:pt x="4825" y="1787"/>
                  </a:cubicBezTo>
                  <a:cubicBezTo>
                    <a:pt x="3187" y="610"/>
                    <a:pt x="1455" y="0"/>
                    <a:pt x="2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30"/>
            <p:cNvSpPr/>
            <p:nvPr/>
          </p:nvSpPr>
          <p:spPr>
            <a:xfrm>
              <a:off x="4041500" y="1846200"/>
              <a:ext cx="59625" cy="51325"/>
            </a:xfrm>
            <a:custGeom>
              <a:rect b="b" l="l" r="r" t="t"/>
              <a:pathLst>
                <a:path extrusionOk="0" h="2053" w="2385">
                  <a:moveTo>
                    <a:pt x="666" y="0"/>
                  </a:moveTo>
                  <a:lnTo>
                    <a:pt x="0" y="1054"/>
                  </a:lnTo>
                  <a:lnTo>
                    <a:pt x="1387" y="2052"/>
                  </a:lnTo>
                  <a:lnTo>
                    <a:pt x="2385" y="666"/>
                  </a:lnTo>
                  <a:cubicBezTo>
                    <a:pt x="1830" y="389"/>
                    <a:pt x="1276" y="222"/>
                    <a:pt x="666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30"/>
            <p:cNvSpPr/>
            <p:nvPr/>
          </p:nvSpPr>
          <p:spPr>
            <a:xfrm>
              <a:off x="3988825" y="1842050"/>
              <a:ext cx="338275" cy="241975"/>
            </a:xfrm>
            <a:custGeom>
              <a:rect b="b" l="l" r="r" t="t"/>
              <a:pathLst>
                <a:path extrusionOk="0" h="9679" w="13531">
                  <a:moveTo>
                    <a:pt x="1941" y="0"/>
                  </a:moveTo>
                  <a:lnTo>
                    <a:pt x="1276" y="998"/>
                  </a:lnTo>
                  <a:lnTo>
                    <a:pt x="56" y="166"/>
                  </a:lnTo>
                  <a:lnTo>
                    <a:pt x="56" y="166"/>
                  </a:lnTo>
                  <a:cubicBezTo>
                    <a:pt x="0" y="388"/>
                    <a:pt x="111" y="1054"/>
                    <a:pt x="943" y="2329"/>
                  </a:cubicBezTo>
                  <a:cubicBezTo>
                    <a:pt x="1165" y="2662"/>
                    <a:pt x="1442" y="2994"/>
                    <a:pt x="1775" y="3383"/>
                  </a:cubicBezTo>
                  <a:cubicBezTo>
                    <a:pt x="1859" y="3375"/>
                    <a:pt x="1946" y="3371"/>
                    <a:pt x="2038" y="3371"/>
                  </a:cubicBezTo>
                  <a:cubicBezTo>
                    <a:pt x="3211" y="3371"/>
                    <a:pt x="4953" y="4025"/>
                    <a:pt x="6599" y="5157"/>
                  </a:cubicBezTo>
                  <a:cubicBezTo>
                    <a:pt x="8373" y="6377"/>
                    <a:pt x="9593" y="7874"/>
                    <a:pt x="9926" y="9039"/>
                  </a:cubicBezTo>
                  <a:cubicBezTo>
                    <a:pt x="10370" y="9205"/>
                    <a:pt x="10758" y="9371"/>
                    <a:pt x="11257" y="9482"/>
                  </a:cubicBezTo>
                  <a:cubicBezTo>
                    <a:pt x="11894" y="9629"/>
                    <a:pt x="12368" y="9679"/>
                    <a:pt x="12719" y="9679"/>
                  </a:cubicBezTo>
                  <a:cubicBezTo>
                    <a:pt x="13162" y="9679"/>
                    <a:pt x="13406" y="9600"/>
                    <a:pt x="13530" y="9538"/>
                  </a:cubicBezTo>
                  <a:lnTo>
                    <a:pt x="12310" y="8706"/>
                  </a:lnTo>
                  <a:lnTo>
                    <a:pt x="13031" y="7652"/>
                  </a:lnTo>
                  <a:cubicBezTo>
                    <a:pt x="12920" y="7541"/>
                    <a:pt x="12865" y="7375"/>
                    <a:pt x="12754" y="7264"/>
                  </a:cubicBezTo>
                  <a:cubicBezTo>
                    <a:pt x="12699" y="7153"/>
                    <a:pt x="12643" y="7098"/>
                    <a:pt x="12588" y="6987"/>
                  </a:cubicBezTo>
                  <a:lnTo>
                    <a:pt x="11867" y="8040"/>
                  </a:lnTo>
                  <a:lnTo>
                    <a:pt x="10425" y="6987"/>
                  </a:lnTo>
                  <a:lnTo>
                    <a:pt x="11423" y="5601"/>
                  </a:lnTo>
                  <a:lnTo>
                    <a:pt x="10869" y="5046"/>
                  </a:lnTo>
                  <a:lnTo>
                    <a:pt x="9981" y="6377"/>
                  </a:lnTo>
                  <a:lnTo>
                    <a:pt x="8484" y="5323"/>
                  </a:lnTo>
                  <a:lnTo>
                    <a:pt x="9482" y="3882"/>
                  </a:lnTo>
                  <a:lnTo>
                    <a:pt x="8872" y="3438"/>
                  </a:lnTo>
                  <a:lnTo>
                    <a:pt x="8041" y="4658"/>
                  </a:lnTo>
                  <a:lnTo>
                    <a:pt x="6599" y="3660"/>
                  </a:lnTo>
                  <a:lnTo>
                    <a:pt x="7431" y="2440"/>
                  </a:lnTo>
                  <a:lnTo>
                    <a:pt x="6765" y="1996"/>
                  </a:lnTo>
                  <a:lnTo>
                    <a:pt x="5767" y="3438"/>
                  </a:lnTo>
                  <a:lnTo>
                    <a:pt x="4270" y="2440"/>
                  </a:lnTo>
                  <a:lnTo>
                    <a:pt x="5213" y="1164"/>
                  </a:lnTo>
                  <a:cubicBezTo>
                    <a:pt x="4991" y="1054"/>
                    <a:pt x="4769" y="943"/>
                    <a:pt x="4492" y="832"/>
                  </a:cubicBezTo>
                  <a:lnTo>
                    <a:pt x="3494" y="2218"/>
                  </a:lnTo>
                  <a:lnTo>
                    <a:pt x="2052" y="1220"/>
                  </a:lnTo>
                  <a:lnTo>
                    <a:pt x="2773" y="166"/>
                  </a:lnTo>
                  <a:cubicBezTo>
                    <a:pt x="2662" y="166"/>
                    <a:pt x="2551" y="111"/>
                    <a:pt x="2440" y="111"/>
                  </a:cubicBezTo>
                  <a:cubicBezTo>
                    <a:pt x="2274" y="55"/>
                    <a:pt x="2107" y="0"/>
                    <a:pt x="1941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30"/>
            <p:cNvSpPr/>
            <p:nvPr/>
          </p:nvSpPr>
          <p:spPr>
            <a:xfrm>
              <a:off x="4019325" y="1574475"/>
              <a:ext cx="485225" cy="467200"/>
            </a:xfrm>
            <a:custGeom>
              <a:rect b="b" l="l" r="r" t="t"/>
              <a:pathLst>
                <a:path extrusionOk="0" h="18688" w="19409">
                  <a:moveTo>
                    <a:pt x="12408" y="3900"/>
                  </a:moveTo>
                  <a:cubicBezTo>
                    <a:pt x="13871" y="3900"/>
                    <a:pt x="14844" y="5653"/>
                    <a:pt x="13974" y="6932"/>
                  </a:cubicBezTo>
                  <a:lnTo>
                    <a:pt x="10702" y="11590"/>
                  </a:lnTo>
                  <a:cubicBezTo>
                    <a:pt x="10497" y="11444"/>
                    <a:pt x="10262" y="11375"/>
                    <a:pt x="10027" y="11375"/>
                  </a:cubicBezTo>
                  <a:cubicBezTo>
                    <a:pt x="9818" y="11375"/>
                    <a:pt x="9610" y="11430"/>
                    <a:pt x="9427" y="11535"/>
                  </a:cubicBezTo>
                  <a:cubicBezTo>
                    <a:pt x="9288" y="11618"/>
                    <a:pt x="9122" y="11660"/>
                    <a:pt x="8955" y="11660"/>
                  </a:cubicBezTo>
                  <a:cubicBezTo>
                    <a:pt x="8789" y="11660"/>
                    <a:pt x="8623" y="11618"/>
                    <a:pt x="8484" y="11535"/>
                  </a:cubicBezTo>
                  <a:lnTo>
                    <a:pt x="8373" y="11424"/>
                  </a:lnTo>
                  <a:cubicBezTo>
                    <a:pt x="8096" y="11258"/>
                    <a:pt x="7985" y="10925"/>
                    <a:pt x="8041" y="10592"/>
                  </a:cubicBezTo>
                  <a:cubicBezTo>
                    <a:pt x="8096" y="10093"/>
                    <a:pt x="7930" y="9649"/>
                    <a:pt x="7541" y="9428"/>
                  </a:cubicBezTo>
                  <a:lnTo>
                    <a:pt x="10758" y="4714"/>
                  </a:lnTo>
                  <a:cubicBezTo>
                    <a:pt x="11035" y="4326"/>
                    <a:pt x="11479" y="3993"/>
                    <a:pt x="12033" y="3938"/>
                  </a:cubicBezTo>
                  <a:cubicBezTo>
                    <a:pt x="12161" y="3912"/>
                    <a:pt x="12286" y="3900"/>
                    <a:pt x="12408" y="3900"/>
                  </a:cubicBezTo>
                  <a:close/>
                  <a:moveTo>
                    <a:pt x="9815" y="1"/>
                  </a:moveTo>
                  <a:cubicBezTo>
                    <a:pt x="10591" y="1276"/>
                    <a:pt x="10591" y="2884"/>
                    <a:pt x="9760" y="4160"/>
                  </a:cubicBezTo>
                  <a:cubicBezTo>
                    <a:pt x="9205" y="2441"/>
                    <a:pt x="7819" y="1110"/>
                    <a:pt x="6044" y="666"/>
                  </a:cubicBezTo>
                  <a:lnTo>
                    <a:pt x="5323" y="1775"/>
                  </a:lnTo>
                  <a:cubicBezTo>
                    <a:pt x="5989" y="1775"/>
                    <a:pt x="6599" y="1942"/>
                    <a:pt x="7153" y="2330"/>
                  </a:cubicBezTo>
                  <a:cubicBezTo>
                    <a:pt x="10000" y="4364"/>
                    <a:pt x="8060" y="8202"/>
                    <a:pt x="5353" y="8202"/>
                  </a:cubicBezTo>
                  <a:cubicBezTo>
                    <a:pt x="4738" y="8202"/>
                    <a:pt x="4084" y="8004"/>
                    <a:pt x="3438" y="7542"/>
                  </a:cubicBezTo>
                  <a:cubicBezTo>
                    <a:pt x="2884" y="7154"/>
                    <a:pt x="2495" y="6655"/>
                    <a:pt x="2274" y="5990"/>
                  </a:cubicBezTo>
                  <a:lnTo>
                    <a:pt x="1442" y="7210"/>
                  </a:lnTo>
                  <a:cubicBezTo>
                    <a:pt x="2495" y="8319"/>
                    <a:pt x="3882" y="9039"/>
                    <a:pt x="5379" y="9317"/>
                  </a:cubicBezTo>
                  <a:cubicBezTo>
                    <a:pt x="5379" y="9317"/>
                    <a:pt x="5022" y="9367"/>
                    <a:pt x="4474" y="9367"/>
                  </a:cubicBezTo>
                  <a:cubicBezTo>
                    <a:pt x="3496" y="9367"/>
                    <a:pt x="1910" y="9207"/>
                    <a:pt x="666" y="8319"/>
                  </a:cubicBezTo>
                  <a:lnTo>
                    <a:pt x="0" y="9317"/>
                  </a:lnTo>
                  <a:cubicBezTo>
                    <a:pt x="1941" y="9428"/>
                    <a:pt x="4824" y="10592"/>
                    <a:pt x="7652" y="12588"/>
                  </a:cubicBezTo>
                  <a:cubicBezTo>
                    <a:pt x="10536" y="14529"/>
                    <a:pt x="12588" y="16858"/>
                    <a:pt x="13364" y="18688"/>
                  </a:cubicBezTo>
                  <a:lnTo>
                    <a:pt x="14085" y="17634"/>
                  </a:lnTo>
                  <a:cubicBezTo>
                    <a:pt x="12144" y="16304"/>
                    <a:pt x="11534" y="13587"/>
                    <a:pt x="11534" y="13586"/>
                  </a:cubicBezTo>
                  <a:lnTo>
                    <a:pt x="11534" y="13586"/>
                  </a:lnTo>
                  <a:cubicBezTo>
                    <a:pt x="12310" y="14917"/>
                    <a:pt x="13419" y="15971"/>
                    <a:pt x="14806" y="16581"/>
                  </a:cubicBezTo>
                  <a:lnTo>
                    <a:pt x="15693" y="15361"/>
                  </a:lnTo>
                  <a:cubicBezTo>
                    <a:pt x="15027" y="15361"/>
                    <a:pt x="14362" y="15139"/>
                    <a:pt x="13807" y="14806"/>
                  </a:cubicBezTo>
                  <a:cubicBezTo>
                    <a:pt x="10949" y="12765"/>
                    <a:pt x="12917" y="8904"/>
                    <a:pt x="15640" y="8904"/>
                  </a:cubicBezTo>
                  <a:cubicBezTo>
                    <a:pt x="16245" y="8904"/>
                    <a:pt x="16888" y="9095"/>
                    <a:pt x="17523" y="9539"/>
                  </a:cubicBezTo>
                  <a:cubicBezTo>
                    <a:pt x="18022" y="9927"/>
                    <a:pt x="18465" y="10426"/>
                    <a:pt x="18687" y="11091"/>
                  </a:cubicBezTo>
                  <a:lnTo>
                    <a:pt x="19408" y="10038"/>
                  </a:lnTo>
                  <a:cubicBezTo>
                    <a:pt x="18439" y="8585"/>
                    <a:pt x="16792" y="7706"/>
                    <a:pt x="15023" y="7706"/>
                  </a:cubicBezTo>
                  <a:cubicBezTo>
                    <a:pt x="14969" y="7706"/>
                    <a:pt x="14915" y="7707"/>
                    <a:pt x="14861" y="7709"/>
                  </a:cubicBezTo>
                  <a:cubicBezTo>
                    <a:pt x="15652" y="6732"/>
                    <a:pt x="16833" y="6145"/>
                    <a:pt x="18044" y="6145"/>
                  </a:cubicBezTo>
                  <a:cubicBezTo>
                    <a:pt x="18277" y="6145"/>
                    <a:pt x="18510" y="6167"/>
                    <a:pt x="18743" y="6211"/>
                  </a:cubicBezTo>
                  <a:lnTo>
                    <a:pt x="9815" y="1"/>
                  </a:lnTo>
                  <a:close/>
                </a:path>
              </a:pathLst>
            </a:custGeom>
            <a:solidFill>
              <a:srgbClr val="CE99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30"/>
            <p:cNvSpPr/>
            <p:nvPr/>
          </p:nvSpPr>
          <p:spPr>
            <a:xfrm>
              <a:off x="3990200" y="1839050"/>
              <a:ext cx="48550" cy="27975"/>
            </a:xfrm>
            <a:custGeom>
              <a:rect b="b" l="l" r="r" t="t"/>
              <a:pathLst>
                <a:path extrusionOk="0" h="1119" w="1942">
                  <a:moveTo>
                    <a:pt x="908" y="1"/>
                  </a:moveTo>
                  <a:cubicBezTo>
                    <a:pt x="311" y="1"/>
                    <a:pt x="39" y="155"/>
                    <a:pt x="1" y="231"/>
                  </a:cubicBezTo>
                  <a:cubicBezTo>
                    <a:pt x="1" y="231"/>
                    <a:pt x="1" y="286"/>
                    <a:pt x="1" y="286"/>
                  </a:cubicBezTo>
                  <a:lnTo>
                    <a:pt x="1221" y="1118"/>
                  </a:lnTo>
                  <a:lnTo>
                    <a:pt x="1941" y="120"/>
                  </a:lnTo>
                  <a:cubicBezTo>
                    <a:pt x="1523" y="33"/>
                    <a:pt x="1182" y="1"/>
                    <a:pt x="908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30"/>
            <p:cNvSpPr/>
            <p:nvPr/>
          </p:nvSpPr>
          <p:spPr>
            <a:xfrm>
              <a:off x="4117750" y="1669050"/>
              <a:ext cx="65550" cy="58600"/>
            </a:xfrm>
            <a:custGeom>
              <a:rect b="b" l="l" r="r" t="t"/>
              <a:pathLst>
                <a:path extrusionOk="0" h="2344" w="2622">
                  <a:moveTo>
                    <a:pt x="1343" y="1"/>
                  </a:moveTo>
                  <a:cubicBezTo>
                    <a:pt x="990" y="1"/>
                    <a:pt x="632" y="156"/>
                    <a:pt x="388" y="488"/>
                  </a:cubicBezTo>
                  <a:cubicBezTo>
                    <a:pt x="0" y="1042"/>
                    <a:pt x="167" y="1763"/>
                    <a:pt x="666" y="2151"/>
                  </a:cubicBezTo>
                  <a:cubicBezTo>
                    <a:pt x="878" y="2284"/>
                    <a:pt x="1104" y="2344"/>
                    <a:pt x="1322" y="2344"/>
                  </a:cubicBezTo>
                  <a:cubicBezTo>
                    <a:pt x="2012" y="2344"/>
                    <a:pt x="2622" y="1745"/>
                    <a:pt x="2495" y="987"/>
                  </a:cubicBezTo>
                  <a:cubicBezTo>
                    <a:pt x="2395" y="353"/>
                    <a:pt x="1875" y="1"/>
                    <a:pt x="1343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30"/>
            <p:cNvSpPr/>
            <p:nvPr/>
          </p:nvSpPr>
          <p:spPr>
            <a:xfrm>
              <a:off x="4088625" y="1649800"/>
              <a:ext cx="125650" cy="96900"/>
            </a:xfrm>
            <a:custGeom>
              <a:rect b="b" l="l" r="r" t="t"/>
              <a:pathLst>
                <a:path extrusionOk="0" h="3876" w="5026">
                  <a:moveTo>
                    <a:pt x="2424" y="692"/>
                  </a:moveTo>
                  <a:cubicBezTo>
                    <a:pt x="2663" y="692"/>
                    <a:pt x="2916" y="778"/>
                    <a:pt x="3161" y="980"/>
                  </a:cubicBezTo>
                  <a:cubicBezTo>
                    <a:pt x="4137" y="1724"/>
                    <a:pt x="3439" y="3089"/>
                    <a:pt x="2437" y="3089"/>
                  </a:cubicBezTo>
                  <a:cubicBezTo>
                    <a:pt x="2243" y="3089"/>
                    <a:pt x="2038" y="3038"/>
                    <a:pt x="1831" y="2921"/>
                  </a:cubicBezTo>
                  <a:cubicBezTo>
                    <a:pt x="666" y="2205"/>
                    <a:pt x="1419" y="692"/>
                    <a:pt x="2424" y="692"/>
                  </a:cubicBezTo>
                  <a:close/>
                  <a:moveTo>
                    <a:pt x="2550" y="0"/>
                  </a:moveTo>
                  <a:cubicBezTo>
                    <a:pt x="2425" y="0"/>
                    <a:pt x="2295" y="12"/>
                    <a:pt x="2163" y="38"/>
                  </a:cubicBezTo>
                  <a:cubicBezTo>
                    <a:pt x="444" y="315"/>
                    <a:pt x="1" y="2533"/>
                    <a:pt x="1387" y="3531"/>
                  </a:cubicBezTo>
                  <a:cubicBezTo>
                    <a:pt x="1725" y="3764"/>
                    <a:pt x="2112" y="3875"/>
                    <a:pt x="2494" y="3875"/>
                  </a:cubicBezTo>
                  <a:cubicBezTo>
                    <a:pt x="3116" y="3875"/>
                    <a:pt x="3727" y="3581"/>
                    <a:pt x="4104" y="3032"/>
                  </a:cubicBezTo>
                  <a:cubicBezTo>
                    <a:pt x="5025" y="1752"/>
                    <a:pt x="4057" y="0"/>
                    <a:pt x="2550" y="0"/>
                  </a:cubicBezTo>
                  <a:close/>
                </a:path>
              </a:pathLst>
            </a:custGeom>
            <a:solidFill>
              <a:srgbClr val="845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30"/>
            <p:cNvSpPr/>
            <p:nvPr/>
          </p:nvSpPr>
          <p:spPr>
            <a:xfrm>
              <a:off x="4035950" y="1756100"/>
              <a:ext cx="117850" cy="52625"/>
            </a:xfrm>
            <a:custGeom>
              <a:rect b="b" l="l" r="r" t="t"/>
              <a:pathLst>
                <a:path extrusionOk="0" h="2105" w="4714">
                  <a:moveTo>
                    <a:pt x="777" y="0"/>
                  </a:moveTo>
                  <a:lnTo>
                    <a:pt x="1" y="1109"/>
                  </a:lnTo>
                  <a:cubicBezTo>
                    <a:pt x="1226" y="1950"/>
                    <a:pt x="2784" y="2104"/>
                    <a:pt x="3765" y="2104"/>
                  </a:cubicBezTo>
                  <a:cubicBezTo>
                    <a:pt x="4338" y="2104"/>
                    <a:pt x="4714" y="2052"/>
                    <a:pt x="4714" y="2052"/>
                  </a:cubicBezTo>
                  <a:cubicBezTo>
                    <a:pt x="3217" y="1830"/>
                    <a:pt x="1830" y="1054"/>
                    <a:pt x="777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30"/>
            <p:cNvSpPr/>
            <p:nvPr/>
          </p:nvSpPr>
          <p:spPr>
            <a:xfrm>
              <a:off x="3955550" y="1806775"/>
              <a:ext cx="408975" cy="309950"/>
            </a:xfrm>
            <a:custGeom>
              <a:rect b="b" l="l" r="r" t="t"/>
              <a:pathLst>
                <a:path extrusionOk="0" h="12398" w="16359">
                  <a:moveTo>
                    <a:pt x="2252" y="1292"/>
                  </a:moveTo>
                  <a:cubicBezTo>
                    <a:pt x="2518" y="1292"/>
                    <a:pt x="2854" y="1324"/>
                    <a:pt x="3272" y="1411"/>
                  </a:cubicBezTo>
                  <a:cubicBezTo>
                    <a:pt x="3438" y="1411"/>
                    <a:pt x="3605" y="1466"/>
                    <a:pt x="3771" y="1522"/>
                  </a:cubicBezTo>
                  <a:cubicBezTo>
                    <a:pt x="3882" y="1522"/>
                    <a:pt x="3993" y="1577"/>
                    <a:pt x="4104" y="1577"/>
                  </a:cubicBezTo>
                  <a:cubicBezTo>
                    <a:pt x="4714" y="1799"/>
                    <a:pt x="5268" y="1966"/>
                    <a:pt x="5823" y="2243"/>
                  </a:cubicBezTo>
                  <a:cubicBezTo>
                    <a:pt x="6045" y="2354"/>
                    <a:pt x="6322" y="2465"/>
                    <a:pt x="6544" y="2575"/>
                  </a:cubicBezTo>
                  <a:cubicBezTo>
                    <a:pt x="7043" y="2797"/>
                    <a:pt x="7542" y="3075"/>
                    <a:pt x="8096" y="3407"/>
                  </a:cubicBezTo>
                  <a:lnTo>
                    <a:pt x="8762" y="3851"/>
                  </a:lnTo>
                  <a:cubicBezTo>
                    <a:pt x="9039" y="3962"/>
                    <a:pt x="9261" y="4128"/>
                    <a:pt x="9483" y="4294"/>
                  </a:cubicBezTo>
                  <a:lnTo>
                    <a:pt x="10203" y="4849"/>
                  </a:lnTo>
                  <a:lnTo>
                    <a:pt x="10813" y="5293"/>
                  </a:lnTo>
                  <a:cubicBezTo>
                    <a:pt x="11257" y="5681"/>
                    <a:pt x="11756" y="6069"/>
                    <a:pt x="12144" y="6457"/>
                  </a:cubicBezTo>
                  <a:lnTo>
                    <a:pt x="12699" y="7012"/>
                  </a:lnTo>
                  <a:cubicBezTo>
                    <a:pt x="13142" y="7455"/>
                    <a:pt x="13530" y="7899"/>
                    <a:pt x="13919" y="8398"/>
                  </a:cubicBezTo>
                  <a:cubicBezTo>
                    <a:pt x="13974" y="8509"/>
                    <a:pt x="14030" y="8620"/>
                    <a:pt x="14085" y="8675"/>
                  </a:cubicBezTo>
                  <a:cubicBezTo>
                    <a:pt x="14196" y="8786"/>
                    <a:pt x="14251" y="8952"/>
                    <a:pt x="14362" y="9119"/>
                  </a:cubicBezTo>
                  <a:cubicBezTo>
                    <a:pt x="15028" y="10228"/>
                    <a:pt x="14972" y="10838"/>
                    <a:pt x="14917" y="10893"/>
                  </a:cubicBezTo>
                  <a:cubicBezTo>
                    <a:pt x="14917" y="10949"/>
                    <a:pt x="14861" y="10949"/>
                    <a:pt x="14861" y="10949"/>
                  </a:cubicBezTo>
                  <a:cubicBezTo>
                    <a:pt x="14740" y="11040"/>
                    <a:pt x="14485" y="11131"/>
                    <a:pt x="14043" y="11131"/>
                  </a:cubicBezTo>
                  <a:cubicBezTo>
                    <a:pt x="13678" y="11131"/>
                    <a:pt x="13184" y="11069"/>
                    <a:pt x="12532" y="10893"/>
                  </a:cubicBezTo>
                  <a:cubicBezTo>
                    <a:pt x="12089" y="10782"/>
                    <a:pt x="11645" y="10616"/>
                    <a:pt x="11202" y="10450"/>
                  </a:cubicBezTo>
                  <a:lnTo>
                    <a:pt x="10980" y="10394"/>
                  </a:lnTo>
                  <a:lnTo>
                    <a:pt x="10702" y="10283"/>
                  </a:lnTo>
                  <a:lnTo>
                    <a:pt x="10425" y="10172"/>
                  </a:lnTo>
                  <a:lnTo>
                    <a:pt x="10203" y="10061"/>
                  </a:lnTo>
                  <a:lnTo>
                    <a:pt x="9427" y="9673"/>
                  </a:lnTo>
                  <a:cubicBezTo>
                    <a:pt x="9316" y="9618"/>
                    <a:pt x="9205" y="9507"/>
                    <a:pt x="9094" y="9451"/>
                  </a:cubicBezTo>
                  <a:lnTo>
                    <a:pt x="8651" y="9230"/>
                  </a:lnTo>
                  <a:lnTo>
                    <a:pt x="8429" y="9119"/>
                  </a:lnTo>
                  <a:cubicBezTo>
                    <a:pt x="8374" y="9063"/>
                    <a:pt x="8318" y="9008"/>
                    <a:pt x="8263" y="9008"/>
                  </a:cubicBezTo>
                  <a:cubicBezTo>
                    <a:pt x="8096" y="8897"/>
                    <a:pt x="7930" y="8786"/>
                    <a:pt x="7764" y="8675"/>
                  </a:cubicBezTo>
                  <a:lnTo>
                    <a:pt x="7653" y="8620"/>
                  </a:lnTo>
                  <a:lnTo>
                    <a:pt x="7486" y="8509"/>
                  </a:lnTo>
                  <a:lnTo>
                    <a:pt x="7209" y="8342"/>
                  </a:lnTo>
                  <a:lnTo>
                    <a:pt x="6876" y="8121"/>
                  </a:lnTo>
                  <a:cubicBezTo>
                    <a:pt x="6765" y="8010"/>
                    <a:pt x="6599" y="7954"/>
                    <a:pt x="6488" y="7843"/>
                  </a:cubicBezTo>
                  <a:lnTo>
                    <a:pt x="6211" y="7677"/>
                  </a:lnTo>
                  <a:lnTo>
                    <a:pt x="6100" y="7566"/>
                  </a:lnTo>
                  <a:lnTo>
                    <a:pt x="5989" y="7455"/>
                  </a:lnTo>
                  <a:cubicBezTo>
                    <a:pt x="5823" y="7344"/>
                    <a:pt x="5656" y="7233"/>
                    <a:pt x="5545" y="7122"/>
                  </a:cubicBezTo>
                  <a:cubicBezTo>
                    <a:pt x="5490" y="7067"/>
                    <a:pt x="5435" y="7012"/>
                    <a:pt x="5379" y="6956"/>
                  </a:cubicBezTo>
                  <a:cubicBezTo>
                    <a:pt x="5324" y="6956"/>
                    <a:pt x="5213" y="6901"/>
                    <a:pt x="5157" y="6790"/>
                  </a:cubicBezTo>
                  <a:cubicBezTo>
                    <a:pt x="5046" y="6734"/>
                    <a:pt x="4936" y="6623"/>
                    <a:pt x="4825" y="6513"/>
                  </a:cubicBezTo>
                  <a:lnTo>
                    <a:pt x="4492" y="6235"/>
                  </a:lnTo>
                  <a:lnTo>
                    <a:pt x="3882" y="5625"/>
                  </a:lnTo>
                  <a:lnTo>
                    <a:pt x="3716" y="5459"/>
                  </a:lnTo>
                  <a:cubicBezTo>
                    <a:pt x="3605" y="5404"/>
                    <a:pt x="3549" y="5293"/>
                    <a:pt x="3494" y="5237"/>
                  </a:cubicBezTo>
                  <a:cubicBezTo>
                    <a:pt x="3438" y="5182"/>
                    <a:pt x="3383" y="5126"/>
                    <a:pt x="3327" y="5015"/>
                  </a:cubicBezTo>
                  <a:lnTo>
                    <a:pt x="3106" y="4849"/>
                  </a:lnTo>
                  <a:cubicBezTo>
                    <a:pt x="2773" y="4461"/>
                    <a:pt x="2496" y="4073"/>
                    <a:pt x="2274" y="3740"/>
                  </a:cubicBezTo>
                  <a:cubicBezTo>
                    <a:pt x="1442" y="2520"/>
                    <a:pt x="1331" y="1799"/>
                    <a:pt x="1387" y="1577"/>
                  </a:cubicBezTo>
                  <a:cubicBezTo>
                    <a:pt x="1387" y="1577"/>
                    <a:pt x="1387" y="1522"/>
                    <a:pt x="1387" y="1522"/>
                  </a:cubicBezTo>
                  <a:cubicBezTo>
                    <a:pt x="1425" y="1446"/>
                    <a:pt x="1671" y="1292"/>
                    <a:pt x="2252" y="1292"/>
                  </a:cubicBezTo>
                  <a:close/>
                  <a:moveTo>
                    <a:pt x="2160" y="1"/>
                  </a:moveTo>
                  <a:cubicBezTo>
                    <a:pt x="1500" y="1"/>
                    <a:pt x="863" y="279"/>
                    <a:pt x="389" y="801"/>
                  </a:cubicBezTo>
                  <a:cubicBezTo>
                    <a:pt x="0" y="1356"/>
                    <a:pt x="56" y="2132"/>
                    <a:pt x="444" y="3075"/>
                  </a:cubicBezTo>
                  <a:cubicBezTo>
                    <a:pt x="1165" y="4849"/>
                    <a:pt x="3272" y="7178"/>
                    <a:pt x="6100" y="9119"/>
                  </a:cubicBezTo>
                  <a:cubicBezTo>
                    <a:pt x="8983" y="11115"/>
                    <a:pt x="11867" y="12279"/>
                    <a:pt x="13808" y="12390"/>
                  </a:cubicBezTo>
                  <a:cubicBezTo>
                    <a:pt x="13897" y="12395"/>
                    <a:pt x="13983" y="12397"/>
                    <a:pt x="14068" y="12397"/>
                  </a:cubicBezTo>
                  <a:cubicBezTo>
                    <a:pt x="14981" y="12397"/>
                    <a:pt x="15615" y="12126"/>
                    <a:pt x="15970" y="11669"/>
                  </a:cubicBezTo>
                  <a:cubicBezTo>
                    <a:pt x="16358" y="11115"/>
                    <a:pt x="16303" y="10283"/>
                    <a:pt x="15915" y="9396"/>
                  </a:cubicBezTo>
                  <a:cubicBezTo>
                    <a:pt x="15139" y="7566"/>
                    <a:pt x="13087" y="5237"/>
                    <a:pt x="10203" y="3296"/>
                  </a:cubicBezTo>
                  <a:cubicBezTo>
                    <a:pt x="7375" y="1300"/>
                    <a:pt x="4492" y="136"/>
                    <a:pt x="2496" y="25"/>
                  </a:cubicBezTo>
                  <a:cubicBezTo>
                    <a:pt x="2384" y="9"/>
                    <a:pt x="2272" y="1"/>
                    <a:pt x="2160" y="1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30"/>
            <p:cNvSpPr/>
            <p:nvPr/>
          </p:nvSpPr>
          <p:spPr>
            <a:xfrm>
              <a:off x="4052575" y="1618850"/>
              <a:ext cx="189950" cy="158725"/>
            </a:xfrm>
            <a:custGeom>
              <a:rect b="b" l="l" r="r" t="t"/>
              <a:pathLst>
                <a:path extrusionOk="0" h="6349" w="7598">
                  <a:moveTo>
                    <a:pt x="3995" y="1264"/>
                  </a:moveTo>
                  <a:cubicBezTo>
                    <a:pt x="4378" y="1264"/>
                    <a:pt x="4764" y="1376"/>
                    <a:pt x="5102" y="1608"/>
                  </a:cubicBezTo>
                  <a:cubicBezTo>
                    <a:pt x="6489" y="2607"/>
                    <a:pt x="5990" y="4825"/>
                    <a:pt x="4271" y="5102"/>
                  </a:cubicBezTo>
                  <a:cubicBezTo>
                    <a:pt x="4159" y="5120"/>
                    <a:pt x="4050" y="5129"/>
                    <a:pt x="3944" y="5129"/>
                  </a:cubicBezTo>
                  <a:cubicBezTo>
                    <a:pt x="2454" y="5129"/>
                    <a:pt x="1454" y="3401"/>
                    <a:pt x="2385" y="2108"/>
                  </a:cubicBezTo>
                  <a:cubicBezTo>
                    <a:pt x="2763" y="1559"/>
                    <a:pt x="3374" y="1264"/>
                    <a:pt x="3995" y="1264"/>
                  </a:cubicBezTo>
                  <a:close/>
                  <a:moveTo>
                    <a:pt x="3883" y="0"/>
                  </a:moveTo>
                  <a:cubicBezTo>
                    <a:pt x="1498" y="0"/>
                    <a:pt x="1" y="2551"/>
                    <a:pt x="1110" y="4658"/>
                  </a:cubicBezTo>
                  <a:cubicBezTo>
                    <a:pt x="1699" y="5777"/>
                    <a:pt x="2803" y="6348"/>
                    <a:pt x="3917" y="6348"/>
                  </a:cubicBezTo>
                  <a:cubicBezTo>
                    <a:pt x="4901" y="6348"/>
                    <a:pt x="5894" y="5902"/>
                    <a:pt x="6544" y="4991"/>
                  </a:cubicBezTo>
                  <a:lnTo>
                    <a:pt x="6600" y="5046"/>
                  </a:lnTo>
                  <a:cubicBezTo>
                    <a:pt x="7598" y="3549"/>
                    <a:pt x="7210" y="1553"/>
                    <a:pt x="5768" y="555"/>
                  </a:cubicBezTo>
                  <a:cubicBezTo>
                    <a:pt x="5213" y="167"/>
                    <a:pt x="4548" y="0"/>
                    <a:pt x="3883" y="0"/>
                  </a:cubicBezTo>
                  <a:close/>
                </a:path>
              </a:pathLst>
            </a:custGeom>
            <a:solidFill>
              <a:srgbClr val="E8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5" name="Google Shape;2525;p30"/>
          <p:cNvSpPr txBox="1"/>
          <p:nvPr>
            <p:ph idx="1" type="subTitle"/>
          </p:nvPr>
        </p:nvSpPr>
        <p:spPr>
          <a:xfrm>
            <a:off x="1033209" y="2544375"/>
            <a:ext cx="49725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Struktur cincinnya sendiri bisa terbentuk melalui dua prosedur yang tidak sama, yang berproduksi glukosa-α (alfa) dan β (beta). Secara struktur, glukosa-α dan -β tidak sama pada gugus hidroksil yang terikat pada karbon pertama pada cincinnya. Bentuk α memiliki gugus hidroksil "di bawah" hidrogennya (sebagaimana molekul ini biasa digambarkan, seperti terlihat pada gambar di samping), sedangkan bentuk β gugus hidroksilnya berada "di atas" hidrogennya.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rgbClr val="845E40"/>
              </a:solidFill>
            </a:endParaRPr>
          </a:p>
        </p:txBody>
      </p:sp>
      <p:pic>
        <p:nvPicPr>
          <p:cNvPr id="2526" name="Google Shape;25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338" y="1588175"/>
            <a:ext cx="2095500" cy="19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30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31"/>
          <p:cNvSpPr txBox="1"/>
          <p:nvPr>
            <p:ph type="title"/>
          </p:nvPr>
        </p:nvSpPr>
        <p:spPr>
          <a:xfrm>
            <a:off x="7251325" y="218725"/>
            <a:ext cx="11799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rPr>
              <a:t>.</a:t>
            </a:r>
            <a:endParaRPr sz="1900">
              <a:solidFill>
                <a:schemeClr val="accent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532" name="Google Shape;2532;p31"/>
          <p:cNvSpPr/>
          <p:nvPr/>
        </p:nvSpPr>
        <p:spPr>
          <a:xfrm>
            <a:off x="5908425" y="1070100"/>
            <a:ext cx="3400" cy="1125"/>
          </a:xfrm>
          <a:custGeom>
            <a:rect b="b" l="l" r="r" t="t"/>
            <a:pathLst>
              <a:path extrusionOk="0" h="45" w="136">
                <a:moveTo>
                  <a:pt x="135" y="45"/>
                </a:move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1"/>
          <p:cNvSpPr txBox="1"/>
          <p:nvPr>
            <p:ph idx="1" type="subTitle"/>
          </p:nvPr>
        </p:nvSpPr>
        <p:spPr>
          <a:xfrm>
            <a:off x="387625" y="2095200"/>
            <a:ext cx="42195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accent5"/>
                </a:solidFill>
              </a:rPr>
              <a:t>Piran adalah siklik berantai 6 sedangkan furan adalah siklik berantai 5.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accent5"/>
                </a:solidFill>
              </a:rPr>
              <a:t>Pada rantai siklik jika gugus OH dibawah  namanya </a:t>
            </a:r>
            <a:r>
              <a:rPr i="1" lang="en">
                <a:solidFill>
                  <a:schemeClr val="accent5"/>
                </a:solidFill>
              </a:rPr>
              <a:t>a</a:t>
            </a:r>
            <a:r>
              <a:rPr lang="en">
                <a:solidFill>
                  <a:schemeClr val="accent5"/>
                </a:solidFill>
              </a:rPr>
              <a:t>-D-</a:t>
            </a:r>
            <a:r>
              <a:rPr i="1" lang="en">
                <a:solidFill>
                  <a:schemeClr val="accent5"/>
                </a:solidFill>
              </a:rPr>
              <a:t>piranosa </a:t>
            </a:r>
            <a:r>
              <a:rPr lang="en">
                <a:solidFill>
                  <a:schemeClr val="accent5"/>
                </a:solidFill>
              </a:rPr>
              <a:t>dan jika gugus OH diatas namanya</a:t>
            </a:r>
            <a:r>
              <a:rPr i="1" lang="en">
                <a:solidFill>
                  <a:schemeClr val="accent5"/>
                </a:solidFill>
              </a:rPr>
              <a:t> </a:t>
            </a:r>
            <a:r>
              <a:rPr i="1" lang="en" sz="1900">
                <a:solidFill>
                  <a:schemeClr val="accent5"/>
                </a:solidFill>
              </a:rPr>
              <a:t>β</a:t>
            </a:r>
            <a:r>
              <a:rPr lang="en">
                <a:solidFill>
                  <a:schemeClr val="accent5"/>
                </a:solidFill>
              </a:rPr>
              <a:t>-D-f</a:t>
            </a:r>
            <a:r>
              <a:rPr i="1" lang="en">
                <a:solidFill>
                  <a:schemeClr val="accent5"/>
                </a:solidFill>
              </a:rPr>
              <a:t>uranosa</a:t>
            </a:r>
            <a:r>
              <a:rPr lang="en">
                <a:solidFill>
                  <a:schemeClr val="accent5"/>
                </a:solidFill>
              </a:rPr>
              <a:t>.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534" name="Google Shape;2534;p31"/>
          <p:cNvSpPr txBox="1"/>
          <p:nvPr>
            <p:ph idx="2" type="title"/>
          </p:nvPr>
        </p:nvSpPr>
        <p:spPr>
          <a:xfrm>
            <a:off x="2021100" y="460025"/>
            <a:ext cx="51018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 sz="3200">
                <a:solidFill>
                  <a:schemeClr val="dk1"/>
                </a:solidFill>
              </a:rPr>
              <a:t>PENGELOMPOKAN CINCIN PIRAN DAN FURAN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535" name="Google Shape;2535;p31"/>
          <p:cNvSpPr txBox="1"/>
          <p:nvPr/>
        </p:nvSpPr>
        <p:spPr>
          <a:xfrm>
            <a:off x="4875275" y="2182500"/>
            <a:ext cx="308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536" name="Google Shape;25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475" y="3281750"/>
            <a:ext cx="2856350" cy="15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8986"/>
        </a:solidFill>
      </p:bgPr>
    </p:bg>
    <p:spTree>
      <p:nvGrpSpPr>
        <p:cNvPr id="2540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32"/>
          <p:cNvSpPr txBox="1"/>
          <p:nvPr>
            <p:ph idx="2" type="title"/>
          </p:nvPr>
        </p:nvSpPr>
        <p:spPr>
          <a:xfrm>
            <a:off x="1409000" y="412925"/>
            <a:ext cx="5856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PRINSIP SIKLISASI GLUKOSA DAN FRUKTOSA</a:t>
            </a:r>
            <a:endParaRPr/>
          </a:p>
        </p:txBody>
      </p:sp>
      <p:sp>
        <p:nvSpPr>
          <p:cNvPr id="2542" name="Google Shape;2542;p32"/>
          <p:cNvSpPr txBox="1"/>
          <p:nvPr>
            <p:ph type="title"/>
          </p:nvPr>
        </p:nvSpPr>
        <p:spPr>
          <a:xfrm>
            <a:off x="7047175" y="654574"/>
            <a:ext cx="310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00"/>
              <a:t>.</a:t>
            </a:r>
            <a:endParaRPr sz="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43" name="Google Shape;2543;p32"/>
          <p:cNvSpPr txBox="1"/>
          <p:nvPr>
            <p:ph idx="1" type="subTitle"/>
          </p:nvPr>
        </p:nvSpPr>
        <p:spPr>
          <a:xfrm>
            <a:off x="1014550" y="1864625"/>
            <a:ext cx="2819400" cy="30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Jika gugus OH terletak di bawah maka namanya adalah </a:t>
            </a:r>
            <a:r>
              <a:rPr b="1" i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a</a:t>
            </a:r>
            <a:r>
              <a:rPr b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-D-</a:t>
            </a:r>
            <a:r>
              <a:rPr b="1" i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glukosa</a:t>
            </a:r>
            <a:r>
              <a:rPr b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. Begitupun sebaliknya jika gugus OH terletak diatas maka namanya adalah </a:t>
            </a:r>
            <a:r>
              <a:rPr b="1" i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β</a:t>
            </a:r>
            <a:r>
              <a:rPr b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-D-</a:t>
            </a:r>
            <a:r>
              <a:rPr b="1" i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glukosa</a:t>
            </a:r>
            <a:r>
              <a:rPr b="1" lang="en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. Hal ini berlaku juga untuk fruktosa.</a:t>
            </a:r>
            <a:endParaRPr b="1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0726E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544" name="Google Shape;254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950" y="1580642"/>
            <a:ext cx="4243466" cy="258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oha Morning Meetings by Slidesgo">
  <a:themeElements>
    <a:clrScheme name="Simple Light">
      <a:dk1>
        <a:srgbClr val="845E40"/>
      </a:dk1>
      <a:lt1>
        <a:srgbClr val="F7CE9A"/>
      </a:lt1>
      <a:dk2>
        <a:srgbClr val="478986"/>
      </a:dk2>
      <a:lt2>
        <a:srgbClr val="FFFFFF"/>
      </a:lt2>
      <a:accent1>
        <a:srgbClr val="F2B361"/>
      </a:accent1>
      <a:accent2>
        <a:srgbClr val="69A6A5"/>
      </a:accent2>
      <a:accent3>
        <a:srgbClr val="F16935"/>
      </a:accent3>
      <a:accent4>
        <a:srgbClr val="E8BB8B"/>
      </a:accent4>
      <a:accent5>
        <a:srgbClr val="40726E"/>
      </a:accent5>
      <a:accent6>
        <a:srgbClr val="69A6A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