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57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9784-0B1C-437D-A593-566CB522DA9A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6D298-2974-4996-8AA2-90672DA1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5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D298-2974-4996-8AA2-90672DA176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A49-9257-4B0F-BC0B-747266C5395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6C30-C1A8-48B8-B147-62253F8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1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A49-9257-4B0F-BC0B-747266C5395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6C30-C1A8-48B8-B147-62253F8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2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A49-9257-4B0F-BC0B-747266C5395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6C30-C1A8-48B8-B147-62253F8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A49-9257-4B0F-BC0B-747266C5395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6C30-C1A8-48B8-B147-62253F8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2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A49-9257-4B0F-BC0B-747266C5395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6C30-C1A8-48B8-B147-62253F8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8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A49-9257-4B0F-BC0B-747266C5395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6C30-C1A8-48B8-B147-62253F8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3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A49-9257-4B0F-BC0B-747266C5395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6C30-C1A8-48B8-B147-62253F8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6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A49-9257-4B0F-BC0B-747266C5395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6C30-C1A8-48B8-B147-62253F8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A49-9257-4B0F-BC0B-747266C5395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6C30-C1A8-48B8-B147-62253F8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4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A49-9257-4B0F-BC0B-747266C5395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6C30-C1A8-48B8-B147-62253F8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5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BA49-9257-4B0F-BC0B-747266C5395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6C30-C1A8-48B8-B147-62253F8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5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CBA49-9257-4B0F-BC0B-747266C5395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A6C30-C1A8-48B8-B147-62253F8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288032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Kelompok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8 </a:t>
            </a:r>
            <a:r>
              <a:rPr lang="en-US" dirty="0" smtClean="0">
                <a:solidFill>
                  <a:schemeClr val="tx1"/>
                </a:solidFill>
              </a:rPr>
              <a:t>THP 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Rifqi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Fawas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Ulloh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Yazie</a:t>
            </a:r>
            <a:r>
              <a:rPr lang="en-US" dirty="0" smtClean="0">
                <a:solidFill>
                  <a:schemeClr val="tx1"/>
                </a:solidFill>
              </a:rPr>
              <a:t> 2114051061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Salsabila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Khalisa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Tsuraya</a:t>
            </a:r>
            <a:r>
              <a:rPr lang="en-US" dirty="0" smtClean="0">
                <a:solidFill>
                  <a:schemeClr val="tx1"/>
                </a:solidFill>
              </a:rPr>
              <a:t> 2114051063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Puteri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Syalaisya</a:t>
            </a:r>
            <a:r>
              <a:rPr lang="en-US" dirty="0" smtClean="0">
                <a:solidFill>
                  <a:schemeClr val="tx1"/>
                </a:solidFill>
              </a:rPr>
              <a:t> F 2114051065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Partiwi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Ningsih</a:t>
            </a:r>
            <a:r>
              <a:rPr lang="en-US" dirty="0" smtClean="0">
                <a:solidFill>
                  <a:schemeClr val="tx1"/>
                </a:solidFill>
              </a:rPr>
              <a:t> 2114051067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Nurmalinda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Nisrina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Partiwi</a:t>
            </a:r>
            <a:r>
              <a:rPr lang="en-US" dirty="0" smtClean="0">
                <a:solidFill>
                  <a:schemeClr val="tx1"/>
                </a:solidFill>
              </a:rPr>
              <a:t> 2154051001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Julianro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Ragil</a:t>
            </a:r>
            <a:r>
              <a:rPr lang="en-US" dirty="0" smtClean="0">
                <a:solidFill>
                  <a:schemeClr val="tx1"/>
                </a:solidFill>
              </a:rPr>
              <a:t> VP 2154051003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3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Rifqi</a:t>
            </a:r>
            <a:r>
              <a:rPr lang="en-US" dirty="0" smtClean="0"/>
              <a:t> </a:t>
            </a:r>
            <a:r>
              <a:rPr lang="en-US" dirty="0" err="1" smtClean="0"/>
              <a:t>Fawaz</a:t>
            </a:r>
            <a:r>
              <a:rPr lang="en-US" dirty="0" smtClean="0"/>
              <a:t> </a:t>
            </a:r>
            <a:r>
              <a:rPr lang="en-US" dirty="0" err="1" smtClean="0"/>
              <a:t>Ulloh</a:t>
            </a:r>
            <a:r>
              <a:rPr lang="en-US" dirty="0" smtClean="0"/>
              <a:t> </a:t>
            </a:r>
            <a:r>
              <a:rPr lang="en-US" dirty="0" err="1" smtClean="0"/>
              <a:t>Yazied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967" y="2127646"/>
            <a:ext cx="3089092" cy="38545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787417" cy="542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9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Salsabila</a:t>
            </a:r>
            <a:r>
              <a:rPr lang="en-US" dirty="0" smtClean="0"/>
              <a:t> </a:t>
            </a:r>
            <a:r>
              <a:rPr lang="en-US" dirty="0" err="1" smtClean="0"/>
              <a:t>Khalisa</a:t>
            </a:r>
            <a:r>
              <a:rPr lang="en-US" dirty="0" smtClean="0"/>
              <a:t> </a:t>
            </a:r>
            <a:r>
              <a:rPr lang="en-US" dirty="0" err="1" smtClean="0"/>
              <a:t>Tsuraya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84784"/>
            <a:ext cx="2713449" cy="4822540"/>
          </a:xfrm>
        </p:spPr>
      </p:pic>
    </p:spTree>
    <p:extLst>
      <p:ext uri="{BB962C8B-B14F-4D97-AF65-F5344CB8AC3E}">
        <p14:creationId xmlns:p14="http://schemas.microsoft.com/office/powerpoint/2010/main" val="82630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Puteri</a:t>
            </a:r>
            <a:r>
              <a:rPr lang="en-US" dirty="0" smtClean="0"/>
              <a:t> </a:t>
            </a:r>
            <a:r>
              <a:rPr lang="en-US" dirty="0" err="1" smtClean="0"/>
              <a:t>Syalaisya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4864956" cy="38250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50" y="1830687"/>
            <a:ext cx="4786249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5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Partiwi</a:t>
            </a:r>
            <a:r>
              <a:rPr lang="en-US" dirty="0" smtClean="0"/>
              <a:t> </a:t>
            </a:r>
            <a:r>
              <a:rPr lang="en-US" dirty="0" err="1" smtClean="0"/>
              <a:t>Eka</a:t>
            </a:r>
            <a:r>
              <a:rPr lang="en-US" dirty="0" smtClean="0"/>
              <a:t> </a:t>
            </a:r>
            <a:r>
              <a:rPr lang="en-US" dirty="0" err="1" smtClean="0"/>
              <a:t>Ningsih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72145"/>
            <a:ext cx="3921195" cy="34892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450139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2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</a:t>
            </a:r>
            <a:r>
              <a:rPr lang="en-US" dirty="0" err="1" smtClean="0"/>
              <a:t>urmalinda</a:t>
            </a:r>
            <a:r>
              <a:rPr lang="en-US" dirty="0" smtClean="0"/>
              <a:t> </a:t>
            </a:r>
            <a:r>
              <a:rPr lang="en-US" dirty="0" err="1" smtClean="0"/>
              <a:t>Nisrina</a:t>
            </a:r>
            <a:r>
              <a:rPr lang="en-US" dirty="0" smtClean="0"/>
              <a:t> </a:t>
            </a:r>
            <a:r>
              <a:rPr lang="en-US" dirty="0" err="1" smtClean="0"/>
              <a:t>Partiwi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079138" cy="45259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312016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9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Juliandro</a:t>
            </a:r>
            <a:r>
              <a:rPr lang="en-US" dirty="0" smtClean="0"/>
              <a:t> </a:t>
            </a:r>
            <a:r>
              <a:rPr lang="en-US" dirty="0" err="1" smtClean="0"/>
              <a:t>Ragil</a:t>
            </a:r>
            <a:r>
              <a:rPr lang="en-US" dirty="0" smtClean="0"/>
              <a:t> VP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7" y="2453710"/>
            <a:ext cx="2326452" cy="33124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4022479" cy="5019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22403"/>
            <a:ext cx="3598936" cy="51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11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53</Words>
  <Application>Microsoft Office PowerPoint</Application>
  <PresentationFormat>On-screen Show (4:3)</PresentationFormat>
  <Paragraphs>16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Sel Tumbuhan dan Sel Hewan</vt:lpstr>
      <vt:lpstr>Rifqi Fawaz Ulloh Yazied</vt:lpstr>
      <vt:lpstr>Salsabila Khalisa Tsuraya</vt:lpstr>
      <vt:lpstr>Puteri Syalaisya </vt:lpstr>
      <vt:lpstr>Partiwi Eka Ningsih</vt:lpstr>
      <vt:lpstr>Nurmalinda Nisrina Partiwi</vt:lpstr>
      <vt:lpstr>Juliandro Ragil VP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 Tumbuhan dan Sel Hewan</dc:title>
  <dc:creator>user</dc:creator>
  <cp:lastModifiedBy>user</cp:lastModifiedBy>
  <cp:revision>6</cp:revision>
  <dcterms:created xsi:type="dcterms:W3CDTF">2022-02-18T07:43:04Z</dcterms:created>
  <dcterms:modified xsi:type="dcterms:W3CDTF">2022-02-25T07:07:41Z</dcterms:modified>
</cp:coreProperties>
</file>