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loja" charset="1" panose="02000500000000000000"/>
      <p:regular r:id="rId10"/>
    </p:embeddedFont>
    <p:embeddedFont>
      <p:font typeface="Gaegu Bold" charset="1" panose="00000000000000000000"/>
      <p:regular r:id="rId11"/>
    </p:embeddedFont>
    <p:embeddedFont>
      <p:font typeface="Lazydog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21" Target="slides/slide9.xml" Type="http://schemas.openxmlformats.org/officeDocument/2006/relationships/slide"/><Relationship Id="rId22" Target="slides/slide10.xml" Type="http://schemas.openxmlformats.org/officeDocument/2006/relationships/slide"/><Relationship Id="rId23" Target="slides/slide11.xml" Type="http://schemas.openxmlformats.org/officeDocument/2006/relationships/slide"/><Relationship Id="rId24" Target="slides/slide1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jpe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9.png" Type="http://schemas.openxmlformats.org/officeDocument/2006/relationships/image"/><Relationship Id="rId3" Target="../media/image3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1.png" Type="http://schemas.openxmlformats.org/officeDocument/2006/relationships/image"/><Relationship Id="rId3" Target="../media/image32.png" Type="http://schemas.openxmlformats.org/officeDocument/2006/relationships/image"/><Relationship Id="rId4" Target="../media/image33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238436">
            <a:off x="-2106224" y="-6494818"/>
            <a:ext cx="9448779" cy="1037291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249069">
            <a:off x="-1739261" y="2234436"/>
            <a:ext cx="16184763" cy="17767703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0" y="5673548"/>
            <a:ext cx="14426618" cy="3341928"/>
            <a:chOff x="0" y="0"/>
            <a:chExt cx="19235491" cy="445590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104775"/>
              <a:ext cx="19235491" cy="37233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187"/>
                </a:lnSpc>
              </a:pPr>
              <a:r>
                <a:rPr lang="en-US" sz="5989">
                  <a:solidFill>
                    <a:srgbClr val="FFFFFF"/>
                  </a:solidFill>
                  <a:latin typeface="Aloja"/>
                </a:rPr>
                <a:t>Hasil Presentasi Gambar sel Tumbuhan dan Hewan</a:t>
              </a:r>
            </a:p>
            <a:p>
              <a:pPr algn="ctr">
                <a:lnSpc>
                  <a:spcPts val="7187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762041"/>
              <a:ext cx="19235491" cy="6938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359"/>
                </a:lnSpc>
              </a:pPr>
              <a:r>
                <a:rPr lang="en-US" sz="3113">
                  <a:solidFill>
                    <a:srgbClr val="FFFFFF"/>
                  </a:solidFill>
                  <a:latin typeface="Lazydog"/>
                </a:rPr>
                <a:t>prensentation by kelompok 2 THP A</a:t>
              </a:r>
            </a:p>
          </p:txBody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3205">
            <a:off x="15345595" y="7017720"/>
            <a:ext cx="2476860" cy="448116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79203" y="647345"/>
            <a:ext cx="2874750" cy="3064172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346101">
            <a:off x="2178829" y="834585"/>
            <a:ext cx="2256863" cy="143278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784133">
            <a:off x="11090198" y="1576600"/>
            <a:ext cx="6672840" cy="3228095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40221">
            <a:off x="13271755" y="2001331"/>
            <a:ext cx="2309727" cy="252731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8806770">
            <a:off x="14974568" y="-1095560"/>
            <a:ext cx="4979729" cy="348581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199085" y="-3302123"/>
            <a:ext cx="3866244" cy="43308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39589"/>
          <a:stretch>
            <a:fillRect/>
          </a:stretch>
        </p:blipFill>
        <p:spPr>
          <a:xfrm flipH="false" flipV="false" rot="0">
            <a:off x="4400796" y="1798612"/>
            <a:ext cx="9766751" cy="803318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452252" y="359410"/>
            <a:ext cx="15383496" cy="11099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19"/>
              </a:lnSpc>
            </a:pPr>
            <a:r>
              <a:rPr lang="en-US" sz="5799">
                <a:solidFill>
                  <a:srgbClr val="000000"/>
                </a:solidFill>
                <a:latin typeface="Aloja"/>
              </a:rPr>
              <a:t>fungsi organel sel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3135"/>
          <a:stretch>
            <a:fillRect/>
          </a:stretch>
        </p:blipFill>
        <p:spPr>
          <a:xfrm flipH="false" flipV="false" rot="0">
            <a:off x="10807574" y="425799"/>
            <a:ext cx="6303359" cy="953861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16866" y="3640182"/>
            <a:ext cx="10022556" cy="77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00"/>
              </a:lnSpc>
            </a:pPr>
            <a:r>
              <a:rPr lang="en-US" sz="4071">
                <a:solidFill>
                  <a:srgbClr val="000000"/>
                </a:solidFill>
                <a:latin typeface="Aloja"/>
              </a:rPr>
              <a:t>Gambar dan Fungsi organel sel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92285" y="4701983"/>
            <a:ext cx="6671717" cy="778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55"/>
              </a:lnSpc>
            </a:pPr>
            <a:r>
              <a:rPr lang="en-US" sz="4468">
                <a:solidFill>
                  <a:srgbClr val="FF1616"/>
                </a:solidFill>
                <a:latin typeface="Lazydog"/>
              </a:rPr>
              <a:t>Riani Sakinah Salsabila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715692" y="2962798"/>
            <a:ext cx="10856615" cy="2704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473"/>
              </a:lnSpc>
            </a:pPr>
            <a:r>
              <a:rPr lang="en-US" sz="13909">
                <a:solidFill>
                  <a:srgbClr val="9A9794"/>
                </a:solidFill>
                <a:latin typeface="Gaegu Bold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D7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0" y="-32725"/>
            <a:ext cx="18288000" cy="1031972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28700" y="1836410"/>
            <a:ext cx="16544461" cy="661418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140377" y="3633820"/>
            <a:ext cx="10321106" cy="35186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57"/>
              </a:lnSpc>
            </a:pPr>
            <a:r>
              <a:rPr lang="en-US" sz="3969">
                <a:solidFill>
                  <a:srgbClr val="F3EAE0"/>
                </a:solidFill>
                <a:latin typeface="Lazydog"/>
              </a:rPr>
              <a:t>Selvi                                      2114051001</a:t>
            </a:r>
          </a:p>
          <a:p>
            <a:pPr>
              <a:lnSpc>
                <a:spcPts val="5557"/>
              </a:lnSpc>
            </a:pPr>
            <a:r>
              <a:rPr lang="en-US" sz="3969">
                <a:solidFill>
                  <a:srgbClr val="F3EAE0"/>
                </a:solidFill>
                <a:latin typeface="Lazydog"/>
              </a:rPr>
              <a:t>Putri Zhafira Azzahra        2114051003</a:t>
            </a:r>
          </a:p>
          <a:p>
            <a:pPr>
              <a:lnSpc>
                <a:spcPts val="5557"/>
              </a:lnSpc>
            </a:pPr>
            <a:r>
              <a:rPr lang="en-US" sz="3969">
                <a:solidFill>
                  <a:srgbClr val="F3EAE0"/>
                </a:solidFill>
                <a:latin typeface="Lazydog"/>
              </a:rPr>
              <a:t>Naomi Azzahra                     2114051005</a:t>
            </a:r>
          </a:p>
          <a:p>
            <a:pPr>
              <a:lnSpc>
                <a:spcPts val="5557"/>
              </a:lnSpc>
            </a:pPr>
            <a:r>
              <a:rPr lang="en-US" sz="3969">
                <a:solidFill>
                  <a:srgbClr val="F3EAE0"/>
                </a:solidFill>
                <a:latin typeface="Lazydog"/>
              </a:rPr>
              <a:t>Gracela Natalie                   2114051007</a:t>
            </a:r>
          </a:p>
          <a:p>
            <a:pPr>
              <a:lnSpc>
                <a:spcPts val="5557"/>
              </a:lnSpc>
            </a:pPr>
            <a:r>
              <a:rPr lang="en-US" sz="3969">
                <a:solidFill>
                  <a:srgbClr val="F3EAE0"/>
                </a:solidFill>
                <a:latin typeface="Lazydog"/>
              </a:rPr>
              <a:t>Riani Sakinah Salsabila       2114051009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007885" y="1813974"/>
            <a:ext cx="8272230" cy="1208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72"/>
              </a:lnSpc>
            </a:pPr>
            <a:r>
              <a:rPr lang="en-US" sz="6408">
                <a:solidFill>
                  <a:srgbClr val="703017"/>
                </a:solidFill>
                <a:latin typeface="Aloja"/>
              </a:rPr>
              <a:t>anggota kelompok </a:t>
            </a:r>
            <a:r>
              <a:rPr lang="en-US" sz="6408">
                <a:solidFill>
                  <a:srgbClr val="000000"/>
                </a:solidFill>
                <a:latin typeface="Aloja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50752"/>
          <a:stretch>
            <a:fillRect/>
          </a:stretch>
        </p:blipFill>
        <p:spPr>
          <a:xfrm flipH="false" flipV="false" rot="0">
            <a:off x="369501" y="3428710"/>
            <a:ext cx="8160418" cy="582959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51307" r="0" b="0"/>
          <a:stretch>
            <a:fillRect/>
          </a:stretch>
        </p:blipFill>
        <p:spPr>
          <a:xfrm flipH="false" flipV="false" rot="0">
            <a:off x="10034699" y="3428710"/>
            <a:ext cx="8253301" cy="582959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193531">
            <a:off x="3921960" y="-409736"/>
            <a:ext cx="9234967" cy="604890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5494640" y="1564380"/>
            <a:ext cx="7298720" cy="10503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32"/>
              </a:lnSpc>
            </a:pPr>
            <a:r>
              <a:rPr lang="en-US" sz="5523">
                <a:solidFill>
                  <a:srgbClr val="F3EAE0"/>
                </a:solidFill>
                <a:latin typeface="Aloja"/>
              </a:rPr>
              <a:t>gambar dari Selvi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3EA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2613" r="0" b="17176"/>
          <a:stretch>
            <a:fillRect/>
          </a:stretch>
        </p:blipFill>
        <p:spPr>
          <a:xfrm flipH="false" flipV="false" rot="0">
            <a:off x="5602929" y="1774298"/>
            <a:ext cx="8047930" cy="802900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6878" r="0" b="16878"/>
          <a:stretch>
            <a:fillRect/>
          </a:stretch>
        </p:blipFill>
        <p:spPr>
          <a:xfrm flipH="false" flipV="false" rot="0">
            <a:off x="4093805" y="372658"/>
            <a:ext cx="8253077" cy="1312084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576699" y="96433"/>
            <a:ext cx="7287290" cy="1209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32"/>
              </a:lnSpc>
            </a:pPr>
            <a:r>
              <a:rPr lang="en-US" sz="6166">
                <a:solidFill>
                  <a:srgbClr val="000000"/>
                </a:solidFill>
                <a:latin typeface="Gaegu Bold"/>
              </a:rPr>
              <a:t>fungsi organel sel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796412" y="1829511"/>
            <a:ext cx="12695176" cy="806937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11443" r="2720" b="11443"/>
          <a:stretch>
            <a:fillRect/>
          </a:stretch>
        </p:blipFill>
        <p:spPr>
          <a:xfrm flipH="false" flipV="false" rot="10683858">
            <a:off x="1874575" y="-30601"/>
            <a:ext cx="14956832" cy="2104476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845334" y="479151"/>
            <a:ext cx="10597332" cy="903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67"/>
              </a:lnSpc>
            </a:pPr>
            <a:r>
              <a:rPr lang="en-US" sz="4762">
                <a:solidFill>
                  <a:srgbClr val="F3EAE0"/>
                </a:solidFill>
                <a:latin typeface="Aloja"/>
              </a:rPr>
              <a:t>Gambar dari Putri Zhafira Azzahra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3442" r="0" b="43465"/>
          <a:stretch>
            <a:fillRect/>
          </a:stretch>
        </p:blipFill>
        <p:spPr>
          <a:xfrm flipH="false" flipV="false" rot="0">
            <a:off x="3862512" y="1296494"/>
            <a:ext cx="10562976" cy="796180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05040" y="-371708"/>
            <a:ext cx="13877921" cy="2800817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197205" y="347202"/>
            <a:ext cx="11893591" cy="11343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49"/>
              </a:lnSpc>
            </a:pPr>
            <a:r>
              <a:rPr lang="en-US" sz="5963">
                <a:solidFill>
                  <a:srgbClr val="A5593C"/>
                </a:solidFill>
                <a:latin typeface="Aloja"/>
              </a:rPr>
              <a:t>Fungsi dari organel sel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3155"/>
          <a:stretch>
            <a:fillRect/>
          </a:stretch>
        </p:blipFill>
        <p:spPr>
          <a:xfrm flipH="false" flipV="false" rot="0">
            <a:off x="3402949" y="1381420"/>
            <a:ext cx="11482101" cy="85622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48943" y="-650711"/>
            <a:ext cx="13990113" cy="264540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3615518" y="500540"/>
            <a:ext cx="11056964" cy="880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72"/>
              </a:lnSpc>
            </a:pPr>
            <a:r>
              <a:rPr lang="en-US" sz="4694">
                <a:solidFill>
                  <a:srgbClr val="703017"/>
                </a:solidFill>
                <a:latin typeface="Aloja"/>
              </a:rPr>
              <a:t>Gambar dari Gracela Natalie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5980" r="0" b="0"/>
          <a:stretch>
            <a:fillRect/>
          </a:stretch>
        </p:blipFill>
        <p:spPr>
          <a:xfrm flipH="false" flipV="false" rot="0">
            <a:off x="4044821" y="2442657"/>
            <a:ext cx="10198357" cy="722726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-10661415">
            <a:off x="1900872" y="-5390132"/>
            <a:ext cx="16230600" cy="809501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5519512" y="375961"/>
            <a:ext cx="6768059" cy="10926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26"/>
              </a:lnSpc>
            </a:pPr>
            <a:r>
              <a:rPr lang="en-US" sz="5733">
                <a:solidFill>
                  <a:srgbClr val="F3EAE0"/>
                </a:solidFill>
                <a:latin typeface="Aloja"/>
              </a:rPr>
              <a:t>fungsi organel sel 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2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14371"/>
          <a:stretch>
            <a:fillRect/>
          </a:stretch>
        </p:blipFill>
        <p:spPr>
          <a:xfrm flipH="false" flipV="false" rot="0">
            <a:off x="2544207" y="2388536"/>
            <a:ext cx="12721967" cy="686976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28245" r="0" b="20724"/>
          <a:stretch>
            <a:fillRect/>
          </a:stretch>
        </p:blipFill>
        <p:spPr>
          <a:xfrm flipH="false" flipV="false" rot="0">
            <a:off x="2691405" y="636393"/>
            <a:ext cx="11965486" cy="1656232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4537222" y="937919"/>
            <a:ext cx="8273852" cy="8807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1"/>
              </a:lnSpc>
            </a:pPr>
            <a:r>
              <a:rPr lang="en-US" sz="4701">
                <a:solidFill>
                  <a:srgbClr val="A5593C"/>
                </a:solidFill>
                <a:latin typeface="Aloja"/>
              </a:rPr>
              <a:t>Gambar dari Naomi Azzahra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DAE5VoaJjBg</dc:identifier>
  <dcterms:modified xsi:type="dcterms:W3CDTF">2011-08-01T06:04:30Z</dcterms:modified>
  <cp:revision>1</cp:revision>
  <dc:title>PPT Kelompok 2 Biokimia THP A</dc:title>
</cp:coreProperties>
</file>