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F1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05" y="557967"/>
            <a:ext cx="6105524" cy="39814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8568" y="4892106"/>
            <a:ext cx="6105524" cy="46100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5295" y="1990674"/>
            <a:ext cx="6291529" cy="58007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44208" y="2471390"/>
            <a:ext cx="134315" cy="1343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E66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55915" y="998253"/>
            <a:ext cx="2376168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4E66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72568" y="2791941"/>
            <a:ext cx="6943090" cy="54667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40335">
              <a:lnSpc>
                <a:spcPct val="100000"/>
              </a:lnSpc>
              <a:spcBef>
                <a:spcPts val="90"/>
              </a:spcBef>
            </a:pPr>
            <a:r>
              <a:rPr dirty="0" sz="5150" spc="85">
                <a:solidFill>
                  <a:srgbClr val="FDFDFD"/>
                </a:solidFill>
                <a:latin typeface="Cambria"/>
                <a:cs typeface="Cambria"/>
              </a:rPr>
              <a:t>K</a:t>
            </a:r>
            <a:r>
              <a:rPr dirty="0" sz="5150" spc="-630">
                <a:solidFill>
                  <a:srgbClr val="FDFDFD"/>
                </a:solidFill>
                <a:latin typeface="Cambria"/>
                <a:cs typeface="Cambria"/>
              </a:rPr>
              <a:t>e</a:t>
            </a:r>
            <a:r>
              <a:rPr dirty="0" sz="5150" spc="-295">
                <a:solidFill>
                  <a:srgbClr val="FDFDFD"/>
                </a:solidFill>
                <a:latin typeface="Cambria"/>
                <a:cs typeface="Cambria"/>
              </a:rPr>
              <a:t>l</a:t>
            </a:r>
            <a:r>
              <a:rPr dirty="0" sz="5150" spc="-585">
                <a:solidFill>
                  <a:srgbClr val="FDFDFD"/>
                </a:solidFill>
                <a:latin typeface="Cambria"/>
                <a:cs typeface="Cambria"/>
              </a:rPr>
              <a:t>o</a:t>
            </a:r>
            <a:r>
              <a:rPr dirty="0" sz="5150" spc="-730">
                <a:solidFill>
                  <a:srgbClr val="FDFDFD"/>
                </a:solidFill>
                <a:latin typeface="Cambria"/>
                <a:cs typeface="Cambria"/>
              </a:rPr>
              <a:t>m</a:t>
            </a:r>
            <a:r>
              <a:rPr dirty="0" sz="5150" spc="-695">
                <a:solidFill>
                  <a:srgbClr val="FDFDFD"/>
                </a:solidFill>
                <a:latin typeface="Cambria"/>
                <a:cs typeface="Cambria"/>
              </a:rPr>
              <a:t>p</a:t>
            </a:r>
            <a:r>
              <a:rPr dirty="0" sz="5150" spc="-585">
                <a:solidFill>
                  <a:srgbClr val="FDFDFD"/>
                </a:solidFill>
                <a:latin typeface="Cambria"/>
                <a:cs typeface="Cambria"/>
              </a:rPr>
              <a:t>o</a:t>
            </a:r>
            <a:r>
              <a:rPr dirty="0" sz="5150" spc="-355">
                <a:solidFill>
                  <a:srgbClr val="FDFDFD"/>
                </a:solidFill>
                <a:latin typeface="Cambria"/>
                <a:cs typeface="Cambria"/>
              </a:rPr>
              <a:t>k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-405">
                <a:solidFill>
                  <a:srgbClr val="FDFDFD"/>
                </a:solidFill>
                <a:latin typeface="Cambria"/>
                <a:cs typeface="Cambria"/>
              </a:rPr>
              <a:t>4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390">
                <a:solidFill>
                  <a:srgbClr val="FDFDFD"/>
                </a:solidFill>
                <a:latin typeface="Cambria"/>
                <a:cs typeface="Cambria"/>
              </a:rPr>
              <a:t>T</a:t>
            </a:r>
            <a:r>
              <a:rPr dirty="0" sz="5150" spc="25">
                <a:solidFill>
                  <a:srgbClr val="FDFDFD"/>
                </a:solidFill>
                <a:latin typeface="Cambria"/>
                <a:cs typeface="Cambria"/>
              </a:rPr>
              <a:t>H</a:t>
            </a:r>
            <a:r>
              <a:rPr dirty="0" sz="5150" spc="165">
                <a:solidFill>
                  <a:srgbClr val="FDFDFD"/>
                </a:solidFill>
                <a:latin typeface="Cambria"/>
                <a:cs typeface="Cambria"/>
              </a:rPr>
              <a:t>P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-11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-70">
                <a:solidFill>
                  <a:srgbClr val="FDFDFD"/>
                </a:solidFill>
                <a:latin typeface="Cambria"/>
                <a:cs typeface="Cambria"/>
              </a:rPr>
              <a:t>:</a:t>
            </a:r>
            <a:endParaRPr sz="51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350">
              <a:latin typeface="Cambria"/>
              <a:cs typeface="Cambria"/>
            </a:endParaRPr>
          </a:p>
          <a:p>
            <a:pPr algn="ctr" marL="791210" marR="783590">
              <a:lnSpc>
                <a:spcPts val="6110"/>
              </a:lnSpc>
            </a:pPr>
            <a:r>
              <a:rPr dirty="0" sz="5150" spc="-114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80">
                <a:solidFill>
                  <a:srgbClr val="FDFDFD"/>
                </a:solidFill>
                <a:latin typeface="Cambria"/>
                <a:cs typeface="Cambria"/>
              </a:rPr>
              <a:t>nn</a:t>
            </a:r>
            <a:r>
              <a:rPr dirty="0" sz="5150" spc="-325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5150" spc="-459">
                <a:solidFill>
                  <a:srgbClr val="FDFDFD"/>
                </a:solidFill>
                <a:latin typeface="Cambria"/>
                <a:cs typeface="Cambria"/>
              </a:rPr>
              <a:t>s</a:t>
            </a:r>
            <a:r>
              <a:rPr dirty="0" sz="5150" spc="-25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75">
                <a:solidFill>
                  <a:srgbClr val="FDFDFD"/>
                </a:solidFill>
                <a:latin typeface="Cambria"/>
                <a:cs typeface="Cambria"/>
              </a:rPr>
              <a:t>F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09">
                <a:solidFill>
                  <a:srgbClr val="FDFDFD"/>
                </a:solidFill>
                <a:latin typeface="Cambria"/>
                <a:cs typeface="Cambria"/>
              </a:rPr>
              <a:t>r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55">
                <a:solidFill>
                  <a:srgbClr val="FDFDFD"/>
                </a:solidFill>
                <a:latin typeface="Cambria"/>
                <a:cs typeface="Cambria"/>
              </a:rPr>
              <a:t>s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130">
                <a:solidFill>
                  <a:srgbClr val="FDFDFD"/>
                </a:solidFill>
                <a:latin typeface="Cambria"/>
                <a:cs typeface="Cambria"/>
              </a:rPr>
              <a:t>N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675">
                <a:solidFill>
                  <a:srgbClr val="FDFDFD"/>
                </a:solidFill>
                <a:latin typeface="Cambria"/>
                <a:cs typeface="Cambria"/>
              </a:rPr>
              <a:t>b</a:t>
            </a:r>
            <a:r>
              <a:rPr dirty="0" sz="5150" spc="-325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5150" spc="-295">
                <a:solidFill>
                  <a:srgbClr val="FDFDFD"/>
                </a:solidFill>
                <a:latin typeface="Cambria"/>
                <a:cs typeface="Cambria"/>
              </a:rPr>
              <a:t>l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265">
                <a:solidFill>
                  <a:srgbClr val="FDFDFD"/>
                </a:solidFill>
                <a:latin typeface="Cambria"/>
                <a:cs typeface="Cambria"/>
              </a:rPr>
              <a:t>h  </a:t>
            </a:r>
            <a:r>
              <a:rPr dirty="0" sz="5150" spc="-114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09">
                <a:solidFill>
                  <a:srgbClr val="FDFDFD"/>
                </a:solidFill>
                <a:latin typeface="Cambria"/>
                <a:cs typeface="Cambria"/>
              </a:rPr>
              <a:t>rr</a:t>
            </a:r>
            <a:r>
              <a:rPr dirty="0" sz="5150" spc="-325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5150" spc="-260">
                <a:solidFill>
                  <a:srgbClr val="FDFDFD"/>
                </a:solidFill>
                <a:latin typeface="Cambria"/>
                <a:cs typeface="Cambria"/>
              </a:rPr>
              <a:t>j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290">
                <a:solidFill>
                  <a:srgbClr val="FDFDFD"/>
                </a:solidFill>
                <a:latin typeface="Cambria"/>
                <a:cs typeface="Cambria"/>
              </a:rPr>
              <a:t>l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75">
                <a:solidFill>
                  <a:srgbClr val="FDFDFD"/>
                </a:solidFill>
                <a:latin typeface="Cambria"/>
                <a:cs typeface="Cambria"/>
              </a:rPr>
              <a:t>F</a:t>
            </a:r>
            <a:r>
              <a:rPr dirty="0" sz="5150" spc="-325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5150" spc="-409">
                <a:solidFill>
                  <a:srgbClr val="FDFDFD"/>
                </a:solidFill>
                <a:latin typeface="Cambria"/>
                <a:cs typeface="Cambria"/>
              </a:rPr>
              <a:t>r</a:t>
            </a:r>
            <a:r>
              <a:rPr dirty="0" sz="5150" spc="-370">
                <a:solidFill>
                  <a:srgbClr val="FDFDFD"/>
                </a:solidFill>
                <a:latin typeface="Cambria"/>
                <a:cs typeface="Cambria"/>
              </a:rPr>
              <a:t>d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520">
                <a:solidFill>
                  <a:srgbClr val="FDFDFD"/>
                </a:solidFill>
                <a:latin typeface="Cambria"/>
                <a:cs typeface="Cambria"/>
              </a:rPr>
              <a:t>u</a:t>
            </a:r>
            <a:r>
              <a:rPr dirty="0" sz="5150" spc="-455">
                <a:solidFill>
                  <a:srgbClr val="FDFDFD"/>
                </a:solidFill>
                <a:latin typeface="Cambria"/>
                <a:cs typeface="Cambria"/>
              </a:rPr>
              <a:t>s</a:t>
            </a:r>
            <a:endParaRPr sz="5150">
              <a:latin typeface="Cambria"/>
              <a:cs typeface="Cambria"/>
            </a:endParaRPr>
          </a:p>
          <a:p>
            <a:pPr algn="ctr" marL="12700" marR="5080">
              <a:lnSpc>
                <a:spcPts val="6110"/>
              </a:lnSpc>
              <a:spcBef>
                <a:spcPts val="5"/>
              </a:spcBef>
            </a:pPr>
            <a:r>
              <a:rPr dirty="0" sz="5150" spc="210">
                <a:solidFill>
                  <a:srgbClr val="FDFDFD"/>
                </a:solidFill>
                <a:latin typeface="Cambria"/>
                <a:cs typeface="Cambria"/>
              </a:rPr>
              <a:t>D</a:t>
            </a:r>
            <a:r>
              <a:rPr dirty="0" sz="5150" spc="-325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59">
                <a:solidFill>
                  <a:srgbClr val="FDFDFD"/>
                </a:solidFill>
                <a:latin typeface="Cambria"/>
                <a:cs typeface="Cambria"/>
              </a:rPr>
              <a:t>s</a:t>
            </a:r>
            <a:r>
              <a:rPr dirty="0" sz="5150" spc="-795">
                <a:solidFill>
                  <a:srgbClr val="FDFDFD"/>
                </a:solidFill>
                <a:latin typeface="Cambria"/>
                <a:cs typeface="Cambria"/>
              </a:rPr>
              <a:t>w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09">
                <a:solidFill>
                  <a:srgbClr val="FDFDFD"/>
                </a:solidFill>
                <a:latin typeface="Cambria"/>
                <a:cs typeface="Cambria"/>
              </a:rPr>
              <a:t>r</a:t>
            </a:r>
            <a:r>
              <a:rPr dirty="0" sz="5150" spc="-25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S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535">
                <a:solidFill>
                  <a:srgbClr val="FDFDFD"/>
                </a:solidFill>
                <a:latin typeface="Cambria"/>
                <a:cs typeface="Cambria"/>
              </a:rPr>
              <a:t>t</a:t>
            </a:r>
            <a:r>
              <a:rPr dirty="0" sz="5150" spc="-409">
                <a:solidFill>
                  <a:srgbClr val="FDFDFD"/>
                </a:solidFill>
                <a:latin typeface="Cambria"/>
                <a:cs typeface="Cambria"/>
              </a:rPr>
              <a:t>r</a:t>
            </a:r>
            <a:r>
              <a:rPr dirty="0" sz="5150" spc="-325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5150" spc="-25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210">
                <a:solidFill>
                  <a:srgbClr val="FDFDFD"/>
                </a:solidFill>
                <a:latin typeface="Cambria"/>
                <a:cs typeface="Cambria"/>
              </a:rPr>
              <a:t>D</a:t>
            </a:r>
            <a:r>
              <a:rPr dirty="0" sz="5150" spc="-325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5150" spc="-409">
                <a:solidFill>
                  <a:srgbClr val="FDFDFD"/>
                </a:solidFill>
                <a:latin typeface="Cambria"/>
                <a:cs typeface="Cambria"/>
              </a:rPr>
              <a:t>r</a:t>
            </a:r>
            <a:r>
              <a:rPr dirty="0" sz="5150" spc="-60">
                <a:solidFill>
                  <a:srgbClr val="FDFDFD"/>
                </a:solidFill>
                <a:latin typeface="Cambria"/>
                <a:cs typeface="Cambria"/>
              </a:rPr>
              <a:t>g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80">
                <a:solidFill>
                  <a:srgbClr val="FDFDFD"/>
                </a:solidFill>
                <a:latin typeface="Cambria"/>
                <a:cs typeface="Cambria"/>
              </a:rPr>
              <a:t>n</a:t>
            </a:r>
            <a:r>
              <a:rPr dirty="0" sz="5150" spc="-535">
                <a:solidFill>
                  <a:srgbClr val="FDFDFD"/>
                </a:solidFill>
                <a:latin typeface="Cambria"/>
                <a:cs typeface="Cambria"/>
              </a:rPr>
              <a:t>t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09">
                <a:solidFill>
                  <a:srgbClr val="FDFDFD"/>
                </a:solidFill>
                <a:latin typeface="Cambria"/>
                <a:cs typeface="Cambria"/>
              </a:rPr>
              <a:t>r</a:t>
            </a:r>
            <a:r>
              <a:rPr dirty="0" sz="5150" spc="-15">
                <a:solidFill>
                  <a:srgbClr val="FDFDFD"/>
                </a:solidFill>
                <a:latin typeface="Cambria"/>
                <a:cs typeface="Cambria"/>
              </a:rPr>
              <a:t>a  </a:t>
            </a:r>
            <a:r>
              <a:rPr dirty="0" sz="5150" spc="210">
                <a:solidFill>
                  <a:srgbClr val="FDFDFD"/>
                </a:solidFill>
                <a:latin typeface="Cambria"/>
                <a:cs typeface="Cambria"/>
              </a:rPr>
              <a:t>D</a:t>
            </a:r>
            <a:r>
              <a:rPr dirty="0" sz="5150" spc="-630">
                <a:solidFill>
                  <a:srgbClr val="FDFDFD"/>
                </a:solidFill>
                <a:latin typeface="Cambria"/>
                <a:cs typeface="Cambria"/>
              </a:rPr>
              <a:t>e</a:t>
            </a:r>
            <a:r>
              <a:rPr dirty="0" sz="5150" spc="-550">
                <a:solidFill>
                  <a:srgbClr val="FDFDFD"/>
                </a:solidFill>
                <a:latin typeface="Cambria"/>
                <a:cs typeface="Cambria"/>
              </a:rPr>
              <a:t>v</a:t>
            </a:r>
            <a:r>
              <a:rPr dirty="0" sz="5150" spc="-320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160">
                <a:solidFill>
                  <a:srgbClr val="FDFDFD"/>
                </a:solidFill>
                <a:latin typeface="Cambria"/>
                <a:cs typeface="Cambria"/>
              </a:rPr>
              <a:t>P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09">
                <a:solidFill>
                  <a:srgbClr val="FDFDFD"/>
                </a:solidFill>
                <a:latin typeface="Cambria"/>
                <a:cs typeface="Cambria"/>
              </a:rPr>
              <a:t>r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730">
                <a:solidFill>
                  <a:srgbClr val="FDFDFD"/>
                </a:solidFill>
                <a:latin typeface="Cambria"/>
                <a:cs typeface="Cambria"/>
              </a:rPr>
              <a:t>m</a:t>
            </a:r>
            <a:r>
              <a:rPr dirty="0" sz="5150" spc="-325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5150" spc="-535">
                <a:solidFill>
                  <a:srgbClr val="FDFDFD"/>
                </a:solidFill>
                <a:latin typeface="Cambria"/>
                <a:cs typeface="Cambria"/>
              </a:rPr>
              <a:t>t</a:t>
            </a:r>
            <a:r>
              <a:rPr dirty="0" sz="5150" spc="-25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endParaRPr sz="5150">
              <a:latin typeface="Cambria"/>
              <a:cs typeface="Cambria"/>
            </a:endParaRPr>
          </a:p>
          <a:p>
            <a:pPr algn="ctr">
              <a:lnSpc>
                <a:spcPts val="5920"/>
              </a:lnSpc>
            </a:pPr>
            <a:r>
              <a:rPr dirty="0" sz="5150" spc="-340">
                <a:solidFill>
                  <a:srgbClr val="FDFDFD"/>
                </a:solidFill>
                <a:latin typeface="Cambria"/>
                <a:cs typeface="Cambria"/>
              </a:rPr>
              <a:t>M</a:t>
            </a:r>
            <a:r>
              <a:rPr dirty="0" sz="5150" spc="-520">
                <a:solidFill>
                  <a:srgbClr val="FDFDFD"/>
                </a:solidFill>
                <a:latin typeface="Cambria"/>
                <a:cs typeface="Cambria"/>
              </a:rPr>
              <a:t>u</a:t>
            </a:r>
            <a:r>
              <a:rPr dirty="0" sz="5150" spc="-535">
                <a:solidFill>
                  <a:srgbClr val="FDFDFD"/>
                </a:solidFill>
                <a:latin typeface="Cambria"/>
                <a:cs typeface="Cambria"/>
              </a:rPr>
              <a:t>t</a:t>
            </a:r>
            <a:r>
              <a:rPr dirty="0" sz="5150" spc="-325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5150" spc="-25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5150" spc="145">
                <a:solidFill>
                  <a:srgbClr val="FDFDFD"/>
                </a:solidFill>
                <a:latin typeface="Cambria"/>
                <a:cs typeface="Cambria"/>
              </a:rPr>
              <a:t>R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50">
                <a:solidFill>
                  <a:srgbClr val="FDFDFD"/>
                </a:solidFill>
                <a:latin typeface="Cambria"/>
                <a:cs typeface="Cambria"/>
              </a:rPr>
              <a:t>h</a:t>
            </a:r>
            <a:r>
              <a:rPr dirty="0" sz="5150" spc="-730">
                <a:solidFill>
                  <a:srgbClr val="FDFDFD"/>
                </a:solidFill>
                <a:latin typeface="Cambria"/>
                <a:cs typeface="Cambria"/>
              </a:rPr>
              <a:t>m</a:t>
            </a:r>
            <a:r>
              <a:rPr dirty="0" sz="5150" spc="-3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5150" spc="-445">
                <a:solidFill>
                  <a:srgbClr val="FDFDFD"/>
                </a:solidFill>
                <a:latin typeface="Cambria"/>
                <a:cs typeface="Cambria"/>
              </a:rPr>
              <a:t>h</a:t>
            </a:r>
            <a:endParaRPr sz="51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8631" y="2166517"/>
            <a:ext cx="2131695" cy="6140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850" spc="5"/>
              <a:t>Sel</a:t>
            </a:r>
            <a:r>
              <a:rPr dirty="0" sz="3850" spc="-180"/>
              <a:t> </a:t>
            </a:r>
            <a:r>
              <a:rPr dirty="0" sz="3850" spc="-114"/>
              <a:t>Hewan</a:t>
            </a:r>
            <a:endParaRPr sz="38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58" y="6819320"/>
            <a:ext cx="117008" cy="117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4163" y="6552096"/>
            <a:ext cx="2602230" cy="537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350" spc="5">
                <a:latin typeface="Cambria"/>
                <a:cs typeface="Cambria"/>
              </a:rPr>
              <a:t>Sel</a:t>
            </a:r>
            <a:r>
              <a:rPr dirty="0" sz="3350" spc="-165">
                <a:latin typeface="Cambria"/>
                <a:cs typeface="Cambria"/>
              </a:rPr>
              <a:t> </a:t>
            </a:r>
            <a:r>
              <a:rPr dirty="0" sz="3350" spc="-35">
                <a:latin typeface="Cambria"/>
                <a:cs typeface="Cambria"/>
              </a:rPr>
              <a:t>Tumbuhan</a:t>
            </a:r>
            <a:endParaRPr sz="33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35657" y="8589329"/>
            <a:ext cx="4353560" cy="668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00" spc="-80">
                <a:latin typeface="Cambria"/>
                <a:cs typeface="Cambria"/>
              </a:rPr>
              <a:t>A</a:t>
            </a:r>
            <a:r>
              <a:rPr dirty="0" sz="4200" spc="-380">
                <a:latin typeface="Cambria"/>
                <a:cs typeface="Cambria"/>
              </a:rPr>
              <a:t>nn</a:t>
            </a:r>
            <a:r>
              <a:rPr dirty="0" sz="4200" spc="-254">
                <a:latin typeface="Cambria"/>
                <a:cs typeface="Cambria"/>
              </a:rPr>
              <a:t>i</a:t>
            </a:r>
            <a:r>
              <a:rPr dirty="0" sz="4200" spc="-365">
                <a:latin typeface="Cambria"/>
                <a:cs typeface="Cambria"/>
              </a:rPr>
              <a:t>s</a:t>
            </a:r>
            <a:r>
              <a:rPr dirty="0" sz="4200" spc="-5">
                <a:latin typeface="Cambria"/>
                <a:cs typeface="Cambria"/>
              </a:rPr>
              <a:t>a</a:t>
            </a:r>
            <a:r>
              <a:rPr dirty="0" sz="4200" spc="-20">
                <a:latin typeface="Cambria"/>
                <a:cs typeface="Cambria"/>
              </a:rPr>
              <a:t> </a:t>
            </a:r>
            <a:r>
              <a:rPr dirty="0" sz="4200" spc="75">
                <a:latin typeface="Cambria"/>
                <a:cs typeface="Cambria"/>
              </a:rPr>
              <a:t>F</a:t>
            </a:r>
            <a:r>
              <a:rPr dirty="0" sz="4200" spc="-10">
                <a:latin typeface="Cambria"/>
                <a:cs typeface="Cambria"/>
              </a:rPr>
              <a:t>a</a:t>
            </a:r>
            <a:r>
              <a:rPr dirty="0" sz="4200" spc="-320">
                <a:latin typeface="Cambria"/>
                <a:cs typeface="Cambria"/>
              </a:rPr>
              <a:t>rr</a:t>
            </a:r>
            <a:r>
              <a:rPr dirty="0" sz="4200" spc="-10">
                <a:latin typeface="Cambria"/>
                <a:cs typeface="Cambria"/>
              </a:rPr>
              <a:t>a</a:t>
            </a:r>
            <a:r>
              <a:rPr dirty="0" sz="4200" spc="-365">
                <a:latin typeface="Cambria"/>
                <a:cs typeface="Cambria"/>
              </a:rPr>
              <a:t>s</a:t>
            </a:r>
            <a:r>
              <a:rPr dirty="0" sz="4200" spc="-20">
                <a:latin typeface="Cambria"/>
                <a:cs typeface="Cambria"/>
              </a:rPr>
              <a:t> </a:t>
            </a:r>
            <a:r>
              <a:rPr dirty="0" sz="4200" spc="125">
                <a:latin typeface="Cambria"/>
                <a:cs typeface="Cambria"/>
              </a:rPr>
              <a:t>N</a:t>
            </a:r>
            <a:r>
              <a:rPr dirty="0" sz="4200" spc="-10">
                <a:latin typeface="Cambria"/>
                <a:cs typeface="Cambria"/>
              </a:rPr>
              <a:t>a</a:t>
            </a:r>
            <a:r>
              <a:rPr dirty="0" sz="4200" spc="-540">
                <a:latin typeface="Cambria"/>
                <a:cs typeface="Cambria"/>
              </a:rPr>
              <a:t>b</a:t>
            </a:r>
            <a:r>
              <a:rPr dirty="0" sz="4200" spc="-254">
                <a:latin typeface="Cambria"/>
                <a:cs typeface="Cambria"/>
              </a:rPr>
              <a:t>i</a:t>
            </a:r>
            <a:r>
              <a:rPr dirty="0" sz="4200" spc="-229">
                <a:latin typeface="Cambria"/>
                <a:cs typeface="Cambria"/>
              </a:rPr>
              <a:t>l</a:t>
            </a:r>
            <a:r>
              <a:rPr dirty="0" sz="4200" spc="-5">
                <a:latin typeface="Cambria"/>
                <a:cs typeface="Cambria"/>
              </a:rPr>
              <a:t>a</a:t>
            </a:r>
            <a:endParaRPr sz="4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9178" y="1577368"/>
            <a:ext cx="5019674" cy="71342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5753" y="3262016"/>
            <a:ext cx="5029199" cy="49244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61056" y="1543108"/>
            <a:ext cx="3656329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110">
                <a:solidFill>
                  <a:srgbClr val="E7E7E7"/>
                </a:solidFill>
              </a:rPr>
              <a:t>A</a:t>
            </a:r>
            <a:r>
              <a:rPr dirty="0" sz="5200" spc="-405">
                <a:solidFill>
                  <a:srgbClr val="E7E7E7"/>
                </a:solidFill>
              </a:rPr>
              <a:t>rr</a:t>
            </a:r>
            <a:r>
              <a:rPr dirty="0" sz="5200" spc="-320">
                <a:solidFill>
                  <a:srgbClr val="E7E7E7"/>
                </a:solidFill>
              </a:rPr>
              <a:t>i</a:t>
            </a:r>
            <a:r>
              <a:rPr dirty="0" sz="5200" spc="-260">
                <a:solidFill>
                  <a:srgbClr val="E7E7E7"/>
                </a:solidFill>
              </a:rPr>
              <a:t>j</a:t>
            </a:r>
            <a:r>
              <a:rPr dirty="0" sz="5200" spc="-25">
                <a:solidFill>
                  <a:srgbClr val="E7E7E7"/>
                </a:solidFill>
              </a:rPr>
              <a:t>a</a:t>
            </a:r>
            <a:r>
              <a:rPr dirty="0" sz="5200" spc="-290">
                <a:solidFill>
                  <a:srgbClr val="E7E7E7"/>
                </a:solidFill>
              </a:rPr>
              <a:t>l</a:t>
            </a:r>
            <a:r>
              <a:rPr dirty="0" sz="5200" spc="-30">
                <a:solidFill>
                  <a:srgbClr val="E7E7E7"/>
                </a:solidFill>
              </a:rPr>
              <a:t> </a:t>
            </a:r>
            <a:r>
              <a:rPr dirty="0" sz="5200" spc="85">
                <a:solidFill>
                  <a:srgbClr val="E7E7E7"/>
                </a:solidFill>
              </a:rPr>
              <a:t>F</a:t>
            </a:r>
            <a:r>
              <a:rPr dirty="0" sz="5200" spc="-320">
                <a:solidFill>
                  <a:srgbClr val="E7E7E7"/>
                </a:solidFill>
              </a:rPr>
              <a:t>i</a:t>
            </a:r>
            <a:r>
              <a:rPr dirty="0" sz="5200" spc="-405">
                <a:solidFill>
                  <a:srgbClr val="E7E7E7"/>
                </a:solidFill>
              </a:rPr>
              <a:t>r</a:t>
            </a:r>
            <a:r>
              <a:rPr dirty="0" sz="5200" spc="-370">
                <a:solidFill>
                  <a:srgbClr val="E7E7E7"/>
                </a:solidFill>
              </a:rPr>
              <a:t>d</a:t>
            </a:r>
            <a:r>
              <a:rPr dirty="0" sz="5200" spc="-25">
                <a:solidFill>
                  <a:srgbClr val="E7E7E7"/>
                </a:solidFill>
              </a:rPr>
              <a:t>a</a:t>
            </a:r>
            <a:r>
              <a:rPr dirty="0" sz="5200" spc="-520">
                <a:solidFill>
                  <a:srgbClr val="E7E7E7"/>
                </a:solidFill>
              </a:rPr>
              <a:t>u</a:t>
            </a:r>
            <a:r>
              <a:rPr dirty="0" sz="5200" spc="-459">
                <a:solidFill>
                  <a:srgbClr val="E7E7E7"/>
                </a:solidFill>
              </a:rPr>
              <a:t>s</a:t>
            </a:r>
            <a:endParaRPr sz="5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E3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921613" y="1686904"/>
            <a:ext cx="8178800" cy="7191375"/>
            <a:chOff x="1921613" y="1686904"/>
            <a:chExt cx="8178800" cy="7191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1613" y="1686904"/>
              <a:ext cx="4867274" cy="3857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494" y="5020338"/>
              <a:ext cx="4419599" cy="38576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861420" y="7253773"/>
            <a:ext cx="2824480" cy="624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00" spc="-229">
                <a:solidFill>
                  <a:srgbClr val="FDFDFD"/>
                </a:solidFill>
                <a:latin typeface="Cambria"/>
                <a:cs typeface="Cambria"/>
              </a:rPr>
              <a:t>M</a:t>
            </a:r>
            <a:r>
              <a:rPr dirty="0" sz="3900" spc="-375">
                <a:solidFill>
                  <a:srgbClr val="FDFDFD"/>
                </a:solidFill>
                <a:latin typeface="Cambria"/>
                <a:cs typeface="Cambria"/>
              </a:rPr>
              <a:t>u</a:t>
            </a:r>
            <a:r>
              <a:rPr dirty="0" sz="3900" spc="-400">
                <a:solidFill>
                  <a:srgbClr val="FDFDFD"/>
                </a:solidFill>
                <a:latin typeface="Cambria"/>
                <a:cs typeface="Cambria"/>
              </a:rPr>
              <a:t>t</a:t>
            </a:r>
            <a:r>
              <a:rPr dirty="0" sz="3900" spc="-240">
                <a:solidFill>
                  <a:srgbClr val="FDFDFD"/>
                </a:solidFill>
                <a:latin typeface="Cambria"/>
                <a:cs typeface="Cambria"/>
              </a:rPr>
              <a:t>i</a:t>
            </a:r>
            <a:r>
              <a:rPr dirty="0" sz="3900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3900" spc="-15">
                <a:solidFill>
                  <a:srgbClr val="FDFDFD"/>
                </a:solidFill>
                <a:latin typeface="Cambria"/>
                <a:cs typeface="Cambria"/>
              </a:rPr>
              <a:t> </a:t>
            </a:r>
            <a:r>
              <a:rPr dirty="0" sz="3900" spc="135">
                <a:solidFill>
                  <a:srgbClr val="FDFDFD"/>
                </a:solidFill>
                <a:latin typeface="Cambria"/>
                <a:cs typeface="Cambria"/>
              </a:rPr>
              <a:t>R</a:t>
            </a:r>
            <a:r>
              <a:rPr dirty="0" sz="3900" spc="-5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3900" spc="-325">
                <a:solidFill>
                  <a:srgbClr val="FDFDFD"/>
                </a:solidFill>
                <a:latin typeface="Cambria"/>
                <a:cs typeface="Cambria"/>
              </a:rPr>
              <a:t>h</a:t>
            </a:r>
            <a:r>
              <a:rPr dirty="0" sz="3900" spc="-530">
                <a:solidFill>
                  <a:srgbClr val="FDFDFD"/>
                </a:solidFill>
                <a:latin typeface="Cambria"/>
                <a:cs typeface="Cambria"/>
              </a:rPr>
              <a:t>m</a:t>
            </a:r>
            <a:r>
              <a:rPr dirty="0" sz="3900" spc="-5">
                <a:solidFill>
                  <a:srgbClr val="FDFDFD"/>
                </a:solidFill>
                <a:latin typeface="Cambria"/>
                <a:cs typeface="Cambria"/>
              </a:rPr>
              <a:t>a</a:t>
            </a:r>
            <a:r>
              <a:rPr dirty="0" sz="3900" spc="-320">
                <a:solidFill>
                  <a:srgbClr val="FDFDFD"/>
                </a:solidFill>
                <a:latin typeface="Cambria"/>
                <a:cs typeface="Cambria"/>
              </a:rPr>
              <a:t>h</a:t>
            </a:r>
            <a:endParaRPr sz="39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8104" y="2336027"/>
            <a:ext cx="5410199" cy="4114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1983" y="2455253"/>
            <a:ext cx="8048624" cy="64144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791" y="1483579"/>
            <a:ext cx="4601210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D</a:t>
            </a:r>
            <a:r>
              <a:rPr dirty="0" spc="-210"/>
              <a:t>i</a:t>
            </a:r>
            <a:r>
              <a:rPr dirty="0" spc="-20"/>
              <a:t>a</a:t>
            </a:r>
            <a:r>
              <a:rPr dirty="0" spc="-300"/>
              <a:t>s</a:t>
            </a:r>
            <a:r>
              <a:rPr dirty="0" spc="-520"/>
              <a:t>w</a:t>
            </a:r>
            <a:r>
              <a:rPr dirty="0" spc="-20"/>
              <a:t>a</a:t>
            </a:r>
            <a:r>
              <a:rPr dirty="0" spc="-265"/>
              <a:t>r</a:t>
            </a:r>
            <a:r>
              <a:rPr dirty="0" spc="-15"/>
              <a:t>a</a:t>
            </a:r>
            <a:r>
              <a:rPr dirty="0" spc="-20"/>
              <a:t> </a:t>
            </a:r>
            <a:r>
              <a:rPr dirty="0" spc="-20"/>
              <a:t>S</a:t>
            </a:r>
            <a:r>
              <a:rPr dirty="0" spc="-20"/>
              <a:t>a</a:t>
            </a:r>
            <a:r>
              <a:rPr dirty="0" spc="-350"/>
              <a:t>t</a:t>
            </a:r>
            <a:r>
              <a:rPr dirty="0" spc="-265"/>
              <a:t>r</a:t>
            </a:r>
            <a:r>
              <a:rPr dirty="0" spc="-210"/>
              <a:t>i</a:t>
            </a:r>
            <a:r>
              <a:rPr dirty="0" spc="-15"/>
              <a:t>a</a:t>
            </a:r>
            <a:r>
              <a:rPr dirty="0" spc="-20"/>
              <a:t> </a:t>
            </a:r>
            <a:r>
              <a:rPr dirty="0" spc="140"/>
              <a:t>D</a:t>
            </a:r>
            <a:r>
              <a:rPr dirty="0" spc="-210"/>
              <a:t>i</a:t>
            </a:r>
            <a:r>
              <a:rPr dirty="0" spc="-265"/>
              <a:t>r</a:t>
            </a:r>
            <a:r>
              <a:rPr dirty="0" spc="-40"/>
              <a:t>g</a:t>
            </a:r>
            <a:r>
              <a:rPr dirty="0" spc="-20"/>
              <a:t>a</a:t>
            </a:r>
            <a:r>
              <a:rPr dirty="0" spc="-315"/>
              <a:t>n</a:t>
            </a:r>
            <a:r>
              <a:rPr dirty="0" spc="-350"/>
              <a:t>t</a:t>
            </a:r>
            <a:r>
              <a:rPr dirty="0" spc="-20"/>
              <a:t>a</a:t>
            </a:r>
            <a:r>
              <a:rPr dirty="0" spc="-265"/>
              <a:t>r</a:t>
            </a:r>
            <a:r>
              <a:rPr dirty="0" spc="-15"/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8F1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244" y="2468260"/>
            <a:ext cx="8439149" cy="52673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6684" y="3830020"/>
            <a:ext cx="7522495" cy="54292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D</a:t>
            </a:r>
            <a:r>
              <a:rPr dirty="0" spc="-415"/>
              <a:t>e</a:t>
            </a:r>
            <a:r>
              <a:rPr dirty="0" spc="-365"/>
              <a:t>v</a:t>
            </a:r>
            <a:r>
              <a:rPr dirty="0" spc="-210"/>
              <a:t>i</a:t>
            </a:r>
            <a:r>
              <a:rPr dirty="0" spc="-20"/>
              <a:t> </a:t>
            </a:r>
            <a:r>
              <a:rPr dirty="0" spc="105"/>
              <a:t>P</a:t>
            </a:r>
            <a:r>
              <a:rPr dirty="0" spc="-20"/>
              <a:t>a</a:t>
            </a:r>
            <a:r>
              <a:rPr dirty="0" spc="-265"/>
              <a:t>r</a:t>
            </a:r>
            <a:r>
              <a:rPr dirty="0" spc="-20"/>
              <a:t>a</a:t>
            </a:r>
            <a:r>
              <a:rPr dirty="0" spc="-480"/>
              <a:t>m</a:t>
            </a:r>
            <a:r>
              <a:rPr dirty="0" spc="-210"/>
              <a:t>i</a:t>
            </a:r>
            <a:r>
              <a:rPr dirty="0" spc="-350"/>
              <a:t>t</a:t>
            </a:r>
            <a:r>
              <a:rPr dirty="0" spc="-15"/>
              <a:t>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Mutia Rahmah</dc:creator>
  <cp:keywords>DAExHfo6d-w,BAExHeY3oEI</cp:keywords>
  <dc:title>Slide Agenda Harian Papan Tulis</dc:title>
  <dcterms:created xsi:type="dcterms:W3CDTF">2022-02-25T14:14:01Z</dcterms:created>
  <dcterms:modified xsi:type="dcterms:W3CDTF">2022-02-25T14:14:01Z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2022-02-25T00:00:00Z</vt:filetime>
  </property>
</Properties>
</file>