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F9D7-E272-40B5-905A-CF893379D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Kelompok</a:t>
            </a:r>
            <a:r>
              <a:rPr lang="en-US" dirty="0"/>
              <a:t> 6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64333-EAF6-44AF-A49F-15A35B970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934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Mata </a:t>
            </a:r>
            <a:r>
              <a:rPr lang="en-US" dirty="0" err="1"/>
              <a:t>Kuliah</a:t>
            </a:r>
            <a:r>
              <a:rPr lang="en-US" dirty="0"/>
              <a:t> : BIOKIMIA</a:t>
            </a:r>
          </a:p>
          <a:p>
            <a:r>
              <a:rPr lang="en-US" dirty="0"/>
              <a:t>FATIMAH AZZAHRA</a:t>
            </a:r>
          </a:p>
          <a:p>
            <a:r>
              <a:rPr lang="en-US" dirty="0"/>
              <a:t>ALIEFUDIN YUSUF</a:t>
            </a:r>
          </a:p>
          <a:p>
            <a:r>
              <a:rPr lang="en-US" dirty="0"/>
              <a:t>NAUFAL BINTANG</a:t>
            </a:r>
          </a:p>
          <a:p>
            <a:r>
              <a:rPr lang="en-US" dirty="0"/>
              <a:t>AISAH PUTRI MUSLIMAH</a:t>
            </a:r>
          </a:p>
          <a:p>
            <a:r>
              <a:rPr lang="en-US" dirty="0"/>
              <a:t>SRI WAHYUNINGSIH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3125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7DC9-7B0F-4FAB-BCA8-BAEE1DEF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Fatimah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zahra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E625A-B649-4834-AF1A-E903D8A22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42" y="1498862"/>
            <a:ext cx="5271066" cy="4336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AD10EB-F08E-4BD9-99B8-D39346778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402" y="1459382"/>
            <a:ext cx="5678261" cy="43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2885-C311-45C9-9167-CE006614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636348" cy="5781773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A3B656-F73E-4F3F-AD55-3A724E659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711"/>
            <a:ext cx="3977299" cy="5616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84CA43-A5A8-428C-8E78-DC30B23C3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95" y="301517"/>
            <a:ext cx="3985810" cy="5781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84BB1-110F-417F-A167-9CEF5DDAF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905" y="301517"/>
            <a:ext cx="3961311" cy="58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1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1EB6-C3CD-4C6F-B5A2-D5DBDB94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0829"/>
            <a:ext cx="8596668" cy="669303"/>
          </a:xfrm>
        </p:spPr>
        <p:txBody>
          <a:bodyPr/>
          <a:lstStyle/>
          <a:p>
            <a:r>
              <a:rPr lang="en-US" dirty="0"/>
              <a:t>Aisah </a:t>
            </a:r>
            <a:r>
              <a:rPr lang="en-US" dirty="0" err="1"/>
              <a:t>putri</a:t>
            </a:r>
            <a:r>
              <a:rPr lang="en-US" dirty="0"/>
              <a:t> </a:t>
            </a:r>
            <a:r>
              <a:rPr lang="en-US" dirty="0" err="1"/>
              <a:t>muslimah</a:t>
            </a:r>
            <a:endParaRPr lang="en-ID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9115834-4D37-48B2-8A1E-6C8CB3630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592" y="895546"/>
            <a:ext cx="4977352" cy="567493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504248-7002-4CC3-BA87-6C67CB4F499D}"/>
              </a:ext>
            </a:extLst>
          </p:cNvPr>
          <p:cNvSpPr txBox="1"/>
          <p:nvPr/>
        </p:nvSpPr>
        <p:spPr>
          <a:xfrm>
            <a:off x="3912123" y="1192490"/>
            <a:ext cx="150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hewan</a:t>
            </a:r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0F3A8-5482-4E2B-B251-550B0D68F115}"/>
              </a:ext>
            </a:extLst>
          </p:cNvPr>
          <p:cNvSpPr txBox="1"/>
          <p:nvPr/>
        </p:nvSpPr>
        <p:spPr>
          <a:xfrm>
            <a:off x="2582943" y="3429000"/>
            <a:ext cx="197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tumbuhan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7221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759E-25DC-42B5-85E9-81C9CA3E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063590" cy="49333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fungsi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24D8E1-020C-40B5-84FD-69533BEB7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011" y="367645"/>
            <a:ext cx="4639384" cy="6391374"/>
          </a:xfrm>
        </p:spPr>
      </p:pic>
    </p:spTree>
    <p:extLst>
      <p:ext uri="{BB962C8B-B14F-4D97-AF65-F5344CB8AC3E}">
        <p14:creationId xmlns:p14="http://schemas.microsoft.com/office/powerpoint/2010/main" val="222620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CD80-0807-4972-BD1A-3D85035C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Aliefuddin</a:t>
            </a:r>
            <a:r>
              <a:rPr lang="en-US" dirty="0"/>
              <a:t> </a:t>
            </a:r>
            <a:r>
              <a:rPr lang="en-US" dirty="0" err="1"/>
              <a:t>yusuf</a:t>
            </a:r>
            <a:r>
              <a:rPr lang="en-US" dirty="0"/>
              <a:t> </a:t>
            </a:r>
            <a:r>
              <a:rPr lang="en-US" dirty="0" err="1"/>
              <a:t>mubarok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CAD47-C75A-4375-8442-B9E6F5554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48034"/>
            <a:ext cx="7940511" cy="550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1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A5D9-F8CD-415B-9078-E54E1A31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8824885" cy="5781773"/>
          </a:xfrm>
        </p:spPr>
        <p:txBody>
          <a:bodyPr/>
          <a:lstStyle/>
          <a:p>
            <a:r>
              <a:rPr lang="en-US" dirty="0" err="1"/>
              <a:t>fungsi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3893B-05E8-48ED-BAF8-1CA698023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46" y="84841"/>
            <a:ext cx="5176691" cy="664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2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D573-0978-4514-8837-5B1A4187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 </a:t>
            </a:r>
            <a:r>
              <a:rPr lang="en-US" dirty="0" err="1"/>
              <a:t>wahyuningsih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BB901-B08F-4D75-B957-3201B7CAD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76928" y="898570"/>
            <a:ext cx="3787245" cy="5850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1D4399-D6AE-41C7-903F-7A8A5E67A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136630" y="907372"/>
            <a:ext cx="3857625" cy="57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C4B8-DFEA-4F84-B5DE-AB077F51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476093" cy="6111711"/>
          </a:xfrm>
        </p:spPr>
        <p:txBody>
          <a:bodyPr/>
          <a:lstStyle/>
          <a:p>
            <a:r>
              <a:rPr lang="en-US" dirty="0" err="1"/>
              <a:t>fungsi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EF73E-782E-407A-A77B-FAA697D99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825" y="710700"/>
            <a:ext cx="4352996" cy="60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1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88F66-42D7-47AE-88D8-2D430462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0830"/>
            <a:ext cx="8596668" cy="1055802"/>
          </a:xfrm>
        </p:spPr>
        <p:txBody>
          <a:bodyPr>
            <a:normAutofit/>
          </a:bodyPr>
          <a:lstStyle/>
          <a:p>
            <a:r>
              <a:rPr lang="en-US" dirty="0" err="1"/>
              <a:t>Naufal</a:t>
            </a:r>
            <a:r>
              <a:rPr lang="en-US" dirty="0"/>
              <a:t> </a:t>
            </a:r>
            <a:r>
              <a:rPr lang="en-US" dirty="0" err="1"/>
              <a:t>bintang</a:t>
            </a:r>
            <a:r>
              <a:rPr lang="en-US" dirty="0"/>
              <a:t> </a:t>
            </a:r>
            <a:r>
              <a:rPr lang="en-US" dirty="0" err="1"/>
              <a:t>ramadhan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1A663-0F44-4061-B74F-977212265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54" y="754144"/>
            <a:ext cx="5285596" cy="61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0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D144-9D1A-4B40-9107-ADE7AA67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927062" cy="5819480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1A455-192B-4360-A3B8-7B1A4A0E1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77" y="304800"/>
            <a:ext cx="4461748" cy="624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5D0F33-E6FD-436F-B2A8-975667D40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625" y="304800"/>
            <a:ext cx="5050591" cy="62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06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38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Kelompok 6</vt:lpstr>
      <vt:lpstr>Aisah putri muslimah</vt:lpstr>
      <vt:lpstr>fungsi</vt:lpstr>
      <vt:lpstr>Aliefuddin yusuf mubarok</vt:lpstr>
      <vt:lpstr>fungsi</vt:lpstr>
      <vt:lpstr>Sri wahyuningsih</vt:lpstr>
      <vt:lpstr>fungsi</vt:lpstr>
      <vt:lpstr>Naufal bintang ramadhan</vt:lpstr>
      <vt:lpstr>PowerPoint Presentation</vt:lpstr>
      <vt:lpstr>Fatimah az zahra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6</dc:title>
  <dc:creator>aisah putrimuslimah_</dc:creator>
  <cp:lastModifiedBy>aisah putrimuslimah_</cp:lastModifiedBy>
  <cp:revision>6</cp:revision>
  <dcterms:created xsi:type="dcterms:W3CDTF">2022-02-18T07:42:35Z</dcterms:created>
  <dcterms:modified xsi:type="dcterms:W3CDTF">2022-02-25T06:49:34Z</dcterms:modified>
</cp:coreProperties>
</file>