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18288000" cy="10287000"/>
  <p:notesSz cx="6858000" cy="9144000"/>
  <p:embeddedFontLst>
    <p:embeddedFont>
      <p:font typeface="Trocchi" charset="1" panose="000005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Belleza" charset="1" panose="02000503050000020003"/>
      <p:regular r:id="rId11"/>
    </p:embeddedFont>
    <p:embeddedFont>
      <p:font typeface="Bellefair" charset="1" panose="00000500000000000000"/>
      <p:regular r:id="rId12"/>
    </p:embeddedFont>
    <p:embeddedFont>
      <p:font typeface="Purple Purse" charset="1" panose="0200050400000002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8.jpe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jpe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jpe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2.jpeg" Type="http://schemas.openxmlformats.org/officeDocument/2006/relationships/image"/><Relationship Id="rId7" Target="../media/image33.jpe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4132" y="6724859"/>
            <a:ext cx="3158946" cy="50042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00000">
            <a:off x="2483763" y="6110679"/>
            <a:ext cx="1993847" cy="777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76400">
            <a:off x="15555149" y="1676373"/>
            <a:ext cx="2881254" cy="422936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851451" y="3308469"/>
            <a:ext cx="12585098" cy="2825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sz="8102">
                <a:solidFill>
                  <a:srgbClr val="000000"/>
                </a:solidFill>
                <a:latin typeface="Belleza"/>
              </a:rPr>
              <a:t>SEL TUMBUHAN DAN HEWAN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99327" y="900513"/>
            <a:ext cx="5859973" cy="256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71261" y="4157752"/>
            <a:ext cx="7111901" cy="566285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4153" y="612085"/>
            <a:ext cx="244830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56698" y="1028700"/>
            <a:ext cx="2174604" cy="84809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444644" y="666089"/>
            <a:ext cx="786658" cy="78665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36839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093684" y="2408349"/>
            <a:ext cx="12100633" cy="1668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517"/>
              </a:lnSpc>
              <a:spcBef>
                <a:spcPct val="0"/>
              </a:spcBef>
            </a:pPr>
            <a:r>
              <a:rPr lang="en-US" sz="9655">
                <a:solidFill>
                  <a:srgbClr val="000000"/>
                </a:solidFill>
                <a:latin typeface="Belleza"/>
              </a:rPr>
              <a:t>KELOMPOK 6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8165" y="4728197"/>
            <a:ext cx="10371670" cy="3360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3319" indent="-411659" lvl="1">
              <a:lnSpc>
                <a:spcPts val="5338"/>
              </a:lnSpc>
              <a:buFont typeface="Arial"/>
              <a:buChar char="•"/>
            </a:pPr>
            <a:r>
              <a:rPr lang="en-US" sz="3813">
                <a:solidFill>
                  <a:srgbClr val="000000"/>
                </a:solidFill>
                <a:latin typeface="Bellefair"/>
              </a:rPr>
              <a:t>QONITA LEONY  2114051041</a:t>
            </a:r>
          </a:p>
          <a:p>
            <a:pPr marL="823319" indent="-411659" lvl="1">
              <a:lnSpc>
                <a:spcPts val="5338"/>
              </a:lnSpc>
              <a:buFont typeface="Arial"/>
              <a:buChar char="•"/>
            </a:pPr>
            <a:r>
              <a:rPr lang="en-US" sz="3813">
                <a:solidFill>
                  <a:srgbClr val="000000"/>
                </a:solidFill>
                <a:latin typeface="Bellefair"/>
              </a:rPr>
              <a:t>FRANSISKA DYAH A C 2114051043</a:t>
            </a:r>
          </a:p>
          <a:p>
            <a:pPr marL="823319" indent="-411659" lvl="1">
              <a:lnSpc>
                <a:spcPts val="5338"/>
              </a:lnSpc>
              <a:buFont typeface="Arial"/>
              <a:buChar char="•"/>
            </a:pPr>
            <a:r>
              <a:rPr lang="en-US" sz="3813">
                <a:solidFill>
                  <a:srgbClr val="000000"/>
                </a:solidFill>
                <a:latin typeface="Bellefair"/>
              </a:rPr>
              <a:t>SITI HANIFATUL  2114051045</a:t>
            </a:r>
          </a:p>
          <a:p>
            <a:pPr marL="823319" indent="-411659" lvl="1">
              <a:lnSpc>
                <a:spcPts val="5338"/>
              </a:lnSpc>
              <a:buFont typeface="Arial"/>
              <a:buChar char="•"/>
            </a:pPr>
            <a:r>
              <a:rPr lang="en-US" sz="3813">
                <a:solidFill>
                  <a:srgbClr val="000000"/>
                </a:solidFill>
                <a:latin typeface="Bellefair"/>
              </a:rPr>
              <a:t>MERLINA FEBRI   2114051047</a:t>
            </a:r>
          </a:p>
          <a:p>
            <a:pPr marL="823319" indent="-411659" lvl="1">
              <a:lnSpc>
                <a:spcPts val="5338"/>
              </a:lnSpc>
              <a:spcBef>
                <a:spcPct val="0"/>
              </a:spcBef>
              <a:buFont typeface="Arial"/>
              <a:buChar char="•"/>
            </a:pPr>
            <a:r>
              <a:rPr lang="en-US" sz="3813">
                <a:solidFill>
                  <a:srgbClr val="000000"/>
                </a:solidFill>
                <a:latin typeface="Bellefair"/>
              </a:rPr>
              <a:t>MIA NIKMATUL   2114051049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466641" y="5004786"/>
            <a:ext cx="6341193" cy="2774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6413448" y="5004786"/>
            <a:ext cx="6341193" cy="27742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8453" r="0" b="16166"/>
          <a:stretch>
            <a:fillRect/>
          </a:stretch>
        </p:blipFill>
        <p:spPr>
          <a:xfrm flipH="false" flipV="false" rot="0">
            <a:off x="1495662" y="1028700"/>
            <a:ext cx="14104145" cy="922136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99807" y="5282214"/>
            <a:ext cx="3318986" cy="5257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56283" y="183605"/>
            <a:ext cx="6433854" cy="88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urple Purse"/>
              </a:rPr>
              <a:t>Qonita Leony Putri 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466641" y="5004786"/>
            <a:ext cx="6341193" cy="2774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6413448" y="5004786"/>
            <a:ext cx="6341193" cy="27742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8336" t="0" r="1783" b="0"/>
          <a:stretch>
            <a:fillRect/>
          </a:stretch>
        </p:blipFill>
        <p:spPr>
          <a:xfrm flipH="false" flipV="false" rot="-5400000">
            <a:off x="5288228" y="-1985619"/>
            <a:ext cx="8956752" cy="1498539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2866" y="6467364"/>
            <a:ext cx="3916775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03515" y="41746"/>
            <a:ext cx="13591091" cy="87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6"/>
              </a:lnSpc>
            </a:pPr>
            <a:r>
              <a:rPr lang="en-US" sz="5161">
                <a:solidFill>
                  <a:srgbClr val="000000"/>
                </a:solidFill>
                <a:latin typeface="Purple Purse"/>
              </a:rPr>
              <a:t>Fransiska Dyah Ayu Cahyaningtyas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71261" y="4157752"/>
            <a:ext cx="7111901" cy="566285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24153" y="612085"/>
            <a:ext cx="244830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56698" y="1028700"/>
            <a:ext cx="2174604" cy="84809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444644" y="666089"/>
            <a:ext cx="786658" cy="78665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36839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2314" t="0" r="19165" b="43646"/>
          <a:stretch>
            <a:fillRect/>
          </a:stretch>
        </p:blipFill>
        <p:spPr>
          <a:xfrm flipH="false" flipV="false" rot="0">
            <a:off x="1224153" y="1876796"/>
            <a:ext cx="15466304" cy="7381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043434" y="6041571"/>
            <a:ext cx="3318986" cy="5257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7315200" cy="32004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30286" y="5796034"/>
            <a:ext cx="2748691" cy="10719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275552" y="1028700"/>
            <a:ext cx="12780388" cy="921785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14256" y="5796034"/>
            <a:ext cx="3232060" cy="323206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328993" y="143873"/>
            <a:ext cx="7906090" cy="88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urple Purse"/>
              </a:rPr>
              <a:t>Siti Hanifatul Nurmaliana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18165" y="5796034"/>
            <a:ext cx="3318986" cy="5257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31116" y="1417608"/>
            <a:ext cx="7315200" cy="32004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14256" y="5796034"/>
            <a:ext cx="3232060" cy="323206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84954" y="6071760"/>
            <a:ext cx="2748691" cy="107199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/>
          <a:srcRect l="0" t="3293" r="0" b="12634"/>
          <a:stretch>
            <a:fillRect/>
          </a:stretch>
        </p:blipFill>
        <p:spPr>
          <a:xfrm flipH="false" flipV="false" rot="0">
            <a:off x="1800821" y="771525"/>
            <a:ext cx="14629464" cy="874395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38411" y="-95250"/>
            <a:ext cx="7341847" cy="88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urple Purse"/>
              </a:rPr>
              <a:t>Merlina Febri Anggraini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76041" y="5143500"/>
            <a:ext cx="3511959" cy="590245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1901287" y="1413292"/>
            <a:ext cx="5859973" cy="25637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7259300" y="5157808"/>
            <a:ext cx="1043037" cy="104303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36839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38752" y="2414858"/>
            <a:ext cx="8705248" cy="652893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144000" y="2414858"/>
            <a:ext cx="8705248" cy="652893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6596743"/>
            <a:ext cx="2712339" cy="369025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39238" y="4980622"/>
            <a:ext cx="9525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6982792" y="1169603"/>
            <a:ext cx="4312890" cy="895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>
                <a:solidFill>
                  <a:srgbClr val="000000"/>
                </a:solidFill>
                <a:latin typeface="Purple Purse"/>
              </a:rPr>
              <a:t>Mia nikmatul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47813" y="4036395"/>
            <a:ext cx="6792373" cy="142639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14996" y="4233770"/>
            <a:ext cx="8858008" cy="96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Bellefair"/>
              </a:rPr>
              <a:t>TERIMAKASIH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1832" y="6290069"/>
            <a:ext cx="2673786" cy="449375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100000">
            <a:off x="423238" y="5041638"/>
            <a:ext cx="2466446" cy="96191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100000">
            <a:off x="13617829" y="3619883"/>
            <a:ext cx="2684739" cy="104704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857701">
            <a:off x="14484074" y="613721"/>
            <a:ext cx="2380655" cy="3494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DAE5VvzDz1w</dc:identifier>
  <dcterms:modified xsi:type="dcterms:W3CDTF">2011-08-01T06:04:30Z</dcterms:modified>
  <cp:revision>1</cp:revision>
  <dc:title>sel tumbuhan dan hewan</dc:title>
</cp:coreProperties>
</file>