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Gaegu Bold" charset="1" panose="00000000000000000000"/>
      <p:regular r:id="rId12"/>
    </p:embeddedFont>
    <p:embeddedFont>
      <p:font typeface="Lazydog" charset="1" panose="00000000000000000000"/>
      <p:regular r:id="rId13"/>
    </p:embeddedFont>
    <p:embeddedFont>
      <p:font typeface="Eczar SemiBold" charset="1" panose="02000603040300000004"/>
      <p:regular r:id="rId14"/>
    </p:embeddedFont>
    <p:embeddedFont>
      <p:font typeface="Eczar SemiBold Bold" charset="1" panose="020006030403000000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7.png" Type="http://schemas.openxmlformats.org/officeDocument/2006/relationships/image"/><Relationship Id="rId8" Target="../media/image8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7.png" Type="http://schemas.openxmlformats.org/officeDocument/2006/relationships/image"/><Relationship Id="rId8" Target="../media/image9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7.png" Type="http://schemas.openxmlformats.org/officeDocument/2006/relationships/image"/><Relationship Id="rId8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7.png" Type="http://schemas.openxmlformats.org/officeDocument/2006/relationships/image"/><Relationship Id="rId8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7.png" Type="http://schemas.openxmlformats.org/officeDocument/2006/relationships/image"/><Relationship Id="rId8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7.png" Type="http://schemas.openxmlformats.org/officeDocument/2006/relationships/image"/><Relationship Id="rId8" Target="../media/image13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5.pn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31103" r="0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630706">
            <a:off x="9789224" y="2334341"/>
            <a:ext cx="5000753" cy="484618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2888" t="0" r="2888" b="0"/>
          <a:stretch>
            <a:fillRect/>
          </a:stretch>
        </p:blipFill>
        <p:spPr>
          <a:xfrm flipH="false" flipV="false" rot="-5514009">
            <a:off x="5133057" y="854861"/>
            <a:ext cx="6084290" cy="872618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>
            <a:off x="5633875" y="3412349"/>
            <a:ext cx="5649469" cy="1805602"/>
          </a:xfrm>
          <a:prstGeom prst="rect">
            <a:avLst/>
          </a:prstGeom>
          <a:solidFill>
            <a:srgbClr val="A6A6A6"/>
          </a:solidFill>
        </p:spPr>
      </p:sp>
      <p:sp>
        <p:nvSpPr>
          <p:cNvPr name="AutoShape 6" id="6"/>
          <p:cNvSpPr/>
          <p:nvPr/>
        </p:nvSpPr>
        <p:spPr>
          <a:xfrm rot="0">
            <a:off x="4661385" y="4757433"/>
            <a:ext cx="7628215" cy="2129654"/>
          </a:xfrm>
          <a:prstGeom prst="rect">
            <a:avLst/>
          </a:prstGeom>
          <a:solidFill>
            <a:srgbClr val="A6A6A6"/>
          </a:solidFill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183673">
            <a:off x="11861018" y="7208116"/>
            <a:ext cx="2424849" cy="238995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rcRect l="0" t="0" r="0" b="25328"/>
          <a:stretch>
            <a:fillRect/>
          </a:stretch>
        </p:blipFill>
        <p:spPr>
          <a:xfrm flipH="false" flipV="false" rot="-1495375">
            <a:off x="11293393" y="6959472"/>
            <a:ext cx="1463893" cy="371202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3874998" y="3269474"/>
            <a:ext cx="9200989" cy="3761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05"/>
              </a:lnSpc>
            </a:pPr>
            <a:r>
              <a:rPr lang="en-US" sz="7146">
                <a:solidFill>
                  <a:srgbClr val="FFFFFF"/>
                </a:solidFill>
                <a:latin typeface="Eczar SemiBold"/>
              </a:rPr>
              <a:t>Sel Hewan </a:t>
            </a:r>
          </a:p>
          <a:p>
            <a:pPr algn="ctr">
              <a:lnSpc>
                <a:spcPts val="10005"/>
              </a:lnSpc>
            </a:pPr>
            <a:r>
              <a:rPr lang="en-US" sz="7146">
                <a:solidFill>
                  <a:srgbClr val="FFFFFF"/>
                </a:solidFill>
                <a:latin typeface="Eczar SemiBold"/>
              </a:rPr>
              <a:t>dan </a:t>
            </a:r>
          </a:p>
          <a:p>
            <a:pPr algn="ctr">
              <a:lnSpc>
                <a:spcPts val="10005"/>
              </a:lnSpc>
            </a:pPr>
            <a:r>
              <a:rPr lang="en-US" sz="7146">
                <a:solidFill>
                  <a:srgbClr val="FFFFFF"/>
                </a:solidFill>
                <a:latin typeface="Eczar SemiBold"/>
              </a:rPr>
              <a:t>Sel Tumbuhan</a:t>
            </a:r>
          </a:p>
        </p:txBody>
      </p:sp>
      <p:sp>
        <p:nvSpPr>
          <p:cNvPr name="TextBox 10" id="10"/>
          <p:cNvSpPr txBox="true"/>
          <p:nvPr/>
        </p:nvSpPr>
        <p:spPr>
          <a:xfrm rot="154321">
            <a:off x="12090719" y="7598650"/>
            <a:ext cx="1972861" cy="164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3"/>
              </a:lnSpc>
            </a:pPr>
            <a:r>
              <a:rPr lang="en-US" sz="3137">
                <a:solidFill>
                  <a:srgbClr val="000000"/>
                </a:solidFill>
                <a:latin typeface="Lazydog"/>
              </a:rPr>
              <a:t>Kelompok</a:t>
            </a:r>
          </a:p>
          <a:p>
            <a:pPr algn="ctr">
              <a:lnSpc>
                <a:spcPts val="4393"/>
              </a:lnSpc>
            </a:pPr>
            <a:r>
              <a:rPr lang="en-US" sz="3137">
                <a:solidFill>
                  <a:srgbClr val="000000"/>
                </a:solidFill>
                <a:latin typeface="Lazydog"/>
              </a:rPr>
              <a:t> 3</a:t>
            </a:r>
          </a:p>
          <a:p>
            <a:pPr algn="ctr">
              <a:lnSpc>
                <a:spcPts val="4393"/>
              </a:lnSpc>
            </a:pPr>
            <a:r>
              <a:rPr lang="en-US" sz="3137">
                <a:solidFill>
                  <a:srgbClr val="000000"/>
                </a:solidFill>
                <a:latin typeface="Lazydog"/>
              </a:rPr>
              <a:t>THP 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31103" r="0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030820">
            <a:off x="2258726" y="4393347"/>
            <a:ext cx="5000753" cy="484618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11187" t="0" r="11187" b="0"/>
          <a:stretch>
            <a:fillRect/>
          </a:stretch>
        </p:blipFill>
        <p:spPr>
          <a:xfrm flipH="false" flipV="false" rot="-5400000">
            <a:off x="4552671" y="-807820"/>
            <a:ext cx="7745531" cy="13483966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3523425" y="1124244"/>
            <a:ext cx="2246396" cy="2221634"/>
            <a:chOff x="0" y="0"/>
            <a:chExt cx="2995195" cy="2962178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6"/>
            <a:srcRect l="0" t="0" r="0" b="0"/>
            <a:stretch>
              <a:fillRect/>
            </a:stretch>
          </p:blipFill>
          <p:spPr>
            <a:xfrm flipH="false" flipV="false" rot="455434">
              <a:off x="162162" y="164869"/>
              <a:ext cx="2670871" cy="2632441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7"/>
            <a:srcRect l="0" t="0" r="0" b="0"/>
            <a:stretch>
              <a:fillRect/>
            </a:stretch>
          </p:blipFill>
          <p:spPr>
            <a:xfrm flipH="false" flipV="false" rot="-10253255">
              <a:off x="1253043" y="92761"/>
              <a:ext cx="1204017" cy="408864"/>
            </a:xfrm>
            <a:prstGeom prst="rect">
              <a:avLst/>
            </a:prstGeom>
          </p:spPr>
        </p:pic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2769" t="0" r="2769" b="0"/>
          <a:stretch>
            <a:fillRect/>
          </a:stretch>
        </p:blipFill>
        <p:spPr>
          <a:xfrm flipH="false" flipV="false" rot="0">
            <a:off x="3241172" y="2422543"/>
            <a:ext cx="10368530" cy="702324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173333" y="952500"/>
            <a:ext cx="4529286" cy="631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0"/>
              </a:lnSpc>
            </a:pPr>
            <a:r>
              <a:rPr lang="en-US" sz="3650">
                <a:solidFill>
                  <a:srgbClr val="FFFFFF"/>
                </a:solidFill>
                <a:latin typeface="Montserrat Classic"/>
              </a:rPr>
              <a:t>Aminah 2114051015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31103" r="0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030820">
            <a:off x="2258726" y="4393347"/>
            <a:ext cx="5000753" cy="484618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11187" t="0" r="11187" b="0"/>
          <a:stretch>
            <a:fillRect/>
          </a:stretch>
        </p:blipFill>
        <p:spPr>
          <a:xfrm flipH="false" flipV="false" rot="-5400000">
            <a:off x="4552671" y="-807820"/>
            <a:ext cx="7745531" cy="13483966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3686070" y="1401005"/>
            <a:ext cx="2246396" cy="2221634"/>
            <a:chOff x="0" y="0"/>
            <a:chExt cx="2995195" cy="2962178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6"/>
            <a:srcRect l="0" t="0" r="0" b="0"/>
            <a:stretch>
              <a:fillRect/>
            </a:stretch>
          </p:blipFill>
          <p:spPr>
            <a:xfrm flipH="false" flipV="false" rot="455434">
              <a:off x="162162" y="164869"/>
              <a:ext cx="2670871" cy="2632441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7"/>
            <a:srcRect l="0" t="0" r="0" b="0"/>
            <a:stretch>
              <a:fillRect/>
            </a:stretch>
          </p:blipFill>
          <p:spPr>
            <a:xfrm flipH="false" flipV="false" rot="-10253255">
              <a:off x="1253043" y="92761"/>
              <a:ext cx="1204017" cy="408864"/>
            </a:xfrm>
            <a:prstGeom prst="rect">
              <a:avLst/>
            </a:prstGeom>
          </p:spPr>
        </p:pic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3168527" y="2643319"/>
            <a:ext cx="10517543" cy="6614981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143000" y="952500"/>
            <a:ext cx="5817543" cy="631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0"/>
              </a:lnSpc>
            </a:pPr>
            <a:r>
              <a:rPr lang="en-US" sz="3650">
                <a:solidFill>
                  <a:srgbClr val="FFFFFF"/>
                </a:solidFill>
                <a:latin typeface="Montserrat Classic"/>
              </a:rPr>
              <a:t>Adelia Pratiwi 2114051011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31103" r="0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030820">
            <a:off x="2258726" y="4393347"/>
            <a:ext cx="5000753" cy="484618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11187" t="0" r="11187" b="0"/>
          <a:stretch>
            <a:fillRect/>
          </a:stretch>
        </p:blipFill>
        <p:spPr>
          <a:xfrm flipH="false" flipV="false" rot="-5400000">
            <a:off x="4552671" y="-807820"/>
            <a:ext cx="7745531" cy="13483966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3686070" y="1401005"/>
            <a:ext cx="2246396" cy="2221634"/>
            <a:chOff x="0" y="0"/>
            <a:chExt cx="2995195" cy="2962178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6"/>
            <a:srcRect l="0" t="0" r="0" b="0"/>
            <a:stretch>
              <a:fillRect/>
            </a:stretch>
          </p:blipFill>
          <p:spPr>
            <a:xfrm flipH="false" flipV="false" rot="455434">
              <a:off x="162162" y="164869"/>
              <a:ext cx="2670871" cy="2632441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7"/>
            <a:srcRect l="0" t="0" r="0" b="0"/>
            <a:stretch>
              <a:fillRect/>
            </a:stretch>
          </p:blipFill>
          <p:spPr>
            <a:xfrm flipH="false" flipV="false" rot="-10253255">
              <a:off x="1253043" y="92761"/>
              <a:ext cx="1204017" cy="408864"/>
            </a:xfrm>
            <a:prstGeom prst="rect">
              <a:avLst/>
            </a:prstGeom>
          </p:spPr>
        </p:pic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3154" r="0" b="6979"/>
          <a:stretch>
            <a:fillRect/>
          </a:stretch>
        </p:blipFill>
        <p:spPr>
          <a:xfrm flipH="false" flipV="false" rot="0">
            <a:off x="3496649" y="2511821"/>
            <a:ext cx="10568986" cy="6746479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179441" y="952500"/>
            <a:ext cx="6179195" cy="631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0"/>
              </a:lnSpc>
            </a:pPr>
            <a:r>
              <a:rPr lang="en-US" sz="3650">
                <a:solidFill>
                  <a:srgbClr val="FFFFFF"/>
                </a:solidFill>
                <a:latin typeface="Montserrat Classic"/>
              </a:rPr>
              <a:t>Ocha Maharani 2114051013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31103" r="0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030820">
            <a:off x="2258726" y="4393347"/>
            <a:ext cx="5000753" cy="484618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11187" t="0" r="11187" b="0"/>
          <a:stretch>
            <a:fillRect/>
          </a:stretch>
        </p:blipFill>
        <p:spPr>
          <a:xfrm flipH="false" flipV="false" rot="-5400000">
            <a:off x="4552671" y="-807820"/>
            <a:ext cx="7745531" cy="13483966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3307596" y="1124244"/>
            <a:ext cx="2246396" cy="2221634"/>
            <a:chOff x="0" y="0"/>
            <a:chExt cx="2995195" cy="2962178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6"/>
            <a:srcRect l="0" t="0" r="0" b="0"/>
            <a:stretch>
              <a:fillRect/>
            </a:stretch>
          </p:blipFill>
          <p:spPr>
            <a:xfrm flipH="false" flipV="false" rot="455434">
              <a:off x="162162" y="164869"/>
              <a:ext cx="2670871" cy="2632441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7"/>
            <a:srcRect l="0" t="0" r="0" b="0"/>
            <a:stretch>
              <a:fillRect/>
            </a:stretch>
          </p:blipFill>
          <p:spPr>
            <a:xfrm flipH="false" flipV="false" rot="-10253255">
              <a:off x="1253043" y="92761"/>
              <a:ext cx="1204017" cy="408864"/>
            </a:xfrm>
            <a:prstGeom prst="rect">
              <a:avLst/>
            </a:prstGeom>
          </p:spPr>
        </p:pic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8935" r="0" b="1435"/>
          <a:stretch>
            <a:fillRect/>
          </a:stretch>
        </p:blipFill>
        <p:spPr>
          <a:xfrm flipH="false" flipV="false" rot="0">
            <a:off x="3180537" y="2359381"/>
            <a:ext cx="10489798" cy="7149565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215019" y="952500"/>
            <a:ext cx="6085582" cy="631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0"/>
              </a:lnSpc>
            </a:pPr>
            <a:r>
              <a:rPr lang="en-US" sz="3650">
                <a:solidFill>
                  <a:srgbClr val="FFFFFF"/>
                </a:solidFill>
                <a:latin typeface="Montserrat Classic"/>
              </a:rPr>
              <a:t>Desy Nur Maya 2114051017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31103" r="0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030820">
            <a:off x="2258726" y="4393347"/>
            <a:ext cx="5000753" cy="484618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11187" t="0" r="11187" b="0"/>
          <a:stretch>
            <a:fillRect/>
          </a:stretch>
        </p:blipFill>
        <p:spPr>
          <a:xfrm flipH="false" flipV="false" rot="-5400000">
            <a:off x="4552671" y="-807820"/>
            <a:ext cx="7745531" cy="13483966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3645408" y="1401005"/>
            <a:ext cx="2246396" cy="2221634"/>
            <a:chOff x="0" y="0"/>
            <a:chExt cx="2995195" cy="2962178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6"/>
            <a:srcRect l="0" t="0" r="0" b="0"/>
            <a:stretch>
              <a:fillRect/>
            </a:stretch>
          </p:blipFill>
          <p:spPr>
            <a:xfrm flipH="false" flipV="false" rot="455434">
              <a:off x="162162" y="164869"/>
              <a:ext cx="2670871" cy="2632441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7"/>
            <a:srcRect l="0" t="0" r="0" b="0"/>
            <a:stretch>
              <a:fillRect/>
            </a:stretch>
          </p:blipFill>
          <p:spPr>
            <a:xfrm flipH="false" flipV="false" rot="-10253255">
              <a:off x="1253043" y="92761"/>
              <a:ext cx="1204017" cy="408864"/>
            </a:xfrm>
            <a:prstGeom prst="rect">
              <a:avLst/>
            </a:prstGeom>
          </p:spPr>
        </p:pic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760" t="20" r="0" b="10206"/>
          <a:stretch>
            <a:fillRect/>
          </a:stretch>
        </p:blipFill>
        <p:spPr>
          <a:xfrm flipH="false" flipV="false" rot="0">
            <a:off x="2670308" y="2286609"/>
            <a:ext cx="11510256" cy="7295107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220718" y="952500"/>
            <a:ext cx="7627888" cy="631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0"/>
              </a:lnSpc>
            </a:pPr>
            <a:r>
              <a:rPr lang="en-US" sz="3650">
                <a:solidFill>
                  <a:srgbClr val="FFFFFF"/>
                </a:solidFill>
                <a:latin typeface="Montserrat Classic"/>
              </a:rPr>
              <a:t>Kristina Alma Isadora 2114051019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31103" r="0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030820">
            <a:off x="2258726" y="4393347"/>
            <a:ext cx="5000753" cy="484618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11187" t="0" r="11187" b="0"/>
          <a:stretch>
            <a:fillRect/>
          </a:stretch>
        </p:blipFill>
        <p:spPr>
          <a:xfrm flipH="false" flipV="false" rot="-5400000">
            <a:off x="4552671" y="-807820"/>
            <a:ext cx="7745531" cy="13483966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3494637" y="1124244"/>
            <a:ext cx="2246396" cy="2221634"/>
            <a:chOff x="0" y="0"/>
            <a:chExt cx="2995195" cy="2962178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6"/>
            <a:srcRect l="0" t="0" r="0" b="0"/>
            <a:stretch>
              <a:fillRect/>
            </a:stretch>
          </p:blipFill>
          <p:spPr>
            <a:xfrm flipH="false" flipV="false" rot="455434">
              <a:off x="162162" y="164869"/>
              <a:ext cx="2670871" cy="2632441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7"/>
            <a:srcRect l="0" t="0" r="0" b="0"/>
            <a:stretch>
              <a:fillRect/>
            </a:stretch>
          </p:blipFill>
          <p:spPr>
            <a:xfrm flipH="false" flipV="false" rot="-10253255">
              <a:off x="1253043" y="92761"/>
              <a:ext cx="1204017" cy="408864"/>
            </a:xfrm>
            <a:prstGeom prst="rect">
              <a:avLst/>
            </a:prstGeom>
          </p:spPr>
        </p:pic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56573" r="0" b="6826"/>
          <a:stretch>
            <a:fillRect/>
          </a:stretch>
        </p:blipFill>
        <p:spPr>
          <a:xfrm flipH="false" flipV="false" rot="0">
            <a:off x="6551940" y="6699021"/>
            <a:ext cx="8615479" cy="3107908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rcRect l="3777" t="28797" r="10410" b="41550"/>
          <a:stretch>
            <a:fillRect/>
          </a:stretch>
        </p:blipFill>
        <p:spPr>
          <a:xfrm flipH="false" flipV="false" rot="0">
            <a:off x="3120701" y="3131372"/>
            <a:ext cx="8189543" cy="3685067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499882" y="3156988"/>
            <a:ext cx="7810361" cy="365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48"/>
              </a:lnSpc>
            </a:pPr>
            <a:r>
              <a:rPr lang="en-US" sz="3391">
                <a:solidFill>
                  <a:srgbClr val="000000"/>
                </a:solidFill>
                <a:latin typeface="Gaegu Bold"/>
              </a:rPr>
              <a:t>Struktur sel tumbuhan yang tidak dimiliki oleh sel hewan :</a:t>
            </a:r>
          </a:p>
          <a:p>
            <a:pPr>
              <a:lnSpc>
                <a:spcPts val="4748"/>
              </a:lnSpc>
            </a:pPr>
            <a:r>
              <a:rPr lang="en-US" sz="3391">
                <a:solidFill>
                  <a:srgbClr val="000000"/>
                </a:solidFill>
                <a:latin typeface="Gaegu Bold"/>
              </a:rPr>
              <a:t>1. Kloroplas</a:t>
            </a:r>
          </a:p>
          <a:p>
            <a:pPr>
              <a:lnSpc>
                <a:spcPts val="4748"/>
              </a:lnSpc>
            </a:pPr>
            <a:r>
              <a:rPr lang="en-US" sz="3391">
                <a:solidFill>
                  <a:srgbClr val="000000"/>
                </a:solidFill>
                <a:latin typeface="Gaegu Bold"/>
              </a:rPr>
              <a:t>2. Vakuola sentral</a:t>
            </a:r>
          </a:p>
          <a:p>
            <a:pPr>
              <a:lnSpc>
                <a:spcPts val="4748"/>
              </a:lnSpc>
            </a:pPr>
            <a:r>
              <a:rPr lang="en-US" sz="3391">
                <a:solidFill>
                  <a:srgbClr val="000000"/>
                </a:solidFill>
                <a:latin typeface="Gaegu Bold"/>
              </a:rPr>
              <a:t>3. Dinding sel</a:t>
            </a:r>
          </a:p>
          <a:p>
            <a:pPr>
              <a:lnSpc>
                <a:spcPts val="4748"/>
              </a:lnSpc>
            </a:pPr>
            <a:r>
              <a:rPr lang="en-US" sz="3391">
                <a:solidFill>
                  <a:srgbClr val="000000"/>
                </a:solidFill>
                <a:latin typeface="Gaegu Bold"/>
              </a:rPr>
              <a:t>4. Plasmodesma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158498" y="6808378"/>
            <a:ext cx="7402363" cy="3478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3"/>
              </a:lnSpc>
            </a:pPr>
            <a:r>
              <a:rPr lang="en-US" sz="3217">
                <a:solidFill>
                  <a:srgbClr val="000000"/>
                </a:solidFill>
                <a:latin typeface="Gaegu Bold"/>
              </a:rPr>
              <a:t>Struktur sel hewan yang tidak dimiliki oleh sel tumbuhan :</a:t>
            </a:r>
          </a:p>
          <a:p>
            <a:pPr>
              <a:lnSpc>
                <a:spcPts val="4503"/>
              </a:lnSpc>
            </a:pPr>
            <a:r>
              <a:rPr lang="en-US" sz="3217">
                <a:solidFill>
                  <a:srgbClr val="000000"/>
                </a:solidFill>
                <a:latin typeface="Gaegu Bold"/>
              </a:rPr>
              <a:t>1. Lisosoma</a:t>
            </a:r>
          </a:p>
          <a:p>
            <a:pPr>
              <a:lnSpc>
                <a:spcPts val="4503"/>
              </a:lnSpc>
            </a:pPr>
            <a:r>
              <a:rPr lang="en-US" sz="3217">
                <a:solidFill>
                  <a:srgbClr val="000000"/>
                </a:solidFill>
                <a:latin typeface="Gaegu Bold"/>
              </a:rPr>
              <a:t>2. Sentrosom &amp; sentroil</a:t>
            </a:r>
          </a:p>
          <a:p>
            <a:pPr>
              <a:lnSpc>
                <a:spcPts val="4503"/>
              </a:lnSpc>
            </a:pPr>
            <a:r>
              <a:rPr lang="en-US" sz="3217">
                <a:solidFill>
                  <a:srgbClr val="000000"/>
                </a:solidFill>
                <a:latin typeface="Gaegu Bold"/>
              </a:rPr>
              <a:t>3. Flagela</a:t>
            </a:r>
          </a:p>
          <a:p>
            <a:pPr>
              <a:lnSpc>
                <a:spcPts val="4503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867597"/>
            <a:ext cx="16454397" cy="226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Eczar SemiBold"/>
              </a:rPr>
              <a:t>Perbedaan Sel Hewan dan Sel Tumbuhan</a:t>
            </a:r>
          </a:p>
          <a:p>
            <a:pPr>
              <a:lnSpc>
                <a:spcPts val="910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31103" r="0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2888" t="0" r="2888" b="0"/>
          <a:stretch>
            <a:fillRect/>
          </a:stretch>
        </p:blipFill>
        <p:spPr>
          <a:xfrm flipH="false" flipV="false" rot="-5262563">
            <a:off x="6101855" y="780410"/>
            <a:ext cx="6084290" cy="872618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82336">
            <a:off x="5897665" y="4370807"/>
            <a:ext cx="6818704" cy="1545386"/>
          </a:xfrm>
          <a:prstGeom prst="rect">
            <a:avLst/>
          </a:prstGeom>
          <a:solidFill>
            <a:srgbClr val="7D7070"/>
          </a:solidFill>
        </p:spPr>
      </p:sp>
      <p:grpSp>
        <p:nvGrpSpPr>
          <p:cNvPr name="Group 5" id="5"/>
          <p:cNvGrpSpPr/>
          <p:nvPr/>
        </p:nvGrpSpPr>
        <p:grpSpPr>
          <a:xfrm rot="0">
            <a:off x="8215685" y="6698516"/>
            <a:ext cx="2182665" cy="2166918"/>
            <a:chOff x="0" y="0"/>
            <a:chExt cx="2910220" cy="2889224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-228722">
              <a:off x="82880" y="224668"/>
              <a:ext cx="2618052" cy="2580382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2107769">
              <a:off x="1722190" y="303061"/>
              <a:ext cx="1180206" cy="400778"/>
            </a:xfrm>
            <a:prstGeom prst="rect">
              <a:avLst/>
            </a:prstGeom>
          </p:spPr>
        </p:pic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630706">
            <a:off x="13499850" y="-284234"/>
            <a:ext cx="5000753" cy="484618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630706">
            <a:off x="-983169" y="6610190"/>
            <a:ext cx="5000753" cy="4846184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104724">
            <a:off x="5464968" y="4583563"/>
            <a:ext cx="7714521" cy="1003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94"/>
              </a:lnSpc>
            </a:pPr>
            <a:r>
              <a:rPr lang="en-US" sz="5853">
                <a:solidFill>
                  <a:srgbClr val="FFFFFF"/>
                </a:solidFill>
                <a:latin typeface="Montserrat Classic"/>
              </a:rPr>
              <a:t>Terima Kasih!✨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DAE5CZf_zYc</dc:identifier>
  <dcterms:modified xsi:type="dcterms:W3CDTF">2011-08-01T06:04:30Z</dcterms:modified>
  <cp:revision>1</cp:revision>
  <dc:title>Kerajinan Kertas Peta Pikiran Curah Pendapat Presentasi</dc:title>
</cp:coreProperties>
</file>