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4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100" y="1839258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600" dirty="0" smtClean="0"/>
              <a:t>KELOMPOK 5</a:t>
            </a:r>
          </a:p>
          <a:p>
            <a:r>
              <a:rPr lang="en-ID" sz="3600" dirty="0" smtClean="0"/>
              <a:t>2114051031 M. </a:t>
            </a:r>
            <a:r>
              <a:rPr lang="en-ID" sz="3600" dirty="0" err="1" smtClean="0"/>
              <a:t>Alfan</a:t>
            </a:r>
            <a:r>
              <a:rPr lang="en-ID" sz="3600" dirty="0" smtClean="0"/>
              <a:t> Surya Wijaya</a:t>
            </a:r>
          </a:p>
          <a:p>
            <a:r>
              <a:rPr lang="en-ID" sz="3600" dirty="0" smtClean="0"/>
              <a:t>2114051033 </a:t>
            </a:r>
            <a:r>
              <a:rPr lang="en-ID" sz="3600" dirty="0" err="1" smtClean="0"/>
              <a:t>Intan</a:t>
            </a:r>
            <a:r>
              <a:rPr lang="en-ID" sz="3600" dirty="0" smtClean="0"/>
              <a:t> </a:t>
            </a:r>
            <a:r>
              <a:rPr lang="en-ID" sz="3600" dirty="0" err="1" smtClean="0"/>
              <a:t>Alvina</a:t>
            </a:r>
            <a:endParaRPr lang="en-ID" sz="3600" dirty="0" smtClean="0"/>
          </a:p>
          <a:p>
            <a:r>
              <a:rPr lang="en-ID" sz="3600" dirty="0" smtClean="0"/>
              <a:t>2114051035 </a:t>
            </a:r>
            <a:r>
              <a:rPr lang="en-ID" sz="3600" dirty="0" err="1" smtClean="0"/>
              <a:t>Novenda</a:t>
            </a:r>
            <a:r>
              <a:rPr lang="en-ID" sz="3600" dirty="0" smtClean="0"/>
              <a:t> </a:t>
            </a:r>
            <a:r>
              <a:rPr lang="en-ID" sz="3600" dirty="0" err="1" smtClean="0"/>
              <a:t>Abelia</a:t>
            </a:r>
            <a:endParaRPr lang="en-ID" sz="3600" dirty="0" smtClean="0"/>
          </a:p>
          <a:p>
            <a:r>
              <a:rPr lang="en-ID" sz="3600" dirty="0" smtClean="0"/>
              <a:t>2114051037 Liana </a:t>
            </a:r>
            <a:r>
              <a:rPr lang="en-ID" sz="3600" dirty="0" err="1" smtClean="0"/>
              <a:t>Khusnul</a:t>
            </a:r>
            <a:r>
              <a:rPr lang="en-ID" sz="3600" dirty="0" smtClean="0"/>
              <a:t> </a:t>
            </a:r>
            <a:r>
              <a:rPr lang="en-ID" sz="3600" dirty="0" err="1" smtClean="0"/>
              <a:t>Saputri</a:t>
            </a:r>
            <a:endParaRPr lang="en-ID" sz="3600" dirty="0" smtClean="0"/>
          </a:p>
          <a:p>
            <a:r>
              <a:rPr lang="en-ID" sz="3600" dirty="0" smtClean="0"/>
              <a:t>2114051039 </a:t>
            </a:r>
            <a:r>
              <a:rPr lang="en-ID" sz="3600" dirty="0" err="1" smtClean="0"/>
              <a:t>Galuh</a:t>
            </a:r>
            <a:r>
              <a:rPr lang="en-ID" sz="3600" dirty="0" smtClean="0"/>
              <a:t> Septa </a:t>
            </a:r>
            <a:r>
              <a:rPr lang="en-ID" sz="3600" dirty="0" err="1" smtClean="0"/>
              <a:t>Nugraha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34313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0028" y="7390652"/>
            <a:ext cx="567871" cy="373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205" y="0"/>
            <a:ext cx="9565821" cy="7227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0028" y="7390652"/>
            <a:ext cx="567871" cy="373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584" y="0"/>
            <a:ext cx="9622666" cy="7009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1832" y="7353770"/>
            <a:ext cx="947067" cy="757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748" y="0"/>
            <a:ext cx="9812238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7263" y="7279866"/>
            <a:ext cx="1767136" cy="1408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2379"/>
            <a:ext cx="10693400" cy="58742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7263" y="7279866"/>
            <a:ext cx="1767136" cy="1408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317550"/>
            <a:ext cx="10693400" cy="4603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9977" y="7380514"/>
            <a:ext cx="631422" cy="489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844" y="0"/>
            <a:ext cx="1003171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SAHABAT</cp:lastModifiedBy>
  <cp:revision>1</cp:revision>
  <dcterms:created xsi:type="dcterms:W3CDTF">2022-02-25T06:36:14Z</dcterms:created>
  <dcterms:modified xsi:type="dcterms:W3CDTF">2022-02-25T06:38:50Z</dcterms:modified>
</cp:coreProperties>
</file>