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1"/>
    <p:sldId id="257" r:id="rId22"/>
    <p:sldId id="258" r:id="rId23"/>
    <p:sldId id="259" r:id="rId24"/>
    <p:sldId id="260" r:id="rId25"/>
    <p:sldId id="261" r:id="rId26"/>
    <p:sldId id="262" r:id="rId27"/>
    <p:sldId id="263" r:id="rId28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Roboto" charset="1" panose="02000000000000000000"/>
      <p:regular r:id="rId14"/>
    </p:embeddedFont>
    <p:embeddedFont>
      <p:font typeface="Roboto Bold" charset="1" panose="02000000000000000000"/>
      <p:regular r:id="rId15"/>
    </p:embeddedFont>
    <p:embeddedFont>
      <p:font typeface="Roboto Italics" charset="1" panose="02000000000000000000"/>
      <p:regular r:id="rId16"/>
    </p:embeddedFont>
    <p:embeddedFont>
      <p:font typeface="Roboto Bold Italics" charset="1" panose="02000000000000000000"/>
      <p:regular r:id="rId17"/>
    </p:embeddedFont>
    <p:embeddedFont>
      <p:font typeface="Marcellus" charset="1" panose="020E0602050203020307"/>
      <p:regular r:id="rId18"/>
    </p:embeddedFont>
    <p:embeddedFont>
      <p:font typeface="Eczar SemiBold" charset="1" panose="02000603040300000004"/>
      <p:regular r:id="rId19"/>
    </p:embeddedFont>
    <p:embeddedFont>
      <p:font typeface="Eczar SemiBold Bold" charset="1" panose="0200060304030000000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slides/slide1.xml" Type="http://schemas.openxmlformats.org/officeDocument/2006/relationships/slide"/><Relationship Id="rId22" Target="slides/slide2.xml" Type="http://schemas.openxmlformats.org/officeDocument/2006/relationships/slide"/><Relationship Id="rId23" Target="slides/slide3.xml" Type="http://schemas.openxmlformats.org/officeDocument/2006/relationships/slide"/><Relationship Id="rId24" Target="slides/slide4.xml" Type="http://schemas.openxmlformats.org/officeDocument/2006/relationships/slide"/><Relationship Id="rId25" Target="slides/slide5.xml" Type="http://schemas.openxmlformats.org/officeDocument/2006/relationships/slide"/><Relationship Id="rId26" Target="slides/slide6.xml" Type="http://schemas.openxmlformats.org/officeDocument/2006/relationships/slide"/><Relationship Id="rId27" Target="slides/slide7.xml" Type="http://schemas.openxmlformats.org/officeDocument/2006/relationships/slide"/><Relationship Id="rId28" Target="slides/slide8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jpe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jpe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jpeg" Type="http://schemas.openxmlformats.org/officeDocument/2006/relationships/image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30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Relationship Id="rId3" Target="../media/image3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33.jpeg" Type="http://schemas.openxmlformats.org/officeDocument/2006/relationships/image"/><Relationship Id="rId9" Target="../media/image34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5.jpeg" Type="http://schemas.openxmlformats.org/officeDocument/2006/relationships/image"/><Relationship Id="rId11" Target="../media/image36.jpe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3.jpeg" Type="http://schemas.openxmlformats.org/officeDocument/2006/relationships/image"/><Relationship Id="rId11" Target="../media/image44.jpe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37.png" Type="http://schemas.openxmlformats.org/officeDocument/2006/relationships/image"/><Relationship Id="rId5" Target="../media/image38.svg" Type="http://schemas.openxmlformats.org/officeDocument/2006/relationships/image"/><Relationship Id="rId6" Target="../media/image39.png" Type="http://schemas.openxmlformats.org/officeDocument/2006/relationships/image"/><Relationship Id="rId7" Target="../media/image40.svg" Type="http://schemas.openxmlformats.org/officeDocument/2006/relationships/image"/><Relationship Id="rId8" Target="../media/image41.png" Type="http://schemas.openxmlformats.org/officeDocument/2006/relationships/image"/><Relationship Id="rId9" Target="../media/image4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17532556" cy="8889747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r="r" b="b" t="t" l="l"/>
              <a:pathLst>
                <a:path h="8889747" w="17532556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810109" y="6641098"/>
            <a:ext cx="5730130" cy="4777205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4239687">
            <a:off x="-1595429" y="-1178094"/>
            <a:ext cx="5248259" cy="569559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2011965" y="2131862"/>
            <a:ext cx="7828752" cy="715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86"/>
              </a:lnSpc>
            </a:pPr>
            <a:r>
              <a:rPr lang="en-US" sz="4822">
                <a:solidFill>
                  <a:srgbClr val="000000"/>
                </a:solidFill>
                <a:latin typeface="Eczar SemiBold"/>
              </a:rPr>
              <a:t>KELOMPOK 8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797731" y="2860848"/>
            <a:ext cx="11645873" cy="6950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62"/>
              </a:lnSpc>
            </a:pPr>
            <a:r>
              <a:rPr lang="en-US" sz="4203">
                <a:solidFill>
                  <a:srgbClr val="000000"/>
                </a:solidFill>
                <a:latin typeface="Glacial Indifference"/>
              </a:rPr>
              <a:t>Anggota Kelompok</a:t>
            </a:r>
          </a:p>
          <a:p>
            <a:pPr marL="907640" indent="-453820" lvl="1">
              <a:lnSpc>
                <a:spcPts val="7062"/>
              </a:lnSpc>
              <a:buFont typeface="Arial"/>
              <a:buChar char="•"/>
            </a:pPr>
            <a:r>
              <a:rPr lang="en-US" sz="4203">
                <a:solidFill>
                  <a:srgbClr val="000000"/>
                </a:solidFill>
                <a:latin typeface="Glacial Indifference"/>
              </a:rPr>
              <a:t> 2154051005 M. Aqila Zhafran R</a:t>
            </a:r>
          </a:p>
          <a:p>
            <a:pPr marL="907640" indent="-453820" lvl="1">
              <a:lnSpc>
                <a:spcPts val="7062"/>
              </a:lnSpc>
              <a:buFont typeface="Arial"/>
              <a:buChar char="•"/>
            </a:pPr>
            <a:r>
              <a:rPr lang="en-US" sz="4203">
                <a:solidFill>
                  <a:srgbClr val="000000"/>
                </a:solidFill>
                <a:latin typeface="Glacial Indifference"/>
              </a:rPr>
              <a:t> 2154051007 Nadira Tsabitah Umari</a:t>
            </a:r>
          </a:p>
          <a:p>
            <a:pPr marL="907640" indent="-453820" lvl="1">
              <a:lnSpc>
                <a:spcPts val="7062"/>
              </a:lnSpc>
              <a:buFont typeface="Arial"/>
              <a:buChar char="•"/>
            </a:pPr>
            <a:r>
              <a:rPr lang="en-US" sz="4203">
                <a:solidFill>
                  <a:srgbClr val="000000"/>
                </a:solidFill>
                <a:latin typeface="Glacial Indifference"/>
              </a:rPr>
              <a:t>2154051009 Moh. Candra Jaya Pratama</a:t>
            </a:r>
          </a:p>
          <a:p>
            <a:pPr marL="907640" indent="-453820" lvl="1">
              <a:lnSpc>
                <a:spcPts val="7062"/>
              </a:lnSpc>
              <a:buFont typeface="Arial"/>
              <a:buChar char="•"/>
            </a:pPr>
            <a:r>
              <a:rPr lang="en-US" sz="4203">
                <a:solidFill>
                  <a:srgbClr val="000000"/>
                </a:solidFill>
                <a:latin typeface="Glacial Indifference"/>
              </a:rPr>
              <a:t>2154051011 Lulu Artamevia</a:t>
            </a:r>
          </a:p>
          <a:p>
            <a:pPr marL="907640" indent="-453820" lvl="1">
              <a:lnSpc>
                <a:spcPts val="7062"/>
              </a:lnSpc>
              <a:buFont typeface="Arial"/>
              <a:buChar char="•"/>
            </a:pPr>
            <a:r>
              <a:rPr lang="en-US" sz="4203">
                <a:solidFill>
                  <a:srgbClr val="000000"/>
                </a:solidFill>
                <a:latin typeface="Glacial Indifference"/>
              </a:rPr>
              <a:t>2154051013 Eki Panji Permana</a:t>
            </a:r>
          </a:p>
          <a:p>
            <a:pPr marL="907640" indent="-453820" lvl="1">
              <a:lnSpc>
                <a:spcPts val="7062"/>
              </a:lnSpc>
              <a:buFont typeface="Arial"/>
              <a:buChar char="•"/>
            </a:pPr>
            <a:r>
              <a:rPr lang="en-US" sz="4203">
                <a:solidFill>
                  <a:srgbClr val="000000"/>
                </a:solidFill>
                <a:latin typeface="Glacial Indifference"/>
              </a:rPr>
              <a:t>2164051001 Primasetya Ramadhan</a:t>
            </a:r>
          </a:p>
          <a:p>
            <a:pPr>
              <a:lnSpc>
                <a:spcPts val="5044"/>
              </a:lnSpc>
            </a:pP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993729" y="7391295"/>
            <a:ext cx="4044858" cy="24195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17532556" cy="8889747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r="r" b="b" t="t" l="l"/>
              <a:pathLst>
                <a:path h="8889747" w="17532556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4549130">
            <a:off x="-1577160" y="7170126"/>
            <a:ext cx="6380533" cy="4176349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8071353" y="1177909"/>
            <a:ext cx="4380796" cy="3893630"/>
            <a:chOff x="0" y="0"/>
            <a:chExt cx="9955835" cy="8848698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9955835" cy="8848698"/>
            </a:xfrm>
            <a:custGeom>
              <a:avLst/>
              <a:gdLst/>
              <a:ahLst/>
              <a:cxnLst/>
              <a:rect r="r" b="b" t="t" l="l"/>
              <a:pathLst>
                <a:path h="8848698" w="9955835">
                  <a:moveTo>
                    <a:pt x="965103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43898"/>
                  </a:lnTo>
                  <a:cubicBezTo>
                    <a:pt x="0" y="8712808"/>
                    <a:pt x="135890" y="8848698"/>
                    <a:pt x="304800" y="8848698"/>
                  </a:cubicBezTo>
                  <a:lnTo>
                    <a:pt x="9651035" y="8848698"/>
                  </a:lnTo>
                  <a:cubicBezTo>
                    <a:pt x="9819945" y="8848698"/>
                    <a:pt x="9955835" y="8712808"/>
                    <a:pt x="9955835" y="8543898"/>
                  </a:cubicBezTo>
                  <a:lnTo>
                    <a:pt x="9955835" y="304800"/>
                  </a:lnTo>
                  <a:cubicBezTo>
                    <a:pt x="9955835" y="135890"/>
                    <a:pt x="9819945" y="0"/>
                    <a:pt x="9651035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2594178" y="1177909"/>
            <a:ext cx="4380796" cy="3893630"/>
            <a:chOff x="0" y="0"/>
            <a:chExt cx="9955835" cy="8848698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9955835" cy="8848698"/>
            </a:xfrm>
            <a:custGeom>
              <a:avLst/>
              <a:gdLst/>
              <a:ahLst/>
              <a:cxnLst/>
              <a:rect r="r" b="b" t="t" l="l"/>
              <a:pathLst>
                <a:path h="8848698" w="9955835">
                  <a:moveTo>
                    <a:pt x="965103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43898"/>
                  </a:lnTo>
                  <a:cubicBezTo>
                    <a:pt x="0" y="8712808"/>
                    <a:pt x="135890" y="8848698"/>
                    <a:pt x="304800" y="8848698"/>
                  </a:cubicBezTo>
                  <a:lnTo>
                    <a:pt x="9651035" y="8848698"/>
                  </a:lnTo>
                  <a:cubicBezTo>
                    <a:pt x="9819945" y="8848698"/>
                    <a:pt x="9955835" y="8712808"/>
                    <a:pt x="9955835" y="8543898"/>
                  </a:cubicBezTo>
                  <a:lnTo>
                    <a:pt x="9955835" y="304800"/>
                  </a:lnTo>
                  <a:cubicBezTo>
                    <a:pt x="9955835" y="135890"/>
                    <a:pt x="9819945" y="0"/>
                    <a:pt x="9651035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8071353" y="5215461"/>
            <a:ext cx="4380796" cy="3893630"/>
            <a:chOff x="0" y="0"/>
            <a:chExt cx="9955835" cy="8848698"/>
          </a:xfrm>
        </p:grpSpPr>
        <p:sp>
          <p:nvSpPr>
            <p:cNvPr name="Freeform 10" id="10"/>
            <p:cNvSpPr/>
            <p:nvPr/>
          </p:nvSpPr>
          <p:spPr>
            <a:xfrm>
              <a:off x="0" y="0"/>
              <a:ext cx="9955835" cy="8848698"/>
            </a:xfrm>
            <a:custGeom>
              <a:avLst/>
              <a:gdLst/>
              <a:ahLst/>
              <a:cxnLst/>
              <a:rect r="r" b="b" t="t" l="l"/>
              <a:pathLst>
                <a:path h="8848698" w="9955835">
                  <a:moveTo>
                    <a:pt x="965103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43898"/>
                  </a:lnTo>
                  <a:cubicBezTo>
                    <a:pt x="0" y="8712808"/>
                    <a:pt x="135890" y="8848698"/>
                    <a:pt x="304800" y="8848698"/>
                  </a:cubicBezTo>
                  <a:lnTo>
                    <a:pt x="9651035" y="8848698"/>
                  </a:lnTo>
                  <a:cubicBezTo>
                    <a:pt x="9819945" y="8848698"/>
                    <a:pt x="9955835" y="8712808"/>
                    <a:pt x="9955835" y="8543898"/>
                  </a:cubicBezTo>
                  <a:lnTo>
                    <a:pt x="9955835" y="304800"/>
                  </a:lnTo>
                  <a:cubicBezTo>
                    <a:pt x="9955835" y="135890"/>
                    <a:pt x="9819945" y="0"/>
                    <a:pt x="9651035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2594178" y="5215461"/>
            <a:ext cx="4380796" cy="3893630"/>
            <a:chOff x="0" y="0"/>
            <a:chExt cx="9955835" cy="8848698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9955835" cy="8848698"/>
            </a:xfrm>
            <a:custGeom>
              <a:avLst/>
              <a:gdLst/>
              <a:ahLst/>
              <a:cxnLst/>
              <a:rect r="r" b="b" t="t" l="l"/>
              <a:pathLst>
                <a:path h="8848698" w="9955835">
                  <a:moveTo>
                    <a:pt x="965103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43898"/>
                  </a:lnTo>
                  <a:cubicBezTo>
                    <a:pt x="0" y="8712808"/>
                    <a:pt x="135890" y="8848698"/>
                    <a:pt x="304800" y="8848698"/>
                  </a:cubicBezTo>
                  <a:lnTo>
                    <a:pt x="9651035" y="8848698"/>
                  </a:lnTo>
                  <a:cubicBezTo>
                    <a:pt x="9819945" y="8848698"/>
                    <a:pt x="9955835" y="8712808"/>
                    <a:pt x="9955835" y="8543898"/>
                  </a:cubicBezTo>
                  <a:lnTo>
                    <a:pt x="9955835" y="304800"/>
                  </a:lnTo>
                  <a:cubicBezTo>
                    <a:pt x="9955835" y="135890"/>
                    <a:pt x="9819945" y="0"/>
                    <a:pt x="9651035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7368775">
            <a:off x="-1595429" y="-2329458"/>
            <a:ext cx="5248259" cy="569559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072766" y="7114651"/>
            <a:ext cx="2281153" cy="354495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2097886">
            <a:off x="14678243" y="8253015"/>
            <a:ext cx="5162115" cy="4303651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0"/>
          <a:srcRect l="4846" t="0" r="4846" b="18876"/>
          <a:stretch>
            <a:fillRect/>
          </a:stretch>
        </p:blipFill>
        <p:spPr>
          <a:xfrm flipH="false" flipV="false" rot="0">
            <a:off x="1972470" y="706950"/>
            <a:ext cx="14343061" cy="87291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17532556" cy="8889747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r="r" b="b" t="t" l="l"/>
              <a:pathLst>
                <a:path h="8889747" w="17532556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4549130">
            <a:off x="-1577160" y="7170126"/>
            <a:ext cx="6380533" cy="4176349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584532" y="3914775"/>
            <a:ext cx="5935950" cy="244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000000"/>
                </a:solidFill>
                <a:latin typeface="Marcellus"/>
              </a:rPr>
              <a:t>Lessons to be Covered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8071353" y="1177909"/>
            <a:ext cx="4380796" cy="3893630"/>
            <a:chOff x="0" y="0"/>
            <a:chExt cx="9955835" cy="8848698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9955835" cy="8848698"/>
            </a:xfrm>
            <a:custGeom>
              <a:avLst/>
              <a:gdLst/>
              <a:ahLst/>
              <a:cxnLst/>
              <a:rect r="r" b="b" t="t" l="l"/>
              <a:pathLst>
                <a:path h="8848698" w="9955835">
                  <a:moveTo>
                    <a:pt x="965103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43898"/>
                  </a:lnTo>
                  <a:cubicBezTo>
                    <a:pt x="0" y="8712808"/>
                    <a:pt x="135890" y="8848698"/>
                    <a:pt x="304800" y="8848698"/>
                  </a:cubicBezTo>
                  <a:lnTo>
                    <a:pt x="9651035" y="8848698"/>
                  </a:lnTo>
                  <a:cubicBezTo>
                    <a:pt x="9819945" y="8848698"/>
                    <a:pt x="9955835" y="8712808"/>
                    <a:pt x="9955835" y="8543898"/>
                  </a:cubicBezTo>
                  <a:lnTo>
                    <a:pt x="9955835" y="304800"/>
                  </a:lnTo>
                  <a:cubicBezTo>
                    <a:pt x="9955835" y="135890"/>
                    <a:pt x="9819945" y="0"/>
                    <a:pt x="9651035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8071353" y="5215461"/>
            <a:ext cx="4380796" cy="3893630"/>
            <a:chOff x="0" y="0"/>
            <a:chExt cx="9955835" cy="8848698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9955835" cy="8848698"/>
            </a:xfrm>
            <a:custGeom>
              <a:avLst/>
              <a:gdLst/>
              <a:ahLst/>
              <a:cxnLst/>
              <a:rect r="r" b="b" t="t" l="l"/>
              <a:pathLst>
                <a:path h="8848698" w="9955835">
                  <a:moveTo>
                    <a:pt x="965103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43898"/>
                  </a:lnTo>
                  <a:cubicBezTo>
                    <a:pt x="0" y="8712808"/>
                    <a:pt x="135890" y="8848698"/>
                    <a:pt x="304800" y="8848698"/>
                  </a:cubicBezTo>
                  <a:lnTo>
                    <a:pt x="9651035" y="8848698"/>
                  </a:lnTo>
                  <a:cubicBezTo>
                    <a:pt x="9819945" y="8848698"/>
                    <a:pt x="9955835" y="8712808"/>
                    <a:pt x="9955835" y="8543898"/>
                  </a:cubicBezTo>
                  <a:lnTo>
                    <a:pt x="9955835" y="304800"/>
                  </a:lnTo>
                  <a:cubicBezTo>
                    <a:pt x="9955835" y="135890"/>
                    <a:pt x="9819945" y="0"/>
                    <a:pt x="9651035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7368775">
            <a:off x="-1595429" y="-2329458"/>
            <a:ext cx="5248259" cy="569559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072766" y="7114651"/>
            <a:ext cx="2281153" cy="354495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2097886">
            <a:off x="14678243" y="8253015"/>
            <a:ext cx="5162115" cy="4303651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rcRect l="5935" t="0" r="5999" b="15927"/>
          <a:stretch>
            <a:fillRect/>
          </a:stretch>
        </p:blipFill>
        <p:spPr>
          <a:xfrm flipH="false" flipV="false" rot="0">
            <a:off x="1874595" y="554107"/>
            <a:ext cx="13520539" cy="91361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17532556" cy="8889747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r="r" b="b" t="t" l="l"/>
              <a:pathLst>
                <a:path h="8889747" w="17532556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913648" y="8111859"/>
            <a:ext cx="3472856" cy="2077399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0"/>
          <a:srcRect l="2107" t="0" r="0" b="26075"/>
          <a:stretch>
            <a:fillRect/>
          </a:stretch>
        </p:blipFill>
        <p:spPr>
          <a:xfrm flipH="false" flipV="false" rot="0">
            <a:off x="2495639" y="1692252"/>
            <a:ext cx="16160405" cy="81040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17532556" cy="8889747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r="r" b="b" t="t" l="l"/>
              <a:pathLst>
                <a:path h="8889747" w="17532556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264443" y="3640833"/>
            <a:ext cx="3808168" cy="5382534"/>
            <a:chOff x="0" y="0"/>
            <a:chExt cx="8654477" cy="12232393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8654477" cy="12232394"/>
            </a:xfrm>
            <a:custGeom>
              <a:avLst/>
              <a:gdLst/>
              <a:ahLst/>
              <a:cxnLst/>
              <a:rect r="r" b="b" t="t" l="l"/>
              <a:pathLst>
                <a:path h="12232394" w="8654477">
                  <a:moveTo>
                    <a:pt x="834967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1927594"/>
                  </a:lnTo>
                  <a:cubicBezTo>
                    <a:pt x="0" y="12096504"/>
                    <a:pt x="135890" y="12232394"/>
                    <a:pt x="304800" y="12232394"/>
                  </a:cubicBezTo>
                  <a:lnTo>
                    <a:pt x="8349677" y="12232394"/>
                  </a:lnTo>
                  <a:cubicBezTo>
                    <a:pt x="8518587" y="12232394"/>
                    <a:pt x="8654477" y="12096504"/>
                    <a:pt x="8654477" y="11927594"/>
                  </a:cubicBezTo>
                  <a:lnTo>
                    <a:pt x="8654477" y="304800"/>
                  </a:lnTo>
                  <a:cubicBezTo>
                    <a:pt x="8654477" y="135890"/>
                    <a:pt x="8518587" y="0"/>
                    <a:pt x="834967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5247480" y="3640833"/>
            <a:ext cx="3808168" cy="5382534"/>
            <a:chOff x="0" y="0"/>
            <a:chExt cx="8654477" cy="12232393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8654477" cy="12232394"/>
            </a:xfrm>
            <a:custGeom>
              <a:avLst/>
              <a:gdLst/>
              <a:ahLst/>
              <a:cxnLst/>
              <a:rect r="r" b="b" t="t" l="l"/>
              <a:pathLst>
                <a:path h="12232394" w="8654477">
                  <a:moveTo>
                    <a:pt x="834967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1927594"/>
                  </a:lnTo>
                  <a:cubicBezTo>
                    <a:pt x="0" y="12096504"/>
                    <a:pt x="135890" y="12232394"/>
                    <a:pt x="304800" y="12232394"/>
                  </a:cubicBezTo>
                  <a:lnTo>
                    <a:pt x="8349677" y="12232394"/>
                  </a:lnTo>
                  <a:cubicBezTo>
                    <a:pt x="8518587" y="12232394"/>
                    <a:pt x="8654477" y="12096504"/>
                    <a:pt x="8654477" y="11927594"/>
                  </a:cubicBezTo>
                  <a:lnTo>
                    <a:pt x="8654477" y="304800"/>
                  </a:lnTo>
                  <a:cubicBezTo>
                    <a:pt x="8654477" y="135890"/>
                    <a:pt x="8518587" y="0"/>
                    <a:pt x="834967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9230518" y="3640833"/>
            <a:ext cx="3808168" cy="5382534"/>
            <a:chOff x="0" y="0"/>
            <a:chExt cx="8654477" cy="12232393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8654477" cy="12232394"/>
            </a:xfrm>
            <a:custGeom>
              <a:avLst/>
              <a:gdLst/>
              <a:ahLst/>
              <a:cxnLst/>
              <a:rect r="r" b="b" t="t" l="l"/>
              <a:pathLst>
                <a:path h="12232394" w="8654477">
                  <a:moveTo>
                    <a:pt x="834967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1927594"/>
                  </a:lnTo>
                  <a:cubicBezTo>
                    <a:pt x="0" y="12096504"/>
                    <a:pt x="135890" y="12232394"/>
                    <a:pt x="304800" y="12232394"/>
                  </a:cubicBezTo>
                  <a:lnTo>
                    <a:pt x="8349677" y="12232394"/>
                  </a:lnTo>
                  <a:cubicBezTo>
                    <a:pt x="8518587" y="12232394"/>
                    <a:pt x="8654477" y="12096504"/>
                    <a:pt x="8654477" y="11927594"/>
                  </a:cubicBezTo>
                  <a:lnTo>
                    <a:pt x="8654477" y="304800"/>
                  </a:lnTo>
                  <a:cubicBezTo>
                    <a:pt x="8654477" y="135890"/>
                    <a:pt x="8518587" y="0"/>
                    <a:pt x="834967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3213555" y="3640833"/>
            <a:ext cx="3808168" cy="5382534"/>
            <a:chOff x="0" y="0"/>
            <a:chExt cx="8654477" cy="12232393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8654477" cy="12232394"/>
            </a:xfrm>
            <a:custGeom>
              <a:avLst/>
              <a:gdLst/>
              <a:ahLst/>
              <a:cxnLst/>
              <a:rect r="r" b="b" t="t" l="l"/>
              <a:pathLst>
                <a:path h="12232394" w="8654477">
                  <a:moveTo>
                    <a:pt x="834967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1927594"/>
                  </a:lnTo>
                  <a:cubicBezTo>
                    <a:pt x="0" y="12096504"/>
                    <a:pt x="135890" y="12232394"/>
                    <a:pt x="304800" y="12232394"/>
                  </a:cubicBezTo>
                  <a:lnTo>
                    <a:pt x="8349677" y="12232394"/>
                  </a:lnTo>
                  <a:cubicBezTo>
                    <a:pt x="8518587" y="12232394"/>
                    <a:pt x="8654477" y="12096504"/>
                    <a:pt x="8654477" y="11927594"/>
                  </a:cubicBezTo>
                  <a:lnTo>
                    <a:pt x="8654477" y="304800"/>
                  </a:lnTo>
                  <a:cubicBezTo>
                    <a:pt x="8654477" y="135890"/>
                    <a:pt x="8518587" y="0"/>
                    <a:pt x="834967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8499379">
            <a:off x="15160484" y="-716091"/>
            <a:ext cx="4554351" cy="3878789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6"/>
          <a:srcRect l="0" t="5610" r="0" b="5610"/>
          <a:stretch>
            <a:fillRect/>
          </a:stretch>
        </p:blipFill>
        <p:spPr>
          <a:xfrm flipH="false" flipV="false" rot="0">
            <a:off x="1152123" y="344244"/>
            <a:ext cx="15869600" cy="105667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17532556" cy="8889747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r="r" b="b" t="t" l="l"/>
              <a:pathLst>
                <a:path h="8889747" w="17532556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8913985" y="1295681"/>
            <a:ext cx="8080029" cy="7692952"/>
            <a:chOff x="0" y="0"/>
            <a:chExt cx="14423829" cy="1373285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r="r" b="b" t="t" l="l"/>
              <a:pathLst>
                <a:path h="13732850" w="14423828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190955" y="-271501"/>
            <a:ext cx="2192023" cy="3803194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896261" y="895350"/>
            <a:ext cx="3472856" cy="2077399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rcRect l="2717" t="0" r="0" b="0"/>
          <a:stretch>
            <a:fillRect/>
          </a:stretch>
        </p:blipFill>
        <p:spPr>
          <a:xfrm flipH="false" flipV="false" rot="0">
            <a:off x="428399" y="1975013"/>
            <a:ext cx="8733467" cy="701362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rcRect l="0" t="0" r="2898" b="0"/>
          <a:stretch>
            <a:fillRect/>
          </a:stretch>
        </p:blipFill>
        <p:spPr>
          <a:xfrm flipH="false" flipV="false" rot="0">
            <a:off x="9449563" y="1856366"/>
            <a:ext cx="8171688" cy="71322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17532556" cy="8889747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r="r" b="b" t="t" l="l"/>
              <a:pathLst>
                <a:path h="8889747" w="17532556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4549130">
            <a:off x="-1577160" y="7170126"/>
            <a:ext cx="6380533" cy="4176349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8071353" y="5215461"/>
            <a:ext cx="4380796" cy="3893630"/>
            <a:chOff x="0" y="0"/>
            <a:chExt cx="9955835" cy="8848698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9955835" cy="8848698"/>
            </a:xfrm>
            <a:custGeom>
              <a:avLst/>
              <a:gdLst/>
              <a:ahLst/>
              <a:cxnLst/>
              <a:rect r="r" b="b" t="t" l="l"/>
              <a:pathLst>
                <a:path h="8848698" w="9955835">
                  <a:moveTo>
                    <a:pt x="965103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43898"/>
                  </a:lnTo>
                  <a:cubicBezTo>
                    <a:pt x="0" y="8712808"/>
                    <a:pt x="135890" y="8848698"/>
                    <a:pt x="304800" y="8848698"/>
                  </a:cubicBezTo>
                  <a:lnTo>
                    <a:pt x="9651035" y="8848698"/>
                  </a:lnTo>
                  <a:cubicBezTo>
                    <a:pt x="9819945" y="8848698"/>
                    <a:pt x="9955835" y="8712808"/>
                    <a:pt x="9955835" y="8543898"/>
                  </a:cubicBezTo>
                  <a:lnTo>
                    <a:pt x="9955835" y="304800"/>
                  </a:lnTo>
                  <a:cubicBezTo>
                    <a:pt x="9955835" y="135890"/>
                    <a:pt x="9819945" y="0"/>
                    <a:pt x="9651035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2594178" y="5215461"/>
            <a:ext cx="4380796" cy="3893630"/>
            <a:chOff x="0" y="0"/>
            <a:chExt cx="9955835" cy="8848698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9955835" cy="8848698"/>
            </a:xfrm>
            <a:custGeom>
              <a:avLst/>
              <a:gdLst/>
              <a:ahLst/>
              <a:cxnLst/>
              <a:rect r="r" b="b" t="t" l="l"/>
              <a:pathLst>
                <a:path h="8848698" w="9955835">
                  <a:moveTo>
                    <a:pt x="965103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43898"/>
                  </a:lnTo>
                  <a:cubicBezTo>
                    <a:pt x="0" y="8712808"/>
                    <a:pt x="135890" y="8848698"/>
                    <a:pt x="304800" y="8848698"/>
                  </a:cubicBezTo>
                  <a:lnTo>
                    <a:pt x="9651035" y="8848698"/>
                  </a:lnTo>
                  <a:cubicBezTo>
                    <a:pt x="9819945" y="8848698"/>
                    <a:pt x="9955835" y="8712808"/>
                    <a:pt x="9955835" y="8543898"/>
                  </a:cubicBezTo>
                  <a:lnTo>
                    <a:pt x="9955835" y="304800"/>
                  </a:lnTo>
                  <a:cubicBezTo>
                    <a:pt x="9955835" y="135890"/>
                    <a:pt x="9819945" y="0"/>
                    <a:pt x="9651035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7368775">
            <a:off x="-1595429" y="-2329458"/>
            <a:ext cx="5248259" cy="569559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072766" y="7114651"/>
            <a:ext cx="2281153" cy="354495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2097886">
            <a:off x="14678243" y="8253015"/>
            <a:ext cx="5162115" cy="4303651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0"/>
          <a:srcRect l="0" t="0" r="0" b="7915"/>
          <a:stretch>
            <a:fillRect/>
          </a:stretch>
        </p:blipFill>
        <p:spPr>
          <a:xfrm flipH="false" flipV="false" rot="0">
            <a:off x="691933" y="2040526"/>
            <a:ext cx="10194200" cy="6554619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1"/>
          <a:srcRect l="0" t="0" r="15525" b="0"/>
          <a:stretch>
            <a:fillRect/>
          </a:stretch>
        </p:blipFill>
        <p:spPr>
          <a:xfrm flipH="false" flipV="false" rot="0">
            <a:off x="10491276" y="2177211"/>
            <a:ext cx="7401867" cy="64179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17532556" cy="8889747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r="r" b="b" t="t" l="l"/>
              <a:pathLst>
                <a:path h="8889747" w="17532556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4082745">
            <a:off x="-1472006" y="7439205"/>
            <a:ext cx="5248259" cy="569559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0"/>
          <a:srcRect l="0" t="12154" r="0" b="19888"/>
          <a:stretch>
            <a:fillRect/>
          </a:stretch>
        </p:blipFill>
        <p:spPr>
          <a:xfrm flipH="false" flipV="false" rot="0">
            <a:off x="587010" y="1428911"/>
            <a:ext cx="8640858" cy="7829389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1"/>
          <a:srcRect l="2732" t="0" r="0" b="12000"/>
          <a:stretch>
            <a:fillRect/>
          </a:stretch>
        </p:blipFill>
        <p:spPr>
          <a:xfrm flipH="false" flipV="false" rot="0">
            <a:off x="9606229" y="2596820"/>
            <a:ext cx="8263570" cy="62612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DAE4r-Jl4mM</dc:identifier>
  <dcterms:modified xsi:type="dcterms:W3CDTF">2011-08-01T06:04:30Z</dcterms:modified>
  <cp:revision>1</cp:revision>
  <dc:title>Kelompok 8</dc:title>
</cp:coreProperties>
</file>