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324" r:id="rId2"/>
    <p:sldId id="332" r:id="rId3"/>
    <p:sldId id="333" r:id="rId4"/>
    <p:sldId id="334" r:id="rId5"/>
    <p:sldId id="325" r:id="rId6"/>
    <p:sldId id="335" r:id="rId7"/>
    <p:sldId id="336" r:id="rId8"/>
  </p:sldIdLst>
  <p:sldSz cx="9144000" cy="5143500" type="screen16x9"/>
  <p:notesSz cx="6858000" cy="9144000"/>
  <p:embeddedFontLst>
    <p:embeddedFont>
      <p:font typeface="Cooper Black" pitchFamily="18" charset="0"/>
      <p:regular r:id="rId10"/>
    </p:embeddedFont>
    <p:embeddedFont>
      <p:font typeface="Fredoka One" charset="0"/>
      <p:regular r:id="rId11"/>
    </p:embeddedFont>
    <p:embeddedFont>
      <p:font typeface="Inconsolata" charset="0"/>
      <p:regular r:id="rId12"/>
      <p:bold r:id="rId13"/>
    </p:embeddedFont>
    <p:embeddedFont>
      <p:font typeface="Coiny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22699D-46CD-4DE9-B53D-1FE69C55F87C}">
  <a:tblStyle styleId="{7D22699D-46CD-4DE9-B53D-1FE69C55F8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86" d="100"/>
          <a:sy n="86" d="100"/>
        </p:scale>
        <p:origin x="-1354" y="-53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2606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362532" y="237301"/>
            <a:ext cx="8418937" cy="4665891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789201" y="906862"/>
            <a:ext cx="3702900" cy="2492700"/>
          </a:xfrm>
          <a:prstGeom prst="rect">
            <a:avLst/>
          </a:prstGeom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789201" y="3523284"/>
            <a:ext cx="37029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341300" y="923850"/>
            <a:ext cx="6461400" cy="32958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7"/>
          <p:cNvGrpSpPr/>
          <p:nvPr/>
        </p:nvGrpSpPr>
        <p:grpSpPr>
          <a:xfrm>
            <a:off x="1117694" y="695250"/>
            <a:ext cx="6908613" cy="3753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2300800" y="2319975"/>
            <a:ext cx="45423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023600" y="1357975"/>
            <a:ext cx="50967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8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267" name="Google Shape;267;p8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68" name="Google Shape;268;p8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8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8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8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8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8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8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8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8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8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8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9" name="Google Shape;279;p8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80" name="Google Shape;280;p8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8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8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8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8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8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8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8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8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8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8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8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0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347" name="Google Shape;347;p1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" name="Google Shape;348;p1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349" name="Google Shape;349;p10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10"/>
          <p:cNvSpPr txBox="1">
            <a:spLocks noGrp="1"/>
          </p:cNvSpPr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1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54" name="Google Shape;354;p11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55" name="Google Shape;355;p11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11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11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11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1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11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11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11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11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11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11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6" name="Google Shape;366;p11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67" name="Google Shape;367;p11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11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11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11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1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11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11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11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11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1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11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11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11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11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11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11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11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7" name="Google Shape;387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8" name="Google Shape;388;p11"/>
          <p:cNvSpPr txBox="1">
            <a:spLocks noGrp="1"/>
          </p:cNvSpPr>
          <p:nvPr>
            <p:ph type="subTitle" idx="1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2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840" name="Google Shape;840;p2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841" name="Google Shape;841;p2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2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2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2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2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2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2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2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2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2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2" name="Google Shape;852;p2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53" name="Google Shape;853;p2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2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2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2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2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2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2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2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2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2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2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2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2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2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2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2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2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2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73" name="Google Shape;873;p23"/>
          <p:cNvGrpSpPr/>
          <p:nvPr/>
        </p:nvGrpSpPr>
        <p:grpSpPr>
          <a:xfrm>
            <a:off x="362532" y="237301"/>
            <a:ext cx="8418937" cy="4665891"/>
            <a:chOff x="362532" y="237300"/>
            <a:chExt cx="8418937" cy="4665891"/>
          </a:xfrm>
        </p:grpSpPr>
        <p:sp>
          <p:nvSpPr>
            <p:cNvPr id="874" name="Google Shape;874;p23"/>
            <p:cNvSpPr/>
            <p:nvPr/>
          </p:nvSpPr>
          <p:spPr>
            <a:xfrm>
              <a:off x="362532" y="237300"/>
              <a:ext cx="242700" cy="242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362532" y="4660489"/>
              <a:ext cx="242700" cy="242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8538768" y="237302"/>
              <a:ext cx="242700" cy="242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8538768" y="4660491"/>
              <a:ext cx="242700" cy="242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3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2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880" name="Google Shape;880;p2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881" name="Google Shape;881;p2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2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2" name="Google Shape;892;p2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93" name="Google Shape;893;p2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2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2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2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2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2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13" name="Google Shape;913;p24"/>
          <p:cNvGrpSpPr/>
          <p:nvPr/>
        </p:nvGrpSpPr>
        <p:grpSpPr>
          <a:xfrm>
            <a:off x="362532" y="237301"/>
            <a:ext cx="8418937" cy="4665891"/>
            <a:chOff x="362532" y="237301"/>
            <a:chExt cx="8418937" cy="4665891"/>
          </a:xfrm>
        </p:grpSpPr>
        <p:sp>
          <p:nvSpPr>
            <p:cNvPr id="914" name="Google Shape;914;p24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5" name="Google Shape;915;p24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916" name="Google Shape;916;p24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2658152" y="1051034"/>
            <a:ext cx="4542300" cy="30795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id-ID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Nama Kelompok 5:</a:t>
            </a:r>
          </a:p>
          <a:p>
            <a:pPr marL="0" lvl="0" indent="0" algn="l">
              <a:lnSpc>
                <a:spcPct val="150000"/>
              </a:lnSpc>
            </a:pP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Jihan allya syahar :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2114051066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Khalida Azzahra :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2114051068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Lutfiatus Sa’diah Rahayu : 2114051070</a:t>
            </a:r>
            <a:b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Ussi Apriyani : 2154051002 </a:t>
            </a:r>
            <a:b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Yasmeen Basir Almadaniah </a:t>
            </a:r>
            <a:r>
              <a:rPr lang="id-ID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d-ID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2154051004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9187" y="460595"/>
            <a:ext cx="3702900" cy="584700"/>
          </a:xfrm>
        </p:spPr>
        <p:txBody>
          <a:bodyPr/>
          <a:lstStyle/>
          <a:p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Jihan allya syahar : </a:t>
            </a:r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2114051066</a:t>
            </a:r>
            <a:endParaRPr lang="id-ID" b="1" dirty="0"/>
          </a:p>
        </p:txBody>
      </p:sp>
      <p:pic>
        <p:nvPicPr>
          <p:cNvPr id="3074" name="Picture 2" descr="C:\Users\acer\Pictures\IMG-20220218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1152" y="1314311"/>
            <a:ext cx="3910987" cy="3345823"/>
          </a:xfrm>
          <a:prstGeom prst="rect">
            <a:avLst/>
          </a:prstGeom>
          <a:noFill/>
        </p:spPr>
      </p:pic>
      <p:pic>
        <p:nvPicPr>
          <p:cNvPr id="3075" name="Picture 3" descr="C:\Users\acer\Pictures\IMG-20220218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94" y="1288974"/>
            <a:ext cx="4087258" cy="338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8001" y="460594"/>
            <a:ext cx="3702900" cy="584700"/>
          </a:xfrm>
        </p:spPr>
        <p:txBody>
          <a:bodyPr/>
          <a:lstStyle/>
          <a:p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Khalida Azzahra : </a:t>
            </a:r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2114051068</a:t>
            </a:r>
            <a:endParaRPr lang="id-ID" b="1" dirty="0"/>
          </a:p>
        </p:txBody>
      </p:sp>
      <p:pic>
        <p:nvPicPr>
          <p:cNvPr id="2050" name="Picture 2" descr="C:\Users\acer\Pictures\IMG-20220218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868480" y="981480"/>
            <a:ext cx="3417179" cy="3944038"/>
          </a:xfrm>
          <a:prstGeom prst="rect">
            <a:avLst/>
          </a:prstGeom>
          <a:noFill/>
        </p:spPr>
      </p:pic>
      <p:pic>
        <p:nvPicPr>
          <p:cNvPr id="2051" name="Picture 3" descr="C:\Users\acer\Pictures\IMG-20220218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896500" y="965352"/>
            <a:ext cx="3451033" cy="403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679" y="581779"/>
            <a:ext cx="4642115" cy="584700"/>
          </a:xfrm>
        </p:spPr>
        <p:txBody>
          <a:bodyPr/>
          <a:lstStyle/>
          <a:p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Lutfiatus Sa’diah Rahayu : 2114051070</a:t>
            </a:r>
            <a:endParaRPr lang="id-ID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017" y="1553379"/>
            <a:ext cx="3966072" cy="31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45" y="1520327"/>
            <a:ext cx="3955055" cy="316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289" y="504663"/>
            <a:ext cx="3022635" cy="5847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Ussi Apriyani : 2154051002</a:t>
            </a:r>
            <a:endParaRPr lang="id-ID" b="1" dirty="0"/>
          </a:p>
        </p:txBody>
      </p:sp>
      <p:pic>
        <p:nvPicPr>
          <p:cNvPr id="1026" name="Picture 2" descr="C:\Users\acer\Pictures\IMG-20220218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4" y="1311007"/>
            <a:ext cx="3888954" cy="3327094"/>
          </a:xfrm>
          <a:prstGeom prst="rect">
            <a:avLst/>
          </a:prstGeom>
          <a:noFill/>
        </p:spPr>
      </p:pic>
      <p:pic>
        <p:nvPicPr>
          <p:cNvPr id="1027" name="Picture 3" descr="C:\Users\acer\Pictures\IMG-20220218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865" y="1299990"/>
            <a:ext cx="4032174" cy="3296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567" y="605928"/>
            <a:ext cx="5589565" cy="594911"/>
          </a:xfrm>
        </p:spPr>
        <p:txBody>
          <a:bodyPr/>
          <a:lstStyle/>
          <a:p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Yasmeen Basir Almadaniah : </a:t>
            </a:r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2154051004 </a:t>
            </a:r>
            <a: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d-ID" b="1" dirty="0"/>
          </a:p>
        </p:txBody>
      </p:sp>
      <p:pic>
        <p:nvPicPr>
          <p:cNvPr id="4098" name="Picture 2" descr="C:\Users\acer\Pictures\IMG-20220218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4" y="1112705"/>
            <a:ext cx="7976212" cy="357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2658152" y="1051034"/>
            <a:ext cx="4542300" cy="30795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sz="4000" b="1" smtClean="0">
                <a:latin typeface="Cooper Black" pitchFamily="18" charset="0"/>
              </a:rPr>
              <a:t>Terima Kasih</a:t>
            </a:r>
            <a:endParaRPr sz="4000" b="1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</Words>
  <Application>Microsoft Office PowerPoint</Application>
  <PresentationFormat>On-screen Show (16:9)</PresentationFormat>
  <Paragraphs>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Cooper Black</vt:lpstr>
      <vt:lpstr>Fredoka One</vt:lpstr>
      <vt:lpstr>Inconsolata</vt:lpstr>
      <vt:lpstr>Coiny</vt:lpstr>
      <vt:lpstr>Times New Roman</vt:lpstr>
      <vt:lpstr>Funny Family Quiz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FAMILY QUIZ</dc:title>
  <dc:creator>acer</dc:creator>
  <cp:lastModifiedBy>Personal</cp:lastModifiedBy>
  <cp:revision>25</cp:revision>
  <dcterms:modified xsi:type="dcterms:W3CDTF">2022-02-25T06:33:57Z</dcterms:modified>
</cp:coreProperties>
</file>