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C95"/>
    <a:srgbClr val="A6A6A6"/>
    <a:srgbClr val="E0B27D"/>
    <a:srgbClr val="DAD7CE"/>
    <a:srgbClr val="9FA081"/>
    <a:srgbClr val="C0BFBA"/>
    <a:srgbClr val="B6B6C3"/>
    <a:srgbClr val="CE9E4E"/>
    <a:srgbClr val="CE9C55"/>
    <a:srgbClr val="E6E3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35" autoAdjust="0"/>
    <p:restoredTop sz="94660"/>
  </p:normalViewPr>
  <p:slideViewPr>
    <p:cSldViewPr snapToGrid="0">
      <p:cViewPr>
        <p:scale>
          <a:sx n="70" d="100"/>
          <a:sy n="70" d="100"/>
        </p:scale>
        <p:origin x="-66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E07C2-29C4-430F-9A2B-4F557D83F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44F509A-78F5-4F5D-926B-E8B4EC32A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5738DC-FAAA-44DA-9292-99BE2888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C245F-B6DE-40E1-BAB2-91B01EE8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4B51BF-3F1A-4EAC-AE9E-E25836C9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64463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0200E-6CE6-4710-A9CB-34BA1922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B0672C-3E2B-4F11-9657-5D7570029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5A8E53-33B3-41BB-B571-24A0E54D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31AEA2-1D15-4F95-A465-D7491B7D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31A0B-CCAC-44D6-9D5F-18DA0A87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2383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8DD428-88E2-4505-A14A-38DA2FD4A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24EDAAF-4288-4AB4-B82D-79DE1E03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6E214F-40E4-407E-BE71-054D8D1F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FF6258-647F-4E4E-B0FF-2F0C4A6B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F99037-6B83-4AB9-ACEF-CAA2D4AE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49231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75FB2F-6F9F-4D4A-ACA5-6472B709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C3B922-DA37-49B5-9CE0-F2F18161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77832B-DF09-44C2-8856-948D95D8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1BC958-6771-4046-A41B-BFDB05B8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6150C4-646C-4B0F-97C8-ACB36BF7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56266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E5DC90-668C-4EA2-AB16-768417B0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E887B-4FFA-48FA-8CE6-FB5F2F62A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E0604-6EE0-4F0A-B769-902CC1C4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504230-859F-4927-A041-F718E47E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40866D-10B7-4F32-A394-54356513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89781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DA70E-D516-4D4C-BEF1-70B568F5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4B00F7-6840-4310-8619-0B8C3BE55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2B081E-997B-4B9E-9604-7F2D3A5AD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6B60C5-3032-4EB9-A270-2F549CF5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9B39FA-3AB8-444B-8978-99BB2898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B4495F-1D58-4F0E-821B-19DF19C3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5337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A8B516-2401-43F8-A8D8-0641DBF7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E19677-7355-4CD7-B539-55767FE2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EE1C91-A4E9-4D05-956A-60C8CA99D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3E9C22F-BE03-4651-9166-551BC67F3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701860-98D9-4ACA-B4A0-CEC48EF0B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E63F5C-6E3D-4143-AACE-BA253735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8E3A09-B5C9-463E-B114-AAAF3C88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F959FCF-CF73-4FB9-8396-3DDBB7BC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22118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EAD97A-AA7F-4D4D-AB4F-4631E65C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470F93-F91A-4E23-A15C-D609B8BD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2948AC-3BF3-4C9C-8454-68E1F7BF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DD8B49-ECE6-4534-B342-0FE6DA16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13489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74C2DF-E777-4D71-AC93-9778C926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F61D3-4036-45DF-BA6D-D69FD5E6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CC729ED-B05D-4DBE-8015-A5DE8B06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80845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33E208-6860-4F74-BCF4-50A7670C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CDEC2D-91FB-4EEC-889E-71F07F63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C19748-935C-47BA-8113-A68CC127B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4D110B-AAE7-4D21-8502-62458A8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D96E00-B162-4AF2-9F25-AD8CCECD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BE8955-D7DA-4F3C-8D47-12AA18A2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67589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02B7A-841D-4AE6-9C78-D7BE60C9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706D55-5AFE-4113-9897-842C5E87E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E0B160-415A-4F29-AE3E-5DFC7AF29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5B190B-647C-4D35-B4A8-A4E2A936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8C1479-F70F-4484-B9E6-61BA7AFE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F274A6-8A98-4B27-BF49-78CCE821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50359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D888BE-CF56-4219-9D91-3B786059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C741F6-77AE-4336-ADBD-62E00F0C1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288C0D-894F-437C-96B9-310B20401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9D73-072A-402B-A6F3-A53B94C6CAE8}" type="datetimeFigureOut">
              <a:rPr lang="en-ID" smtClean="0"/>
              <a:pPr/>
              <a:t>2/25/2022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F6A4E5-7B93-4FFF-AFEA-72BD8B50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B285F-4B99-4C61-A050-4E3E1D9BB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ED1D-A251-4B26-AC77-865A906611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0582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5">
            <a:extLst>
              <a:ext uri="{FF2B5EF4-FFF2-40B4-BE49-F238E27FC236}">
                <a16:creationId xmlns="" xmlns:a16="http://schemas.microsoft.com/office/drawing/2014/main" id="{0F02A619-2CC1-4F16-978B-0C1EF294C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21" r="44211"/>
          <a:stretch>
            <a:fillRect/>
          </a:stretch>
        </p:blipFill>
        <p:spPr bwMode="auto">
          <a:xfrm>
            <a:off x="-577850" y="69850"/>
            <a:ext cx="40798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olor Palette #1072 | Nature color palette, Brown paint colors, Green paint  colors">
            <a:extLst>
              <a:ext uri="{FF2B5EF4-FFF2-40B4-BE49-F238E27FC236}">
                <a16:creationId xmlns="" xmlns:a16="http://schemas.microsoft.com/office/drawing/2014/main" id="{D21B4F9B-CC98-4E11-9553-B900D8450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50" b="12250"/>
          <a:stretch/>
        </p:blipFill>
        <p:spPr bwMode="auto">
          <a:xfrm rot="5400000">
            <a:off x="-1457388" y="3222688"/>
            <a:ext cx="2171700" cy="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FD98286-FA86-411B-96B6-64DDC3577010}"/>
              </a:ext>
            </a:extLst>
          </p:cNvPr>
          <p:cNvGrpSpPr/>
          <p:nvPr/>
        </p:nvGrpSpPr>
        <p:grpSpPr>
          <a:xfrm>
            <a:off x="4924426" y="1522125"/>
            <a:ext cx="2352675" cy="3813750"/>
            <a:chOff x="4712337" y="1010284"/>
            <a:chExt cx="2789553" cy="4712218"/>
          </a:xfrm>
        </p:grpSpPr>
        <p:sp>
          <p:nvSpPr>
            <p:cNvPr id="8" name="Flowchart: Delay 7">
              <a:extLst>
                <a:ext uri="{FF2B5EF4-FFF2-40B4-BE49-F238E27FC236}">
                  <a16:creationId xmlns="" xmlns:a16="http://schemas.microsoft.com/office/drawing/2014/main" id="{5C7B66F6-4E3B-4918-B51E-4F26083B8894}"/>
                </a:ext>
              </a:extLst>
            </p:cNvPr>
            <p:cNvSpPr/>
            <p:nvPr/>
          </p:nvSpPr>
          <p:spPr>
            <a:xfrm rot="16200000">
              <a:off x="4582479" y="1140142"/>
              <a:ext cx="3047365" cy="278765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14338C3-D5FF-4D1E-9C2F-98AE71B41762}"/>
                </a:ext>
              </a:extLst>
            </p:cNvPr>
            <p:cNvSpPr/>
            <p:nvPr/>
          </p:nvSpPr>
          <p:spPr>
            <a:xfrm>
              <a:off x="4714240" y="3550802"/>
              <a:ext cx="2787650" cy="217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9082E-308B-4008-BCF6-72A4BFA54579}"/>
              </a:ext>
            </a:extLst>
          </p:cNvPr>
          <p:cNvSpPr txBox="1"/>
          <p:nvPr/>
        </p:nvSpPr>
        <p:spPr>
          <a:xfrm>
            <a:off x="2155291" y="1732131"/>
            <a:ext cx="756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dirty="0" err="1" smtClean="0">
                <a:latin typeface="DK Lemon Yellow Sun" panose="02000000000000000000" pitchFamily="50" charset="0"/>
              </a:rPr>
              <a:t>Kelompok</a:t>
            </a:r>
            <a:r>
              <a:rPr lang="en-ID" sz="6000" dirty="0" smtClean="0">
                <a:latin typeface="DK Lemon Yellow Sun" panose="02000000000000000000" pitchFamily="50" charset="0"/>
              </a:rPr>
              <a:t>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6449" y="3429000"/>
            <a:ext cx="6810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no Pro Smbd Caption" pitchFamily="18" charset="0"/>
              </a:rPr>
              <a:t>Alyaa</a:t>
            </a:r>
            <a:r>
              <a:rPr lang="en-US" sz="2400" b="1" dirty="0" smtClean="0">
                <a:latin typeface="Arno Pro Smbd Caption" pitchFamily="18" charset="0"/>
              </a:rPr>
              <a:t> </a:t>
            </a:r>
            <a:r>
              <a:rPr lang="en-US" sz="2400" b="1" dirty="0" err="1" smtClean="0">
                <a:latin typeface="Arno Pro Smbd Caption" pitchFamily="18" charset="0"/>
              </a:rPr>
              <a:t>Khoirunnisa</a:t>
            </a:r>
            <a:r>
              <a:rPr lang="en-US" sz="2400" b="1" dirty="0" smtClean="0">
                <a:latin typeface="Arno Pro Smbd Caption" pitchFamily="18" charset="0"/>
              </a:rPr>
              <a:t> </a:t>
            </a:r>
            <a:r>
              <a:rPr lang="en-US" sz="2400" b="1" dirty="0" err="1" smtClean="0">
                <a:latin typeface="Arno Pro Smbd Caption" pitchFamily="18" charset="0"/>
              </a:rPr>
              <a:t>Yulian</a:t>
            </a:r>
            <a:r>
              <a:rPr lang="en-US" sz="2400" b="1" dirty="0">
                <a:latin typeface="Arno Pro Smbd Caption" pitchFamily="18" charset="0"/>
              </a:rPr>
              <a:t>	</a:t>
            </a:r>
            <a:r>
              <a:rPr lang="en-US" sz="2400" b="1" dirty="0" smtClean="0">
                <a:latin typeface="Arno Pro Smbd Caption" pitchFamily="18" charset="0"/>
              </a:rPr>
              <a:t>2114051030</a:t>
            </a:r>
          </a:p>
          <a:p>
            <a:pPr algn="ctr"/>
            <a:r>
              <a:rPr lang="en-US" sz="2400" b="1" dirty="0" smtClean="0">
                <a:latin typeface="Arno Pro Smbd Caption" pitchFamily="18" charset="0"/>
              </a:rPr>
              <a:t>Glory Agnes </a:t>
            </a:r>
            <a:r>
              <a:rPr lang="en-US" sz="2400" b="1" dirty="0" err="1" smtClean="0">
                <a:latin typeface="Arno Pro Smbd Caption" pitchFamily="18" charset="0"/>
              </a:rPr>
              <a:t>Simarmata</a:t>
            </a:r>
            <a:r>
              <a:rPr lang="en-US" sz="2400" b="1" dirty="0" smtClean="0">
                <a:latin typeface="Arno Pro Smbd Caption" pitchFamily="18" charset="0"/>
              </a:rPr>
              <a:t>	2114051026</a:t>
            </a:r>
          </a:p>
          <a:p>
            <a:pPr algn="ctr"/>
            <a:r>
              <a:rPr lang="en-US" sz="2400" b="1" dirty="0" err="1" smtClean="0">
                <a:latin typeface="Arno Pro Smbd Caption" pitchFamily="18" charset="0"/>
              </a:rPr>
              <a:t>Hanifah</a:t>
            </a:r>
            <a:r>
              <a:rPr lang="en-US" sz="2400" b="1" dirty="0" smtClean="0">
                <a:latin typeface="Arno Pro Smbd Caption" pitchFamily="18" charset="0"/>
              </a:rPr>
              <a:t> </a:t>
            </a:r>
            <a:r>
              <a:rPr lang="en-US" sz="2400" b="1" dirty="0" err="1" smtClean="0">
                <a:latin typeface="Arno Pro Smbd Caption" pitchFamily="18" charset="0"/>
              </a:rPr>
              <a:t>Septiana</a:t>
            </a:r>
            <a:r>
              <a:rPr lang="en-US" sz="2400" b="1" dirty="0" smtClean="0">
                <a:latin typeface="Arno Pro Smbd Caption" pitchFamily="18" charset="0"/>
              </a:rPr>
              <a:t> </a:t>
            </a:r>
            <a:r>
              <a:rPr lang="en-US" sz="2400" b="1" dirty="0" err="1" smtClean="0">
                <a:latin typeface="Arno Pro Smbd Caption" pitchFamily="18" charset="0"/>
              </a:rPr>
              <a:t>Putri</a:t>
            </a:r>
            <a:r>
              <a:rPr lang="en-US" sz="2400" b="1" dirty="0" smtClean="0">
                <a:latin typeface="Arno Pro Smbd Caption" pitchFamily="18" charset="0"/>
              </a:rPr>
              <a:t>	2114051032</a:t>
            </a:r>
          </a:p>
          <a:p>
            <a:pPr algn="ctr"/>
            <a:r>
              <a:rPr lang="en-US" sz="2400" b="1" dirty="0" err="1" smtClean="0">
                <a:latin typeface="Arno Pro Smbd Caption" pitchFamily="18" charset="0"/>
              </a:rPr>
              <a:t>Maftukh</a:t>
            </a:r>
            <a:r>
              <a:rPr lang="en-US" sz="2400" b="1" dirty="0" smtClean="0">
                <a:latin typeface="Arno Pro Smbd Caption" pitchFamily="18" charset="0"/>
              </a:rPr>
              <a:t> </a:t>
            </a:r>
            <a:r>
              <a:rPr lang="en-US" sz="2400" b="1" dirty="0" err="1" smtClean="0">
                <a:latin typeface="Arno Pro Smbd Caption" pitchFamily="18" charset="0"/>
              </a:rPr>
              <a:t>Zaina</a:t>
            </a:r>
            <a:r>
              <a:rPr lang="en-US" sz="2400" b="1" dirty="0" smtClean="0">
                <a:latin typeface="Arno Pro Smbd Caption" pitchFamily="18" charset="0"/>
              </a:rPr>
              <a:t> </a:t>
            </a:r>
            <a:r>
              <a:rPr lang="en-US" sz="2400" b="1" dirty="0" err="1" smtClean="0">
                <a:latin typeface="Arno Pro Smbd Caption" pitchFamily="18" charset="0"/>
              </a:rPr>
              <a:t>Luthfiyyah</a:t>
            </a:r>
            <a:r>
              <a:rPr lang="en-US" sz="2400" b="1" dirty="0" smtClean="0">
                <a:latin typeface="Arno Pro Smbd Caption" pitchFamily="18" charset="0"/>
              </a:rPr>
              <a:t>	2114051024</a:t>
            </a:r>
          </a:p>
          <a:p>
            <a:pPr algn="ctr"/>
            <a:r>
              <a:rPr lang="en-US" sz="2400" b="1" dirty="0" err="1" smtClean="0">
                <a:latin typeface="Arno Pro Smbd Caption" pitchFamily="18" charset="0"/>
              </a:rPr>
              <a:t>Riza</a:t>
            </a:r>
            <a:r>
              <a:rPr lang="en-US" sz="2400" b="1" dirty="0" smtClean="0">
                <a:latin typeface="Arno Pro Smbd Caption" pitchFamily="18" charset="0"/>
              </a:rPr>
              <a:t> </a:t>
            </a:r>
            <a:r>
              <a:rPr lang="en-US" sz="2400" b="1" dirty="0" err="1" smtClean="0">
                <a:latin typeface="Arno Pro Smbd Caption" pitchFamily="18" charset="0"/>
              </a:rPr>
              <a:t>Andriantha</a:t>
            </a:r>
            <a:r>
              <a:rPr lang="en-US" sz="2400" b="1" dirty="0" smtClean="0">
                <a:latin typeface="Arno Pro Smbd Caption" pitchFamily="18" charset="0"/>
              </a:rPr>
              <a:t>		2114051028</a:t>
            </a:r>
            <a:endParaRPr lang="en-JM" sz="2400" b="1" dirty="0">
              <a:latin typeface="Arno Pro Smbd Captio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02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A2212F-2880-4B22-8B30-7CEA0DBCC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253"/>
          <a:stretch/>
        </p:blipFill>
        <p:spPr>
          <a:xfrm>
            <a:off x="9932600" y="-66474"/>
            <a:ext cx="2814521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468F8B-1581-4117-88E1-03E7EC3D42B8}"/>
              </a:ext>
            </a:extLst>
          </p:cNvPr>
          <p:cNvSpPr/>
          <p:nvPr/>
        </p:nvSpPr>
        <p:spPr>
          <a:xfrm rot="20607218">
            <a:off x="-1389598" y="-1419866"/>
            <a:ext cx="7581661" cy="1995380"/>
          </a:xfrm>
          <a:prstGeom prst="rect">
            <a:avLst/>
          </a:prstGeom>
          <a:solidFill>
            <a:srgbClr val="C0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5071448-987D-47B3-886C-38B29F4D6628}"/>
              </a:ext>
            </a:extLst>
          </p:cNvPr>
          <p:cNvGrpSpPr/>
          <p:nvPr/>
        </p:nvGrpSpPr>
        <p:grpSpPr>
          <a:xfrm>
            <a:off x="4092900" y="1382792"/>
            <a:ext cx="3519521" cy="5496560"/>
            <a:chOff x="1001679" y="1361440"/>
            <a:chExt cx="3519521" cy="549656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5758A03-7EED-4187-AAF7-AF1602407F02}"/>
                </a:ext>
              </a:extLst>
            </p:cNvPr>
            <p:cNvGrpSpPr/>
            <p:nvPr/>
          </p:nvGrpSpPr>
          <p:grpSpPr>
            <a:xfrm>
              <a:off x="1001679" y="1361440"/>
              <a:ext cx="3519521" cy="5496560"/>
              <a:chOff x="4712337" y="1010284"/>
              <a:chExt cx="2789553" cy="4712218"/>
            </a:xfrm>
            <a:solidFill>
              <a:srgbClr val="D0BC95"/>
            </a:solidFill>
          </p:grpSpPr>
          <p:sp>
            <p:nvSpPr>
              <p:cNvPr id="6" name="Flowchart: Delay 5">
                <a:extLst>
                  <a:ext uri="{FF2B5EF4-FFF2-40B4-BE49-F238E27FC236}">
                    <a16:creationId xmlns="" xmlns:a16="http://schemas.microsoft.com/office/drawing/2014/main" id="{3450DA29-27D9-4C27-9678-5FF3E8891C77}"/>
                  </a:ext>
                </a:extLst>
              </p:cNvPr>
              <p:cNvSpPr/>
              <p:nvPr/>
            </p:nvSpPr>
            <p:spPr>
              <a:xfrm rot="16200000">
                <a:off x="4582479" y="1140142"/>
                <a:ext cx="3047365" cy="278765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EC5FEC1D-7C6F-4472-B941-A8BFD5FB02A9}"/>
                  </a:ext>
                </a:extLst>
              </p:cNvPr>
              <p:cNvSpPr/>
              <p:nvPr/>
            </p:nvSpPr>
            <p:spPr>
              <a:xfrm>
                <a:off x="4714240" y="3550802"/>
                <a:ext cx="2787650" cy="2171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</p:grpSp>
        <p:sp>
          <p:nvSpPr>
            <p:cNvPr id="10" name="Flowchart: Delay 9">
              <a:extLst>
                <a:ext uri="{FF2B5EF4-FFF2-40B4-BE49-F238E27FC236}">
                  <a16:creationId xmlns="" xmlns:a16="http://schemas.microsoft.com/office/drawing/2014/main" id="{64EC4972-C253-4E06-AA3D-43A8E5660EA2}"/>
                </a:ext>
              </a:extLst>
            </p:cNvPr>
            <p:cNvSpPr/>
            <p:nvPr/>
          </p:nvSpPr>
          <p:spPr>
            <a:xfrm rot="16200000">
              <a:off x="1527072" y="1916123"/>
              <a:ext cx="2466331" cy="2351070"/>
            </a:xfrm>
            <a:prstGeom prst="flowChartDelay">
              <a:avLst/>
            </a:prstGeom>
            <a:solidFill>
              <a:srgbClr val="DAD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62444A9-B255-443A-90FA-298D264180A9}"/>
                </a:ext>
              </a:extLst>
            </p:cNvPr>
            <p:cNvSpPr/>
            <p:nvPr/>
          </p:nvSpPr>
          <p:spPr>
            <a:xfrm>
              <a:off x="1584702" y="4916036"/>
              <a:ext cx="2351071" cy="1941964"/>
            </a:xfrm>
            <a:prstGeom prst="rect">
              <a:avLst/>
            </a:prstGeom>
            <a:solidFill>
              <a:srgbClr val="DAD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378CDA8-4B31-4800-94F2-0764F5532C07}"/>
                </a:ext>
              </a:extLst>
            </p:cNvPr>
            <p:cNvSpPr/>
            <p:nvPr/>
          </p:nvSpPr>
          <p:spPr>
            <a:xfrm>
              <a:off x="1178560" y="4416358"/>
              <a:ext cx="306530" cy="3082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Google Shape;1544;p68">
            <a:extLst>
              <a:ext uri="{FF2B5EF4-FFF2-40B4-BE49-F238E27FC236}">
                <a16:creationId xmlns="" xmlns:a16="http://schemas.microsoft.com/office/drawing/2014/main" id="{50E74D06-6095-40F4-AF8A-F7C9501BEA63}"/>
              </a:ext>
            </a:extLst>
          </p:cNvPr>
          <p:cNvSpPr>
            <a:spLocks/>
          </p:cNvSpPr>
          <p:nvPr/>
        </p:nvSpPr>
        <p:spPr bwMode="auto">
          <a:xfrm rot="10970397" flipH="1">
            <a:off x="9488736" y="4534588"/>
            <a:ext cx="4006483" cy="3693536"/>
          </a:xfrm>
          <a:custGeom>
            <a:avLst/>
            <a:gdLst>
              <a:gd name="T0" fmla="*/ 22974 w 46852"/>
              <a:gd name="T1" fmla="*/ 1 h 37528"/>
              <a:gd name="T2" fmla="*/ 22373 w 46852"/>
              <a:gd name="T3" fmla="*/ 8 h 37528"/>
              <a:gd name="T4" fmla="*/ 4704 w 46852"/>
              <a:gd name="T5" fmla="*/ 9236 h 37528"/>
              <a:gd name="T6" fmla="*/ 4847 w 46852"/>
              <a:gd name="T7" fmla="*/ 24452 h 37528"/>
              <a:gd name="T8" fmla="*/ 12979 w 46852"/>
              <a:gd name="T9" fmla="*/ 27357 h 37528"/>
              <a:gd name="T10" fmla="*/ 21325 w 46852"/>
              <a:gd name="T11" fmla="*/ 29714 h 37528"/>
              <a:gd name="T12" fmla="*/ 32862 w 46852"/>
              <a:gd name="T13" fmla="*/ 37453 h 37528"/>
              <a:gd name="T14" fmla="*/ 33895 w 46852"/>
              <a:gd name="T15" fmla="*/ 37527 h 37528"/>
              <a:gd name="T16" fmla="*/ 42923 w 46852"/>
              <a:gd name="T17" fmla="*/ 31584 h 37528"/>
              <a:gd name="T18" fmla="*/ 43161 w 46852"/>
              <a:gd name="T19" fmla="*/ 10807 h 37528"/>
              <a:gd name="T20" fmla="*/ 22974 w 46852"/>
              <a:gd name="T21" fmla="*/ 1 h 37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rgbClr val="A96C5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id-ID"/>
          </a:p>
        </p:txBody>
      </p:sp>
      <p:pic>
        <p:nvPicPr>
          <p:cNvPr id="16" name="Picture 237">
            <a:extLst>
              <a:ext uri="{FF2B5EF4-FFF2-40B4-BE49-F238E27FC236}">
                <a16:creationId xmlns="" xmlns:a16="http://schemas.microsoft.com/office/drawing/2014/main" id="{87CA503B-B9EE-4F50-9F28-690AE24A7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22461">
            <a:off x="5464199" y="-1621583"/>
            <a:ext cx="4371976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7">
            <a:extLst>
              <a:ext uri="{FF2B5EF4-FFF2-40B4-BE49-F238E27FC236}">
                <a16:creationId xmlns="" xmlns:a16="http://schemas.microsoft.com/office/drawing/2014/main" id="{BC14F7D4-850D-4321-B24B-7330CB20C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653">
            <a:off x="9305989" y="5010944"/>
            <a:ext cx="4371976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>
            <a:extLst>
              <a:ext uri="{FF2B5EF4-FFF2-40B4-BE49-F238E27FC236}">
                <a16:creationId xmlns="" xmlns:a16="http://schemas.microsoft.com/office/drawing/2014/main" id="{76524BF5-D593-4012-AA66-3F914D1BA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95098">
            <a:off x="-755904" y="-1282120"/>
            <a:ext cx="3473343" cy="44200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503" y="1989903"/>
            <a:ext cx="8306235" cy="41141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8925" y="1269242"/>
            <a:ext cx="552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no Pro Smbd Caption" pitchFamily="18" charset="0"/>
              </a:rPr>
              <a:t>Riza</a:t>
            </a:r>
            <a:r>
              <a:rPr lang="en-US" sz="2000" b="1" dirty="0" smtClean="0">
                <a:latin typeface="Arno Pro Smbd Caption" pitchFamily="18" charset="0"/>
              </a:rPr>
              <a:t> </a:t>
            </a:r>
            <a:r>
              <a:rPr lang="en-US" sz="2000" b="1" dirty="0" err="1" smtClean="0">
                <a:latin typeface="Arno Pro Smbd Caption" pitchFamily="18" charset="0"/>
              </a:rPr>
              <a:t>Andriantha</a:t>
            </a:r>
            <a:r>
              <a:rPr lang="en-US" sz="2000" b="1" dirty="0" smtClean="0">
                <a:latin typeface="Arno Pro Smbd Caption" pitchFamily="18" charset="0"/>
              </a:rPr>
              <a:t>	</a:t>
            </a:r>
            <a:r>
              <a:rPr lang="id-ID" sz="2000" b="1" dirty="0" smtClean="0">
                <a:latin typeface="Arno Pro Smbd Caption" pitchFamily="18" charset="0"/>
              </a:rPr>
              <a:t> NPM </a:t>
            </a:r>
            <a:r>
              <a:rPr lang="en-US" sz="2000" b="1" dirty="0" smtClean="0">
                <a:latin typeface="Arno Pro Smbd Caption" pitchFamily="18" charset="0"/>
              </a:rPr>
              <a:t>2114051028</a:t>
            </a:r>
            <a:endParaRPr lang="en-JM" sz="2000" b="1" dirty="0" smtClean="0">
              <a:latin typeface="Arno Pro Smbd Captio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975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6666 L -0.04401 0.06666 C -0.04167 0.08009 -0.0388 0.09351 -0.03672 0.1074 C -0.03659 0.10833 -0.03633 0.12986 -0.03359 0.13333 C -0.03125 0.13611 -0.02813 0.13564 -0.02526 0.13703 C -0.01172 0.13379 0.00195 0.1331 0.01536 0.12777 C 0.01901 0.12615 0.02135 0.1199 0.02474 0.11666 C 0.02943 0.1118 0.03424 0.10717 0.03932 0.1037 C 0.04219 0.10162 0.04544 0.10069 0.0487 0.1 C 0.05664 0.09768 0.06458 0.09629 0.07266 0.09444 C 0.07812 0.0956 0.08372 0.09606 0.08932 0.09814 C 0.09114 0.09861 0.09258 0.10208 0.09453 0.10185 C 0.09713 0.10138 0.09935 0.09814 0.10182 0.09629 C 0.10833 0.04166 0.09909 0.05231 0.11224 0.04074 " pathEditMode="relative" ptsTypes="AAAAAAAAAAAAAA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1224 -0.00231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 218">
            <a:extLst>
              <a:ext uri="{FF2B5EF4-FFF2-40B4-BE49-F238E27FC236}">
                <a16:creationId xmlns="" xmlns:a16="http://schemas.microsoft.com/office/drawing/2014/main" id="{7BA838F3-2510-4D50-8D96-ADE536E95437}"/>
              </a:ext>
            </a:extLst>
          </p:cNvPr>
          <p:cNvSpPr/>
          <p:nvPr/>
        </p:nvSpPr>
        <p:spPr>
          <a:xfrm>
            <a:off x="468517" y="445194"/>
            <a:ext cx="11240883" cy="6019800"/>
          </a:xfrm>
          <a:prstGeom prst="roundRect">
            <a:avLst>
              <a:gd name="adj" fmla="val 7456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7" name="Group 28">
            <a:extLst>
              <a:ext uri="{FF2B5EF4-FFF2-40B4-BE49-F238E27FC236}">
                <a16:creationId xmlns="" xmlns:a16="http://schemas.microsoft.com/office/drawing/2014/main" id="{ED761333-1EC1-47B9-805E-9530581A1D01}"/>
              </a:ext>
            </a:extLst>
          </p:cNvPr>
          <p:cNvGrpSpPr>
            <a:grpSpLocks/>
          </p:cNvGrpSpPr>
          <p:nvPr/>
        </p:nvGrpSpPr>
        <p:grpSpPr bwMode="auto">
          <a:xfrm>
            <a:off x="747695" y="603250"/>
            <a:ext cx="10541000" cy="5651500"/>
            <a:chOff x="389475" y="404047"/>
            <a:chExt cx="12173953" cy="6392365"/>
          </a:xfrm>
        </p:grpSpPr>
        <p:grpSp>
          <p:nvGrpSpPr>
            <p:cNvPr id="8" name="Group 47">
              <a:extLst>
                <a:ext uri="{FF2B5EF4-FFF2-40B4-BE49-F238E27FC236}">
                  <a16:creationId xmlns="" xmlns:a16="http://schemas.microsoft.com/office/drawing/2014/main" id="{939F4676-AD55-4FE5-85EE-CE55282A4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111" name="Group 24">
                <a:extLst>
                  <a:ext uri="{FF2B5EF4-FFF2-40B4-BE49-F238E27FC236}">
                    <a16:creationId xmlns="" xmlns:a16="http://schemas.microsoft.com/office/drawing/2014/main" id="{4C3B7403-87EF-44D7-8F4C-BBECCF46CA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24" name="Straight Connector 123">
                  <a:extLst>
                    <a:ext uri="{FF2B5EF4-FFF2-40B4-BE49-F238E27FC236}">
                      <a16:creationId xmlns="" xmlns:a16="http://schemas.microsoft.com/office/drawing/2014/main" id="{92B0C2F3-AF03-4B37-B3D0-3A36C5211A3D}"/>
                    </a:ext>
                  </a:extLst>
                </p:cNvPr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="" xmlns:a16="http://schemas.microsoft.com/office/drawing/2014/main" id="{F98BAFCF-65D4-42AB-BF28-3270C21FCA40}"/>
                    </a:ext>
                  </a:extLst>
                </p:cNvPr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="" xmlns:a16="http://schemas.microsoft.com/office/drawing/2014/main" id="{FF1ABCCA-A511-4DD1-A865-CF4B52B92ECD}"/>
                    </a:ext>
                  </a:extLst>
                </p:cNvPr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="" xmlns:a16="http://schemas.microsoft.com/office/drawing/2014/main" id="{8F640DAB-E9E2-4A07-B34C-F2DEA710FBC4}"/>
                    </a:ext>
                  </a:extLst>
                </p:cNvPr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="" xmlns:a16="http://schemas.microsoft.com/office/drawing/2014/main" id="{910686D4-0F0D-4330-BFC3-83BBCEAE1B05}"/>
                    </a:ext>
                  </a:extLst>
                </p:cNvPr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="" xmlns:a16="http://schemas.microsoft.com/office/drawing/2014/main" id="{947B788E-A633-49D7-93A1-34FBF08A2A52}"/>
                    </a:ext>
                  </a:extLst>
                </p:cNvPr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="" xmlns:a16="http://schemas.microsoft.com/office/drawing/2014/main" id="{9F9EF6EA-231D-43A6-A689-EA8A2C569234}"/>
                    </a:ext>
                  </a:extLst>
                </p:cNvPr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="" xmlns:a16="http://schemas.microsoft.com/office/drawing/2014/main" id="{478C91FC-586E-4104-9D12-3A1546F7A4D4}"/>
                    </a:ext>
                  </a:extLst>
                </p:cNvPr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="" xmlns:a16="http://schemas.microsoft.com/office/drawing/2014/main" id="{408F9EF5-4101-4CFF-9DB4-A631670069FD}"/>
                    </a:ext>
                  </a:extLst>
                </p:cNvPr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="" xmlns:a16="http://schemas.microsoft.com/office/drawing/2014/main" id="{78F82B76-A962-4303-A739-43A7276636D2}"/>
                    </a:ext>
                  </a:extLst>
                </p:cNvPr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="" xmlns:a16="http://schemas.microsoft.com/office/drawing/2014/main" id="{D7463F32-E766-46DA-BAFE-B0C4FCFBA5B6}"/>
                    </a:ext>
                  </a:extLst>
                </p:cNvPr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="" xmlns:a16="http://schemas.microsoft.com/office/drawing/2014/main" id="{9DFED23B-B8D4-4D5F-BBB0-66DCC1A8088C}"/>
                    </a:ext>
                  </a:extLst>
                </p:cNvPr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="" xmlns:a16="http://schemas.microsoft.com/office/drawing/2014/main" id="{76145668-FB0E-4CB3-BCA5-A55A0BD28D3E}"/>
                    </a:ext>
                  </a:extLst>
                </p:cNvPr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="" xmlns:a16="http://schemas.microsoft.com/office/drawing/2014/main" id="{3C805359-0A55-4D5E-A914-AA566D698DA9}"/>
                    </a:ext>
                  </a:extLst>
                </p:cNvPr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="" xmlns:a16="http://schemas.microsoft.com/office/drawing/2014/main" id="{3F3A1522-5C1D-4C5E-AFAE-D77B9508BE32}"/>
                    </a:ext>
                  </a:extLst>
                </p:cNvPr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="" xmlns:a16="http://schemas.microsoft.com/office/drawing/2014/main" id="{A8A9B70A-DC68-4C0D-B9DF-7A29EC27E1B1}"/>
                    </a:ext>
                  </a:extLst>
                </p:cNvPr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="" xmlns:a16="http://schemas.microsoft.com/office/drawing/2014/main" id="{F951D828-CEA2-4EC7-A994-191E8FFD29CA}"/>
                    </a:ext>
                  </a:extLst>
                </p:cNvPr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="" xmlns:a16="http://schemas.microsoft.com/office/drawing/2014/main" id="{ED1EFFEC-F5DF-470D-A0FA-EAD567797B47}"/>
                    </a:ext>
                  </a:extLst>
                </p:cNvPr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="" xmlns:a16="http://schemas.microsoft.com/office/drawing/2014/main" id="{2D6BBD1D-F20A-447E-8D68-55E64577280B}"/>
                    </a:ext>
                  </a:extLst>
                </p:cNvPr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="" xmlns:a16="http://schemas.microsoft.com/office/drawing/2014/main" id="{73E987DF-EC97-4F75-B215-1C121E990E3A}"/>
                    </a:ext>
                  </a:extLst>
                </p:cNvPr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46">
                <a:extLst>
                  <a:ext uri="{FF2B5EF4-FFF2-40B4-BE49-F238E27FC236}">
                    <a16:creationId xmlns="" xmlns:a16="http://schemas.microsoft.com/office/drawing/2014/main" id="{0D8361E1-300D-473B-BBC5-E42EF51F2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="" xmlns:a16="http://schemas.microsoft.com/office/drawing/2014/main" id="{5282802C-3C2F-4726-95E8-D4144834C40F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="" xmlns:a16="http://schemas.microsoft.com/office/drawing/2014/main" id="{FCAA92CF-5887-4222-93C4-F3163CE02C54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="" xmlns:a16="http://schemas.microsoft.com/office/drawing/2014/main" id="{10C56341-56D3-4D1A-89B5-7C48DBD946AA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="" xmlns:a16="http://schemas.microsoft.com/office/drawing/2014/main" id="{7730207D-835F-4B02-A952-088C9DB84610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="" xmlns:a16="http://schemas.microsoft.com/office/drawing/2014/main" id="{C1BE1D19-62CF-41ED-8B80-EA91DB6F6338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="" xmlns:a16="http://schemas.microsoft.com/office/drawing/2014/main" id="{5CA40FB6-6FB5-44DE-B8FE-47DE71D7E855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="" xmlns:a16="http://schemas.microsoft.com/office/drawing/2014/main" id="{921FAF7F-E204-491C-A124-199C7C137C8F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="" xmlns:a16="http://schemas.microsoft.com/office/drawing/2014/main" id="{2F97FE60-3A7F-4F68-97DA-CA11126F6FD2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="" xmlns:a16="http://schemas.microsoft.com/office/drawing/2014/main" id="{AD0805D8-8A91-40CC-BDE1-87A99D19B860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="" xmlns:a16="http://schemas.microsoft.com/office/drawing/2014/main" id="{8626A476-D4E3-48FB-BC5B-3CA2D51BBA7C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="" xmlns:a16="http://schemas.microsoft.com/office/drawing/2014/main" id="{0EA6D94D-10B1-4912-BFF5-927A512F9F21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48">
              <a:extLst>
                <a:ext uri="{FF2B5EF4-FFF2-40B4-BE49-F238E27FC236}">
                  <a16:creationId xmlns="" xmlns:a16="http://schemas.microsoft.com/office/drawing/2014/main" id="{DB4065EC-7B77-4991-89B3-B225D646C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78" name="Group 49">
                <a:extLst>
                  <a:ext uri="{FF2B5EF4-FFF2-40B4-BE49-F238E27FC236}">
                    <a16:creationId xmlns="" xmlns:a16="http://schemas.microsoft.com/office/drawing/2014/main" id="{483AC2DB-CB80-410C-9569-DC9D327E43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="" xmlns:a16="http://schemas.microsoft.com/office/drawing/2014/main" id="{5C0D018B-59EA-4211-B608-1361D7C8CC01}"/>
                    </a:ext>
                  </a:extLst>
                </p:cNvPr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="" xmlns:a16="http://schemas.microsoft.com/office/drawing/2014/main" id="{2B08BECD-BBCD-4B3B-9FB1-E86D92039419}"/>
                    </a:ext>
                  </a:extLst>
                </p:cNvPr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="" xmlns:a16="http://schemas.microsoft.com/office/drawing/2014/main" id="{61698233-BA9E-4845-A39F-53E30590F0E3}"/>
                    </a:ext>
                  </a:extLst>
                </p:cNvPr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="" xmlns:a16="http://schemas.microsoft.com/office/drawing/2014/main" id="{6686D0AB-ECA0-4EBC-8DE1-C4BAE0392DF5}"/>
                    </a:ext>
                  </a:extLst>
                </p:cNvPr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="" xmlns:a16="http://schemas.microsoft.com/office/drawing/2014/main" id="{F1AAF84C-4F87-48DB-8EDC-C800F889CAAC}"/>
                    </a:ext>
                  </a:extLst>
                </p:cNvPr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="" xmlns:a16="http://schemas.microsoft.com/office/drawing/2014/main" id="{F69A43FD-843F-4E13-9F74-4EACCF7B5C40}"/>
                    </a:ext>
                  </a:extLst>
                </p:cNvPr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="" xmlns:a16="http://schemas.microsoft.com/office/drawing/2014/main" id="{D25A2E6F-61F5-4096-A924-E9263C977B69}"/>
                    </a:ext>
                  </a:extLst>
                </p:cNvPr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="" xmlns:a16="http://schemas.microsoft.com/office/drawing/2014/main" id="{2E363796-7330-4058-8E5C-B0490EDB26DF}"/>
                    </a:ext>
                  </a:extLst>
                </p:cNvPr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="" xmlns:a16="http://schemas.microsoft.com/office/drawing/2014/main" id="{26200476-9B09-4047-BF39-0EBB7A6B88C5}"/>
                    </a:ext>
                  </a:extLst>
                </p:cNvPr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="" xmlns:a16="http://schemas.microsoft.com/office/drawing/2014/main" id="{4895DF6A-7079-4917-BB34-A2E274078E9F}"/>
                    </a:ext>
                  </a:extLst>
                </p:cNvPr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="" xmlns:a16="http://schemas.microsoft.com/office/drawing/2014/main" id="{6D7F6842-31D7-4A31-B09D-09BFE7AB6BAC}"/>
                    </a:ext>
                  </a:extLst>
                </p:cNvPr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="" xmlns:a16="http://schemas.microsoft.com/office/drawing/2014/main" id="{F2838112-87FC-456F-B909-90E65B46CEB0}"/>
                    </a:ext>
                  </a:extLst>
                </p:cNvPr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="" xmlns:a16="http://schemas.microsoft.com/office/drawing/2014/main" id="{EA11FA31-4DCD-4405-AB02-39F913E119E1}"/>
                    </a:ext>
                  </a:extLst>
                </p:cNvPr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="" xmlns:a16="http://schemas.microsoft.com/office/drawing/2014/main" id="{E9EA554C-FBBF-4212-BC22-02E3BD1D7730}"/>
                    </a:ext>
                  </a:extLst>
                </p:cNvPr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="" xmlns:a16="http://schemas.microsoft.com/office/drawing/2014/main" id="{9347F2D0-C548-4447-8A5E-8792301E2040}"/>
                    </a:ext>
                  </a:extLst>
                </p:cNvPr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="" xmlns:a16="http://schemas.microsoft.com/office/drawing/2014/main" id="{2974CF66-F747-4F05-AD02-F9A02A244184}"/>
                    </a:ext>
                  </a:extLst>
                </p:cNvPr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="" xmlns:a16="http://schemas.microsoft.com/office/drawing/2014/main" id="{EA35E53D-8DFE-4547-BA0D-8FB2793A3238}"/>
                    </a:ext>
                  </a:extLst>
                </p:cNvPr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="" xmlns:a16="http://schemas.microsoft.com/office/drawing/2014/main" id="{0692FE05-B01E-4DDF-98BA-8CB70122E9B9}"/>
                    </a:ext>
                  </a:extLst>
                </p:cNvPr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="" xmlns:a16="http://schemas.microsoft.com/office/drawing/2014/main" id="{68D74CE7-4BFC-4644-A808-522651531574}"/>
                    </a:ext>
                  </a:extLst>
                </p:cNvPr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="" xmlns:a16="http://schemas.microsoft.com/office/drawing/2014/main" id="{42C78EEA-D45C-4B9D-8AE9-1958C60B3288}"/>
                    </a:ext>
                  </a:extLst>
                </p:cNvPr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50">
                <a:extLst>
                  <a:ext uri="{FF2B5EF4-FFF2-40B4-BE49-F238E27FC236}">
                    <a16:creationId xmlns="" xmlns:a16="http://schemas.microsoft.com/office/drawing/2014/main" id="{40669589-972D-46DC-8663-DCA12AA402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="" xmlns:a16="http://schemas.microsoft.com/office/drawing/2014/main" id="{B5E659E1-59C2-46FF-A743-D593421A816E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="" xmlns:a16="http://schemas.microsoft.com/office/drawing/2014/main" id="{FC6B57A7-4ADB-48BF-8E89-7B7442E99062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="" xmlns:a16="http://schemas.microsoft.com/office/drawing/2014/main" id="{AA8C1B8E-E0C6-4F26-80D4-5A4E22BE807F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="" xmlns:a16="http://schemas.microsoft.com/office/drawing/2014/main" id="{377E3B5C-BA90-4F68-A219-BABBF8BABC69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="" xmlns:a16="http://schemas.microsoft.com/office/drawing/2014/main" id="{7689563D-F633-44F1-90CF-966F8D35DBEC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="" xmlns:a16="http://schemas.microsoft.com/office/drawing/2014/main" id="{51E88811-52EE-45F9-A279-3AF0E73837D9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="" xmlns:a16="http://schemas.microsoft.com/office/drawing/2014/main" id="{69BEFE0F-28C3-400D-9FEF-CBB926EACD9D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="" xmlns:a16="http://schemas.microsoft.com/office/drawing/2014/main" id="{F025841F-1328-4520-9EB5-EA5610DE6F06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="" xmlns:a16="http://schemas.microsoft.com/office/drawing/2014/main" id="{38A41352-D2CC-4CA2-B3C4-0EE04F0FBB8C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="" xmlns:a16="http://schemas.microsoft.com/office/drawing/2014/main" id="{878D174B-C2E0-49DC-BD06-1BEB825ABA9B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="" xmlns:a16="http://schemas.microsoft.com/office/drawing/2014/main" id="{E7A195EE-357B-4AF6-97D0-7A46650B42F4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82">
              <a:extLst>
                <a:ext uri="{FF2B5EF4-FFF2-40B4-BE49-F238E27FC236}">
                  <a16:creationId xmlns="" xmlns:a16="http://schemas.microsoft.com/office/drawing/2014/main" id="{AEC2EC10-04A1-45AB-9699-14DF7C570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45" name="Group 83">
                <a:extLst>
                  <a:ext uri="{FF2B5EF4-FFF2-40B4-BE49-F238E27FC236}">
                    <a16:creationId xmlns="" xmlns:a16="http://schemas.microsoft.com/office/drawing/2014/main" id="{135D5C9F-62E3-45E6-9EE2-FBE7A3F1C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E117AC45-C473-4011-B11E-90B1500B5208}"/>
                    </a:ext>
                  </a:extLst>
                </p:cNvPr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="" xmlns:a16="http://schemas.microsoft.com/office/drawing/2014/main" id="{0B5AE99C-659E-4CD5-833B-1ACEF94354A2}"/>
                    </a:ext>
                  </a:extLst>
                </p:cNvPr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9AB7CEB8-808F-4F05-BDB6-A44DAACF6935}"/>
                    </a:ext>
                  </a:extLst>
                </p:cNvPr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="" xmlns:a16="http://schemas.microsoft.com/office/drawing/2014/main" id="{8A2159D6-5946-44FF-B489-0DB25D1F5C41}"/>
                    </a:ext>
                  </a:extLst>
                </p:cNvPr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="" xmlns:a16="http://schemas.microsoft.com/office/drawing/2014/main" id="{268B50EA-0A31-47E9-94AB-DCC8663BE17B}"/>
                    </a:ext>
                  </a:extLst>
                </p:cNvPr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="" xmlns:a16="http://schemas.microsoft.com/office/drawing/2014/main" id="{814F79E8-B523-47D9-8DF2-9303427D5540}"/>
                    </a:ext>
                  </a:extLst>
                </p:cNvPr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="" xmlns:a16="http://schemas.microsoft.com/office/drawing/2014/main" id="{89A1A157-9620-4722-B7D3-E7845B0A9154}"/>
                    </a:ext>
                  </a:extLst>
                </p:cNvPr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="" xmlns:a16="http://schemas.microsoft.com/office/drawing/2014/main" id="{7A1BF3EB-9B00-4ED1-BE10-30D86F933D6E}"/>
                    </a:ext>
                  </a:extLst>
                </p:cNvPr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="" xmlns:a16="http://schemas.microsoft.com/office/drawing/2014/main" id="{0A9CAD1A-C539-4F57-B730-D19B5594E9E6}"/>
                    </a:ext>
                  </a:extLst>
                </p:cNvPr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="" xmlns:a16="http://schemas.microsoft.com/office/drawing/2014/main" id="{64D75FC3-C120-496B-A27D-53FF3C72B641}"/>
                    </a:ext>
                  </a:extLst>
                </p:cNvPr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="" xmlns:a16="http://schemas.microsoft.com/office/drawing/2014/main" id="{3A1F3022-613D-4F76-924D-EEE4D7905AEC}"/>
                    </a:ext>
                  </a:extLst>
                </p:cNvPr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="" xmlns:a16="http://schemas.microsoft.com/office/drawing/2014/main" id="{F9A8FEB6-7EDC-4438-8C42-5D8E37AAD870}"/>
                    </a:ext>
                  </a:extLst>
                </p:cNvPr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="" xmlns:a16="http://schemas.microsoft.com/office/drawing/2014/main" id="{B3EBA822-F552-4683-95F2-51F2BC9A046E}"/>
                    </a:ext>
                  </a:extLst>
                </p:cNvPr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="" xmlns:a16="http://schemas.microsoft.com/office/drawing/2014/main" id="{22209942-0A3C-4CDD-A79E-60B3D912F74D}"/>
                    </a:ext>
                  </a:extLst>
                </p:cNvPr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="" xmlns:a16="http://schemas.microsoft.com/office/drawing/2014/main" id="{C29B1477-8B84-4FB4-AA02-EC3141CD6762}"/>
                    </a:ext>
                  </a:extLst>
                </p:cNvPr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="" xmlns:a16="http://schemas.microsoft.com/office/drawing/2014/main" id="{569C1410-37E8-4D25-B642-DAD9B038D0AD}"/>
                    </a:ext>
                  </a:extLst>
                </p:cNvPr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="" xmlns:a16="http://schemas.microsoft.com/office/drawing/2014/main" id="{E2CF678D-A3EB-4357-8446-36EB2F85E9EC}"/>
                    </a:ext>
                  </a:extLst>
                </p:cNvPr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="" xmlns:a16="http://schemas.microsoft.com/office/drawing/2014/main" id="{E8A9753B-CD72-4D94-92C5-8EA4397E7450}"/>
                    </a:ext>
                  </a:extLst>
                </p:cNvPr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="" xmlns:a16="http://schemas.microsoft.com/office/drawing/2014/main" id="{16561C4E-B552-4B8B-ADD8-A0A5A6DFEE81}"/>
                    </a:ext>
                  </a:extLst>
                </p:cNvPr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="" xmlns:a16="http://schemas.microsoft.com/office/drawing/2014/main" id="{F89E9CE1-1A93-4803-99CC-47442E6B5A16}"/>
                    </a:ext>
                  </a:extLst>
                </p:cNvPr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84">
                <a:extLst>
                  <a:ext uri="{FF2B5EF4-FFF2-40B4-BE49-F238E27FC236}">
                    <a16:creationId xmlns="" xmlns:a16="http://schemas.microsoft.com/office/drawing/2014/main" id="{62B2B755-2E4B-4578-981E-5F726A42C8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D9BCBA2D-F16F-46C2-AFFA-EF8254286872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52B1F070-ACF0-4AF6-B85D-5D0E71C12892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E3E5FC87-D60E-45E9-9E86-67DA21B6A990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="" xmlns:a16="http://schemas.microsoft.com/office/drawing/2014/main" id="{3443EB46-7E0D-4FA2-8E7D-C640BD5D5F49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A94CB6C2-E855-4F57-ACC9-D0DACBC78F1D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="" xmlns:a16="http://schemas.microsoft.com/office/drawing/2014/main" id="{0B10F996-5735-48EB-A5ED-0F8B56656379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5A5B23AC-C4DA-474F-9136-0A359D5C72D2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="" xmlns:a16="http://schemas.microsoft.com/office/drawing/2014/main" id="{3D9C2DC8-B7F3-4B2E-8152-8AEFD530DEFF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="" xmlns:a16="http://schemas.microsoft.com/office/drawing/2014/main" id="{7873FAAE-B529-4C88-B3E0-7D36BB739641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C25E62D1-B1B7-477C-BB11-6FB4CB5FC274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C37A052D-85C2-4E67-BC5C-6821C9B14D60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16">
              <a:extLst>
                <a:ext uri="{FF2B5EF4-FFF2-40B4-BE49-F238E27FC236}">
                  <a16:creationId xmlns="" xmlns:a16="http://schemas.microsoft.com/office/drawing/2014/main" id="{43F47F6E-91E8-4732-879C-1981B5D83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12" name="Group 117">
                <a:extLst>
                  <a:ext uri="{FF2B5EF4-FFF2-40B4-BE49-F238E27FC236}">
                    <a16:creationId xmlns="" xmlns:a16="http://schemas.microsoft.com/office/drawing/2014/main" id="{77C0AC2E-6A72-4F5C-B1CD-28BAFA339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02B30FBB-25B8-4C63-B67F-ACC14DB106A6}"/>
                    </a:ext>
                  </a:extLst>
                </p:cNvPr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59129D34-83C7-422F-A6D3-C060E969920C}"/>
                    </a:ext>
                  </a:extLst>
                </p:cNvPr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4B81D11B-D466-4F11-847F-8428A3BA2F1A}"/>
                    </a:ext>
                  </a:extLst>
                </p:cNvPr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DAED62DC-7BC0-4923-AB73-56C46B37D6BD}"/>
                    </a:ext>
                  </a:extLst>
                </p:cNvPr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B15EE8EC-2103-4527-9B64-5C594A1C1CCD}"/>
                    </a:ext>
                  </a:extLst>
                </p:cNvPr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4F1AF4DE-DEFB-41D2-A34D-C2726CD2E605}"/>
                    </a:ext>
                  </a:extLst>
                </p:cNvPr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E22F432C-C855-4D54-963B-BB2C39C15AA3}"/>
                    </a:ext>
                  </a:extLst>
                </p:cNvPr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6E613B38-EE2A-4D3E-AE5D-E40B8D88EF2C}"/>
                    </a:ext>
                  </a:extLst>
                </p:cNvPr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5352F456-3059-4F04-AFCF-00871BFF3B9B}"/>
                    </a:ext>
                  </a:extLst>
                </p:cNvPr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A73443FF-BF58-433A-89EE-EF56033871A3}"/>
                    </a:ext>
                  </a:extLst>
                </p:cNvPr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0622332E-5906-49FE-BE7A-A8538DE64F25}"/>
                    </a:ext>
                  </a:extLst>
                </p:cNvPr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F3487256-EE12-4C7E-A871-2211EE5832CB}"/>
                    </a:ext>
                  </a:extLst>
                </p:cNvPr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781710A2-EAB4-4A53-A2A9-C0F2498438E5}"/>
                    </a:ext>
                  </a:extLst>
                </p:cNvPr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75B7AADE-C4F0-47B8-9228-F8FE56F10612}"/>
                    </a:ext>
                  </a:extLst>
                </p:cNvPr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="" xmlns:a16="http://schemas.microsoft.com/office/drawing/2014/main" id="{43A24A23-FF01-4FF8-B175-78EE1BB890EE}"/>
                    </a:ext>
                  </a:extLst>
                </p:cNvPr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34692CAE-4DF3-4F16-844D-094410C02EC8}"/>
                    </a:ext>
                  </a:extLst>
                </p:cNvPr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E56C1BC6-C645-4912-80C3-0F608A5E2B37}"/>
                    </a:ext>
                  </a:extLst>
                </p:cNvPr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="" xmlns:a16="http://schemas.microsoft.com/office/drawing/2014/main" id="{21E8019C-1CED-4EC8-B296-A0C7914EC993}"/>
                    </a:ext>
                  </a:extLst>
                </p:cNvPr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BBC9E606-E653-4AE3-AC43-9BD7506833EC}"/>
                    </a:ext>
                  </a:extLst>
                </p:cNvPr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="" xmlns:a16="http://schemas.microsoft.com/office/drawing/2014/main" id="{6E4BF15A-65B4-418F-A2DA-38B4634CCA80}"/>
                    </a:ext>
                  </a:extLst>
                </p:cNvPr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18">
                <a:extLst>
                  <a:ext uri="{FF2B5EF4-FFF2-40B4-BE49-F238E27FC236}">
                    <a16:creationId xmlns="" xmlns:a16="http://schemas.microsoft.com/office/drawing/2014/main" id="{72EE8DA9-03C7-4B59-AA8B-4BD184F1D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="" xmlns:a16="http://schemas.microsoft.com/office/drawing/2014/main" id="{98F91226-1F5B-4B01-8DD8-2C5DDAC5DCCA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="" xmlns:a16="http://schemas.microsoft.com/office/drawing/2014/main" id="{1E550BC4-F582-44C9-AEAC-A444D3E3904B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="" xmlns:a16="http://schemas.microsoft.com/office/drawing/2014/main" id="{39B5FF08-6994-47D1-9921-C3B50E258A5A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="" xmlns:a16="http://schemas.microsoft.com/office/drawing/2014/main" id="{F1BEF625-A07C-4FC1-AD63-CAA6CFFCCEF6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5C54BCA2-A016-4B3E-B93C-7EB78102DCD0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64F3DB71-E398-4D12-A4A3-EAA178DB0A84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BED61445-78FF-47A9-BC78-769FEFE9558C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="" xmlns:a16="http://schemas.microsoft.com/office/drawing/2014/main" id="{5BC72168-07C7-4624-80A2-190F9FE6F60A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936ABDC3-D748-40D9-B985-CDEF22C91C36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="" xmlns:a16="http://schemas.microsoft.com/office/drawing/2014/main" id="{671DB176-703E-4D43-B265-FB8DC37A87C5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2254FF63-7BBA-47A9-B58B-91A8FC56943E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71981134-A50D-46A5-B681-3709C69F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31432">
            <a:off x="-291700" y="451133"/>
            <a:ext cx="2540000" cy="6858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25">
            <a:extLst>
              <a:ext uri="{FF2B5EF4-FFF2-40B4-BE49-F238E27FC236}">
                <a16:creationId xmlns="" xmlns:a16="http://schemas.microsoft.com/office/drawing/2014/main" id="{018EF283-67CF-450C-83C2-3E2AD134D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1544" y="3466261"/>
            <a:ext cx="2768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" name="Group 163">
            <a:extLst>
              <a:ext uri="{FF2B5EF4-FFF2-40B4-BE49-F238E27FC236}">
                <a16:creationId xmlns="" xmlns:a16="http://schemas.microsoft.com/office/drawing/2014/main" id="{3D5C5B93-AB3D-42BB-B340-5998F0340243}"/>
              </a:ext>
            </a:extLst>
          </p:cNvPr>
          <p:cNvGrpSpPr/>
          <p:nvPr/>
        </p:nvGrpSpPr>
        <p:grpSpPr>
          <a:xfrm>
            <a:off x="10513201" y="165356"/>
            <a:ext cx="1550988" cy="873125"/>
            <a:chOff x="3251200" y="952500"/>
            <a:chExt cx="1550988" cy="873125"/>
          </a:xfrm>
        </p:grpSpPr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3AF7DB29-6622-431B-9F69-4466DE25D7B9}"/>
                </a:ext>
              </a:extLst>
            </p:cNvPr>
            <p:cNvSpPr/>
            <p:nvPr/>
          </p:nvSpPr>
          <p:spPr>
            <a:xfrm>
              <a:off x="4056063" y="982663"/>
              <a:ext cx="180975" cy="180975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6" name="Oval 165">
              <a:extLst>
                <a:ext uri="{FF2B5EF4-FFF2-40B4-BE49-F238E27FC236}">
                  <a16:creationId xmlns="" xmlns:a16="http://schemas.microsoft.com/office/drawing/2014/main" id="{7847B7F2-C76E-418E-8DEA-AE3A631477DA}"/>
                </a:ext>
              </a:extLst>
            </p:cNvPr>
            <p:cNvSpPr/>
            <p:nvPr/>
          </p:nvSpPr>
          <p:spPr>
            <a:xfrm>
              <a:off x="3757613" y="1374775"/>
              <a:ext cx="266700" cy="266700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="" xmlns:a16="http://schemas.microsoft.com/office/drawing/2014/main" id="{E4AC2492-29A2-415E-B98D-F1B44372F84C}"/>
                </a:ext>
              </a:extLst>
            </p:cNvPr>
            <p:cNvSpPr/>
            <p:nvPr/>
          </p:nvSpPr>
          <p:spPr>
            <a:xfrm>
              <a:off x="4333875" y="1428750"/>
              <a:ext cx="128588" cy="128588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8" name="Oval 167">
              <a:extLst>
                <a:ext uri="{FF2B5EF4-FFF2-40B4-BE49-F238E27FC236}">
                  <a16:creationId xmlns="" xmlns:a16="http://schemas.microsoft.com/office/drawing/2014/main" id="{6128C22A-3EAE-413E-B016-6483FD146963}"/>
                </a:ext>
              </a:extLst>
            </p:cNvPr>
            <p:cNvSpPr/>
            <p:nvPr/>
          </p:nvSpPr>
          <p:spPr>
            <a:xfrm>
              <a:off x="4171950" y="1755775"/>
              <a:ext cx="69850" cy="69850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9" name="Oval 168">
              <a:extLst>
                <a:ext uri="{FF2B5EF4-FFF2-40B4-BE49-F238E27FC236}">
                  <a16:creationId xmlns="" xmlns:a16="http://schemas.microsoft.com/office/drawing/2014/main" id="{BA683F46-DF07-4A52-A07B-C70F358EF08D}"/>
                </a:ext>
              </a:extLst>
            </p:cNvPr>
            <p:cNvSpPr/>
            <p:nvPr/>
          </p:nvSpPr>
          <p:spPr>
            <a:xfrm>
              <a:off x="3308350" y="952500"/>
              <a:ext cx="128588" cy="127000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0" name="Oval 169">
              <a:extLst>
                <a:ext uri="{FF2B5EF4-FFF2-40B4-BE49-F238E27FC236}">
                  <a16:creationId xmlns="" xmlns:a16="http://schemas.microsoft.com/office/drawing/2014/main" id="{C61B0ED9-9435-4DC6-BD91-A6F1F3D32250}"/>
                </a:ext>
              </a:extLst>
            </p:cNvPr>
            <p:cNvSpPr/>
            <p:nvPr/>
          </p:nvSpPr>
          <p:spPr>
            <a:xfrm>
              <a:off x="4519613" y="1112838"/>
              <a:ext cx="69850" cy="69850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1" name="Oval 170">
              <a:extLst>
                <a:ext uri="{FF2B5EF4-FFF2-40B4-BE49-F238E27FC236}">
                  <a16:creationId xmlns="" xmlns:a16="http://schemas.microsoft.com/office/drawing/2014/main" id="{A9CD3CD6-9A39-458C-896D-A46773136415}"/>
                </a:ext>
              </a:extLst>
            </p:cNvPr>
            <p:cNvSpPr/>
            <p:nvPr/>
          </p:nvSpPr>
          <p:spPr>
            <a:xfrm>
              <a:off x="4756150" y="1431925"/>
              <a:ext cx="46038" cy="47625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2" name="Oval 171">
              <a:extLst>
                <a:ext uri="{FF2B5EF4-FFF2-40B4-BE49-F238E27FC236}">
                  <a16:creationId xmlns="" xmlns:a16="http://schemas.microsoft.com/office/drawing/2014/main" id="{2F26BB01-5C13-48F7-98D2-13E1220FA377}"/>
                </a:ext>
              </a:extLst>
            </p:cNvPr>
            <p:cNvSpPr/>
            <p:nvPr/>
          </p:nvSpPr>
          <p:spPr>
            <a:xfrm>
              <a:off x="3595688" y="1771650"/>
              <a:ext cx="46037" cy="46038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3" name="Oval 172">
              <a:extLst>
                <a:ext uri="{FF2B5EF4-FFF2-40B4-BE49-F238E27FC236}">
                  <a16:creationId xmlns="" xmlns:a16="http://schemas.microsoft.com/office/drawing/2014/main" id="{D3360D97-2CBB-49DB-A4EA-C0FADC9F4FDB}"/>
                </a:ext>
              </a:extLst>
            </p:cNvPr>
            <p:cNvSpPr/>
            <p:nvPr/>
          </p:nvSpPr>
          <p:spPr>
            <a:xfrm>
              <a:off x="4681538" y="1779588"/>
              <a:ext cx="46037" cy="46037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4" name="Oval 173">
              <a:extLst>
                <a:ext uri="{FF2B5EF4-FFF2-40B4-BE49-F238E27FC236}">
                  <a16:creationId xmlns="" xmlns:a16="http://schemas.microsoft.com/office/drawing/2014/main" id="{1FE7CE7F-BD22-4F8A-8C59-50CEF4ACCC0A}"/>
                </a:ext>
              </a:extLst>
            </p:cNvPr>
            <p:cNvSpPr/>
            <p:nvPr/>
          </p:nvSpPr>
          <p:spPr>
            <a:xfrm>
              <a:off x="3251200" y="1352550"/>
              <a:ext cx="180975" cy="180975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154" name="Picture 153" descr="WhatsApp Image 2022-02-25 at 15.16.3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56" y="2139298"/>
            <a:ext cx="5586533" cy="3626882"/>
          </a:xfrm>
          <a:prstGeom prst="rect">
            <a:avLst/>
          </a:prstGeom>
        </p:spPr>
      </p:pic>
      <p:pic>
        <p:nvPicPr>
          <p:cNvPr id="155" name="Picture 154" descr="WhatsApp Image 2022-02-25 at 15.16.49.jpeg"/>
          <p:cNvPicPr>
            <a:picLocks noChangeAspect="1"/>
          </p:cNvPicPr>
          <p:nvPr/>
        </p:nvPicPr>
        <p:blipFill>
          <a:blip r:embed="rId6"/>
          <a:srcRect l="5047" r="17413"/>
          <a:stretch>
            <a:fillRect/>
          </a:stretch>
        </p:blipFill>
        <p:spPr>
          <a:xfrm>
            <a:off x="6428095" y="2115402"/>
            <a:ext cx="5287498" cy="3507476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1856096" y="1337481"/>
            <a:ext cx="556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no Pro Smbd Caption" pitchFamily="18" charset="0"/>
              </a:rPr>
              <a:t>Maftukh</a:t>
            </a:r>
            <a:r>
              <a:rPr lang="en-US" sz="2000" b="1" dirty="0" smtClean="0">
                <a:latin typeface="Arno Pro Smbd Caption" pitchFamily="18" charset="0"/>
              </a:rPr>
              <a:t> </a:t>
            </a:r>
            <a:r>
              <a:rPr lang="en-US" sz="2000" b="1" dirty="0" err="1" smtClean="0">
                <a:latin typeface="Arno Pro Smbd Caption" pitchFamily="18" charset="0"/>
              </a:rPr>
              <a:t>Zaina</a:t>
            </a:r>
            <a:r>
              <a:rPr lang="en-US" sz="2000" b="1" dirty="0" smtClean="0">
                <a:latin typeface="Arno Pro Smbd Caption" pitchFamily="18" charset="0"/>
              </a:rPr>
              <a:t> </a:t>
            </a:r>
            <a:r>
              <a:rPr lang="en-US" sz="2000" b="1" dirty="0" err="1" smtClean="0">
                <a:latin typeface="Arno Pro Smbd Caption" pitchFamily="18" charset="0"/>
              </a:rPr>
              <a:t>Luthfiyyah</a:t>
            </a:r>
            <a:r>
              <a:rPr lang="en-US" sz="2000" b="1" dirty="0" smtClean="0">
                <a:latin typeface="Arno Pro Smbd Caption" pitchFamily="18" charset="0"/>
              </a:rPr>
              <a:t>	</a:t>
            </a:r>
            <a:r>
              <a:rPr lang="en-US" sz="2000" b="1" dirty="0" smtClean="0">
                <a:latin typeface="Arno Pro Smbd Caption" pitchFamily="18" charset="0"/>
              </a:rPr>
              <a:t>2114051024</a:t>
            </a:r>
            <a:endParaRPr lang="en-US" sz="2000" b="1" dirty="0" smtClean="0">
              <a:latin typeface="Arno Pro Smbd Captio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14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A2212F-2880-4B22-8B30-7CEA0DBCC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253"/>
          <a:stretch/>
        </p:blipFill>
        <p:spPr>
          <a:xfrm>
            <a:off x="9932600" y="-66474"/>
            <a:ext cx="2814521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468F8B-1581-4117-88E1-03E7EC3D42B8}"/>
              </a:ext>
            </a:extLst>
          </p:cNvPr>
          <p:cNvSpPr/>
          <p:nvPr/>
        </p:nvSpPr>
        <p:spPr>
          <a:xfrm rot="20607218">
            <a:off x="-1389598" y="-1419866"/>
            <a:ext cx="7581661" cy="1995380"/>
          </a:xfrm>
          <a:prstGeom prst="rect">
            <a:avLst/>
          </a:prstGeom>
          <a:solidFill>
            <a:srgbClr val="C0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5071448-987D-47B3-886C-38B29F4D6628}"/>
              </a:ext>
            </a:extLst>
          </p:cNvPr>
          <p:cNvGrpSpPr/>
          <p:nvPr/>
        </p:nvGrpSpPr>
        <p:grpSpPr>
          <a:xfrm>
            <a:off x="4092900" y="1382792"/>
            <a:ext cx="3519521" cy="5496560"/>
            <a:chOff x="1001679" y="1361440"/>
            <a:chExt cx="3519521" cy="549656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5758A03-7EED-4187-AAF7-AF1602407F02}"/>
                </a:ext>
              </a:extLst>
            </p:cNvPr>
            <p:cNvGrpSpPr/>
            <p:nvPr/>
          </p:nvGrpSpPr>
          <p:grpSpPr>
            <a:xfrm>
              <a:off x="1001679" y="1361440"/>
              <a:ext cx="3519521" cy="5496560"/>
              <a:chOff x="4712337" y="1010284"/>
              <a:chExt cx="2789553" cy="4712218"/>
            </a:xfrm>
            <a:solidFill>
              <a:srgbClr val="D0BC95"/>
            </a:solidFill>
          </p:grpSpPr>
          <p:sp>
            <p:nvSpPr>
              <p:cNvPr id="6" name="Flowchart: Delay 5">
                <a:extLst>
                  <a:ext uri="{FF2B5EF4-FFF2-40B4-BE49-F238E27FC236}">
                    <a16:creationId xmlns="" xmlns:a16="http://schemas.microsoft.com/office/drawing/2014/main" id="{3450DA29-27D9-4C27-9678-5FF3E8891C77}"/>
                  </a:ext>
                </a:extLst>
              </p:cNvPr>
              <p:cNvSpPr/>
              <p:nvPr/>
            </p:nvSpPr>
            <p:spPr>
              <a:xfrm rot="16200000">
                <a:off x="4582479" y="1140142"/>
                <a:ext cx="3047365" cy="278765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EC5FEC1D-7C6F-4472-B941-A8BFD5FB02A9}"/>
                  </a:ext>
                </a:extLst>
              </p:cNvPr>
              <p:cNvSpPr/>
              <p:nvPr/>
            </p:nvSpPr>
            <p:spPr>
              <a:xfrm>
                <a:off x="4714240" y="3550802"/>
                <a:ext cx="2787650" cy="2171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</p:grpSp>
        <p:sp>
          <p:nvSpPr>
            <p:cNvPr id="10" name="Flowchart: Delay 9">
              <a:extLst>
                <a:ext uri="{FF2B5EF4-FFF2-40B4-BE49-F238E27FC236}">
                  <a16:creationId xmlns="" xmlns:a16="http://schemas.microsoft.com/office/drawing/2014/main" id="{64EC4972-C253-4E06-AA3D-43A8E5660EA2}"/>
                </a:ext>
              </a:extLst>
            </p:cNvPr>
            <p:cNvSpPr/>
            <p:nvPr/>
          </p:nvSpPr>
          <p:spPr>
            <a:xfrm rot="16200000">
              <a:off x="1527072" y="1916123"/>
              <a:ext cx="2466331" cy="2351070"/>
            </a:xfrm>
            <a:prstGeom prst="flowChartDelay">
              <a:avLst/>
            </a:prstGeom>
            <a:solidFill>
              <a:srgbClr val="DAD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62444A9-B255-443A-90FA-298D264180A9}"/>
                </a:ext>
              </a:extLst>
            </p:cNvPr>
            <p:cNvSpPr/>
            <p:nvPr/>
          </p:nvSpPr>
          <p:spPr>
            <a:xfrm>
              <a:off x="1584702" y="4916036"/>
              <a:ext cx="2351071" cy="1941964"/>
            </a:xfrm>
            <a:prstGeom prst="rect">
              <a:avLst/>
            </a:prstGeom>
            <a:solidFill>
              <a:srgbClr val="DAD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378CDA8-4B31-4800-94F2-0764F5532C07}"/>
                </a:ext>
              </a:extLst>
            </p:cNvPr>
            <p:cNvSpPr/>
            <p:nvPr/>
          </p:nvSpPr>
          <p:spPr>
            <a:xfrm>
              <a:off x="1178560" y="4416358"/>
              <a:ext cx="306530" cy="3082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Google Shape;1544;p68">
            <a:extLst>
              <a:ext uri="{FF2B5EF4-FFF2-40B4-BE49-F238E27FC236}">
                <a16:creationId xmlns="" xmlns:a16="http://schemas.microsoft.com/office/drawing/2014/main" id="{50E74D06-6095-40F4-AF8A-F7C9501BEA63}"/>
              </a:ext>
            </a:extLst>
          </p:cNvPr>
          <p:cNvSpPr>
            <a:spLocks/>
          </p:cNvSpPr>
          <p:nvPr/>
        </p:nvSpPr>
        <p:spPr bwMode="auto">
          <a:xfrm rot="10970397" flipH="1">
            <a:off x="9488736" y="4534588"/>
            <a:ext cx="4006483" cy="3693536"/>
          </a:xfrm>
          <a:custGeom>
            <a:avLst/>
            <a:gdLst>
              <a:gd name="T0" fmla="*/ 22974 w 46852"/>
              <a:gd name="T1" fmla="*/ 1 h 37528"/>
              <a:gd name="T2" fmla="*/ 22373 w 46852"/>
              <a:gd name="T3" fmla="*/ 8 h 37528"/>
              <a:gd name="T4" fmla="*/ 4704 w 46852"/>
              <a:gd name="T5" fmla="*/ 9236 h 37528"/>
              <a:gd name="T6" fmla="*/ 4847 w 46852"/>
              <a:gd name="T7" fmla="*/ 24452 h 37528"/>
              <a:gd name="T8" fmla="*/ 12979 w 46852"/>
              <a:gd name="T9" fmla="*/ 27357 h 37528"/>
              <a:gd name="T10" fmla="*/ 21325 w 46852"/>
              <a:gd name="T11" fmla="*/ 29714 h 37528"/>
              <a:gd name="T12" fmla="*/ 32862 w 46852"/>
              <a:gd name="T13" fmla="*/ 37453 h 37528"/>
              <a:gd name="T14" fmla="*/ 33895 w 46852"/>
              <a:gd name="T15" fmla="*/ 37527 h 37528"/>
              <a:gd name="T16" fmla="*/ 42923 w 46852"/>
              <a:gd name="T17" fmla="*/ 31584 h 37528"/>
              <a:gd name="T18" fmla="*/ 43161 w 46852"/>
              <a:gd name="T19" fmla="*/ 10807 h 37528"/>
              <a:gd name="T20" fmla="*/ 22974 w 46852"/>
              <a:gd name="T21" fmla="*/ 1 h 37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rgbClr val="A96C5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id-ID"/>
          </a:p>
        </p:txBody>
      </p:sp>
      <p:pic>
        <p:nvPicPr>
          <p:cNvPr id="16" name="Picture 237">
            <a:extLst>
              <a:ext uri="{FF2B5EF4-FFF2-40B4-BE49-F238E27FC236}">
                <a16:creationId xmlns="" xmlns:a16="http://schemas.microsoft.com/office/drawing/2014/main" id="{87CA503B-B9EE-4F50-9F28-690AE24A7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22461">
            <a:off x="5464199" y="-1621583"/>
            <a:ext cx="4371976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7">
            <a:extLst>
              <a:ext uri="{FF2B5EF4-FFF2-40B4-BE49-F238E27FC236}">
                <a16:creationId xmlns="" xmlns:a16="http://schemas.microsoft.com/office/drawing/2014/main" id="{BC14F7D4-850D-4321-B24B-7330CB20C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653">
            <a:off x="9305989" y="5010944"/>
            <a:ext cx="4371976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>
            <a:extLst>
              <a:ext uri="{FF2B5EF4-FFF2-40B4-BE49-F238E27FC236}">
                <a16:creationId xmlns="" xmlns:a16="http://schemas.microsoft.com/office/drawing/2014/main" id="{76524BF5-D593-4012-AA66-3F914D1BA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95098">
            <a:off x="-755904" y="-1282120"/>
            <a:ext cx="3473343" cy="44200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113" y="1843997"/>
            <a:ext cx="7902783" cy="45255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5528" y="846161"/>
            <a:ext cx="580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no Pro Smbd Caption" pitchFamily="18" charset="0"/>
              </a:rPr>
              <a:t>Glory Agnes </a:t>
            </a:r>
            <a:r>
              <a:rPr lang="en-US" sz="2000" b="1" dirty="0" err="1" smtClean="0">
                <a:latin typeface="Arno Pro Smbd Caption" pitchFamily="18" charset="0"/>
              </a:rPr>
              <a:t>Simarmata</a:t>
            </a:r>
            <a:r>
              <a:rPr lang="en-US" sz="2000" b="1" dirty="0" smtClean="0">
                <a:latin typeface="Arno Pro Smbd Caption" pitchFamily="18" charset="0"/>
              </a:rPr>
              <a:t>	2114051026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xmlns="" val="1208714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6666 L -0.04401 0.06666 C -0.04167 0.08009 -0.0388 0.09351 -0.03672 0.1074 C -0.03659 0.10833 -0.03633 0.12986 -0.03359 0.13333 C -0.03125 0.13611 -0.02813 0.13564 -0.02526 0.13703 C -0.01172 0.13379 0.00195 0.1331 0.01536 0.12777 C 0.01901 0.12615 0.02135 0.1199 0.02474 0.11666 C 0.02943 0.1118 0.03424 0.10717 0.03932 0.1037 C 0.04219 0.10162 0.04544 0.10069 0.0487 0.1 C 0.05664 0.09768 0.06458 0.09629 0.07266 0.09444 C 0.07812 0.0956 0.08372 0.09606 0.08932 0.09814 C 0.09114 0.09861 0.09258 0.10208 0.09453 0.10185 C 0.09713 0.10138 0.09935 0.09814 0.10182 0.09629 C 0.10833 0.04166 0.09909 0.05231 0.11224 0.04074 " pathEditMode="relative" ptsTypes="AAAAAAAAAAAAAA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1224 -0.00231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 218">
            <a:extLst>
              <a:ext uri="{FF2B5EF4-FFF2-40B4-BE49-F238E27FC236}">
                <a16:creationId xmlns="" xmlns:a16="http://schemas.microsoft.com/office/drawing/2014/main" id="{7BA838F3-2510-4D50-8D96-ADE536E95437}"/>
              </a:ext>
            </a:extLst>
          </p:cNvPr>
          <p:cNvSpPr/>
          <p:nvPr/>
        </p:nvSpPr>
        <p:spPr>
          <a:xfrm>
            <a:off x="468517" y="445194"/>
            <a:ext cx="11240883" cy="6019800"/>
          </a:xfrm>
          <a:prstGeom prst="roundRect">
            <a:avLst>
              <a:gd name="adj" fmla="val 7456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F8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7" name="Group 28">
            <a:extLst>
              <a:ext uri="{FF2B5EF4-FFF2-40B4-BE49-F238E27FC236}">
                <a16:creationId xmlns="" xmlns:a16="http://schemas.microsoft.com/office/drawing/2014/main" id="{ED761333-1EC1-47B9-805E-9530581A1D01}"/>
              </a:ext>
            </a:extLst>
          </p:cNvPr>
          <p:cNvGrpSpPr>
            <a:grpSpLocks/>
          </p:cNvGrpSpPr>
          <p:nvPr/>
        </p:nvGrpSpPr>
        <p:grpSpPr bwMode="auto">
          <a:xfrm>
            <a:off x="747695" y="603250"/>
            <a:ext cx="10541000" cy="5651500"/>
            <a:chOff x="389475" y="404047"/>
            <a:chExt cx="12173953" cy="6392365"/>
          </a:xfrm>
        </p:grpSpPr>
        <p:grpSp>
          <p:nvGrpSpPr>
            <p:cNvPr id="8" name="Group 47">
              <a:extLst>
                <a:ext uri="{FF2B5EF4-FFF2-40B4-BE49-F238E27FC236}">
                  <a16:creationId xmlns="" xmlns:a16="http://schemas.microsoft.com/office/drawing/2014/main" id="{939F4676-AD55-4FE5-85EE-CE55282A4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111" name="Group 24">
                <a:extLst>
                  <a:ext uri="{FF2B5EF4-FFF2-40B4-BE49-F238E27FC236}">
                    <a16:creationId xmlns="" xmlns:a16="http://schemas.microsoft.com/office/drawing/2014/main" id="{4C3B7403-87EF-44D7-8F4C-BBECCF46CA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24" name="Straight Connector 123">
                  <a:extLst>
                    <a:ext uri="{FF2B5EF4-FFF2-40B4-BE49-F238E27FC236}">
                      <a16:creationId xmlns="" xmlns:a16="http://schemas.microsoft.com/office/drawing/2014/main" id="{92B0C2F3-AF03-4B37-B3D0-3A36C5211A3D}"/>
                    </a:ext>
                  </a:extLst>
                </p:cNvPr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="" xmlns:a16="http://schemas.microsoft.com/office/drawing/2014/main" id="{F98BAFCF-65D4-42AB-BF28-3270C21FCA40}"/>
                    </a:ext>
                  </a:extLst>
                </p:cNvPr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="" xmlns:a16="http://schemas.microsoft.com/office/drawing/2014/main" id="{FF1ABCCA-A511-4DD1-A865-CF4B52B92ECD}"/>
                    </a:ext>
                  </a:extLst>
                </p:cNvPr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="" xmlns:a16="http://schemas.microsoft.com/office/drawing/2014/main" id="{8F640DAB-E9E2-4A07-B34C-F2DEA710FBC4}"/>
                    </a:ext>
                  </a:extLst>
                </p:cNvPr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="" xmlns:a16="http://schemas.microsoft.com/office/drawing/2014/main" id="{910686D4-0F0D-4330-BFC3-83BBCEAE1B05}"/>
                    </a:ext>
                  </a:extLst>
                </p:cNvPr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="" xmlns:a16="http://schemas.microsoft.com/office/drawing/2014/main" id="{947B788E-A633-49D7-93A1-34FBF08A2A52}"/>
                    </a:ext>
                  </a:extLst>
                </p:cNvPr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="" xmlns:a16="http://schemas.microsoft.com/office/drawing/2014/main" id="{9F9EF6EA-231D-43A6-A689-EA8A2C569234}"/>
                    </a:ext>
                  </a:extLst>
                </p:cNvPr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="" xmlns:a16="http://schemas.microsoft.com/office/drawing/2014/main" id="{478C91FC-586E-4104-9D12-3A1546F7A4D4}"/>
                    </a:ext>
                  </a:extLst>
                </p:cNvPr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="" xmlns:a16="http://schemas.microsoft.com/office/drawing/2014/main" id="{408F9EF5-4101-4CFF-9DB4-A631670069FD}"/>
                    </a:ext>
                  </a:extLst>
                </p:cNvPr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="" xmlns:a16="http://schemas.microsoft.com/office/drawing/2014/main" id="{78F82B76-A962-4303-A739-43A7276636D2}"/>
                    </a:ext>
                  </a:extLst>
                </p:cNvPr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="" xmlns:a16="http://schemas.microsoft.com/office/drawing/2014/main" id="{D7463F32-E766-46DA-BAFE-B0C4FCFBA5B6}"/>
                    </a:ext>
                  </a:extLst>
                </p:cNvPr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="" xmlns:a16="http://schemas.microsoft.com/office/drawing/2014/main" id="{9DFED23B-B8D4-4D5F-BBB0-66DCC1A8088C}"/>
                    </a:ext>
                  </a:extLst>
                </p:cNvPr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="" xmlns:a16="http://schemas.microsoft.com/office/drawing/2014/main" id="{76145668-FB0E-4CB3-BCA5-A55A0BD28D3E}"/>
                    </a:ext>
                  </a:extLst>
                </p:cNvPr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="" xmlns:a16="http://schemas.microsoft.com/office/drawing/2014/main" id="{3C805359-0A55-4D5E-A914-AA566D698DA9}"/>
                    </a:ext>
                  </a:extLst>
                </p:cNvPr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="" xmlns:a16="http://schemas.microsoft.com/office/drawing/2014/main" id="{3F3A1522-5C1D-4C5E-AFAE-D77B9508BE32}"/>
                    </a:ext>
                  </a:extLst>
                </p:cNvPr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="" xmlns:a16="http://schemas.microsoft.com/office/drawing/2014/main" id="{A8A9B70A-DC68-4C0D-B9DF-7A29EC27E1B1}"/>
                    </a:ext>
                  </a:extLst>
                </p:cNvPr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="" xmlns:a16="http://schemas.microsoft.com/office/drawing/2014/main" id="{F951D828-CEA2-4EC7-A994-191E8FFD29CA}"/>
                    </a:ext>
                  </a:extLst>
                </p:cNvPr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="" xmlns:a16="http://schemas.microsoft.com/office/drawing/2014/main" id="{ED1EFFEC-F5DF-470D-A0FA-EAD567797B47}"/>
                    </a:ext>
                  </a:extLst>
                </p:cNvPr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="" xmlns:a16="http://schemas.microsoft.com/office/drawing/2014/main" id="{2D6BBD1D-F20A-447E-8D68-55E64577280B}"/>
                    </a:ext>
                  </a:extLst>
                </p:cNvPr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="" xmlns:a16="http://schemas.microsoft.com/office/drawing/2014/main" id="{73E987DF-EC97-4F75-B215-1C121E990E3A}"/>
                    </a:ext>
                  </a:extLst>
                </p:cNvPr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46">
                <a:extLst>
                  <a:ext uri="{FF2B5EF4-FFF2-40B4-BE49-F238E27FC236}">
                    <a16:creationId xmlns="" xmlns:a16="http://schemas.microsoft.com/office/drawing/2014/main" id="{0D8361E1-300D-473B-BBC5-E42EF51F2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="" xmlns:a16="http://schemas.microsoft.com/office/drawing/2014/main" id="{5282802C-3C2F-4726-95E8-D4144834C40F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="" xmlns:a16="http://schemas.microsoft.com/office/drawing/2014/main" id="{FCAA92CF-5887-4222-93C4-F3163CE02C54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="" xmlns:a16="http://schemas.microsoft.com/office/drawing/2014/main" id="{10C56341-56D3-4D1A-89B5-7C48DBD946AA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="" xmlns:a16="http://schemas.microsoft.com/office/drawing/2014/main" id="{7730207D-835F-4B02-A952-088C9DB84610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="" xmlns:a16="http://schemas.microsoft.com/office/drawing/2014/main" id="{C1BE1D19-62CF-41ED-8B80-EA91DB6F6338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="" xmlns:a16="http://schemas.microsoft.com/office/drawing/2014/main" id="{5CA40FB6-6FB5-44DE-B8FE-47DE71D7E855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="" xmlns:a16="http://schemas.microsoft.com/office/drawing/2014/main" id="{921FAF7F-E204-491C-A124-199C7C137C8F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="" xmlns:a16="http://schemas.microsoft.com/office/drawing/2014/main" id="{2F97FE60-3A7F-4F68-97DA-CA11126F6FD2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="" xmlns:a16="http://schemas.microsoft.com/office/drawing/2014/main" id="{AD0805D8-8A91-40CC-BDE1-87A99D19B860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="" xmlns:a16="http://schemas.microsoft.com/office/drawing/2014/main" id="{8626A476-D4E3-48FB-BC5B-3CA2D51BBA7C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="" xmlns:a16="http://schemas.microsoft.com/office/drawing/2014/main" id="{0EA6D94D-10B1-4912-BFF5-927A512F9F21}"/>
                    </a:ext>
                  </a:extLst>
                </p:cNvPr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48">
              <a:extLst>
                <a:ext uri="{FF2B5EF4-FFF2-40B4-BE49-F238E27FC236}">
                  <a16:creationId xmlns="" xmlns:a16="http://schemas.microsoft.com/office/drawing/2014/main" id="{DB4065EC-7B77-4991-89B3-B225D646C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78" name="Group 49">
                <a:extLst>
                  <a:ext uri="{FF2B5EF4-FFF2-40B4-BE49-F238E27FC236}">
                    <a16:creationId xmlns="" xmlns:a16="http://schemas.microsoft.com/office/drawing/2014/main" id="{483AC2DB-CB80-410C-9569-DC9D327E43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="" xmlns:a16="http://schemas.microsoft.com/office/drawing/2014/main" id="{5C0D018B-59EA-4211-B608-1361D7C8CC01}"/>
                    </a:ext>
                  </a:extLst>
                </p:cNvPr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="" xmlns:a16="http://schemas.microsoft.com/office/drawing/2014/main" id="{2B08BECD-BBCD-4B3B-9FB1-E86D92039419}"/>
                    </a:ext>
                  </a:extLst>
                </p:cNvPr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="" xmlns:a16="http://schemas.microsoft.com/office/drawing/2014/main" id="{61698233-BA9E-4845-A39F-53E30590F0E3}"/>
                    </a:ext>
                  </a:extLst>
                </p:cNvPr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="" xmlns:a16="http://schemas.microsoft.com/office/drawing/2014/main" id="{6686D0AB-ECA0-4EBC-8DE1-C4BAE0392DF5}"/>
                    </a:ext>
                  </a:extLst>
                </p:cNvPr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="" xmlns:a16="http://schemas.microsoft.com/office/drawing/2014/main" id="{F1AAF84C-4F87-48DB-8EDC-C800F889CAAC}"/>
                    </a:ext>
                  </a:extLst>
                </p:cNvPr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="" xmlns:a16="http://schemas.microsoft.com/office/drawing/2014/main" id="{F69A43FD-843F-4E13-9F74-4EACCF7B5C40}"/>
                    </a:ext>
                  </a:extLst>
                </p:cNvPr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="" xmlns:a16="http://schemas.microsoft.com/office/drawing/2014/main" id="{D25A2E6F-61F5-4096-A924-E9263C977B69}"/>
                    </a:ext>
                  </a:extLst>
                </p:cNvPr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="" xmlns:a16="http://schemas.microsoft.com/office/drawing/2014/main" id="{2E363796-7330-4058-8E5C-B0490EDB26DF}"/>
                    </a:ext>
                  </a:extLst>
                </p:cNvPr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="" xmlns:a16="http://schemas.microsoft.com/office/drawing/2014/main" id="{26200476-9B09-4047-BF39-0EBB7A6B88C5}"/>
                    </a:ext>
                  </a:extLst>
                </p:cNvPr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="" xmlns:a16="http://schemas.microsoft.com/office/drawing/2014/main" id="{4895DF6A-7079-4917-BB34-A2E274078E9F}"/>
                    </a:ext>
                  </a:extLst>
                </p:cNvPr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="" xmlns:a16="http://schemas.microsoft.com/office/drawing/2014/main" id="{6D7F6842-31D7-4A31-B09D-09BFE7AB6BAC}"/>
                    </a:ext>
                  </a:extLst>
                </p:cNvPr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="" xmlns:a16="http://schemas.microsoft.com/office/drawing/2014/main" id="{F2838112-87FC-456F-B909-90E65B46CEB0}"/>
                    </a:ext>
                  </a:extLst>
                </p:cNvPr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="" xmlns:a16="http://schemas.microsoft.com/office/drawing/2014/main" id="{EA11FA31-4DCD-4405-AB02-39F913E119E1}"/>
                    </a:ext>
                  </a:extLst>
                </p:cNvPr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="" xmlns:a16="http://schemas.microsoft.com/office/drawing/2014/main" id="{E9EA554C-FBBF-4212-BC22-02E3BD1D7730}"/>
                    </a:ext>
                  </a:extLst>
                </p:cNvPr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="" xmlns:a16="http://schemas.microsoft.com/office/drawing/2014/main" id="{9347F2D0-C548-4447-8A5E-8792301E2040}"/>
                    </a:ext>
                  </a:extLst>
                </p:cNvPr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="" xmlns:a16="http://schemas.microsoft.com/office/drawing/2014/main" id="{2974CF66-F747-4F05-AD02-F9A02A244184}"/>
                    </a:ext>
                  </a:extLst>
                </p:cNvPr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="" xmlns:a16="http://schemas.microsoft.com/office/drawing/2014/main" id="{EA35E53D-8DFE-4547-BA0D-8FB2793A3238}"/>
                    </a:ext>
                  </a:extLst>
                </p:cNvPr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="" xmlns:a16="http://schemas.microsoft.com/office/drawing/2014/main" id="{0692FE05-B01E-4DDF-98BA-8CB70122E9B9}"/>
                    </a:ext>
                  </a:extLst>
                </p:cNvPr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="" xmlns:a16="http://schemas.microsoft.com/office/drawing/2014/main" id="{68D74CE7-4BFC-4644-A808-522651531574}"/>
                    </a:ext>
                  </a:extLst>
                </p:cNvPr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="" xmlns:a16="http://schemas.microsoft.com/office/drawing/2014/main" id="{42C78EEA-D45C-4B9D-8AE9-1958C60B3288}"/>
                    </a:ext>
                  </a:extLst>
                </p:cNvPr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50">
                <a:extLst>
                  <a:ext uri="{FF2B5EF4-FFF2-40B4-BE49-F238E27FC236}">
                    <a16:creationId xmlns="" xmlns:a16="http://schemas.microsoft.com/office/drawing/2014/main" id="{40669589-972D-46DC-8663-DCA12AA402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="" xmlns:a16="http://schemas.microsoft.com/office/drawing/2014/main" id="{B5E659E1-59C2-46FF-A743-D593421A816E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="" xmlns:a16="http://schemas.microsoft.com/office/drawing/2014/main" id="{FC6B57A7-4ADB-48BF-8E89-7B7442E99062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="" xmlns:a16="http://schemas.microsoft.com/office/drawing/2014/main" id="{AA8C1B8E-E0C6-4F26-80D4-5A4E22BE807F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="" xmlns:a16="http://schemas.microsoft.com/office/drawing/2014/main" id="{377E3B5C-BA90-4F68-A219-BABBF8BABC69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="" xmlns:a16="http://schemas.microsoft.com/office/drawing/2014/main" id="{7689563D-F633-44F1-90CF-966F8D35DBEC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="" xmlns:a16="http://schemas.microsoft.com/office/drawing/2014/main" id="{51E88811-52EE-45F9-A279-3AF0E73837D9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="" xmlns:a16="http://schemas.microsoft.com/office/drawing/2014/main" id="{69BEFE0F-28C3-400D-9FEF-CBB926EACD9D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="" xmlns:a16="http://schemas.microsoft.com/office/drawing/2014/main" id="{F025841F-1328-4520-9EB5-EA5610DE6F06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="" xmlns:a16="http://schemas.microsoft.com/office/drawing/2014/main" id="{38A41352-D2CC-4CA2-B3C4-0EE04F0FBB8C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="" xmlns:a16="http://schemas.microsoft.com/office/drawing/2014/main" id="{878D174B-C2E0-49DC-BD06-1BEB825ABA9B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="" xmlns:a16="http://schemas.microsoft.com/office/drawing/2014/main" id="{E7A195EE-357B-4AF6-97D0-7A46650B42F4}"/>
                    </a:ext>
                  </a:extLst>
                </p:cNvPr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82">
              <a:extLst>
                <a:ext uri="{FF2B5EF4-FFF2-40B4-BE49-F238E27FC236}">
                  <a16:creationId xmlns="" xmlns:a16="http://schemas.microsoft.com/office/drawing/2014/main" id="{AEC2EC10-04A1-45AB-9699-14DF7C570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45" name="Group 83">
                <a:extLst>
                  <a:ext uri="{FF2B5EF4-FFF2-40B4-BE49-F238E27FC236}">
                    <a16:creationId xmlns="" xmlns:a16="http://schemas.microsoft.com/office/drawing/2014/main" id="{135D5C9F-62E3-45E6-9EE2-FBE7A3F1C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E117AC45-C473-4011-B11E-90B1500B5208}"/>
                    </a:ext>
                  </a:extLst>
                </p:cNvPr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="" xmlns:a16="http://schemas.microsoft.com/office/drawing/2014/main" id="{0B5AE99C-659E-4CD5-833B-1ACEF94354A2}"/>
                    </a:ext>
                  </a:extLst>
                </p:cNvPr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9AB7CEB8-808F-4F05-BDB6-A44DAACF6935}"/>
                    </a:ext>
                  </a:extLst>
                </p:cNvPr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="" xmlns:a16="http://schemas.microsoft.com/office/drawing/2014/main" id="{8A2159D6-5946-44FF-B489-0DB25D1F5C41}"/>
                    </a:ext>
                  </a:extLst>
                </p:cNvPr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="" xmlns:a16="http://schemas.microsoft.com/office/drawing/2014/main" id="{268B50EA-0A31-47E9-94AB-DCC8663BE17B}"/>
                    </a:ext>
                  </a:extLst>
                </p:cNvPr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="" xmlns:a16="http://schemas.microsoft.com/office/drawing/2014/main" id="{814F79E8-B523-47D9-8DF2-9303427D5540}"/>
                    </a:ext>
                  </a:extLst>
                </p:cNvPr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="" xmlns:a16="http://schemas.microsoft.com/office/drawing/2014/main" id="{89A1A157-9620-4722-B7D3-E7845B0A9154}"/>
                    </a:ext>
                  </a:extLst>
                </p:cNvPr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="" xmlns:a16="http://schemas.microsoft.com/office/drawing/2014/main" id="{7A1BF3EB-9B00-4ED1-BE10-30D86F933D6E}"/>
                    </a:ext>
                  </a:extLst>
                </p:cNvPr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="" xmlns:a16="http://schemas.microsoft.com/office/drawing/2014/main" id="{0A9CAD1A-C539-4F57-B730-D19B5594E9E6}"/>
                    </a:ext>
                  </a:extLst>
                </p:cNvPr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="" xmlns:a16="http://schemas.microsoft.com/office/drawing/2014/main" id="{64D75FC3-C120-496B-A27D-53FF3C72B641}"/>
                    </a:ext>
                  </a:extLst>
                </p:cNvPr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="" xmlns:a16="http://schemas.microsoft.com/office/drawing/2014/main" id="{3A1F3022-613D-4F76-924D-EEE4D7905AEC}"/>
                    </a:ext>
                  </a:extLst>
                </p:cNvPr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="" xmlns:a16="http://schemas.microsoft.com/office/drawing/2014/main" id="{F9A8FEB6-7EDC-4438-8C42-5D8E37AAD870}"/>
                    </a:ext>
                  </a:extLst>
                </p:cNvPr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="" xmlns:a16="http://schemas.microsoft.com/office/drawing/2014/main" id="{B3EBA822-F552-4683-95F2-51F2BC9A046E}"/>
                    </a:ext>
                  </a:extLst>
                </p:cNvPr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="" xmlns:a16="http://schemas.microsoft.com/office/drawing/2014/main" id="{22209942-0A3C-4CDD-A79E-60B3D912F74D}"/>
                    </a:ext>
                  </a:extLst>
                </p:cNvPr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="" xmlns:a16="http://schemas.microsoft.com/office/drawing/2014/main" id="{C29B1477-8B84-4FB4-AA02-EC3141CD6762}"/>
                    </a:ext>
                  </a:extLst>
                </p:cNvPr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="" xmlns:a16="http://schemas.microsoft.com/office/drawing/2014/main" id="{569C1410-37E8-4D25-B642-DAD9B038D0AD}"/>
                    </a:ext>
                  </a:extLst>
                </p:cNvPr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="" xmlns:a16="http://schemas.microsoft.com/office/drawing/2014/main" id="{E2CF678D-A3EB-4357-8446-36EB2F85E9EC}"/>
                    </a:ext>
                  </a:extLst>
                </p:cNvPr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="" xmlns:a16="http://schemas.microsoft.com/office/drawing/2014/main" id="{E8A9753B-CD72-4D94-92C5-8EA4397E7450}"/>
                    </a:ext>
                  </a:extLst>
                </p:cNvPr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="" xmlns:a16="http://schemas.microsoft.com/office/drawing/2014/main" id="{16561C4E-B552-4B8B-ADD8-A0A5A6DFEE81}"/>
                    </a:ext>
                  </a:extLst>
                </p:cNvPr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="" xmlns:a16="http://schemas.microsoft.com/office/drawing/2014/main" id="{F89E9CE1-1A93-4803-99CC-47442E6B5A16}"/>
                    </a:ext>
                  </a:extLst>
                </p:cNvPr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84">
                <a:extLst>
                  <a:ext uri="{FF2B5EF4-FFF2-40B4-BE49-F238E27FC236}">
                    <a16:creationId xmlns="" xmlns:a16="http://schemas.microsoft.com/office/drawing/2014/main" id="{62B2B755-2E4B-4578-981E-5F726A42C8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D9BCBA2D-F16F-46C2-AFFA-EF8254286872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52B1F070-ACF0-4AF6-B85D-5D0E71C12892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E3E5FC87-D60E-45E9-9E86-67DA21B6A990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="" xmlns:a16="http://schemas.microsoft.com/office/drawing/2014/main" id="{3443EB46-7E0D-4FA2-8E7D-C640BD5D5F49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A94CB6C2-E855-4F57-ACC9-D0DACBC78F1D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="" xmlns:a16="http://schemas.microsoft.com/office/drawing/2014/main" id="{0B10F996-5735-48EB-A5ED-0F8B56656379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5A5B23AC-C4DA-474F-9136-0A359D5C72D2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="" xmlns:a16="http://schemas.microsoft.com/office/drawing/2014/main" id="{3D9C2DC8-B7F3-4B2E-8152-8AEFD530DEFF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="" xmlns:a16="http://schemas.microsoft.com/office/drawing/2014/main" id="{7873FAAE-B529-4C88-B3E0-7D36BB739641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C25E62D1-B1B7-477C-BB11-6FB4CB5FC274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C37A052D-85C2-4E67-BC5C-6821C9B14D60}"/>
                    </a:ext>
                  </a:extLst>
                </p:cNvPr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16">
              <a:extLst>
                <a:ext uri="{FF2B5EF4-FFF2-40B4-BE49-F238E27FC236}">
                  <a16:creationId xmlns="" xmlns:a16="http://schemas.microsoft.com/office/drawing/2014/main" id="{43F47F6E-91E8-4732-879C-1981B5D83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12" name="Group 117">
                <a:extLst>
                  <a:ext uri="{FF2B5EF4-FFF2-40B4-BE49-F238E27FC236}">
                    <a16:creationId xmlns="" xmlns:a16="http://schemas.microsoft.com/office/drawing/2014/main" id="{77C0AC2E-6A72-4F5C-B1CD-28BAFA339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02B30FBB-25B8-4C63-B67F-ACC14DB106A6}"/>
                    </a:ext>
                  </a:extLst>
                </p:cNvPr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59129D34-83C7-422F-A6D3-C060E969920C}"/>
                    </a:ext>
                  </a:extLst>
                </p:cNvPr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4B81D11B-D466-4F11-847F-8428A3BA2F1A}"/>
                    </a:ext>
                  </a:extLst>
                </p:cNvPr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DAED62DC-7BC0-4923-AB73-56C46B37D6BD}"/>
                    </a:ext>
                  </a:extLst>
                </p:cNvPr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B15EE8EC-2103-4527-9B64-5C594A1C1CCD}"/>
                    </a:ext>
                  </a:extLst>
                </p:cNvPr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4F1AF4DE-DEFB-41D2-A34D-C2726CD2E605}"/>
                    </a:ext>
                  </a:extLst>
                </p:cNvPr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E22F432C-C855-4D54-963B-BB2C39C15AA3}"/>
                    </a:ext>
                  </a:extLst>
                </p:cNvPr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6E613B38-EE2A-4D3E-AE5D-E40B8D88EF2C}"/>
                    </a:ext>
                  </a:extLst>
                </p:cNvPr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5352F456-3059-4F04-AFCF-00871BFF3B9B}"/>
                    </a:ext>
                  </a:extLst>
                </p:cNvPr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A73443FF-BF58-433A-89EE-EF56033871A3}"/>
                    </a:ext>
                  </a:extLst>
                </p:cNvPr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0622332E-5906-49FE-BE7A-A8538DE64F25}"/>
                    </a:ext>
                  </a:extLst>
                </p:cNvPr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F3487256-EE12-4C7E-A871-2211EE5832CB}"/>
                    </a:ext>
                  </a:extLst>
                </p:cNvPr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781710A2-EAB4-4A53-A2A9-C0F2498438E5}"/>
                    </a:ext>
                  </a:extLst>
                </p:cNvPr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75B7AADE-C4F0-47B8-9228-F8FE56F10612}"/>
                    </a:ext>
                  </a:extLst>
                </p:cNvPr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="" xmlns:a16="http://schemas.microsoft.com/office/drawing/2014/main" id="{43A24A23-FF01-4FF8-B175-78EE1BB890EE}"/>
                    </a:ext>
                  </a:extLst>
                </p:cNvPr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34692CAE-4DF3-4F16-844D-094410C02EC8}"/>
                    </a:ext>
                  </a:extLst>
                </p:cNvPr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E56C1BC6-C645-4912-80C3-0F608A5E2B37}"/>
                    </a:ext>
                  </a:extLst>
                </p:cNvPr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="" xmlns:a16="http://schemas.microsoft.com/office/drawing/2014/main" id="{21E8019C-1CED-4EC8-B296-A0C7914EC993}"/>
                    </a:ext>
                  </a:extLst>
                </p:cNvPr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BBC9E606-E653-4AE3-AC43-9BD7506833EC}"/>
                    </a:ext>
                  </a:extLst>
                </p:cNvPr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="" xmlns:a16="http://schemas.microsoft.com/office/drawing/2014/main" id="{6E4BF15A-65B4-418F-A2DA-38B4634CCA80}"/>
                    </a:ext>
                  </a:extLst>
                </p:cNvPr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18">
                <a:extLst>
                  <a:ext uri="{FF2B5EF4-FFF2-40B4-BE49-F238E27FC236}">
                    <a16:creationId xmlns="" xmlns:a16="http://schemas.microsoft.com/office/drawing/2014/main" id="{72EE8DA9-03C7-4B59-AA8B-4BD184F1D1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="" xmlns:a16="http://schemas.microsoft.com/office/drawing/2014/main" id="{98F91226-1F5B-4B01-8DD8-2C5DDAC5DCCA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="" xmlns:a16="http://schemas.microsoft.com/office/drawing/2014/main" id="{1E550BC4-F582-44C9-AEAC-A444D3E3904B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="" xmlns:a16="http://schemas.microsoft.com/office/drawing/2014/main" id="{39B5FF08-6994-47D1-9921-C3B50E258A5A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="" xmlns:a16="http://schemas.microsoft.com/office/drawing/2014/main" id="{F1BEF625-A07C-4FC1-AD63-CAA6CFFCCEF6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5C54BCA2-A016-4B3E-B93C-7EB78102DCD0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64F3DB71-E398-4D12-A4A3-EAA178DB0A84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BED61445-78FF-47A9-BC78-769FEFE9558C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="" xmlns:a16="http://schemas.microsoft.com/office/drawing/2014/main" id="{5BC72168-07C7-4624-80A2-190F9FE6F60A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936ABDC3-D748-40D9-B985-CDEF22C91C36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="" xmlns:a16="http://schemas.microsoft.com/office/drawing/2014/main" id="{671DB176-703E-4D43-B265-FB8DC37A87C5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2254FF63-7BBA-47A9-B58B-91A8FC56943E}"/>
                    </a:ext>
                  </a:extLst>
                </p:cNvPr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rgbClr val="F8F5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60" name="Picture 159">
            <a:extLst>
              <a:ext uri="{FF2B5EF4-FFF2-40B4-BE49-F238E27FC236}">
                <a16:creationId xmlns="" xmlns:a16="http://schemas.microsoft.com/office/drawing/2014/main" id="{71981134-A50D-46A5-B681-3709C69F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31432">
            <a:off x="-291700" y="451133"/>
            <a:ext cx="2540000" cy="6858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25">
            <a:extLst>
              <a:ext uri="{FF2B5EF4-FFF2-40B4-BE49-F238E27FC236}">
                <a16:creationId xmlns="" xmlns:a16="http://schemas.microsoft.com/office/drawing/2014/main" id="{018EF283-67CF-450C-83C2-3E2AD134D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1544" y="3466261"/>
            <a:ext cx="2768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" name="Group 163">
            <a:extLst>
              <a:ext uri="{FF2B5EF4-FFF2-40B4-BE49-F238E27FC236}">
                <a16:creationId xmlns="" xmlns:a16="http://schemas.microsoft.com/office/drawing/2014/main" id="{3D5C5B93-AB3D-42BB-B340-5998F0340243}"/>
              </a:ext>
            </a:extLst>
          </p:cNvPr>
          <p:cNvGrpSpPr/>
          <p:nvPr/>
        </p:nvGrpSpPr>
        <p:grpSpPr>
          <a:xfrm>
            <a:off x="10513201" y="165356"/>
            <a:ext cx="1550988" cy="873125"/>
            <a:chOff x="3251200" y="952500"/>
            <a:chExt cx="1550988" cy="873125"/>
          </a:xfrm>
        </p:grpSpPr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3AF7DB29-6622-431B-9F69-4466DE25D7B9}"/>
                </a:ext>
              </a:extLst>
            </p:cNvPr>
            <p:cNvSpPr/>
            <p:nvPr/>
          </p:nvSpPr>
          <p:spPr>
            <a:xfrm>
              <a:off x="4056063" y="982663"/>
              <a:ext cx="180975" cy="180975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6" name="Oval 165">
              <a:extLst>
                <a:ext uri="{FF2B5EF4-FFF2-40B4-BE49-F238E27FC236}">
                  <a16:creationId xmlns="" xmlns:a16="http://schemas.microsoft.com/office/drawing/2014/main" id="{7847B7F2-C76E-418E-8DEA-AE3A631477DA}"/>
                </a:ext>
              </a:extLst>
            </p:cNvPr>
            <p:cNvSpPr/>
            <p:nvPr/>
          </p:nvSpPr>
          <p:spPr>
            <a:xfrm>
              <a:off x="3757613" y="1374775"/>
              <a:ext cx="266700" cy="266700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="" xmlns:a16="http://schemas.microsoft.com/office/drawing/2014/main" id="{E4AC2492-29A2-415E-B98D-F1B44372F84C}"/>
                </a:ext>
              </a:extLst>
            </p:cNvPr>
            <p:cNvSpPr/>
            <p:nvPr/>
          </p:nvSpPr>
          <p:spPr>
            <a:xfrm>
              <a:off x="4333875" y="1428750"/>
              <a:ext cx="128588" cy="128588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8" name="Oval 167">
              <a:extLst>
                <a:ext uri="{FF2B5EF4-FFF2-40B4-BE49-F238E27FC236}">
                  <a16:creationId xmlns="" xmlns:a16="http://schemas.microsoft.com/office/drawing/2014/main" id="{6128C22A-3EAE-413E-B016-6483FD146963}"/>
                </a:ext>
              </a:extLst>
            </p:cNvPr>
            <p:cNvSpPr/>
            <p:nvPr/>
          </p:nvSpPr>
          <p:spPr>
            <a:xfrm>
              <a:off x="4171950" y="1755775"/>
              <a:ext cx="69850" cy="69850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9" name="Oval 168">
              <a:extLst>
                <a:ext uri="{FF2B5EF4-FFF2-40B4-BE49-F238E27FC236}">
                  <a16:creationId xmlns="" xmlns:a16="http://schemas.microsoft.com/office/drawing/2014/main" id="{BA683F46-DF07-4A52-A07B-C70F358EF08D}"/>
                </a:ext>
              </a:extLst>
            </p:cNvPr>
            <p:cNvSpPr/>
            <p:nvPr/>
          </p:nvSpPr>
          <p:spPr>
            <a:xfrm>
              <a:off x="3308350" y="952500"/>
              <a:ext cx="128588" cy="127000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0" name="Oval 169">
              <a:extLst>
                <a:ext uri="{FF2B5EF4-FFF2-40B4-BE49-F238E27FC236}">
                  <a16:creationId xmlns="" xmlns:a16="http://schemas.microsoft.com/office/drawing/2014/main" id="{C61B0ED9-9435-4DC6-BD91-A6F1F3D32250}"/>
                </a:ext>
              </a:extLst>
            </p:cNvPr>
            <p:cNvSpPr/>
            <p:nvPr/>
          </p:nvSpPr>
          <p:spPr>
            <a:xfrm>
              <a:off x="4519613" y="1112838"/>
              <a:ext cx="69850" cy="69850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1" name="Oval 170">
              <a:extLst>
                <a:ext uri="{FF2B5EF4-FFF2-40B4-BE49-F238E27FC236}">
                  <a16:creationId xmlns="" xmlns:a16="http://schemas.microsoft.com/office/drawing/2014/main" id="{A9CD3CD6-9A39-458C-896D-A46773136415}"/>
                </a:ext>
              </a:extLst>
            </p:cNvPr>
            <p:cNvSpPr/>
            <p:nvPr/>
          </p:nvSpPr>
          <p:spPr>
            <a:xfrm>
              <a:off x="4756150" y="1431925"/>
              <a:ext cx="46038" cy="47625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2" name="Oval 171">
              <a:extLst>
                <a:ext uri="{FF2B5EF4-FFF2-40B4-BE49-F238E27FC236}">
                  <a16:creationId xmlns="" xmlns:a16="http://schemas.microsoft.com/office/drawing/2014/main" id="{2F26BB01-5C13-48F7-98D2-13E1220FA377}"/>
                </a:ext>
              </a:extLst>
            </p:cNvPr>
            <p:cNvSpPr/>
            <p:nvPr/>
          </p:nvSpPr>
          <p:spPr>
            <a:xfrm>
              <a:off x="3595688" y="1771650"/>
              <a:ext cx="46037" cy="46038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3" name="Oval 172">
              <a:extLst>
                <a:ext uri="{FF2B5EF4-FFF2-40B4-BE49-F238E27FC236}">
                  <a16:creationId xmlns="" xmlns:a16="http://schemas.microsoft.com/office/drawing/2014/main" id="{D3360D97-2CBB-49DB-A4EA-C0FADC9F4FDB}"/>
                </a:ext>
              </a:extLst>
            </p:cNvPr>
            <p:cNvSpPr/>
            <p:nvPr/>
          </p:nvSpPr>
          <p:spPr>
            <a:xfrm>
              <a:off x="4681538" y="1779588"/>
              <a:ext cx="46037" cy="46037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4" name="Oval 173">
              <a:extLst>
                <a:ext uri="{FF2B5EF4-FFF2-40B4-BE49-F238E27FC236}">
                  <a16:creationId xmlns="" xmlns:a16="http://schemas.microsoft.com/office/drawing/2014/main" id="{1FE7CE7F-BD22-4F8A-8C59-50CEF4ACCC0A}"/>
                </a:ext>
              </a:extLst>
            </p:cNvPr>
            <p:cNvSpPr/>
            <p:nvPr/>
          </p:nvSpPr>
          <p:spPr>
            <a:xfrm>
              <a:off x="3251200" y="1352550"/>
              <a:ext cx="180975" cy="180975"/>
            </a:xfrm>
            <a:prstGeom prst="ellipse">
              <a:avLst/>
            </a:prstGeom>
            <a:solidFill>
              <a:srgbClr val="C19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036" y="1550380"/>
            <a:ext cx="7725025" cy="4540363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2347415" y="887104"/>
            <a:ext cx="472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no Pro Smbd Caption" pitchFamily="18" charset="0"/>
              </a:rPr>
              <a:t>Hanifah</a:t>
            </a:r>
            <a:r>
              <a:rPr lang="en-US" sz="2000" b="1" dirty="0" smtClean="0">
                <a:latin typeface="Arno Pro Smbd Caption" pitchFamily="18" charset="0"/>
              </a:rPr>
              <a:t> </a:t>
            </a:r>
            <a:r>
              <a:rPr lang="en-US" sz="2000" b="1" dirty="0" err="1" smtClean="0">
                <a:latin typeface="Arno Pro Smbd Caption" pitchFamily="18" charset="0"/>
              </a:rPr>
              <a:t>Septiana</a:t>
            </a:r>
            <a:r>
              <a:rPr lang="en-US" sz="2000" b="1" dirty="0" smtClean="0">
                <a:latin typeface="Arno Pro Smbd Caption" pitchFamily="18" charset="0"/>
              </a:rPr>
              <a:t> </a:t>
            </a:r>
            <a:r>
              <a:rPr lang="en-US" sz="2000" b="1" dirty="0" err="1" smtClean="0">
                <a:latin typeface="Arno Pro Smbd Caption" pitchFamily="18" charset="0"/>
              </a:rPr>
              <a:t>Putri</a:t>
            </a:r>
            <a:r>
              <a:rPr lang="en-US" sz="2000" b="1" dirty="0" smtClean="0">
                <a:latin typeface="Arno Pro Smbd Caption" pitchFamily="18" charset="0"/>
              </a:rPr>
              <a:t>	2114051032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xmlns="" val="2388429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A2212F-2880-4B22-8B30-7CEA0DBCC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253"/>
          <a:stretch/>
        </p:blipFill>
        <p:spPr>
          <a:xfrm>
            <a:off x="9932600" y="-66474"/>
            <a:ext cx="2814521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468F8B-1581-4117-88E1-03E7EC3D42B8}"/>
              </a:ext>
            </a:extLst>
          </p:cNvPr>
          <p:cNvSpPr/>
          <p:nvPr/>
        </p:nvSpPr>
        <p:spPr>
          <a:xfrm rot="20607218">
            <a:off x="-1389598" y="-1419866"/>
            <a:ext cx="7581661" cy="1995380"/>
          </a:xfrm>
          <a:prstGeom prst="rect">
            <a:avLst/>
          </a:prstGeom>
          <a:solidFill>
            <a:srgbClr val="C0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5071448-987D-47B3-886C-38B29F4D6628}"/>
              </a:ext>
            </a:extLst>
          </p:cNvPr>
          <p:cNvGrpSpPr/>
          <p:nvPr/>
        </p:nvGrpSpPr>
        <p:grpSpPr>
          <a:xfrm>
            <a:off x="4092900" y="1382792"/>
            <a:ext cx="3519521" cy="5496560"/>
            <a:chOff x="1001679" y="1361440"/>
            <a:chExt cx="3519521" cy="549656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5758A03-7EED-4187-AAF7-AF1602407F02}"/>
                </a:ext>
              </a:extLst>
            </p:cNvPr>
            <p:cNvGrpSpPr/>
            <p:nvPr/>
          </p:nvGrpSpPr>
          <p:grpSpPr>
            <a:xfrm>
              <a:off x="1001679" y="1361440"/>
              <a:ext cx="3519521" cy="5496560"/>
              <a:chOff x="4712337" y="1010284"/>
              <a:chExt cx="2789553" cy="4712218"/>
            </a:xfrm>
            <a:solidFill>
              <a:srgbClr val="D0BC95"/>
            </a:solidFill>
          </p:grpSpPr>
          <p:sp>
            <p:nvSpPr>
              <p:cNvPr id="6" name="Flowchart: Delay 5">
                <a:extLst>
                  <a:ext uri="{FF2B5EF4-FFF2-40B4-BE49-F238E27FC236}">
                    <a16:creationId xmlns="" xmlns:a16="http://schemas.microsoft.com/office/drawing/2014/main" id="{3450DA29-27D9-4C27-9678-5FF3E8891C77}"/>
                  </a:ext>
                </a:extLst>
              </p:cNvPr>
              <p:cNvSpPr/>
              <p:nvPr/>
            </p:nvSpPr>
            <p:spPr>
              <a:xfrm rot="16200000">
                <a:off x="4582479" y="1140142"/>
                <a:ext cx="3047365" cy="278765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EC5FEC1D-7C6F-4472-B941-A8BFD5FB02A9}"/>
                  </a:ext>
                </a:extLst>
              </p:cNvPr>
              <p:cNvSpPr/>
              <p:nvPr/>
            </p:nvSpPr>
            <p:spPr>
              <a:xfrm>
                <a:off x="4714240" y="3550802"/>
                <a:ext cx="2787650" cy="2171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</p:grpSp>
        <p:sp>
          <p:nvSpPr>
            <p:cNvPr id="10" name="Flowchart: Delay 9">
              <a:extLst>
                <a:ext uri="{FF2B5EF4-FFF2-40B4-BE49-F238E27FC236}">
                  <a16:creationId xmlns="" xmlns:a16="http://schemas.microsoft.com/office/drawing/2014/main" id="{64EC4972-C253-4E06-AA3D-43A8E5660EA2}"/>
                </a:ext>
              </a:extLst>
            </p:cNvPr>
            <p:cNvSpPr/>
            <p:nvPr/>
          </p:nvSpPr>
          <p:spPr>
            <a:xfrm rot="16200000">
              <a:off x="1527072" y="1916123"/>
              <a:ext cx="2466331" cy="2351070"/>
            </a:xfrm>
            <a:prstGeom prst="flowChartDelay">
              <a:avLst/>
            </a:prstGeom>
            <a:solidFill>
              <a:srgbClr val="DAD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62444A9-B255-443A-90FA-298D264180A9}"/>
                </a:ext>
              </a:extLst>
            </p:cNvPr>
            <p:cNvSpPr/>
            <p:nvPr/>
          </p:nvSpPr>
          <p:spPr>
            <a:xfrm>
              <a:off x="1584702" y="4916036"/>
              <a:ext cx="2351071" cy="1941964"/>
            </a:xfrm>
            <a:prstGeom prst="rect">
              <a:avLst/>
            </a:prstGeom>
            <a:solidFill>
              <a:srgbClr val="DAD7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378CDA8-4B31-4800-94F2-0764F5532C07}"/>
                </a:ext>
              </a:extLst>
            </p:cNvPr>
            <p:cNvSpPr/>
            <p:nvPr/>
          </p:nvSpPr>
          <p:spPr>
            <a:xfrm>
              <a:off x="1178560" y="4416358"/>
              <a:ext cx="306530" cy="3082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5" name="Google Shape;1544;p68">
            <a:extLst>
              <a:ext uri="{FF2B5EF4-FFF2-40B4-BE49-F238E27FC236}">
                <a16:creationId xmlns="" xmlns:a16="http://schemas.microsoft.com/office/drawing/2014/main" id="{50E74D06-6095-40F4-AF8A-F7C9501BEA63}"/>
              </a:ext>
            </a:extLst>
          </p:cNvPr>
          <p:cNvSpPr>
            <a:spLocks/>
          </p:cNvSpPr>
          <p:nvPr/>
        </p:nvSpPr>
        <p:spPr bwMode="auto">
          <a:xfrm rot="10970397" flipH="1">
            <a:off x="9488736" y="4534588"/>
            <a:ext cx="4006483" cy="3693536"/>
          </a:xfrm>
          <a:custGeom>
            <a:avLst/>
            <a:gdLst>
              <a:gd name="T0" fmla="*/ 22974 w 46852"/>
              <a:gd name="T1" fmla="*/ 1 h 37528"/>
              <a:gd name="T2" fmla="*/ 22373 w 46852"/>
              <a:gd name="T3" fmla="*/ 8 h 37528"/>
              <a:gd name="T4" fmla="*/ 4704 w 46852"/>
              <a:gd name="T5" fmla="*/ 9236 h 37528"/>
              <a:gd name="T6" fmla="*/ 4847 w 46852"/>
              <a:gd name="T7" fmla="*/ 24452 h 37528"/>
              <a:gd name="T8" fmla="*/ 12979 w 46852"/>
              <a:gd name="T9" fmla="*/ 27357 h 37528"/>
              <a:gd name="T10" fmla="*/ 21325 w 46852"/>
              <a:gd name="T11" fmla="*/ 29714 h 37528"/>
              <a:gd name="T12" fmla="*/ 32862 w 46852"/>
              <a:gd name="T13" fmla="*/ 37453 h 37528"/>
              <a:gd name="T14" fmla="*/ 33895 w 46852"/>
              <a:gd name="T15" fmla="*/ 37527 h 37528"/>
              <a:gd name="T16" fmla="*/ 42923 w 46852"/>
              <a:gd name="T17" fmla="*/ 31584 h 37528"/>
              <a:gd name="T18" fmla="*/ 43161 w 46852"/>
              <a:gd name="T19" fmla="*/ 10807 h 37528"/>
              <a:gd name="T20" fmla="*/ 22974 w 46852"/>
              <a:gd name="T21" fmla="*/ 1 h 37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rgbClr val="A96C50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id-ID"/>
          </a:p>
        </p:txBody>
      </p:sp>
      <p:pic>
        <p:nvPicPr>
          <p:cNvPr id="16" name="Picture 237">
            <a:extLst>
              <a:ext uri="{FF2B5EF4-FFF2-40B4-BE49-F238E27FC236}">
                <a16:creationId xmlns="" xmlns:a16="http://schemas.microsoft.com/office/drawing/2014/main" id="{87CA503B-B9EE-4F50-9F28-690AE24A7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22461">
            <a:off x="5464199" y="-1621583"/>
            <a:ext cx="4371976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7">
            <a:extLst>
              <a:ext uri="{FF2B5EF4-FFF2-40B4-BE49-F238E27FC236}">
                <a16:creationId xmlns="" xmlns:a16="http://schemas.microsoft.com/office/drawing/2014/main" id="{BC14F7D4-850D-4321-B24B-7330CB20C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653">
            <a:off x="9305989" y="5010944"/>
            <a:ext cx="4371976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>
            <a:extLst>
              <a:ext uri="{FF2B5EF4-FFF2-40B4-BE49-F238E27FC236}">
                <a16:creationId xmlns="" xmlns:a16="http://schemas.microsoft.com/office/drawing/2014/main" id="{76524BF5-D593-4012-AA66-3F914D1BA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95098">
            <a:off x="-755904" y="-1282120"/>
            <a:ext cx="3473343" cy="44200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603" y="233998"/>
            <a:ext cx="4436952" cy="63385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1821" y="2033516"/>
            <a:ext cx="342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no Pro Smbd Caption" pitchFamily="18" charset="0"/>
              </a:rPr>
              <a:t>Alyaa</a:t>
            </a:r>
            <a:r>
              <a:rPr lang="en-US" sz="2000" b="1" dirty="0" smtClean="0">
                <a:latin typeface="Arno Pro Smbd Caption" pitchFamily="18" charset="0"/>
              </a:rPr>
              <a:t> </a:t>
            </a:r>
            <a:r>
              <a:rPr lang="en-US" sz="2000" b="1" dirty="0" err="1" smtClean="0">
                <a:latin typeface="Arno Pro Smbd Caption" pitchFamily="18" charset="0"/>
              </a:rPr>
              <a:t>Khoirunnisa</a:t>
            </a:r>
            <a:r>
              <a:rPr lang="en-US" sz="2000" b="1" dirty="0" smtClean="0">
                <a:latin typeface="Arno Pro Smbd Caption" pitchFamily="18" charset="0"/>
              </a:rPr>
              <a:t> </a:t>
            </a:r>
            <a:r>
              <a:rPr lang="en-US" sz="2000" b="1" dirty="0" err="1" smtClean="0">
                <a:latin typeface="Arno Pro Smbd Caption" pitchFamily="18" charset="0"/>
              </a:rPr>
              <a:t>Yulian</a:t>
            </a:r>
            <a:r>
              <a:rPr lang="id-ID" sz="2000" b="1" dirty="0" smtClean="0">
                <a:latin typeface="Arno Pro Smbd Caption" pitchFamily="18" charset="0"/>
              </a:rPr>
              <a:t> </a:t>
            </a:r>
            <a:r>
              <a:rPr lang="en-US" sz="2000" b="1" dirty="0" smtClean="0">
                <a:latin typeface="Arno Pro Smbd Caption" pitchFamily="18" charset="0"/>
              </a:rPr>
              <a:t>2114051030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xmlns="" val="1002414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6666 L -0.04401 0.06666 C -0.04167 0.08009 -0.0388 0.09351 -0.03672 0.1074 C -0.03659 0.10833 -0.03633 0.12986 -0.03359 0.13333 C -0.03125 0.13611 -0.02813 0.13564 -0.02526 0.13703 C -0.01172 0.13379 0.00195 0.1331 0.01536 0.12777 C 0.01901 0.12615 0.02135 0.1199 0.02474 0.11666 C 0.02943 0.1118 0.03424 0.10717 0.03932 0.1037 C 0.04219 0.10162 0.04544 0.10069 0.0487 0.1 C 0.05664 0.09768 0.06458 0.09629 0.07266 0.09444 C 0.07812 0.0956 0.08372 0.09606 0.08932 0.09814 C 0.09114 0.09861 0.09258 0.10208 0.09453 0.10185 C 0.09713 0.10138 0.09935 0.09814 0.10182 0.09629 C 0.10833 0.04166 0.09909 0.05231 0.11224 0.04074 " pathEditMode="relative" ptsTypes="AAAAAAAAAAAAAA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1224 -0.00231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Shetya Atriyani</dc:creator>
  <cp:lastModifiedBy>lenovo</cp:lastModifiedBy>
  <cp:revision>13</cp:revision>
  <dcterms:created xsi:type="dcterms:W3CDTF">2021-05-22T15:42:19Z</dcterms:created>
  <dcterms:modified xsi:type="dcterms:W3CDTF">2022-02-25T08:39:00Z</dcterms:modified>
</cp:coreProperties>
</file>