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2" r:id="rId7"/>
    <p:sldId id="260" r:id="rId8"/>
    <p:sldId id="265" r:id="rId9"/>
    <p:sldId id="26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5029939-EC2B-45E9-A857-5916AAA046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EB21B84-92C7-4C41-85D1-AF495EBADC1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9939-EC2B-45E9-A857-5916AAA046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1B84-92C7-4C41-85D1-AF495EBAD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9939-EC2B-45E9-A857-5916AAA046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1B84-92C7-4C41-85D1-AF495EBAD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5029939-EC2B-45E9-A857-5916AAA046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B21B84-92C7-4C41-85D1-AF495EBADC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5029939-EC2B-45E9-A857-5916AAA046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B21B84-92C7-4C41-85D1-AF495EBADC1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9939-EC2B-45E9-A857-5916AAA046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1B84-92C7-4C41-85D1-AF495EBADC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9939-EC2B-45E9-A857-5916AAA046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1B84-92C7-4C41-85D1-AF495EBADC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029939-EC2B-45E9-A857-5916AAA046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B21B84-92C7-4C41-85D1-AF495EBADC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9939-EC2B-45E9-A857-5916AAA046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1B84-92C7-4C41-85D1-AF495EBAD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5029939-EC2B-45E9-A857-5916AAA046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B21B84-92C7-4C41-85D1-AF495EBADC1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029939-EC2B-45E9-A857-5916AAA046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B21B84-92C7-4C41-85D1-AF495EBADC1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5029939-EC2B-45E9-A857-5916AAA046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B21B84-92C7-4C41-85D1-AF495EBADC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6552728" cy="1894362"/>
          </a:xfrm>
        </p:spPr>
        <p:txBody>
          <a:bodyPr/>
          <a:lstStyle/>
          <a:p>
            <a:r>
              <a:rPr lang="id-ID" dirty="0" smtClean="0"/>
              <a:t>SEL HEWAN DAN TUMBUHAN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2492896"/>
            <a:ext cx="6048672" cy="2376264"/>
          </a:xfrm>
        </p:spPr>
        <p:txBody>
          <a:bodyPr>
            <a:noAutofit/>
          </a:bodyPr>
          <a:lstStyle/>
          <a:p>
            <a:r>
              <a:rPr lang="id-ID" sz="2000" dirty="0" smtClean="0"/>
              <a:t>NAMA KELOMPOK :</a:t>
            </a:r>
          </a:p>
          <a:p>
            <a:pPr marL="457200" indent="-457200">
              <a:buAutoNum type="arabicPeriod"/>
            </a:pPr>
            <a:r>
              <a:rPr lang="id-ID" sz="2000" dirty="0" smtClean="0"/>
              <a:t>Hersan Pratama Ashari (2114051056)</a:t>
            </a:r>
          </a:p>
          <a:p>
            <a:pPr marL="457200" indent="-457200">
              <a:buAutoNum type="arabicPeriod"/>
            </a:pPr>
            <a:r>
              <a:rPr lang="id-ID" sz="2000" dirty="0" smtClean="0"/>
              <a:t>Randi Aziz Al Farisi (2114051058)</a:t>
            </a:r>
          </a:p>
          <a:p>
            <a:pPr marL="457200" indent="-457200">
              <a:buAutoNum type="arabicPeriod"/>
            </a:pPr>
            <a:r>
              <a:rPr lang="id-ID" sz="2000" dirty="0" smtClean="0"/>
              <a:t>Lingga Kaila Azahra (2114051060)</a:t>
            </a:r>
          </a:p>
          <a:p>
            <a:pPr marL="457200" indent="-457200">
              <a:buAutoNum type="arabicPeriod"/>
            </a:pPr>
            <a:r>
              <a:rPr lang="id-ID" sz="2000" dirty="0" smtClean="0"/>
              <a:t>Faishal Rasyid Azhar (2114051062)</a:t>
            </a:r>
          </a:p>
          <a:p>
            <a:pPr marL="457200" indent="-457200">
              <a:buAutoNum type="arabicPeriod"/>
            </a:pPr>
            <a:r>
              <a:rPr lang="id-ID" sz="2000" dirty="0" smtClean="0"/>
              <a:t>Anisa Pardini (2114051064)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91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0722"/>
            <a:ext cx="4231049" cy="5517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62" y="650722"/>
            <a:ext cx="4328236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7600" cy="1143000"/>
          </a:xfrm>
        </p:spPr>
        <p:txBody>
          <a:bodyPr/>
          <a:lstStyle/>
          <a:p>
            <a:r>
              <a:rPr lang="id-ID" dirty="0" smtClean="0"/>
              <a:t>HERSAN PRATAMA ASHARI</a:t>
            </a:r>
            <a:br>
              <a:rPr lang="id-ID" dirty="0" smtClean="0"/>
            </a:br>
            <a:r>
              <a:rPr lang="id-ID" dirty="0" smtClean="0"/>
              <a:t>2114051056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63613"/>
            <a:ext cx="7650073" cy="43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393"/>
            <a:ext cx="4495999" cy="5760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609393"/>
            <a:ext cx="3924436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143000"/>
          </a:xfrm>
        </p:spPr>
        <p:txBody>
          <a:bodyPr/>
          <a:lstStyle/>
          <a:p>
            <a:r>
              <a:rPr lang="id-ID" dirty="0" smtClean="0"/>
              <a:t>RANDI AZIZ AL FARISI</a:t>
            </a:r>
            <a:br>
              <a:rPr lang="id-ID" dirty="0" smtClean="0"/>
            </a:br>
            <a:r>
              <a:rPr lang="id-ID" dirty="0" smtClean="0"/>
              <a:t>2114051058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36712"/>
            <a:ext cx="400994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-8059"/>
            <a:ext cx="7467600" cy="1143000"/>
          </a:xfrm>
        </p:spPr>
        <p:txBody>
          <a:bodyPr/>
          <a:lstStyle/>
          <a:p>
            <a:r>
              <a:rPr lang="id-ID" dirty="0" smtClean="0"/>
              <a:t>LINGGA KAILA AZAHRA</a:t>
            </a:r>
            <a:br>
              <a:rPr lang="id-ID" dirty="0" smtClean="0"/>
            </a:br>
            <a:r>
              <a:rPr lang="id-ID" dirty="0" smtClean="0"/>
              <a:t>2114051060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196751"/>
            <a:ext cx="3896226" cy="5400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61937"/>
            <a:ext cx="3990028" cy="58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704856" cy="600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FAISHAL RASYID AZHAR</a:t>
            </a:r>
            <a:br>
              <a:rPr lang="id-ID" dirty="0" smtClean="0"/>
            </a:br>
            <a:r>
              <a:rPr lang="id-ID" dirty="0" smtClean="0"/>
              <a:t>2114051062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8173" y="1343233"/>
            <a:ext cx="3399181" cy="4392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36" y="1210607"/>
            <a:ext cx="3770378" cy="49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384376" cy="4169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08" y="1088264"/>
            <a:ext cx="3744416" cy="42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ANISA PARDINI</a:t>
            </a:r>
            <a:br>
              <a:rPr lang="id-ID" dirty="0" smtClean="0"/>
            </a:br>
            <a:r>
              <a:rPr lang="id-ID" dirty="0" smtClean="0"/>
              <a:t>2114051064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" y="1885706"/>
            <a:ext cx="5020210" cy="33123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82" y="723900"/>
            <a:ext cx="4224337" cy="55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5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151</TotalTime>
  <Words>52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SEL HEWAN DAN TUMBUHAN</vt:lpstr>
      <vt:lpstr>HERSAN PRATAMA ASHARI 2114051056</vt:lpstr>
      <vt:lpstr>PowerPoint Presentation</vt:lpstr>
      <vt:lpstr>RANDI AZIZ AL FARISI 2114051058</vt:lpstr>
      <vt:lpstr>LINGGA KAILA AZAHRA 2114051060</vt:lpstr>
      <vt:lpstr>PowerPoint Presentation</vt:lpstr>
      <vt:lpstr>FAISHAL RASYID AZHAR 2114051062</vt:lpstr>
      <vt:lpstr>PowerPoint Presentation</vt:lpstr>
      <vt:lpstr>ANISA PARDINI 2114051064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 HEWAN DAN TUMBUHAN</dc:title>
  <dc:creator>ACER</dc:creator>
  <cp:lastModifiedBy>ACER</cp:lastModifiedBy>
  <cp:revision>7</cp:revision>
  <dcterms:created xsi:type="dcterms:W3CDTF">2022-02-25T04:42:22Z</dcterms:created>
  <dcterms:modified xsi:type="dcterms:W3CDTF">2022-02-25T08:01:28Z</dcterms:modified>
</cp:coreProperties>
</file>