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D03E-9463-4C83-A91C-1F41FA38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4D1E6-B14C-4C5F-876D-81C0C620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99CD-7766-4F8C-8538-E2F5BE72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4DDA0-25EF-4D91-A9CD-E51ED0D5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AD3B-FED6-4592-978E-0646063E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34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266F-BF9E-4C2D-8BAB-1193672F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39343-FC7B-47BD-B2A9-0E87CF98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D433E-0603-4AC1-9CC2-A12EE529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11A50-32F7-47CD-B337-627C9D35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F84B-B16A-45E5-851E-B665A325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59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46CEC-8345-4009-964E-F32A8F501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555B4-C3DA-4E82-8389-D25A9D774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DFBC-05B2-4922-AFFF-B9ECB0CE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A03E-B522-4AE0-A268-511166EA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26C6-6626-48C0-91EA-2624E319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16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B1ED-9D78-41DA-9354-F184BAF3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0247-7384-4F6A-ABE4-03BCB0E5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9CEC1-A261-4317-BBB2-049BB4D5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CB80-D59C-4DA8-AC3E-E18CC3A9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2B60-DEC9-4DC3-85AA-019DF63F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36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6030-4DCE-4B2A-85CD-4259C9F4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239A3-727E-4D96-A62B-1733C9B14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DB69-F54F-4D9D-86DB-256B19E5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DE15-2D0E-4FA4-840C-47A916EE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31D3-F633-4C08-94D1-951A6FDE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65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6A01-4421-4F06-A6AB-764DB0C4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9A5E-3DDA-4D2E-ACB0-C210A31D3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E8C78-4A2D-44B9-BD43-F716E5E1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11158-4C06-4808-BAA2-BC7D2669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7A775-4FB6-41E6-AFC5-5A20A345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46C57-05E4-4910-90E7-93E8D524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09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DCF3-E049-44E3-8AB2-C7A6224A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1F303-82DF-4BCD-8386-9E1E4BEDE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3C840-2656-42EE-9102-EBB9E82D3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F0A17-B786-4CA5-80C8-85928272A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ACC36-87B8-43EB-9F52-62930DA7B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84626-2D76-4ABD-8B86-8703313E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74AD5-D3A9-45F3-AE28-66F719F9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CE778-3100-475C-A457-28785D0F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48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47A5-27D8-4D22-82AE-C57DD9F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3DB50-B75F-4D5E-B5B8-0E16B2BB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A871B-334C-4FB4-9FDE-CF5D03E2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122E-BE46-4F8A-A385-AAAA3D28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1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59C17-37D3-4B4D-B8C4-C007D737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76768-D1A8-46CE-865B-79A54BF2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05F50-7DD6-47A7-9F1E-54DDB91C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96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55EC-82E1-4248-9672-266C9E67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EA9E-BF1E-4875-9E36-E813BCDF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EA1B8-57F1-43F4-824D-D0FA4871F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305BA-5639-4DBB-84A7-0FCFF0A5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5EBE1-B4B8-4FBF-AEB3-0C69223E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1994-7ED1-43CB-A240-F0B42934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34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FCF2-9C2E-453A-9FA5-9AAF2457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3B217-F470-4FCA-9743-742BBF0FC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7EE55-DE9C-450F-9BF2-E9350E2C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1C040-00BB-4AA3-A149-75BB4D27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5C2D-3A32-4983-A7B3-47F146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B9F2B-403E-4AD8-8FDA-0724CEC2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72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17908-1C89-46E6-9FEF-7A5B7344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D0BB5-334A-4D9C-89D4-684E6067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35F47-9336-4EAA-AE8E-130C8CA43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AC2D-EB65-4883-83C5-ED0C5BEEEBAF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708D-8DAA-44DD-8502-DB9BC796D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4069-C4B0-417E-BD7F-4AEBA6FC2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4DF1-348A-4291-B52D-90A4162AE6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28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5;p38">
            <a:extLst>
              <a:ext uri="{FF2B5EF4-FFF2-40B4-BE49-F238E27FC236}">
                <a16:creationId xmlns:a16="http://schemas.microsoft.com/office/drawing/2014/main" id="{DA95084F-7CEA-4CE2-BCC3-5EA9922BD327}"/>
              </a:ext>
            </a:extLst>
          </p:cNvPr>
          <p:cNvSpPr txBox="1">
            <a:spLocks/>
          </p:cNvSpPr>
          <p:nvPr/>
        </p:nvSpPr>
        <p:spPr>
          <a:xfrm>
            <a:off x="3200402" y="1011382"/>
            <a:ext cx="7550726" cy="4835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ID" sz="2400" b="1" dirty="0" err="1"/>
              <a:t>Kelompok</a:t>
            </a:r>
            <a:r>
              <a:rPr lang="en-ID" sz="2400" b="1" dirty="0"/>
              <a:t> 4 THP B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en-ID" sz="2400" b="1" dirty="0"/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ID" sz="2400" b="1" dirty="0"/>
              <a:t>Hana </a:t>
            </a:r>
            <a:r>
              <a:rPr lang="en-ID" sz="2400" b="1" dirty="0" err="1"/>
              <a:t>Adilah</a:t>
            </a:r>
            <a:r>
              <a:rPr lang="en-ID" sz="2400" b="1" dirty="0"/>
              <a:t> </a:t>
            </a:r>
            <a:r>
              <a:rPr lang="en-ID" sz="2400" b="1" dirty="0" err="1"/>
              <a:t>Saputri</a:t>
            </a:r>
            <a:r>
              <a:rPr lang="en-ID" sz="2400" b="1" dirty="0"/>
              <a:t> 2114051038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ID" sz="2400" b="1" dirty="0"/>
              <a:t>Nyoman Tri </a:t>
            </a:r>
            <a:r>
              <a:rPr lang="en-ID" sz="2400" b="1" dirty="0" err="1"/>
              <a:t>Gangga</a:t>
            </a:r>
            <a:r>
              <a:rPr lang="en-ID" sz="2400" b="1" dirty="0"/>
              <a:t> Pebriana_2114051042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ID" sz="2400" b="1" dirty="0"/>
              <a:t>Tri </a:t>
            </a:r>
            <a:r>
              <a:rPr lang="en-ID" sz="2400" b="1" dirty="0" err="1"/>
              <a:t>Risma</a:t>
            </a:r>
            <a:r>
              <a:rPr lang="en-ID" sz="2400" b="1" dirty="0"/>
              <a:t> Sari_2114051034</a:t>
            </a:r>
          </a:p>
          <a:p>
            <a:pPr marL="342900">
              <a:lnSpc>
                <a:spcPct val="150000"/>
              </a:lnSpc>
              <a:buFont typeface="Montserrat"/>
              <a:buAutoNum type="arabicPeriod"/>
            </a:pPr>
            <a:r>
              <a:rPr lang="en-ID" sz="2400" b="1" dirty="0"/>
              <a:t>Wanda </a:t>
            </a:r>
            <a:r>
              <a:rPr lang="en-ID" sz="2400" b="1" dirty="0" err="1"/>
              <a:t>Rahma</a:t>
            </a:r>
            <a:r>
              <a:rPr lang="en-ID" sz="2400" b="1" dirty="0"/>
              <a:t> Azzahra_2114051036</a:t>
            </a:r>
          </a:p>
          <a:p>
            <a:pPr marL="342900">
              <a:lnSpc>
                <a:spcPct val="150000"/>
              </a:lnSpc>
              <a:buFont typeface="Montserrat"/>
              <a:buAutoNum type="arabicPeriod"/>
            </a:pPr>
            <a:r>
              <a:rPr lang="en-ID" sz="2400" b="1" dirty="0" err="1"/>
              <a:t>Yulia</a:t>
            </a:r>
            <a:r>
              <a:rPr lang="en-ID" sz="2400" b="1" dirty="0"/>
              <a:t> </a:t>
            </a:r>
            <a:r>
              <a:rPr lang="en-ID" sz="2400" b="1" dirty="0" err="1"/>
              <a:t>Nurainy</a:t>
            </a:r>
            <a:r>
              <a:rPr lang="en-ID" sz="2400" b="1" dirty="0"/>
              <a:t> 2114051040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ID" sz="1200" b="1" dirty="0"/>
          </a:p>
        </p:txBody>
      </p:sp>
    </p:spTree>
    <p:extLst>
      <p:ext uri="{BB962C8B-B14F-4D97-AF65-F5344CB8AC3E}">
        <p14:creationId xmlns:p14="http://schemas.microsoft.com/office/powerpoint/2010/main" val="331586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61FBE-5E33-4536-BE50-1FC866891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482" y="914545"/>
            <a:ext cx="3998768" cy="53316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C8D79-F056-4CA4-93E3-6B77E6D7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088955"/>
            <a:ext cx="3998768" cy="53316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FE9910-D6FC-4BD1-A7FB-8843AC23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99509" cy="24663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yulia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989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E688-43D8-46AE-996A-893968C4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178328-7D97-4AC9-A3A8-49E456B21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43" y="2279054"/>
            <a:ext cx="5628057" cy="31657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9B6B5-9090-42A7-918A-8170ED62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77973" y="1446915"/>
            <a:ext cx="3691621" cy="46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D960-7305-4CB0-BBB5-EE6D830F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wanda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F5DB3F-BCD3-4045-BCD5-7C80B2AB6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8025"/>
            <a:ext cx="4784869" cy="36746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94946-7D4B-46B8-ABC6-4BE4E06C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84" y="1591685"/>
            <a:ext cx="4401390" cy="40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A85C-CD26-4C3A-93BA-2944AD5A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97" y="434397"/>
            <a:ext cx="8485909" cy="299893"/>
          </a:xfrm>
        </p:spPr>
        <p:txBody>
          <a:bodyPr>
            <a:normAutofit fontScale="90000"/>
          </a:bodyPr>
          <a:lstStyle/>
          <a:p>
            <a:r>
              <a:rPr lang="en-US" dirty="0"/>
              <a:t>Tri </a:t>
            </a:r>
            <a:r>
              <a:rPr lang="en-US" dirty="0" err="1"/>
              <a:t>risma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12B79-ADE8-46B9-B21A-CD301DE8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354" y="1537855"/>
            <a:ext cx="6444320" cy="4868483"/>
          </a:xfrm>
        </p:spPr>
      </p:pic>
    </p:spTree>
    <p:extLst>
      <p:ext uri="{BB962C8B-B14F-4D97-AF65-F5344CB8AC3E}">
        <p14:creationId xmlns:p14="http://schemas.microsoft.com/office/powerpoint/2010/main" val="30539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067D-C406-4D87-9267-FEFB4D65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nyoman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11E52-99B4-451C-A260-88EFB9EC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58" y="1546802"/>
            <a:ext cx="4227347" cy="4946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84D80-A78E-4671-BD1B-833246A43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15" y="1260330"/>
            <a:ext cx="2940195" cy="52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7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PowerPoint Presentation</vt:lpstr>
      <vt:lpstr>yulia</vt:lpstr>
      <vt:lpstr>hana</vt:lpstr>
      <vt:lpstr>wanda</vt:lpstr>
      <vt:lpstr>Tri risma</vt:lpstr>
      <vt:lpstr>nyoman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 yanto</dc:creator>
  <cp:lastModifiedBy>har yanto</cp:lastModifiedBy>
  <cp:revision>2</cp:revision>
  <dcterms:created xsi:type="dcterms:W3CDTF">2022-02-18T07:12:50Z</dcterms:created>
  <dcterms:modified xsi:type="dcterms:W3CDTF">2022-02-25T08:05:39Z</dcterms:modified>
</cp:coreProperties>
</file>