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4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4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2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0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0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8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5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18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2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2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29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0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1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32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3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34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9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59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0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3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40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64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4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4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607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8608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486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6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AE6DB-0C89-40FC-A4AA-A144F9DAF534}" type="datetimeFigureOut">
              <a:rPr lang="en-US" smtClean="0"/>
              <a:pPr/>
              <a:t>2/25/2022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1A4F1-26EB-42CA-BE2C-2C3402AB6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ctrTitle"/>
          </p:nvPr>
        </p:nvSpPr>
        <p:spPr>
          <a:xfrm>
            <a:off x="685800" y="512418"/>
            <a:ext cx="7772400" cy="1470025"/>
          </a:xfrm>
        </p:spPr>
        <p:txBody>
          <a:bodyPr/>
          <a:lstStyle/>
          <a:p>
            <a:r>
              <a:rPr lang="en-US"/>
              <a:t>Sel Hewan dan Sel Tumbuhan</a:t>
            </a:r>
          </a:p>
        </p:txBody>
      </p:sp>
      <p:sp>
        <p:nvSpPr>
          <p:cNvPr id="1048587" name="Subtitle 2"/>
          <p:cNvSpPr>
            <a:spLocks noGrp="1"/>
          </p:cNvSpPr>
          <p:nvPr>
            <p:ph type="subTitle" idx="1"/>
          </p:nvPr>
        </p:nvSpPr>
        <p:spPr>
          <a:xfrm rot="21600000">
            <a:off x="1357290" y="2214554"/>
            <a:ext cx="6603385" cy="3700189"/>
          </a:xfrm>
        </p:spPr>
        <p:txBody>
          <a:bodyPr>
            <a:normAutofit fontScale="96875" lnSpcReduction="10000"/>
          </a:bodyPr>
          <a:lstStyle/>
          <a:p>
            <a:r>
              <a:rPr lang="en-US" dirty="0" err="1">
                <a:solidFill>
                  <a:srgbClr val="36363D"/>
                </a:solidFill>
              </a:rPr>
              <a:t>Kelompok</a:t>
            </a:r>
            <a:r>
              <a:rPr lang="en-US" dirty="0">
                <a:solidFill>
                  <a:srgbClr val="36363D"/>
                </a:solidFill>
              </a:rPr>
              <a:t> 5 </a:t>
            </a:r>
            <a:r>
              <a:rPr lang="en-US" dirty="0" smtClean="0">
                <a:solidFill>
                  <a:srgbClr val="36363D"/>
                </a:solidFill>
              </a:rPr>
              <a:t>THP B:</a:t>
            </a:r>
            <a:endParaRPr lang="en-US" dirty="0">
              <a:solidFill>
                <a:srgbClr val="36363D"/>
              </a:solidFill>
            </a:endParaRPr>
          </a:p>
          <a:p>
            <a:endParaRPr lang="en-US" dirty="0">
              <a:solidFill>
                <a:srgbClr val="36363D"/>
              </a:solidFill>
            </a:endParaRPr>
          </a:p>
          <a:p>
            <a:r>
              <a:rPr lang="en-US" dirty="0">
                <a:solidFill>
                  <a:srgbClr val="36363D"/>
                </a:solidFill>
              </a:rPr>
              <a:t>1. </a:t>
            </a:r>
            <a:r>
              <a:rPr lang="en-US" dirty="0" err="1">
                <a:solidFill>
                  <a:srgbClr val="36363D"/>
                </a:solidFill>
              </a:rPr>
              <a:t>Novall</a:t>
            </a:r>
            <a:r>
              <a:rPr lang="en-US" dirty="0">
                <a:solidFill>
                  <a:srgbClr val="36363D"/>
                </a:solidFill>
              </a:rPr>
              <a:t> </a:t>
            </a:r>
            <a:r>
              <a:rPr lang="en-US" dirty="0" err="1">
                <a:solidFill>
                  <a:srgbClr val="36363D"/>
                </a:solidFill>
              </a:rPr>
              <a:t>Chairil</a:t>
            </a:r>
            <a:r>
              <a:rPr lang="en-US" dirty="0">
                <a:solidFill>
                  <a:srgbClr val="36363D"/>
                </a:solidFill>
              </a:rPr>
              <a:t> 2114051050</a:t>
            </a:r>
          </a:p>
          <a:p>
            <a:r>
              <a:rPr lang="en-US" dirty="0">
                <a:solidFill>
                  <a:srgbClr val="36363D"/>
                </a:solidFill>
              </a:rPr>
              <a:t>2. </a:t>
            </a:r>
            <a:r>
              <a:rPr lang="en-US" dirty="0" err="1">
                <a:solidFill>
                  <a:srgbClr val="36363D"/>
                </a:solidFill>
              </a:rPr>
              <a:t>Gustin</a:t>
            </a:r>
            <a:r>
              <a:rPr lang="en-US" dirty="0">
                <a:solidFill>
                  <a:srgbClr val="36363D"/>
                </a:solidFill>
              </a:rPr>
              <a:t> </a:t>
            </a:r>
            <a:r>
              <a:rPr lang="en-US" dirty="0" err="1">
                <a:solidFill>
                  <a:srgbClr val="36363D"/>
                </a:solidFill>
              </a:rPr>
              <a:t>Adelia</a:t>
            </a:r>
            <a:r>
              <a:rPr lang="en-US" dirty="0">
                <a:solidFill>
                  <a:srgbClr val="36363D"/>
                </a:solidFill>
              </a:rPr>
              <a:t> 2114051048</a:t>
            </a:r>
          </a:p>
          <a:p>
            <a:r>
              <a:rPr lang="en-US" dirty="0">
                <a:solidFill>
                  <a:srgbClr val="36363D"/>
                </a:solidFill>
              </a:rPr>
              <a:t>3. </a:t>
            </a:r>
            <a:r>
              <a:rPr lang="en-US" dirty="0" err="1">
                <a:solidFill>
                  <a:srgbClr val="36363D"/>
                </a:solidFill>
              </a:rPr>
              <a:t>Zalfa</a:t>
            </a:r>
            <a:r>
              <a:rPr lang="en-US" dirty="0">
                <a:solidFill>
                  <a:srgbClr val="36363D"/>
                </a:solidFill>
              </a:rPr>
              <a:t> </a:t>
            </a:r>
            <a:r>
              <a:rPr lang="en-US" dirty="0" err="1">
                <a:solidFill>
                  <a:srgbClr val="36363D"/>
                </a:solidFill>
              </a:rPr>
              <a:t>Husniyyah</a:t>
            </a:r>
            <a:r>
              <a:rPr lang="en-US" dirty="0">
                <a:solidFill>
                  <a:srgbClr val="36363D"/>
                </a:solidFill>
              </a:rPr>
              <a:t> 2114051046</a:t>
            </a:r>
          </a:p>
          <a:p>
            <a:r>
              <a:rPr lang="en-US" dirty="0">
                <a:solidFill>
                  <a:srgbClr val="36363D"/>
                </a:solidFill>
              </a:rPr>
              <a:t>4. </a:t>
            </a:r>
            <a:r>
              <a:rPr lang="en-US" dirty="0" err="1">
                <a:solidFill>
                  <a:srgbClr val="36363D"/>
                </a:solidFill>
              </a:rPr>
              <a:t>Yosnita</a:t>
            </a:r>
            <a:r>
              <a:rPr lang="en-US" dirty="0">
                <a:solidFill>
                  <a:srgbClr val="36363D"/>
                </a:solidFill>
              </a:rPr>
              <a:t> </a:t>
            </a:r>
            <a:r>
              <a:rPr lang="en-US" dirty="0" err="1">
                <a:solidFill>
                  <a:srgbClr val="36363D"/>
                </a:solidFill>
              </a:rPr>
              <a:t>anggriani</a:t>
            </a:r>
            <a:r>
              <a:rPr lang="en-US" dirty="0">
                <a:solidFill>
                  <a:srgbClr val="36363D"/>
                </a:solidFill>
              </a:rPr>
              <a:t> 2114051052</a:t>
            </a:r>
          </a:p>
          <a:p>
            <a:r>
              <a:rPr lang="en-US" dirty="0">
                <a:solidFill>
                  <a:srgbClr val="36363D"/>
                </a:solidFill>
              </a:rPr>
              <a:t>5. </a:t>
            </a:r>
            <a:r>
              <a:rPr lang="en-US" dirty="0" err="1">
                <a:solidFill>
                  <a:srgbClr val="36363D"/>
                </a:solidFill>
              </a:rPr>
              <a:t>Mellisa</a:t>
            </a:r>
            <a:r>
              <a:rPr lang="en-US" dirty="0">
                <a:solidFill>
                  <a:srgbClr val="36363D"/>
                </a:solidFill>
              </a:rPr>
              <a:t> </a:t>
            </a:r>
            <a:r>
              <a:rPr lang="en-US" dirty="0" err="1">
                <a:solidFill>
                  <a:srgbClr val="36363D"/>
                </a:solidFill>
              </a:rPr>
              <a:t>marzalena</a:t>
            </a:r>
            <a:r>
              <a:rPr lang="en-US" dirty="0">
                <a:solidFill>
                  <a:srgbClr val="36363D"/>
                </a:solidFill>
              </a:rPr>
              <a:t> 2114051044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Content Placeholder 3" descr="WhatsApp Image 2022-02-18 at 14.54.04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5405" y="1600200"/>
            <a:ext cx="6793190" cy="4525962"/>
          </a:xfrm>
        </p:spPr>
      </p:pic>
      <p:sp>
        <p:nvSpPr>
          <p:cNvPr id="3" name="TextBox 2"/>
          <p:cNvSpPr txBox="1"/>
          <p:nvPr/>
        </p:nvSpPr>
        <p:spPr>
          <a:xfrm>
            <a:off x="1643042" y="92867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Yosnita</a:t>
            </a:r>
            <a:r>
              <a:rPr lang="en-US" b="1" dirty="0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anggriani</a:t>
            </a:r>
            <a:r>
              <a:rPr lang="en-US" b="1" dirty="0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2114051052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Content Placeholder 3" descr="WhatsApp Image 2022-02-18 at 14.54.04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500174"/>
            <a:ext cx="5929354" cy="4839256"/>
          </a:xfrm>
        </p:spPr>
      </p:pic>
      <p:sp>
        <p:nvSpPr>
          <p:cNvPr id="3" name="TextBox 2"/>
          <p:cNvSpPr txBox="1"/>
          <p:nvPr/>
        </p:nvSpPr>
        <p:spPr>
          <a:xfrm>
            <a:off x="1643042" y="92867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Zalfa</a:t>
            </a:r>
            <a:r>
              <a:rPr lang="en-US" b="1" dirty="0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Husniyyah</a:t>
            </a:r>
            <a:r>
              <a:rPr lang="en-US" b="1" dirty="0" smtClean="0">
                <a:solidFill>
                  <a:srgbClr val="36363D"/>
                </a:solidFill>
                <a:latin typeface="Times New Roman" pitchFamily="18" charset="0"/>
                <a:cs typeface="Times New Roman" pitchFamily="18" charset="0"/>
              </a:rPr>
              <a:t> 2114051046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4" name="Content Placeholder 3" descr="WhatsApp Image 2022-02-18 at 14.54.04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5405" y="1600200"/>
            <a:ext cx="6793190" cy="4525963"/>
          </a:xfrm>
        </p:spPr>
      </p:pic>
      <p:sp>
        <p:nvSpPr>
          <p:cNvPr id="3" name="TextBox 2"/>
          <p:cNvSpPr txBox="1"/>
          <p:nvPr/>
        </p:nvSpPr>
        <p:spPr>
          <a:xfrm>
            <a:off x="1643042" y="92867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Mellisa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Marzalena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2114051044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Content Placeholder 3" descr="WhatsApp Image 2022-02-18 at 14.54.04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  <p:sp>
        <p:nvSpPr>
          <p:cNvPr id="3" name="TextBox 2"/>
          <p:cNvSpPr txBox="1"/>
          <p:nvPr/>
        </p:nvSpPr>
        <p:spPr>
          <a:xfrm>
            <a:off x="1643042" y="928670"/>
            <a:ext cx="32861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Novall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Chairil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Achmad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2114051050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6" name="Content Placeholder 3" descr="WhatsApp Image 2022-02-18 at 14.54.04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9169" y="1600200"/>
            <a:ext cx="6465661" cy="4525963"/>
          </a:xfrm>
        </p:spPr>
      </p:pic>
      <p:sp>
        <p:nvSpPr>
          <p:cNvPr id="3" name="TextBox 2"/>
          <p:cNvSpPr txBox="1"/>
          <p:nvPr/>
        </p:nvSpPr>
        <p:spPr>
          <a:xfrm>
            <a:off x="1643042" y="92867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Gustin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Adelya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2114051048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Judul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00066"/>
          </a:xfrm>
        </p:spPr>
        <p:txBody>
          <a:bodyPr>
            <a:normAutofit/>
          </a:bodyPr>
          <a:lstStyle/>
          <a:p>
            <a:r>
              <a:rPr lang="en-US" altLang="id-ID" sz="2400" b="1" dirty="0" err="1"/>
              <a:t>fungsi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sel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tumbuhan</a:t>
            </a:r>
            <a:r>
              <a:rPr lang="en-US" altLang="id-ID" sz="2400" b="1" dirty="0"/>
              <a:t> </a:t>
            </a:r>
          </a:p>
        </p:txBody>
      </p:sp>
      <p:sp>
        <p:nvSpPr>
          <p:cNvPr id="1048594" name="Placeholder Konten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371477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dinding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melindungi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organel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mengontrol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re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kasar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sintesis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</a:t>
            </a:r>
          </a:p>
          <a:p>
            <a:pPr marL="457200" indent="-457200">
              <a:buAutoNum type="arabicPeriod"/>
            </a:pP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re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halus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sintesis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</a:t>
            </a:r>
          </a:p>
          <a:p>
            <a:pPr marL="457200" indent="-457200">
              <a:buAutoNum type="arabicPeriod"/>
            </a:pPr>
            <a:r>
              <a:rPr lang="fi-FI" altLang="id-ID" sz="2000" dirty="0" smtClean="0">
                <a:latin typeface="Times New Roman" pitchFamily="18" charset="0"/>
                <a:cs typeface="Times New Roman" pitchFamily="18" charset="0"/>
              </a:rPr>
              <a:t>vakuola tempat menyimpan cadangan makanan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lisosom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pencernaan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intrasel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klroplas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plastida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fotosintesis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mitrokondia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pembentukan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golgi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mengolah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sintesis</a:t>
            </a:r>
            <a:endParaRPr lang="en-US" alt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Judul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571480"/>
          </a:xfrm>
        </p:spPr>
        <p:txBody>
          <a:bodyPr>
            <a:normAutofit/>
          </a:bodyPr>
          <a:lstStyle/>
          <a:p>
            <a:r>
              <a:rPr lang="en-US" altLang="id-ID" sz="2400" b="1" dirty="0" err="1"/>
              <a:t>fungsi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sel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hewan</a:t>
            </a:r>
            <a:r>
              <a:rPr lang="en-US" altLang="id-ID" sz="2400" b="1" dirty="0"/>
              <a:t> </a:t>
            </a:r>
          </a:p>
        </p:txBody>
      </p:sp>
      <p:sp>
        <p:nvSpPr>
          <p:cNvPr id="1048596" name="Placeholder Konten 2"/>
          <p:cNvSpPr>
            <a:spLocks noGrp="1"/>
          </p:cNvSpPr>
          <p:nvPr>
            <p:ph idx="1"/>
          </p:nvPr>
        </p:nvSpPr>
        <p:spPr>
          <a:xfrm>
            <a:off x="142844" y="500042"/>
            <a:ext cx="8858312" cy="6357958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nukleus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fungsinya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mengendalikan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berlangsungnya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metabolisme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sel.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membran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pun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pemisah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inti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sitoplasma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sel.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Aparatus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Golgi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memodifikasi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menyortir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mengemas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sekresi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dikeluarkan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endParaRPr lang="en-US" alt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sentriol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pembelahan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memfasilitasi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pemisahan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kromosom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Sitoplasma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penyimpanan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metabolisme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enzim-enzim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ion-ion,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gula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lemak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Membran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paling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membungkus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tersusun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lemak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protein. Dan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melindungi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penerima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rangsangan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keluar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masuknya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retikulum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endoplasma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transportasi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ribosom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sintesis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protein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sel.</a:t>
            </a:r>
          </a:p>
          <a:p>
            <a:pPr marL="457200" indent="-457200">
              <a:buAutoNum type="arabicPeriod"/>
            </a:pP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mitokondria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banget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respirasi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seluler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/ATP,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molekul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pembawa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energi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siap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id-ID" sz="2000" dirty="0" err="1" smtClean="0">
                <a:latin typeface="Times New Roman" pitchFamily="18" charset="0"/>
                <a:cs typeface="Times New Roman" pitchFamily="18" charset="0"/>
              </a:rPr>
              <a:t>pakai</a:t>
            </a:r>
            <a:r>
              <a:rPr lang="en-US" altLang="id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260</Words>
  <Application>Microsoft Office PowerPoint</Application>
  <PresentationFormat>On-screen Show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Sel Hewan dan Sel Tumbuhan</vt:lpstr>
      <vt:lpstr>Slide 2</vt:lpstr>
      <vt:lpstr>Slide 3</vt:lpstr>
      <vt:lpstr>Slide 4</vt:lpstr>
      <vt:lpstr>Slide 5</vt:lpstr>
      <vt:lpstr>Slide 6</vt:lpstr>
      <vt:lpstr>fungsi sel tumbuhan </vt:lpstr>
      <vt:lpstr>fungsi sel hewan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3</cp:revision>
  <dcterms:created xsi:type="dcterms:W3CDTF">2022-02-24T16:43:52Z</dcterms:created>
  <dcterms:modified xsi:type="dcterms:W3CDTF">2022-02-25T08:00:20Z</dcterms:modified>
</cp:coreProperties>
</file>