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28C33-A10C-4C19-B894-30E0B5A224BB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3D55E-CA63-4331-9A5D-65ECDB0B786B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90310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3D55E-CA63-4331-9A5D-65ECDB0B786B}" type="slidenum">
              <a:rPr lang="id-ID" smtClean="0"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95B31-9276-4070-8F31-6D8680F7EE6F}" type="datetimeFigureOut">
              <a:rPr lang="id-ID" smtClean="0"/>
              <a:t>25/02/2022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CB6D8-C458-479A-9F05-8F590019E7C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Kelompok </a:t>
            </a:r>
            <a:r>
              <a:rPr lang="en-US" dirty="0" smtClean="0"/>
              <a:t>2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THP-B</a:t>
            </a:r>
            <a:br>
              <a:rPr lang="id-ID" dirty="0" smtClean="0"/>
            </a:br>
            <a:r>
              <a:rPr lang="id-ID" dirty="0" smtClean="0"/>
              <a:t>BIOKIMIA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id-ID" sz="2000" b="1" dirty="0">
                <a:solidFill>
                  <a:schemeClr val="tx1"/>
                </a:solidFill>
              </a:rPr>
              <a:t>Yunita </a:t>
            </a:r>
            <a:r>
              <a:rPr lang="id-ID" sz="2000" b="1" dirty="0" smtClean="0">
                <a:solidFill>
                  <a:schemeClr val="tx1"/>
                </a:solidFill>
              </a:rPr>
              <a:t>Rachmawati_2114051022</a:t>
            </a:r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id-ID" sz="2000" b="1" dirty="0">
                <a:solidFill>
                  <a:schemeClr val="tx1"/>
                </a:solidFill>
              </a:rPr>
              <a:t>HANNY RANGGA_ </a:t>
            </a:r>
            <a:r>
              <a:rPr lang="id-ID" sz="2000" b="1" dirty="0" smtClean="0">
                <a:solidFill>
                  <a:schemeClr val="tx1"/>
                </a:solidFill>
              </a:rPr>
              <a:t>2114051014</a:t>
            </a:r>
            <a:endParaRPr lang="en-US" sz="2000" b="1" dirty="0" smtClean="0">
              <a:solidFill>
                <a:schemeClr val="tx1"/>
              </a:solidFill>
            </a:endParaRPr>
          </a:p>
          <a:p>
            <a:r>
              <a:rPr lang="en-US" sz="2000" b="1" dirty="0" err="1">
                <a:solidFill>
                  <a:schemeClr val="tx1"/>
                </a:solidFill>
              </a:rPr>
              <a:t>Delya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Etika_2114051020</a:t>
            </a:r>
          </a:p>
          <a:p>
            <a:r>
              <a:rPr lang="en-US" sz="2000" b="1" dirty="0" err="1">
                <a:solidFill>
                  <a:schemeClr val="tx1"/>
                </a:solidFill>
              </a:rPr>
              <a:t>Luqita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err="1">
                <a:solidFill>
                  <a:schemeClr val="tx1"/>
                </a:solidFill>
              </a:rPr>
              <a:t>Ocha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2000" b="1" dirty="0" smtClean="0">
                <a:solidFill>
                  <a:schemeClr val="tx1"/>
                </a:solidFill>
              </a:rPr>
              <a:t>Ivana_2114051016</a:t>
            </a:r>
          </a:p>
          <a:p>
            <a:r>
              <a:rPr lang="en-US" sz="2000" b="1" dirty="0" err="1">
                <a:solidFill>
                  <a:schemeClr val="tx1"/>
                </a:solidFill>
              </a:rPr>
              <a:t>Syifa</a:t>
            </a:r>
            <a:r>
              <a:rPr lang="en-US" sz="2000" b="1" dirty="0">
                <a:solidFill>
                  <a:schemeClr val="tx1"/>
                </a:solidFill>
              </a:rPr>
              <a:t> Sabrina Hafidzah_211405101</a:t>
            </a:r>
            <a:r>
              <a:rPr lang="en-US" sz="2000" dirty="0"/>
              <a:t>8</a:t>
            </a:r>
            <a:endParaRPr lang="en-US" sz="2000" dirty="0" smtClean="0"/>
          </a:p>
          <a:p>
            <a:endParaRPr lang="id-ID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</p:spPr>
        <p:txBody>
          <a:bodyPr>
            <a:normAutofit/>
          </a:bodyPr>
          <a:lstStyle/>
          <a:p>
            <a:r>
              <a:rPr lang="id-ID" sz="3200" smtClean="0"/>
              <a:t>Yunita </a:t>
            </a:r>
            <a:r>
              <a:rPr lang="id-ID" sz="3200" smtClean="0"/>
              <a:t>Rachmawati_2114051022</a:t>
            </a:r>
            <a:endParaRPr lang="id-ID" sz="3200" dirty="0"/>
          </a:p>
        </p:txBody>
      </p:sp>
      <p:pic>
        <p:nvPicPr>
          <p:cNvPr id="4" name="Content Placeholder 3" descr="583a1164-ab5c-4646-874c-f9c1f60bdb5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34545" y="2276872"/>
            <a:ext cx="4193439" cy="3145079"/>
          </a:xfrm>
        </p:spPr>
      </p:pic>
      <p:pic>
        <p:nvPicPr>
          <p:cNvPr id="5" name="Picture 4" descr="b554a81a-5c7a-400c-aad8-02754b33944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4008" y="2276872"/>
            <a:ext cx="4211959" cy="315896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355160" cy="1066130"/>
          </a:xfrm>
        </p:spPr>
        <p:txBody>
          <a:bodyPr>
            <a:normAutofit/>
          </a:bodyPr>
          <a:lstStyle/>
          <a:p>
            <a:r>
              <a:rPr lang="id-ID" sz="2400" dirty="0" smtClean="0"/>
              <a:t>HANNY RANGGA_ 2114051014</a:t>
            </a:r>
            <a:endParaRPr lang="id-ID" sz="2400" dirty="0"/>
          </a:p>
        </p:txBody>
      </p:sp>
      <p:pic>
        <p:nvPicPr>
          <p:cNvPr id="4" name="Content Placeholder 3" descr="7cf53a71-1e1a-4bed-8466-8b46cdfdbcb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3" y="1600200"/>
            <a:ext cx="7416824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Delya Etika_2114051020</a:t>
            </a:r>
            <a:endParaRPr lang="id-ID" sz="2800" dirty="0"/>
          </a:p>
        </p:txBody>
      </p:sp>
      <p:pic>
        <p:nvPicPr>
          <p:cNvPr id="6" name="Content Placeholder 5" descr="85fd25fe-93d5-4531-aac6-988e8e137b9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276872"/>
            <a:ext cx="3936437" cy="2952328"/>
          </a:xfrm>
        </p:spPr>
      </p:pic>
      <p:pic>
        <p:nvPicPr>
          <p:cNvPr id="7" name="Picture 6" descr="40170da5-efe5-4b9e-bce5-20cac492185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2276872"/>
            <a:ext cx="3888432" cy="2916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Luqita Ocha Ivana_2114051016</a:t>
            </a:r>
            <a:endParaRPr lang="id-ID" sz="2800" dirty="0"/>
          </a:p>
        </p:txBody>
      </p:sp>
      <p:pic>
        <p:nvPicPr>
          <p:cNvPr id="4" name="Content Placeholder 3" descr="c2d02be5-255a-4e36-ac87-b685e5ad1bb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484785"/>
            <a:ext cx="6746857" cy="467567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400" dirty="0" smtClean="0"/>
              <a:t>Syifa Sabrina Hafidzah_2114051018</a:t>
            </a:r>
            <a:endParaRPr lang="id-ID" sz="24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2348880"/>
            <a:ext cx="3528392" cy="2472630"/>
          </a:xfr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092" y="2420888"/>
            <a:ext cx="3456384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31</Words>
  <Application>Microsoft Office PowerPoint</Application>
  <PresentationFormat>On-screen Show (4:3)</PresentationFormat>
  <Paragraphs>12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Kelompok 2 THP-B BIOKIMIA</vt:lpstr>
      <vt:lpstr>Yunita Rachmawati_2114051022</vt:lpstr>
      <vt:lpstr>HANNY RANGGA_ 2114051014</vt:lpstr>
      <vt:lpstr>Delya Etika_2114051020</vt:lpstr>
      <vt:lpstr>Luqita Ocha Ivana_2114051016</vt:lpstr>
      <vt:lpstr>Syifa Sabrina Hafidzah_2114051018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3 BIOKIMIA</dc:title>
  <dc:creator>HP</dc:creator>
  <cp:lastModifiedBy>Windows User</cp:lastModifiedBy>
  <cp:revision>8</cp:revision>
  <dcterms:created xsi:type="dcterms:W3CDTF">2022-02-25T05:45:39Z</dcterms:created>
  <dcterms:modified xsi:type="dcterms:W3CDTF">2022-02-25T08:11:35Z</dcterms:modified>
</cp:coreProperties>
</file>