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5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2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90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7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8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2AF11DB-BCDD-1A4A-B2AB-17B4EE642A9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4086FEB-1B4D-764B-8862-ED98A388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5123-44E6-5941-93F5-43CD5EA69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SEL HEWAN &amp; TUMBUHAN</a:t>
            </a:r>
            <a:br>
              <a:rPr lang="en-US" dirty="0"/>
            </a:br>
            <a:r>
              <a:rPr lang="en-US" dirty="0"/>
              <a:t>BIOKIMIA</a:t>
            </a:r>
            <a:br>
              <a:rPr lang="en-US" dirty="0"/>
            </a:br>
            <a:r>
              <a:rPr lang="en-US" dirty="0"/>
              <a:t>THP B</a:t>
            </a:r>
          </a:p>
        </p:txBody>
      </p:sp>
    </p:spTree>
    <p:extLst>
      <p:ext uri="{BB962C8B-B14F-4D97-AF65-F5344CB8AC3E}">
        <p14:creationId xmlns:p14="http://schemas.microsoft.com/office/powerpoint/2010/main" val="17683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5F1D-C3CF-7C44-9AEC-FB7F94B5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737"/>
            <a:ext cx="10515600" cy="55152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AISYAH RAMADHANI PADUAN RATU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BB0C8-AE61-1A4A-BCD1-7599D7453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48551" y="300514"/>
            <a:ext cx="4894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8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5F1D-C3CF-7C44-9AEC-FB7F94B5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737"/>
            <a:ext cx="10515600" cy="55152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FRILY AURELIA SALSHABILA FAHLEVI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9D461-6147-F94E-A8D8-849711824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179094"/>
            <a:ext cx="10160000" cy="51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8CBFA3-6BC6-1B4A-B50D-FDBA8BA52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07" y="661988"/>
            <a:ext cx="3912185" cy="55149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EB71D7-F739-C541-A11F-1E106FB3A741}"/>
              </a:ext>
            </a:extLst>
          </p:cNvPr>
          <p:cNvSpPr txBox="1"/>
          <p:nvPr/>
        </p:nvSpPr>
        <p:spPr>
          <a:xfrm>
            <a:off x="998621" y="3059668"/>
            <a:ext cx="2755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SHABRINA MAHARANI</a:t>
            </a:r>
          </a:p>
        </p:txBody>
      </p:sp>
    </p:spTree>
    <p:extLst>
      <p:ext uri="{BB962C8B-B14F-4D97-AF65-F5344CB8AC3E}">
        <p14:creationId xmlns:p14="http://schemas.microsoft.com/office/powerpoint/2010/main" val="115001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EEAF65-5FF6-5240-B18C-716394C90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9639" y="671510"/>
            <a:ext cx="4012144" cy="55149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70353A-182C-674D-BEAC-CE3EEA421FE2}"/>
              </a:ext>
            </a:extLst>
          </p:cNvPr>
          <p:cNvSpPr txBox="1"/>
          <p:nvPr/>
        </p:nvSpPr>
        <p:spPr>
          <a:xfrm>
            <a:off x="576133" y="3105833"/>
            <a:ext cx="2966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KENSA JULIETA</a:t>
            </a:r>
          </a:p>
        </p:txBody>
      </p:sp>
    </p:spTree>
    <p:extLst>
      <p:ext uri="{BB962C8B-B14F-4D97-AF65-F5344CB8AC3E}">
        <p14:creationId xmlns:p14="http://schemas.microsoft.com/office/powerpoint/2010/main" val="409406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5F1D-C3CF-7C44-9AEC-FB7F94B5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021" y="2861234"/>
            <a:ext cx="2199290" cy="11355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MUHAMMAD HARIS HIDAYAT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5B1A1-D3D0-2D42-B015-B7CA9DC87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969" y="477629"/>
            <a:ext cx="7844589" cy="58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20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{D889C1DB-41B4-264A-9759-B6739EF63CA3}tf10001070</Template>
  <TotalTime>6</TotalTime>
  <Words>24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Rockwell</vt:lpstr>
      <vt:lpstr>Rockwell Condensed</vt:lpstr>
      <vt:lpstr>Rockwell Extra Bold</vt:lpstr>
      <vt:lpstr>Wingdings</vt:lpstr>
      <vt:lpstr>Wood Type</vt:lpstr>
      <vt:lpstr>SEL HEWAN &amp; TUMBUHAN BIOKIMIA THP 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frily aurelia</dc:creator>
  <cp:lastModifiedBy>frily aurelia</cp:lastModifiedBy>
  <cp:revision>5</cp:revision>
  <dcterms:created xsi:type="dcterms:W3CDTF">2022-02-18T07:57:16Z</dcterms:created>
  <dcterms:modified xsi:type="dcterms:W3CDTF">2022-02-25T08:01:58Z</dcterms:modified>
</cp:coreProperties>
</file>