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8" r:id="rId3"/>
    <p:sldId id="312" r:id="rId4"/>
    <p:sldId id="260" r:id="rId5"/>
    <p:sldId id="261" r:id="rId6"/>
    <p:sldId id="262" r:id="rId7"/>
    <p:sldId id="263" r:id="rId8"/>
    <p:sldId id="265" r:id="rId9"/>
    <p:sldId id="267" r:id="rId10"/>
    <p:sldId id="268" r:id="rId11"/>
    <p:sldId id="284" r:id="rId12"/>
    <p:sldId id="313" r:id="rId13"/>
  </p:sldIdLst>
  <p:sldSz cx="9144000" cy="5143500" type="screen16x9"/>
  <p:notesSz cx="6858000" cy="9144000"/>
  <p:embeddedFontLst>
    <p:embeddedFont>
      <p:font typeface="Arimo" panose="020B0604020202020204" charset="0"/>
      <p:regular r:id="rId15"/>
      <p:bold r:id="rId16"/>
      <p:italic r:id="rId17"/>
      <p:boldItalic r:id="rId18"/>
    </p:embeddedFont>
    <p:embeddedFont>
      <p:font typeface="Calibri" panose="020F0502020204030204" pitchFamily="34" charset="0"/>
      <p:regular r:id="rId19"/>
      <p:bold r:id="rId20"/>
      <p:italic r:id="rId21"/>
      <p:boldItalic r:id="rId22"/>
    </p:embeddedFont>
    <p:embeddedFont>
      <p:font typeface="Delius Swash Caps" panose="020B0604020202020204" charset="0"/>
      <p:regular r:id="rId23"/>
    </p:embeddedFont>
    <p:embeddedFont>
      <p:font typeface="Hammersmith One" panose="020B0604020202020204" charset="0"/>
      <p:regular r:id="rId24"/>
    </p:embeddedFont>
    <p:embeddedFont>
      <p:font typeface="Montserrat" panose="000005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53">
          <p15:clr>
            <a:srgbClr val="A4A3A4"/>
          </p15:clr>
        </p15:guide>
        <p15:guide id="2" orient="horz" pos="2952">
          <p15:clr>
            <a:srgbClr val="A4A3A4"/>
          </p15:clr>
        </p15:guide>
        <p15:guide id="3" pos="502">
          <p15:clr>
            <a:srgbClr val="A4A3A4"/>
          </p15:clr>
        </p15:guide>
        <p15:guide id="4" pos="5258">
          <p15:clr>
            <a:srgbClr val="A4A3A4"/>
          </p15:clr>
        </p15:guide>
        <p15:guide id="5" orient="horz" pos="5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94660"/>
  </p:normalViewPr>
  <p:slideViewPr>
    <p:cSldViewPr snapToGrid="0">
      <p:cViewPr varScale="1">
        <p:scale>
          <a:sx n="84" d="100"/>
          <a:sy n="84" d="100"/>
        </p:scale>
        <p:origin x="772" y="36"/>
      </p:cViewPr>
      <p:guideLst>
        <p:guide orient="horz" pos="253"/>
        <p:guide orient="horz" pos="2952"/>
        <p:guide pos="502"/>
        <p:guide pos="5258"/>
        <p:guide orient="horz" pos="55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db13e22b57_0_6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db13e22b57_0_6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
        <p:cNvGrpSpPr/>
        <p:nvPr/>
      </p:nvGrpSpPr>
      <p:grpSpPr>
        <a:xfrm>
          <a:off x="0" y="0"/>
          <a:ext cx="0" cy="0"/>
          <a:chOff x="0" y="0"/>
          <a:chExt cx="0" cy="0"/>
        </a:xfrm>
      </p:grpSpPr>
      <p:sp>
        <p:nvSpPr>
          <p:cNvPr id="1173" name="Google Shape;1173;g10279305d17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4" name="Google Shape;1174;g10279305d17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6"/>
        <p:cNvGrpSpPr/>
        <p:nvPr/>
      </p:nvGrpSpPr>
      <p:grpSpPr>
        <a:xfrm>
          <a:off x="0" y="0"/>
          <a:ext cx="0" cy="0"/>
          <a:chOff x="0" y="0"/>
          <a:chExt cx="0" cy="0"/>
        </a:xfrm>
      </p:grpSpPr>
      <p:sp>
        <p:nvSpPr>
          <p:cNvPr id="1667" name="Google Shape;1667;g10279305d17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8" name="Google Shape;1668;g10279305d17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p:cNvGrpSpPr/>
        <p:nvPr/>
      </p:nvGrpSpPr>
      <p:grpSpPr>
        <a:xfrm>
          <a:off x="0" y="0"/>
          <a:ext cx="0" cy="0"/>
          <a:chOff x="0" y="0"/>
          <a:chExt cx="0" cy="0"/>
        </a:xfrm>
      </p:grpSpPr>
      <p:sp>
        <p:nvSpPr>
          <p:cNvPr id="1236" name="Google Shape;1236;g10279305d17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7" name="Google Shape;1237;g10279305d17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fc57951bd5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fc57951bd5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d924d8386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d924d8386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g10279305d17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4" name="Google Shape;834;g10279305d17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g10279305d17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8" name="Google Shape;968;g10279305d1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10279305d1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10279305d1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g10279305d17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8" name="Google Shape;1008;g10279305d17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10279305d17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10279305d17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g10279305d17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7" name="Google Shape;1097;g10279305d17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640">
            <a:off x="1346850" y="483296"/>
            <a:ext cx="6450300" cy="14502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4800" b="0">
                <a:latin typeface="Hammersmith One" panose="02010703030501060504"/>
                <a:ea typeface="Hammersmith One" panose="02010703030501060504"/>
                <a:cs typeface="Hammersmith One" panose="02010703030501060504"/>
                <a:sym typeface="Hammersmith One" panose="02010703030501060504"/>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681600" y="2084825"/>
            <a:ext cx="1780800" cy="391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latin typeface="Arimo" panose="020B0604020202020204"/>
                <a:ea typeface="Arimo" panose="020B0604020202020204"/>
                <a:cs typeface="Arimo" panose="020B0604020202020204"/>
                <a:sym typeface="Arimo" panose="020B0604020202020204"/>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a:off x="8374784" y="-32650"/>
            <a:ext cx="811997" cy="1085105"/>
          </a:xfrm>
          <a:custGeom>
            <a:avLst/>
            <a:gdLst/>
            <a:ahLst/>
            <a:cxnLst/>
            <a:rect l="l" t="t" r="r" b="b"/>
            <a:pathLst>
              <a:path w="35470" h="47400" extrusionOk="0">
                <a:moveTo>
                  <a:pt x="667" y="1"/>
                </a:moveTo>
                <a:cubicBezTo>
                  <a:pt x="0" y="6311"/>
                  <a:pt x="2727" y="12371"/>
                  <a:pt x="9252" y="16908"/>
                </a:cubicBezTo>
                <a:cubicBezTo>
                  <a:pt x="17765" y="22837"/>
                  <a:pt x="15526" y="25278"/>
                  <a:pt x="22075" y="37243"/>
                </a:cubicBezTo>
                <a:cubicBezTo>
                  <a:pt x="25265" y="43066"/>
                  <a:pt x="30707" y="45959"/>
                  <a:pt x="35469" y="47399"/>
                </a:cubicBezTo>
                <a:lnTo>
                  <a:pt x="354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5400000">
            <a:off x="7515831" y="3615458"/>
            <a:ext cx="1694959" cy="1962995"/>
          </a:xfrm>
          <a:custGeom>
            <a:avLst/>
            <a:gdLst/>
            <a:ahLst/>
            <a:cxnLst/>
            <a:rect l="l" t="t" r="r" b="b"/>
            <a:pathLst>
              <a:path w="37101" h="33407" extrusionOk="0">
                <a:moveTo>
                  <a:pt x="10562" y="1"/>
                </a:moveTo>
                <a:cubicBezTo>
                  <a:pt x="8319" y="1"/>
                  <a:pt x="6077" y="89"/>
                  <a:pt x="3882" y="474"/>
                </a:cubicBezTo>
                <a:cubicBezTo>
                  <a:pt x="2585" y="701"/>
                  <a:pt x="1299" y="1224"/>
                  <a:pt x="537" y="2391"/>
                </a:cubicBezTo>
                <a:cubicBezTo>
                  <a:pt x="168" y="2951"/>
                  <a:pt x="1" y="3618"/>
                  <a:pt x="60" y="4296"/>
                </a:cubicBezTo>
                <a:cubicBezTo>
                  <a:pt x="144" y="4987"/>
                  <a:pt x="406" y="5654"/>
                  <a:pt x="834" y="6213"/>
                </a:cubicBezTo>
                <a:cubicBezTo>
                  <a:pt x="2394" y="8321"/>
                  <a:pt x="5168" y="8797"/>
                  <a:pt x="7561" y="8892"/>
                </a:cubicBezTo>
                <a:cubicBezTo>
                  <a:pt x="8315" y="8925"/>
                  <a:pt x="9073" y="8933"/>
                  <a:pt x="9833" y="8933"/>
                </a:cubicBezTo>
                <a:cubicBezTo>
                  <a:pt x="10440" y="8933"/>
                  <a:pt x="11049" y="8928"/>
                  <a:pt x="11657" y="8928"/>
                </a:cubicBezTo>
                <a:cubicBezTo>
                  <a:pt x="13122" y="8928"/>
                  <a:pt x="14586" y="8928"/>
                  <a:pt x="16051" y="8940"/>
                </a:cubicBezTo>
                <a:cubicBezTo>
                  <a:pt x="16717" y="8940"/>
                  <a:pt x="17372" y="8964"/>
                  <a:pt x="18027" y="9035"/>
                </a:cubicBezTo>
                <a:lnTo>
                  <a:pt x="18265" y="9059"/>
                </a:lnTo>
                <a:lnTo>
                  <a:pt x="18325" y="9071"/>
                </a:lnTo>
                <a:lnTo>
                  <a:pt x="18396" y="9071"/>
                </a:lnTo>
                <a:cubicBezTo>
                  <a:pt x="18563" y="9106"/>
                  <a:pt x="18718" y="9130"/>
                  <a:pt x="18884" y="9166"/>
                </a:cubicBezTo>
                <a:cubicBezTo>
                  <a:pt x="19194" y="9237"/>
                  <a:pt x="19503" y="9321"/>
                  <a:pt x="19801" y="9428"/>
                </a:cubicBezTo>
                <a:lnTo>
                  <a:pt x="20015" y="9511"/>
                </a:lnTo>
                <a:lnTo>
                  <a:pt x="20051" y="9535"/>
                </a:lnTo>
                <a:lnTo>
                  <a:pt x="20146" y="9571"/>
                </a:lnTo>
                <a:cubicBezTo>
                  <a:pt x="20289" y="9642"/>
                  <a:pt x="20432" y="9714"/>
                  <a:pt x="20575" y="9797"/>
                </a:cubicBezTo>
                <a:cubicBezTo>
                  <a:pt x="20813" y="9940"/>
                  <a:pt x="21027" y="10118"/>
                  <a:pt x="21206" y="10321"/>
                </a:cubicBezTo>
                <a:cubicBezTo>
                  <a:pt x="21254" y="10380"/>
                  <a:pt x="21301" y="10428"/>
                  <a:pt x="21349" y="10488"/>
                </a:cubicBezTo>
                <a:cubicBezTo>
                  <a:pt x="21349" y="10499"/>
                  <a:pt x="21361" y="10499"/>
                  <a:pt x="21361" y="10511"/>
                </a:cubicBezTo>
                <a:lnTo>
                  <a:pt x="21408" y="10583"/>
                </a:lnTo>
                <a:cubicBezTo>
                  <a:pt x="21456" y="10642"/>
                  <a:pt x="21492" y="10702"/>
                  <a:pt x="21527" y="10761"/>
                </a:cubicBezTo>
                <a:cubicBezTo>
                  <a:pt x="21539" y="10785"/>
                  <a:pt x="21551" y="10821"/>
                  <a:pt x="21563" y="10845"/>
                </a:cubicBezTo>
                <a:lnTo>
                  <a:pt x="21611" y="10928"/>
                </a:lnTo>
                <a:cubicBezTo>
                  <a:pt x="21611" y="10940"/>
                  <a:pt x="21623" y="10952"/>
                  <a:pt x="21623" y="10964"/>
                </a:cubicBezTo>
                <a:cubicBezTo>
                  <a:pt x="21635" y="10999"/>
                  <a:pt x="21647" y="11035"/>
                  <a:pt x="21658" y="11071"/>
                </a:cubicBezTo>
                <a:cubicBezTo>
                  <a:pt x="21682" y="11142"/>
                  <a:pt x="21682" y="11202"/>
                  <a:pt x="21706" y="11273"/>
                </a:cubicBezTo>
                <a:lnTo>
                  <a:pt x="21706" y="11357"/>
                </a:lnTo>
                <a:cubicBezTo>
                  <a:pt x="21706" y="11416"/>
                  <a:pt x="21706" y="11488"/>
                  <a:pt x="21706" y="11547"/>
                </a:cubicBezTo>
                <a:cubicBezTo>
                  <a:pt x="21706" y="11547"/>
                  <a:pt x="21682" y="11654"/>
                  <a:pt x="21670" y="11690"/>
                </a:cubicBezTo>
                <a:cubicBezTo>
                  <a:pt x="21670" y="11714"/>
                  <a:pt x="21635" y="11809"/>
                  <a:pt x="21635" y="11821"/>
                </a:cubicBezTo>
                <a:cubicBezTo>
                  <a:pt x="21599" y="11881"/>
                  <a:pt x="21575" y="11940"/>
                  <a:pt x="21539" y="11988"/>
                </a:cubicBezTo>
                <a:cubicBezTo>
                  <a:pt x="21516" y="12023"/>
                  <a:pt x="21492" y="12059"/>
                  <a:pt x="21468" y="12095"/>
                </a:cubicBezTo>
                <a:lnTo>
                  <a:pt x="21456" y="12119"/>
                </a:lnTo>
                <a:cubicBezTo>
                  <a:pt x="21361" y="12226"/>
                  <a:pt x="21266" y="12333"/>
                  <a:pt x="21158" y="12428"/>
                </a:cubicBezTo>
                <a:lnTo>
                  <a:pt x="21099" y="12476"/>
                </a:lnTo>
                <a:lnTo>
                  <a:pt x="21063" y="12500"/>
                </a:lnTo>
                <a:cubicBezTo>
                  <a:pt x="21004" y="12547"/>
                  <a:pt x="20932" y="12595"/>
                  <a:pt x="20873" y="12643"/>
                </a:cubicBezTo>
                <a:cubicBezTo>
                  <a:pt x="20754" y="12714"/>
                  <a:pt x="20634" y="12785"/>
                  <a:pt x="20504" y="12845"/>
                </a:cubicBezTo>
                <a:lnTo>
                  <a:pt x="20420" y="12881"/>
                </a:lnTo>
                <a:lnTo>
                  <a:pt x="20384" y="12893"/>
                </a:lnTo>
                <a:cubicBezTo>
                  <a:pt x="20313" y="12928"/>
                  <a:pt x="20242" y="12952"/>
                  <a:pt x="20158" y="12976"/>
                </a:cubicBezTo>
                <a:cubicBezTo>
                  <a:pt x="19884" y="13071"/>
                  <a:pt x="19611" y="13143"/>
                  <a:pt x="19325" y="13190"/>
                </a:cubicBezTo>
                <a:lnTo>
                  <a:pt x="19218" y="13190"/>
                </a:lnTo>
                <a:cubicBezTo>
                  <a:pt x="19146" y="13202"/>
                  <a:pt x="19063" y="13214"/>
                  <a:pt x="19003" y="13214"/>
                </a:cubicBezTo>
                <a:cubicBezTo>
                  <a:pt x="18849" y="13238"/>
                  <a:pt x="18694" y="13238"/>
                  <a:pt x="18539" y="13250"/>
                </a:cubicBezTo>
                <a:cubicBezTo>
                  <a:pt x="18329" y="13258"/>
                  <a:pt x="18118" y="13267"/>
                  <a:pt x="17908" y="13267"/>
                </a:cubicBezTo>
                <a:cubicBezTo>
                  <a:pt x="17820" y="13267"/>
                  <a:pt x="17733" y="13265"/>
                  <a:pt x="17646" y="13262"/>
                </a:cubicBezTo>
                <a:cubicBezTo>
                  <a:pt x="17113" y="13262"/>
                  <a:pt x="16579" y="13246"/>
                  <a:pt x="16040" y="13246"/>
                </a:cubicBezTo>
                <a:cubicBezTo>
                  <a:pt x="15905" y="13246"/>
                  <a:pt x="15770" y="13247"/>
                  <a:pt x="15634" y="13250"/>
                </a:cubicBezTo>
                <a:cubicBezTo>
                  <a:pt x="14122" y="13274"/>
                  <a:pt x="12610" y="13393"/>
                  <a:pt x="11109" y="13607"/>
                </a:cubicBezTo>
                <a:cubicBezTo>
                  <a:pt x="10002" y="13762"/>
                  <a:pt x="8788" y="14059"/>
                  <a:pt x="8133" y="15095"/>
                </a:cubicBezTo>
                <a:cubicBezTo>
                  <a:pt x="7371" y="16286"/>
                  <a:pt x="7954" y="17762"/>
                  <a:pt x="8871" y="18643"/>
                </a:cubicBezTo>
                <a:cubicBezTo>
                  <a:pt x="9800" y="19560"/>
                  <a:pt x="11098" y="20036"/>
                  <a:pt x="12336" y="20239"/>
                </a:cubicBezTo>
                <a:cubicBezTo>
                  <a:pt x="13129" y="20370"/>
                  <a:pt x="13927" y="20416"/>
                  <a:pt x="14724" y="20416"/>
                </a:cubicBezTo>
                <a:cubicBezTo>
                  <a:pt x="15231" y="20416"/>
                  <a:pt x="15737" y="20397"/>
                  <a:pt x="16241" y="20370"/>
                </a:cubicBezTo>
                <a:cubicBezTo>
                  <a:pt x="17477" y="20318"/>
                  <a:pt x="18712" y="20258"/>
                  <a:pt x="19940" y="20258"/>
                </a:cubicBezTo>
                <a:cubicBezTo>
                  <a:pt x="20132" y="20258"/>
                  <a:pt x="20324" y="20259"/>
                  <a:pt x="20515" y="20263"/>
                </a:cubicBezTo>
                <a:cubicBezTo>
                  <a:pt x="22004" y="20286"/>
                  <a:pt x="23492" y="20382"/>
                  <a:pt x="24980" y="20536"/>
                </a:cubicBezTo>
                <a:lnTo>
                  <a:pt x="25516" y="20596"/>
                </a:lnTo>
                <a:lnTo>
                  <a:pt x="25695" y="20608"/>
                </a:lnTo>
                <a:lnTo>
                  <a:pt x="25814" y="20632"/>
                </a:lnTo>
                <a:cubicBezTo>
                  <a:pt x="26064" y="20667"/>
                  <a:pt x="26314" y="20727"/>
                  <a:pt x="26552" y="20798"/>
                </a:cubicBezTo>
                <a:cubicBezTo>
                  <a:pt x="26671" y="20834"/>
                  <a:pt x="26790" y="20882"/>
                  <a:pt x="26897" y="20917"/>
                </a:cubicBezTo>
                <a:lnTo>
                  <a:pt x="26933" y="20941"/>
                </a:lnTo>
                <a:lnTo>
                  <a:pt x="26969" y="20953"/>
                </a:lnTo>
                <a:cubicBezTo>
                  <a:pt x="27028" y="20977"/>
                  <a:pt x="27088" y="21013"/>
                  <a:pt x="27147" y="21036"/>
                </a:cubicBezTo>
                <a:cubicBezTo>
                  <a:pt x="27242" y="21096"/>
                  <a:pt x="27326" y="21167"/>
                  <a:pt x="27421" y="21227"/>
                </a:cubicBezTo>
                <a:cubicBezTo>
                  <a:pt x="27433" y="21239"/>
                  <a:pt x="27457" y="21251"/>
                  <a:pt x="27469" y="21275"/>
                </a:cubicBezTo>
                <a:cubicBezTo>
                  <a:pt x="27516" y="21310"/>
                  <a:pt x="27564" y="21358"/>
                  <a:pt x="27600" y="21406"/>
                </a:cubicBezTo>
                <a:lnTo>
                  <a:pt x="27623" y="21429"/>
                </a:lnTo>
                <a:cubicBezTo>
                  <a:pt x="27623" y="21429"/>
                  <a:pt x="27635" y="21441"/>
                  <a:pt x="27635" y="21453"/>
                </a:cubicBezTo>
                <a:cubicBezTo>
                  <a:pt x="27671" y="21501"/>
                  <a:pt x="27695" y="21548"/>
                  <a:pt x="27719" y="21596"/>
                </a:cubicBezTo>
                <a:lnTo>
                  <a:pt x="27754" y="21656"/>
                </a:lnTo>
                <a:cubicBezTo>
                  <a:pt x="27766" y="21715"/>
                  <a:pt x="27778" y="21787"/>
                  <a:pt x="27802" y="21846"/>
                </a:cubicBezTo>
                <a:cubicBezTo>
                  <a:pt x="27802" y="21870"/>
                  <a:pt x="27814" y="21929"/>
                  <a:pt x="27814" y="21953"/>
                </a:cubicBezTo>
                <a:cubicBezTo>
                  <a:pt x="27814" y="21977"/>
                  <a:pt x="27814" y="22120"/>
                  <a:pt x="27814" y="22120"/>
                </a:cubicBezTo>
                <a:cubicBezTo>
                  <a:pt x="27814" y="22168"/>
                  <a:pt x="27802" y="22227"/>
                  <a:pt x="27790" y="22275"/>
                </a:cubicBezTo>
                <a:cubicBezTo>
                  <a:pt x="27778" y="22322"/>
                  <a:pt x="27766" y="22346"/>
                  <a:pt x="27754" y="22394"/>
                </a:cubicBezTo>
                <a:lnTo>
                  <a:pt x="27754" y="22418"/>
                </a:lnTo>
                <a:lnTo>
                  <a:pt x="27754" y="22441"/>
                </a:lnTo>
                <a:cubicBezTo>
                  <a:pt x="27719" y="22501"/>
                  <a:pt x="27695" y="22572"/>
                  <a:pt x="27659" y="22632"/>
                </a:cubicBezTo>
                <a:cubicBezTo>
                  <a:pt x="27635" y="22656"/>
                  <a:pt x="27623" y="22679"/>
                  <a:pt x="27612" y="22715"/>
                </a:cubicBezTo>
                <a:lnTo>
                  <a:pt x="27564" y="22787"/>
                </a:lnTo>
                <a:cubicBezTo>
                  <a:pt x="27481" y="22882"/>
                  <a:pt x="27385" y="22977"/>
                  <a:pt x="27290" y="23072"/>
                </a:cubicBezTo>
                <a:lnTo>
                  <a:pt x="27254" y="23108"/>
                </a:lnTo>
                <a:cubicBezTo>
                  <a:pt x="27231" y="23120"/>
                  <a:pt x="27207" y="23132"/>
                  <a:pt x="27183" y="23156"/>
                </a:cubicBezTo>
                <a:cubicBezTo>
                  <a:pt x="27123" y="23191"/>
                  <a:pt x="27064" y="23239"/>
                  <a:pt x="26992" y="23275"/>
                </a:cubicBezTo>
                <a:cubicBezTo>
                  <a:pt x="26933" y="23311"/>
                  <a:pt x="26861" y="23346"/>
                  <a:pt x="26802" y="23382"/>
                </a:cubicBezTo>
                <a:lnTo>
                  <a:pt x="26730" y="23418"/>
                </a:lnTo>
                <a:lnTo>
                  <a:pt x="26647" y="23453"/>
                </a:lnTo>
                <a:cubicBezTo>
                  <a:pt x="26349" y="23561"/>
                  <a:pt x="26040" y="23644"/>
                  <a:pt x="25730" y="23692"/>
                </a:cubicBezTo>
                <a:lnTo>
                  <a:pt x="25516" y="23727"/>
                </a:lnTo>
                <a:lnTo>
                  <a:pt x="25433" y="23739"/>
                </a:lnTo>
                <a:lnTo>
                  <a:pt x="25409" y="23739"/>
                </a:lnTo>
                <a:cubicBezTo>
                  <a:pt x="25242" y="23763"/>
                  <a:pt x="25076" y="23787"/>
                  <a:pt x="24921" y="23799"/>
                </a:cubicBezTo>
                <a:cubicBezTo>
                  <a:pt x="24325" y="23858"/>
                  <a:pt x="23718" y="23870"/>
                  <a:pt x="23123" y="23906"/>
                </a:cubicBezTo>
                <a:cubicBezTo>
                  <a:pt x="21932" y="23965"/>
                  <a:pt x="20682" y="24037"/>
                  <a:pt x="19551" y="24489"/>
                </a:cubicBezTo>
                <a:cubicBezTo>
                  <a:pt x="18348" y="24965"/>
                  <a:pt x="17051" y="25894"/>
                  <a:pt x="17003" y="27371"/>
                </a:cubicBezTo>
                <a:cubicBezTo>
                  <a:pt x="16944" y="28740"/>
                  <a:pt x="18039" y="29883"/>
                  <a:pt x="19063" y="30550"/>
                </a:cubicBezTo>
                <a:cubicBezTo>
                  <a:pt x="20194" y="31300"/>
                  <a:pt x="21516" y="31764"/>
                  <a:pt x="22801" y="32097"/>
                </a:cubicBezTo>
                <a:cubicBezTo>
                  <a:pt x="25564" y="32812"/>
                  <a:pt x="28409" y="32800"/>
                  <a:pt x="31231" y="32871"/>
                </a:cubicBezTo>
                <a:cubicBezTo>
                  <a:pt x="32660" y="32907"/>
                  <a:pt x="34089" y="32966"/>
                  <a:pt x="35505" y="33133"/>
                </a:cubicBezTo>
                <a:lnTo>
                  <a:pt x="35624" y="33133"/>
                </a:lnTo>
                <a:cubicBezTo>
                  <a:pt x="35744" y="33300"/>
                  <a:pt x="35922" y="33407"/>
                  <a:pt x="36125" y="33407"/>
                </a:cubicBezTo>
                <a:cubicBezTo>
                  <a:pt x="36470" y="33395"/>
                  <a:pt x="36744" y="33109"/>
                  <a:pt x="36744" y="32764"/>
                </a:cubicBezTo>
                <a:cubicBezTo>
                  <a:pt x="36910" y="29645"/>
                  <a:pt x="37017" y="26513"/>
                  <a:pt x="37053" y="23382"/>
                </a:cubicBezTo>
                <a:cubicBezTo>
                  <a:pt x="37101" y="20263"/>
                  <a:pt x="37077" y="17131"/>
                  <a:pt x="36994" y="14012"/>
                </a:cubicBezTo>
                <a:cubicBezTo>
                  <a:pt x="36910" y="10892"/>
                  <a:pt x="36756" y="7785"/>
                  <a:pt x="36541" y="4677"/>
                </a:cubicBezTo>
                <a:cubicBezTo>
                  <a:pt x="36494" y="3891"/>
                  <a:pt x="36434" y="3106"/>
                  <a:pt x="36375" y="2320"/>
                </a:cubicBezTo>
                <a:cubicBezTo>
                  <a:pt x="36351" y="1951"/>
                  <a:pt x="36327" y="1546"/>
                  <a:pt x="36125" y="1224"/>
                </a:cubicBezTo>
                <a:cubicBezTo>
                  <a:pt x="35922" y="915"/>
                  <a:pt x="35589" y="701"/>
                  <a:pt x="35220" y="653"/>
                </a:cubicBezTo>
                <a:cubicBezTo>
                  <a:pt x="34862" y="605"/>
                  <a:pt x="34505" y="582"/>
                  <a:pt x="34148" y="582"/>
                </a:cubicBezTo>
                <a:lnTo>
                  <a:pt x="33029" y="558"/>
                </a:lnTo>
                <a:lnTo>
                  <a:pt x="30755" y="498"/>
                </a:lnTo>
                <a:lnTo>
                  <a:pt x="21766" y="260"/>
                </a:lnTo>
                <a:cubicBezTo>
                  <a:pt x="18765" y="177"/>
                  <a:pt x="15777" y="81"/>
                  <a:pt x="12776" y="22"/>
                </a:cubicBezTo>
                <a:cubicBezTo>
                  <a:pt x="12039" y="10"/>
                  <a:pt x="11301" y="1"/>
                  <a:pt x="10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7257589" y="4085639"/>
            <a:ext cx="2017055" cy="1972985"/>
          </a:xfrm>
          <a:custGeom>
            <a:avLst/>
            <a:gdLst/>
            <a:ahLst/>
            <a:cxnLst/>
            <a:rect l="l" t="t" r="r" b="b"/>
            <a:pathLst>
              <a:path w="34327" h="33577" fill="none" extrusionOk="0">
                <a:moveTo>
                  <a:pt x="33779" y="33576"/>
                </a:moveTo>
                <a:cubicBezTo>
                  <a:pt x="26635" y="33552"/>
                  <a:pt x="19063" y="32933"/>
                  <a:pt x="12062" y="31445"/>
                </a:cubicBezTo>
                <a:cubicBezTo>
                  <a:pt x="10538" y="31112"/>
                  <a:pt x="9014" y="30552"/>
                  <a:pt x="7871" y="29445"/>
                </a:cubicBezTo>
                <a:cubicBezTo>
                  <a:pt x="5716" y="27385"/>
                  <a:pt x="5942" y="24599"/>
                  <a:pt x="8133" y="22682"/>
                </a:cubicBezTo>
                <a:cubicBezTo>
                  <a:pt x="10478" y="20658"/>
                  <a:pt x="14324" y="20849"/>
                  <a:pt x="16193" y="18193"/>
                </a:cubicBezTo>
                <a:cubicBezTo>
                  <a:pt x="19110" y="14050"/>
                  <a:pt x="14396" y="10859"/>
                  <a:pt x="10955" y="10062"/>
                </a:cubicBezTo>
                <a:cubicBezTo>
                  <a:pt x="8085" y="9395"/>
                  <a:pt x="156" y="10502"/>
                  <a:pt x="72" y="5585"/>
                </a:cubicBezTo>
                <a:cubicBezTo>
                  <a:pt x="1" y="1572"/>
                  <a:pt x="4859" y="977"/>
                  <a:pt x="7621" y="870"/>
                </a:cubicBezTo>
                <a:lnTo>
                  <a:pt x="34327" y="1"/>
                </a:lnTo>
              </a:path>
            </a:pathLst>
          </a:custGeom>
          <a:no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5117" y="-189529"/>
            <a:ext cx="796296" cy="943676"/>
          </a:xfrm>
          <a:custGeom>
            <a:avLst/>
            <a:gdLst/>
            <a:ahLst/>
            <a:cxnLst/>
            <a:rect l="l" t="t" r="r" b="b"/>
            <a:pathLst>
              <a:path w="21932" h="25993" extrusionOk="0">
                <a:moveTo>
                  <a:pt x="1831" y="0"/>
                </a:moveTo>
                <a:cubicBezTo>
                  <a:pt x="1681" y="0"/>
                  <a:pt x="1532" y="30"/>
                  <a:pt x="1405" y="85"/>
                </a:cubicBezTo>
                <a:cubicBezTo>
                  <a:pt x="1012" y="263"/>
                  <a:pt x="762" y="656"/>
                  <a:pt x="762" y="1085"/>
                </a:cubicBezTo>
                <a:cubicBezTo>
                  <a:pt x="453" y="7264"/>
                  <a:pt x="226" y="13444"/>
                  <a:pt x="95" y="19623"/>
                </a:cubicBezTo>
                <a:cubicBezTo>
                  <a:pt x="60" y="21385"/>
                  <a:pt x="24" y="23135"/>
                  <a:pt x="0" y="24897"/>
                </a:cubicBezTo>
                <a:cubicBezTo>
                  <a:pt x="0" y="25481"/>
                  <a:pt x="464" y="25969"/>
                  <a:pt x="1060" y="25993"/>
                </a:cubicBezTo>
                <a:cubicBezTo>
                  <a:pt x="1512" y="25993"/>
                  <a:pt x="1953" y="25957"/>
                  <a:pt x="2405" y="25921"/>
                </a:cubicBezTo>
                <a:cubicBezTo>
                  <a:pt x="2584" y="25898"/>
                  <a:pt x="2762" y="25838"/>
                  <a:pt x="2917" y="25743"/>
                </a:cubicBezTo>
                <a:cubicBezTo>
                  <a:pt x="7477" y="25659"/>
                  <a:pt x="12037" y="25505"/>
                  <a:pt x="16597" y="25374"/>
                </a:cubicBezTo>
                <a:lnTo>
                  <a:pt x="20610" y="25267"/>
                </a:lnTo>
                <a:cubicBezTo>
                  <a:pt x="21562" y="25243"/>
                  <a:pt x="21931" y="24112"/>
                  <a:pt x="21348" y="23397"/>
                </a:cubicBezTo>
                <a:lnTo>
                  <a:pt x="6727" y="5431"/>
                </a:lnTo>
                <a:cubicBezTo>
                  <a:pt x="5334" y="3728"/>
                  <a:pt x="3941" y="2014"/>
                  <a:pt x="2560" y="311"/>
                </a:cubicBezTo>
                <a:cubicBezTo>
                  <a:pt x="2384" y="96"/>
                  <a:pt x="2104" y="0"/>
                  <a:pt x="18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8949" y="-460327"/>
            <a:ext cx="1963038" cy="1150614"/>
          </a:xfrm>
          <a:custGeom>
            <a:avLst/>
            <a:gdLst/>
            <a:ahLst/>
            <a:cxnLst/>
            <a:rect l="l" t="t" r="r" b="b"/>
            <a:pathLst>
              <a:path w="54067" h="31693" extrusionOk="0">
                <a:moveTo>
                  <a:pt x="9961" y="1"/>
                </a:moveTo>
                <a:cubicBezTo>
                  <a:pt x="8514" y="1"/>
                  <a:pt x="7066" y="7"/>
                  <a:pt x="5620" y="19"/>
                </a:cubicBezTo>
                <a:cubicBezTo>
                  <a:pt x="4274" y="31"/>
                  <a:pt x="2941" y="102"/>
                  <a:pt x="1596" y="186"/>
                </a:cubicBezTo>
                <a:cubicBezTo>
                  <a:pt x="1262" y="210"/>
                  <a:pt x="953" y="412"/>
                  <a:pt x="810" y="722"/>
                </a:cubicBezTo>
                <a:cubicBezTo>
                  <a:pt x="655" y="769"/>
                  <a:pt x="512" y="864"/>
                  <a:pt x="405" y="984"/>
                </a:cubicBezTo>
                <a:cubicBezTo>
                  <a:pt x="0" y="1424"/>
                  <a:pt x="0" y="2091"/>
                  <a:pt x="405" y="2531"/>
                </a:cubicBezTo>
                <a:cubicBezTo>
                  <a:pt x="4108" y="6568"/>
                  <a:pt x="7787" y="10616"/>
                  <a:pt x="11382" y="14747"/>
                </a:cubicBezTo>
                <a:cubicBezTo>
                  <a:pt x="14978" y="18879"/>
                  <a:pt x="18491" y="23046"/>
                  <a:pt x="21908" y="27320"/>
                </a:cubicBezTo>
                <a:cubicBezTo>
                  <a:pt x="22765" y="28392"/>
                  <a:pt x="23610" y="29463"/>
                  <a:pt x="24467" y="30547"/>
                </a:cubicBezTo>
                <a:cubicBezTo>
                  <a:pt x="24908" y="31106"/>
                  <a:pt x="25444" y="31559"/>
                  <a:pt x="26158" y="31654"/>
                </a:cubicBezTo>
                <a:cubicBezTo>
                  <a:pt x="26348" y="31682"/>
                  <a:pt x="26540" y="31692"/>
                  <a:pt x="26734" y="31692"/>
                </a:cubicBezTo>
                <a:cubicBezTo>
                  <a:pt x="27209" y="31692"/>
                  <a:pt x="27690" y="31628"/>
                  <a:pt x="28146" y="31594"/>
                </a:cubicBezTo>
                <a:cubicBezTo>
                  <a:pt x="30885" y="31416"/>
                  <a:pt x="33623" y="31190"/>
                  <a:pt x="36338" y="30690"/>
                </a:cubicBezTo>
                <a:cubicBezTo>
                  <a:pt x="38755" y="30249"/>
                  <a:pt x="41267" y="29499"/>
                  <a:pt x="43029" y="27606"/>
                </a:cubicBezTo>
                <a:cubicBezTo>
                  <a:pt x="44744" y="25748"/>
                  <a:pt x="45613" y="22653"/>
                  <a:pt x="43613" y="20641"/>
                </a:cubicBezTo>
                <a:cubicBezTo>
                  <a:pt x="42720" y="19748"/>
                  <a:pt x="41529" y="19295"/>
                  <a:pt x="40327" y="19129"/>
                </a:cubicBezTo>
                <a:cubicBezTo>
                  <a:pt x="38969" y="18926"/>
                  <a:pt x="37588" y="18902"/>
                  <a:pt x="36219" y="18831"/>
                </a:cubicBezTo>
                <a:cubicBezTo>
                  <a:pt x="35564" y="18783"/>
                  <a:pt x="34921" y="18771"/>
                  <a:pt x="34278" y="18712"/>
                </a:cubicBezTo>
                <a:lnTo>
                  <a:pt x="34108" y="18694"/>
                </a:lnTo>
                <a:lnTo>
                  <a:pt x="34108" y="18694"/>
                </a:lnTo>
                <a:cubicBezTo>
                  <a:pt x="34114" y="18695"/>
                  <a:pt x="34116" y="18696"/>
                  <a:pt x="34114" y="18696"/>
                </a:cubicBezTo>
                <a:cubicBezTo>
                  <a:pt x="34110" y="18696"/>
                  <a:pt x="34094" y="18694"/>
                  <a:pt x="34060" y="18689"/>
                </a:cubicBezTo>
                <a:lnTo>
                  <a:pt x="34060" y="18689"/>
                </a:lnTo>
                <a:lnTo>
                  <a:pt x="34108" y="18694"/>
                </a:lnTo>
                <a:lnTo>
                  <a:pt x="34108" y="18694"/>
                </a:lnTo>
                <a:cubicBezTo>
                  <a:pt x="34097" y="18692"/>
                  <a:pt x="34073" y="18688"/>
                  <a:pt x="34055" y="18688"/>
                </a:cubicBezTo>
                <a:lnTo>
                  <a:pt x="34055" y="18688"/>
                </a:lnTo>
                <a:cubicBezTo>
                  <a:pt x="34056" y="18688"/>
                  <a:pt x="34058" y="18689"/>
                  <a:pt x="34060" y="18689"/>
                </a:cubicBezTo>
                <a:lnTo>
                  <a:pt x="34060" y="18689"/>
                </a:lnTo>
                <a:lnTo>
                  <a:pt x="34052" y="18688"/>
                </a:lnTo>
                <a:cubicBezTo>
                  <a:pt x="34053" y="18688"/>
                  <a:pt x="34054" y="18688"/>
                  <a:pt x="34055" y="18688"/>
                </a:cubicBezTo>
                <a:lnTo>
                  <a:pt x="34055" y="18688"/>
                </a:lnTo>
                <a:cubicBezTo>
                  <a:pt x="34036" y="18685"/>
                  <a:pt x="34011" y="18681"/>
                  <a:pt x="33981" y="18676"/>
                </a:cubicBezTo>
                <a:cubicBezTo>
                  <a:pt x="33850" y="18652"/>
                  <a:pt x="33719" y="18617"/>
                  <a:pt x="33588" y="18581"/>
                </a:cubicBezTo>
                <a:cubicBezTo>
                  <a:pt x="33338" y="18533"/>
                  <a:pt x="33099" y="18426"/>
                  <a:pt x="32885" y="18283"/>
                </a:cubicBezTo>
                <a:cubicBezTo>
                  <a:pt x="32873" y="18271"/>
                  <a:pt x="32838" y="18248"/>
                  <a:pt x="32826" y="18224"/>
                </a:cubicBezTo>
                <a:cubicBezTo>
                  <a:pt x="32802" y="18212"/>
                  <a:pt x="32778" y="18188"/>
                  <a:pt x="32754" y="18164"/>
                </a:cubicBezTo>
                <a:cubicBezTo>
                  <a:pt x="32707" y="18117"/>
                  <a:pt x="32659" y="18069"/>
                  <a:pt x="32611" y="18009"/>
                </a:cubicBezTo>
                <a:cubicBezTo>
                  <a:pt x="32611" y="18009"/>
                  <a:pt x="32611" y="18009"/>
                  <a:pt x="32599" y="17998"/>
                </a:cubicBezTo>
                <a:cubicBezTo>
                  <a:pt x="32552" y="17914"/>
                  <a:pt x="32504" y="17831"/>
                  <a:pt x="32457" y="17748"/>
                </a:cubicBezTo>
                <a:cubicBezTo>
                  <a:pt x="32457" y="17724"/>
                  <a:pt x="32445" y="17700"/>
                  <a:pt x="32445" y="17676"/>
                </a:cubicBezTo>
                <a:cubicBezTo>
                  <a:pt x="32433" y="17640"/>
                  <a:pt x="32433" y="17617"/>
                  <a:pt x="32421" y="17593"/>
                </a:cubicBezTo>
                <a:lnTo>
                  <a:pt x="32421" y="17497"/>
                </a:lnTo>
                <a:cubicBezTo>
                  <a:pt x="32421" y="17486"/>
                  <a:pt x="32421" y="17474"/>
                  <a:pt x="32421" y="17474"/>
                </a:cubicBezTo>
                <a:lnTo>
                  <a:pt x="32457" y="17355"/>
                </a:lnTo>
                <a:cubicBezTo>
                  <a:pt x="32468" y="17331"/>
                  <a:pt x="32480" y="17307"/>
                  <a:pt x="32492" y="17295"/>
                </a:cubicBezTo>
                <a:cubicBezTo>
                  <a:pt x="32516" y="17247"/>
                  <a:pt x="32540" y="17212"/>
                  <a:pt x="32564" y="17164"/>
                </a:cubicBezTo>
                <a:lnTo>
                  <a:pt x="32599" y="17128"/>
                </a:lnTo>
                <a:cubicBezTo>
                  <a:pt x="32659" y="17081"/>
                  <a:pt x="32730" y="17021"/>
                  <a:pt x="32790" y="16962"/>
                </a:cubicBezTo>
                <a:cubicBezTo>
                  <a:pt x="32861" y="16914"/>
                  <a:pt x="32944" y="16867"/>
                  <a:pt x="33026" y="16820"/>
                </a:cubicBezTo>
                <a:lnTo>
                  <a:pt x="33026" y="16820"/>
                </a:lnTo>
                <a:cubicBezTo>
                  <a:pt x="33031" y="16819"/>
                  <a:pt x="33244" y="16724"/>
                  <a:pt x="33278" y="16724"/>
                </a:cubicBezTo>
                <a:cubicBezTo>
                  <a:pt x="33507" y="16651"/>
                  <a:pt x="33746" y="16614"/>
                  <a:pt x="33985" y="16614"/>
                </a:cubicBezTo>
                <a:cubicBezTo>
                  <a:pt x="34019" y="16614"/>
                  <a:pt x="34053" y="16615"/>
                  <a:pt x="34088" y="16616"/>
                </a:cubicBezTo>
                <a:cubicBezTo>
                  <a:pt x="34145" y="16615"/>
                  <a:pt x="34203" y="16615"/>
                  <a:pt x="34260" y="16615"/>
                </a:cubicBezTo>
                <a:cubicBezTo>
                  <a:pt x="34848" y="16615"/>
                  <a:pt x="35443" y="16666"/>
                  <a:pt x="36028" y="16688"/>
                </a:cubicBezTo>
                <a:cubicBezTo>
                  <a:pt x="36745" y="16719"/>
                  <a:pt x="37465" y="16734"/>
                  <a:pt x="38186" y="16734"/>
                </a:cubicBezTo>
                <a:cubicBezTo>
                  <a:pt x="38831" y="16734"/>
                  <a:pt x="39478" y="16722"/>
                  <a:pt x="40124" y="16700"/>
                </a:cubicBezTo>
                <a:cubicBezTo>
                  <a:pt x="41481" y="16664"/>
                  <a:pt x="42839" y="16569"/>
                  <a:pt x="44196" y="16414"/>
                </a:cubicBezTo>
                <a:cubicBezTo>
                  <a:pt x="45482" y="16295"/>
                  <a:pt x="46756" y="16069"/>
                  <a:pt x="48006" y="15759"/>
                </a:cubicBezTo>
                <a:cubicBezTo>
                  <a:pt x="51209" y="14878"/>
                  <a:pt x="54066" y="11854"/>
                  <a:pt x="53924" y="8103"/>
                </a:cubicBezTo>
                <a:cubicBezTo>
                  <a:pt x="53757" y="4186"/>
                  <a:pt x="50435" y="995"/>
                  <a:pt x="46851" y="769"/>
                </a:cubicBezTo>
                <a:cubicBezTo>
                  <a:pt x="44148" y="614"/>
                  <a:pt x="41422" y="591"/>
                  <a:pt x="38719" y="507"/>
                </a:cubicBezTo>
                <a:cubicBezTo>
                  <a:pt x="33183" y="353"/>
                  <a:pt x="27658" y="222"/>
                  <a:pt x="22134" y="126"/>
                </a:cubicBezTo>
                <a:cubicBezTo>
                  <a:pt x="18080" y="47"/>
                  <a:pt x="14019" y="1"/>
                  <a:pt x="99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14712" y="604620"/>
            <a:ext cx="962692" cy="329047"/>
          </a:xfrm>
          <a:custGeom>
            <a:avLst/>
            <a:gdLst/>
            <a:ahLst/>
            <a:cxnLst/>
            <a:rect l="l" t="t" r="r" b="b"/>
            <a:pathLst>
              <a:path w="22051" h="7537" extrusionOk="0">
                <a:moveTo>
                  <a:pt x="7966" y="1"/>
                </a:moveTo>
                <a:cubicBezTo>
                  <a:pt x="7370" y="1"/>
                  <a:pt x="6775" y="2"/>
                  <a:pt x="6180" y="6"/>
                </a:cubicBezTo>
                <a:lnTo>
                  <a:pt x="3560" y="6"/>
                </a:lnTo>
                <a:cubicBezTo>
                  <a:pt x="3292" y="6"/>
                  <a:pt x="3021" y="2"/>
                  <a:pt x="2750" y="2"/>
                </a:cubicBezTo>
                <a:cubicBezTo>
                  <a:pt x="2073" y="2"/>
                  <a:pt x="1394" y="26"/>
                  <a:pt x="739" y="196"/>
                </a:cubicBezTo>
                <a:cubicBezTo>
                  <a:pt x="405" y="292"/>
                  <a:pt x="179" y="577"/>
                  <a:pt x="167" y="911"/>
                </a:cubicBezTo>
                <a:cubicBezTo>
                  <a:pt x="72" y="1078"/>
                  <a:pt x="24" y="1256"/>
                  <a:pt x="24" y="1447"/>
                </a:cubicBezTo>
                <a:cubicBezTo>
                  <a:pt x="0" y="2911"/>
                  <a:pt x="24" y="4376"/>
                  <a:pt x="96" y="5840"/>
                </a:cubicBezTo>
                <a:cubicBezTo>
                  <a:pt x="108" y="6400"/>
                  <a:pt x="548" y="6852"/>
                  <a:pt x="1096" y="6888"/>
                </a:cubicBezTo>
                <a:cubicBezTo>
                  <a:pt x="4251" y="7197"/>
                  <a:pt x="7418" y="7388"/>
                  <a:pt x="10597" y="7483"/>
                </a:cubicBezTo>
                <a:cubicBezTo>
                  <a:pt x="12157" y="7519"/>
                  <a:pt x="13716" y="7531"/>
                  <a:pt x="15276" y="7531"/>
                </a:cubicBezTo>
                <a:cubicBezTo>
                  <a:pt x="15644" y="7531"/>
                  <a:pt x="16016" y="7537"/>
                  <a:pt x="16389" y="7537"/>
                </a:cubicBezTo>
                <a:cubicBezTo>
                  <a:pt x="17322" y="7537"/>
                  <a:pt x="18261" y="7500"/>
                  <a:pt x="19146" y="7245"/>
                </a:cubicBezTo>
                <a:cubicBezTo>
                  <a:pt x="20324" y="6912"/>
                  <a:pt x="21456" y="6102"/>
                  <a:pt x="21741" y="4792"/>
                </a:cubicBezTo>
                <a:cubicBezTo>
                  <a:pt x="22051" y="3328"/>
                  <a:pt x="21325" y="1911"/>
                  <a:pt x="20217" y="1042"/>
                </a:cubicBezTo>
                <a:cubicBezTo>
                  <a:pt x="19086" y="161"/>
                  <a:pt x="17538" y="18"/>
                  <a:pt x="16169" y="6"/>
                </a:cubicBezTo>
                <a:lnTo>
                  <a:pt x="11538" y="6"/>
                </a:lnTo>
                <a:cubicBezTo>
                  <a:pt x="10347" y="6"/>
                  <a:pt x="9156" y="1"/>
                  <a:pt x="79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87075" y="3044003"/>
            <a:ext cx="568900" cy="2237532"/>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solidFill>
            <a:schemeClr val="lt2"/>
          </a:solidFill>
          <a:ln>
            <a:noFill/>
          </a:ln>
        </p:spPr>
      </p:sp>
      <p:sp>
        <p:nvSpPr>
          <p:cNvPr id="18" name="Google Shape;18;p2"/>
          <p:cNvSpPr/>
          <p:nvPr/>
        </p:nvSpPr>
        <p:spPr>
          <a:xfrm rot="-5274916">
            <a:off x="362483" y="4599148"/>
            <a:ext cx="584181" cy="889433"/>
          </a:xfrm>
          <a:custGeom>
            <a:avLst/>
            <a:gdLst/>
            <a:ahLst/>
            <a:cxnLst/>
            <a:rect l="l" t="t" r="r" b="b"/>
            <a:pathLst>
              <a:path w="9942" h="15137" extrusionOk="0">
                <a:moveTo>
                  <a:pt x="3296" y="0"/>
                </a:moveTo>
                <a:cubicBezTo>
                  <a:pt x="2604" y="0"/>
                  <a:pt x="1905" y="108"/>
                  <a:pt x="1227" y="335"/>
                </a:cubicBezTo>
                <a:cubicBezTo>
                  <a:pt x="429" y="609"/>
                  <a:pt x="12" y="1228"/>
                  <a:pt x="0" y="2097"/>
                </a:cubicBezTo>
                <a:cubicBezTo>
                  <a:pt x="0" y="2823"/>
                  <a:pt x="24" y="3538"/>
                  <a:pt x="48" y="4252"/>
                </a:cubicBezTo>
                <a:cubicBezTo>
                  <a:pt x="131" y="7562"/>
                  <a:pt x="369" y="10872"/>
                  <a:pt x="750" y="14158"/>
                </a:cubicBezTo>
                <a:cubicBezTo>
                  <a:pt x="808" y="14653"/>
                  <a:pt x="1143" y="15136"/>
                  <a:pt x="1660" y="15136"/>
                </a:cubicBezTo>
                <a:cubicBezTo>
                  <a:pt x="1678" y="15136"/>
                  <a:pt x="1696" y="15136"/>
                  <a:pt x="1715" y="15134"/>
                </a:cubicBezTo>
                <a:cubicBezTo>
                  <a:pt x="1905" y="15123"/>
                  <a:pt x="2084" y="15051"/>
                  <a:pt x="2239" y="14944"/>
                </a:cubicBezTo>
                <a:cubicBezTo>
                  <a:pt x="2411" y="14976"/>
                  <a:pt x="2585" y="14990"/>
                  <a:pt x="2761" y="14990"/>
                </a:cubicBezTo>
                <a:cubicBezTo>
                  <a:pt x="3644" y="14990"/>
                  <a:pt x="4556" y="14623"/>
                  <a:pt x="5310" y="14206"/>
                </a:cubicBezTo>
                <a:cubicBezTo>
                  <a:pt x="6263" y="13658"/>
                  <a:pt x="7096" y="12932"/>
                  <a:pt x="7751" y="12051"/>
                </a:cubicBezTo>
                <a:cubicBezTo>
                  <a:pt x="9132" y="10253"/>
                  <a:pt x="9942" y="7955"/>
                  <a:pt x="9728" y="5621"/>
                </a:cubicBezTo>
                <a:cubicBezTo>
                  <a:pt x="9406" y="2200"/>
                  <a:pt x="6420" y="0"/>
                  <a:pt x="3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684" y="4681037"/>
            <a:ext cx="1240250" cy="543600"/>
          </a:xfrm>
          <a:custGeom>
            <a:avLst/>
            <a:gdLst/>
            <a:ahLst/>
            <a:cxnLst/>
            <a:rect l="l" t="t" r="r" b="b"/>
            <a:pathLst>
              <a:path w="49610" h="21744" extrusionOk="0">
                <a:moveTo>
                  <a:pt x="2503" y="13734"/>
                </a:moveTo>
                <a:cubicBezTo>
                  <a:pt x="3960" y="10456"/>
                  <a:pt x="8070" y="3691"/>
                  <a:pt x="12493" y="1558"/>
                </a:cubicBezTo>
                <a:cubicBezTo>
                  <a:pt x="16916" y="-575"/>
                  <a:pt x="23420" y="-211"/>
                  <a:pt x="29040" y="934"/>
                </a:cubicBezTo>
                <a:cubicBezTo>
                  <a:pt x="34660" y="2079"/>
                  <a:pt x="42829" y="5201"/>
                  <a:pt x="46211" y="8427"/>
                </a:cubicBezTo>
                <a:cubicBezTo>
                  <a:pt x="49593" y="11653"/>
                  <a:pt x="50010" y="18209"/>
                  <a:pt x="49333" y="20290"/>
                </a:cubicBezTo>
                <a:cubicBezTo>
                  <a:pt x="48657" y="22371"/>
                  <a:pt x="49749" y="20759"/>
                  <a:pt x="42152" y="20915"/>
                </a:cubicBezTo>
                <a:cubicBezTo>
                  <a:pt x="34555" y="21071"/>
                  <a:pt x="10359" y="22424"/>
                  <a:pt x="3751" y="21227"/>
                </a:cubicBezTo>
                <a:cubicBezTo>
                  <a:pt x="-2857" y="20030"/>
                  <a:pt x="1046" y="17012"/>
                  <a:pt x="2503" y="13734"/>
                </a:cubicBezTo>
                <a:close/>
              </a:path>
            </a:pathLst>
          </a:custGeom>
          <a:noFill/>
          <a:ln w="19050" cap="flat" cmpd="sng">
            <a:solidFill>
              <a:schemeClr val="dk1"/>
            </a:solidFill>
            <a:prstDash val="solid"/>
            <a:round/>
            <a:headEnd type="none" w="med" len="med"/>
            <a:tailEnd type="none" w="med" len="med"/>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1"/>
        </a:solidFill>
        <a:effectLst/>
      </p:bgPr>
    </p:bg>
    <p:spTree>
      <p:nvGrpSpPr>
        <p:cNvPr id="1" name="Shape 121"/>
        <p:cNvGrpSpPr/>
        <p:nvPr/>
      </p:nvGrpSpPr>
      <p:grpSpPr>
        <a:xfrm>
          <a:off x="0" y="0"/>
          <a:ext cx="0" cy="0"/>
          <a:chOff x="0" y="0"/>
          <a:chExt cx="0" cy="0"/>
        </a:xfrm>
      </p:grpSpPr>
      <p:sp>
        <p:nvSpPr>
          <p:cNvPr id="122" name="Google Shape;122;p11"/>
          <p:cNvSpPr txBox="1">
            <a:spLocks noGrp="1"/>
          </p:cNvSpPr>
          <p:nvPr>
            <p:ph type="title" hasCustomPrompt="1"/>
          </p:nvPr>
        </p:nvSpPr>
        <p:spPr>
          <a:xfrm>
            <a:off x="1144350" y="457188"/>
            <a:ext cx="6855300" cy="17286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2"/>
              </a:buClr>
              <a:buSzPts val="12000"/>
              <a:buNone/>
              <a:defRPr sz="12000"/>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123" name="Google Shape;123;p11"/>
          <p:cNvSpPr txBox="1">
            <a:spLocks noGrp="1"/>
          </p:cNvSpPr>
          <p:nvPr>
            <p:ph type="body" idx="1"/>
          </p:nvPr>
        </p:nvSpPr>
        <p:spPr>
          <a:xfrm>
            <a:off x="1756650" y="2512213"/>
            <a:ext cx="5630700" cy="3795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800"/>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124" name="Google Shape;124;p11"/>
          <p:cNvSpPr/>
          <p:nvPr/>
        </p:nvSpPr>
        <p:spPr>
          <a:xfrm rot="-5400000" flipH="1">
            <a:off x="73572" y="4242085"/>
            <a:ext cx="968800" cy="1486194"/>
          </a:xfrm>
          <a:custGeom>
            <a:avLst/>
            <a:gdLst/>
            <a:ahLst/>
            <a:cxnLst/>
            <a:rect l="l" t="t" r="r" b="b"/>
            <a:pathLst>
              <a:path w="37101" h="33407" extrusionOk="0">
                <a:moveTo>
                  <a:pt x="10562" y="1"/>
                </a:moveTo>
                <a:cubicBezTo>
                  <a:pt x="8319" y="1"/>
                  <a:pt x="6077" y="89"/>
                  <a:pt x="3882" y="474"/>
                </a:cubicBezTo>
                <a:cubicBezTo>
                  <a:pt x="2585" y="701"/>
                  <a:pt x="1299" y="1224"/>
                  <a:pt x="537" y="2391"/>
                </a:cubicBezTo>
                <a:cubicBezTo>
                  <a:pt x="168" y="2951"/>
                  <a:pt x="1" y="3618"/>
                  <a:pt x="60" y="4296"/>
                </a:cubicBezTo>
                <a:cubicBezTo>
                  <a:pt x="144" y="4987"/>
                  <a:pt x="406" y="5654"/>
                  <a:pt x="834" y="6213"/>
                </a:cubicBezTo>
                <a:cubicBezTo>
                  <a:pt x="2394" y="8321"/>
                  <a:pt x="5168" y="8797"/>
                  <a:pt x="7561" y="8892"/>
                </a:cubicBezTo>
                <a:cubicBezTo>
                  <a:pt x="8315" y="8925"/>
                  <a:pt x="9073" y="8933"/>
                  <a:pt x="9833" y="8933"/>
                </a:cubicBezTo>
                <a:cubicBezTo>
                  <a:pt x="10440" y="8933"/>
                  <a:pt x="11049" y="8928"/>
                  <a:pt x="11657" y="8928"/>
                </a:cubicBezTo>
                <a:cubicBezTo>
                  <a:pt x="13122" y="8928"/>
                  <a:pt x="14586" y="8928"/>
                  <a:pt x="16051" y="8940"/>
                </a:cubicBezTo>
                <a:cubicBezTo>
                  <a:pt x="16717" y="8940"/>
                  <a:pt x="17372" y="8964"/>
                  <a:pt x="18027" y="9035"/>
                </a:cubicBezTo>
                <a:lnTo>
                  <a:pt x="18265" y="9059"/>
                </a:lnTo>
                <a:lnTo>
                  <a:pt x="18325" y="9071"/>
                </a:lnTo>
                <a:lnTo>
                  <a:pt x="18396" y="9071"/>
                </a:lnTo>
                <a:cubicBezTo>
                  <a:pt x="18563" y="9106"/>
                  <a:pt x="18718" y="9130"/>
                  <a:pt x="18884" y="9166"/>
                </a:cubicBezTo>
                <a:cubicBezTo>
                  <a:pt x="19194" y="9237"/>
                  <a:pt x="19503" y="9321"/>
                  <a:pt x="19801" y="9428"/>
                </a:cubicBezTo>
                <a:lnTo>
                  <a:pt x="20015" y="9511"/>
                </a:lnTo>
                <a:lnTo>
                  <a:pt x="20051" y="9535"/>
                </a:lnTo>
                <a:lnTo>
                  <a:pt x="20146" y="9571"/>
                </a:lnTo>
                <a:cubicBezTo>
                  <a:pt x="20289" y="9642"/>
                  <a:pt x="20432" y="9714"/>
                  <a:pt x="20575" y="9797"/>
                </a:cubicBezTo>
                <a:cubicBezTo>
                  <a:pt x="20813" y="9940"/>
                  <a:pt x="21027" y="10118"/>
                  <a:pt x="21206" y="10321"/>
                </a:cubicBezTo>
                <a:cubicBezTo>
                  <a:pt x="21254" y="10380"/>
                  <a:pt x="21301" y="10428"/>
                  <a:pt x="21349" y="10488"/>
                </a:cubicBezTo>
                <a:cubicBezTo>
                  <a:pt x="21349" y="10499"/>
                  <a:pt x="21361" y="10499"/>
                  <a:pt x="21361" y="10511"/>
                </a:cubicBezTo>
                <a:lnTo>
                  <a:pt x="21408" y="10583"/>
                </a:lnTo>
                <a:cubicBezTo>
                  <a:pt x="21456" y="10642"/>
                  <a:pt x="21492" y="10702"/>
                  <a:pt x="21527" y="10761"/>
                </a:cubicBezTo>
                <a:cubicBezTo>
                  <a:pt x="21539" y="10785"/>
                  <a:pt x="21551" y="10821"/>
                  <a:pt x="21563" y="10845"/>
                </a:cubicBezTo>
                <a:lnTo>
                  <a:pt x="21611" y="10928"/>
                </a:lnTo>
                <a:cubicBezTo>
                  <a:pt x="21611" y="10940"/>
                  <a:pt x="21623" y="10952"/>
                  <a:pt x="21623" y="10964"/>
                </a:cubicBezTo>
                <a:cubicBezTo>
                  <a:pt x="21635" y="10999"/>
                  <a:pt x="21647" y="11035"/>
                  <a:pt x="21658" y="11071"/>
                </a:cubicBezTo>
                <a:cubicBezTo>
                  <a:pt x="21682" y="11142"/>
                  <a:pt x="21682" y="11202"/>
                  <a:pt x="21706" y="11273"/>
                </a:cubicBezTo>
                <a:lnTo>
                  <a:pt x="21706" y="11357"/>
                </a:lnTo>
                <a:cubicBezTo>
                  <a:pt x="21706" y="11416"/>
                  <a:pt x="21706" y="11488"/>
                  <a:pt x="21706" y="11547"/>
                </a:cubicBezTo>
                <a:cubicBezTo>
                  <a:pt x="21706" y="11547"/>
                  <a:pt x="21682" y="11654"/>
                  <a:pt x="21670" y="11690"/>
                </a:cubicBezTo>
                <a:cubicBezTo>
                  <a:pt x="21670" y="11714"/>
                  <a:pt x="21635" y="11809"/>
                  <a:pt x="21635" y="11821"/>
                </a:cubicBezTo>
                <a:cubicBezTo>
                  <a:pt x="21599" y="11881"/>
                  <a:pt x="21575" y="11940"/>
                  <a:pt x="21539" y="11988"/>
                </a:cubicBezTo>
                <a:cubicBezTo>
                  <a:pt x="21516" y="12023"/>
                  <a:pt x="21492" y="12059"/>
                  <a:pt x="21468" y="12095"/>
                </a:cubicBezTo>
                <a:lnTo>
                  <a:pt x="21456" y="12119"/>
                </a:lnTo>
                <a:cubicBezTo>
                  <a:pt x="21361" y="12226"/>
                  <a:pt x="21266" y="12333"/>
                  <a:pt x="21158" y="12428"/>
                </a:cubicBezTo>
                <a:lnTo>
                  <a:pt x="21099" y="12476"/>
                </a:lnTo>
                <a:lnTo>
                  <a:pt x="21063" y="12500"/>
                </a:lnTo>
                <a:cubicBezTo>
                  <a:pt x="21004" y="12547"/>
                  <a:pt x="20932" y="12595"/>
                  <a:pt x="20873" y="12643"/>
                </a:cubicBezTo>
                <a:cubicBezTo>
                  <a:pt x="20754" y="12714"/>
                  <a:pt x="20634" y="12785"/>
                  <a:pt x="20504" y="12845"/>
                </a:cubicBezTo>
                <a:lnTo>
                  <a:pt x="20420" y="12881"/>
                </a:lnTo>
                <a:lnTo>
                  <a:pt x="20384" y="12893"/>
                </a:lnTo>
                <a:cubicBezTo>
                  <a:pt x="20313" y="12928"/>
                  <a:pt x="20242" y="12952"/>
                  <a:pt x="20158" y="12976"/>
                </a:cubicBezTo>
                <a:cubicBezTo>
                  <a:pt x="19884" y="13071"/>
                  <a:pt x="19611" y="13143"/>
                  <a:pt x="19325" y="13190"/>
                </a:cubicBezTo>
                <a:lnTo>
                  <a:pt x="19218" y="13190"/>
                </a:lnTo>
                <a:cubicBezTo>
                  <a:pt x="19146" y="13202"/>
                  <a:pt x="19063" y="13214"/>
                  <a:pt x="19003" y="13214"/>
                </a:cubicBezTo>
                <a:cubicBezTo>
                  <a:pt x="18849" y="13238"/>
                  <a:pt x="18694" y="13238"/>
                  <a:pt x="18539" y="13250"/>
                </a:cubicBezTo>
                <a:cubicBezTo>
                  <a:pt x="18329" y="13258"/>
                  <a:pt x="18118" y="13267"/>
                  <a:pt x="17908" y="13267"/>
                </a:cubicBezTo>
                <a:cubicBezTo>
                  <a:pt x="17820" y="13267"/>
                  <a:pt x="17733" y="13265"/>
                  <a:pt x="17646" y="13262"/>
                </a:cubicBezTo>
                <a:cubicBezTo>
                  <a:pt x="17113" y="13262"/>
                  <a:pt x="16579" y="13246"/>
                  <a:pt x="16040" y="13246"/>
                </a:cubicBezTo>
                <a:cubicBezTo>
                  <a:pt x="15905" y="13246"/>
                  <a:pt x="15770" y="13247"/>
                  <a:pt x="15634" y="13250"/>
                </a:cubicBezTo>
                <a:cubicBezTo>
                  <a:pt x="14122" y="13274"/>
                  <a:pt x="12610" y="13393"/>
                  <a:pt x="11109" y="13607"/>
                </a:cubicBezTo>
                <a:cubicBezTo>
                  <a:pt x="10002" y="13762"/>
                  <a:pt x="8788" y="14059"/>
                  <a:pt x="8133" y="15095"/>
                </a:cubicBezTo>
                <a:cubicBezTo>
                  <a:pt x="7371" y="16286"/>
                  <a:pt x="7954" y="17762"/>
                  <a:pt x="8871" y="18643"/>
                </a:cubicBezTo>
                <a:cubicBezTo>
                  <a:pt x="9800" y="19560"/>
                  <a:pt x="11098" y="20036"/>
                  <a:pt x="12336" y="20239"/>
                </a:cubicBezTo>
                <a:cubicBezTo>
                  <a:pt x="13129" y="20370"/>
                  <a:pt x="13927" y="20416"/>
                  <a:pt x="14724" y="20416"/>
                </a:cubicBezTo>
                <a:cubicBezTo>
                  <a:pt x="15231" y="20416"/>
                  <a:pt x="15737" y="20397"/>
                  <a:pt x="16241" y="20370"/>
                </a:cubicBezTo>
                <a:cubicBezTo>
                  <a:pt x="17477" y="20318"/>
                  <a:pt x="18712" y="20258"/>
                  <a:pt x="19940" y="20258"/>
                </a:cubicBezTo>
                <a:cubicBezTo>
                  <a:pt x="20132" y="20258"/>
                  <a:pt x="20324" y="20259"/>
                  <a:pt x="20515" y="20263"/>
                </a:cubicBezTo>
                <a:cubicBezTo>
                  <a:pt x="22004" y="20286"/>
                  <a:pt x="23492" y="20382"/>
                  <a:pt x="24980" y="20536"/>
                </a:cubicBezTo>
                <a:lnTo>
                  <a:pt x="25516" y="20596"/>
                </a:lnTo>
                <a:lnTo>
                  <a:pt x="25695" y="20608"/>
                </a:lnTo>
                <a:lnTo>
                  <a:pt x="25814" y="20632"/>
                </a:lnTo>
                <a:cubicBezTo>
                  <a:pt x="26064" y="20667"/>
                  <a:pt x="26314" y="20727"/>
                  <a:pt x="26552" y="20798"/>
                </a:cubicBezTo>
                <a:cubicBezTo>
                  <a:pt x="26671" y="20834"/>
                  <a:pt x="26790" y="20882"/>
                  <a:pt x="26897" y="20917"/>
                </a:cubicBezTo>
                <a:lnTo>
                  <a:pt x="26933" y="20941"/>
                </a:lnTo>
                <a:lnTo>
                  <a:pt x="26969" y="20953"/>
                </a:lnTo>
                <a:cubicBezTo>
                  <a:pt x="27028" y="20977"/>
                  <a:pt x="27088" y="21013"/>
                  <a:pt x="27147" y="21036"/>
                </a:cubicBezTo>
                <a:cubicBezTo>
                  <a:pt x="27242" y="21096"/>
                  <a:pt x="27326" y="21167"/>
                  <a:pt x="27421" y="21227"/>
                </a:cubicBezTo>
                <a:cubicBezTo>
                  <a:pt x="27433" y="21239"/>
                  <a:pt x="27457" y="21251"/>
                  <a:pt x="27469" y="21275"/>
                </a:cubicBezTo>
                <a:cubicBezTo>
                  <a:pt x="27516" y="21310"/>
                  <a:pt x="27564" y="21358"/>
                  <a:pt x="27600" y="21406"/>
                </a:cubicBezTo>
                <a:lnTo>
                  <a:pt x="27623" y="21429"/>
                </a:lnTo>
                <a:cubicBezTo>
                  <a:pt x="27623" y="21429"/>
                  <a:pt x="27635" y="21441"/>
                  <a:pt x="27635" y="21453"/>
                </a:cubicBezTo>
                <a:cubicBezTo>
                  <a:pt x="27671" y="21501"/>
                  <a:pt x="27695" y="21548"/>
                  <a:pt x="27719" y="21596"/>
                </a:cubicBezTo>
                <a:lnTo>
                  <a:pt x="27754" y="21656"/>
                </a:lnTo>
                <a:cubicBezTo>
                  <a:pt x="27766" y="21715"/>
                  <a:pt x="27778" y="21787"/>
                  <a:pt x="27802" y="21846"/>
                </a:cubicBezTo>
                <a:cubicBezTo>
                  <a:pt x="27802" y="21870"/>
                  <a:pt x="27814" y="21929"/>
                  <a:pt x="27814" y="21953"/>
                </a:cubicBezTo>
                <a:cubicBezTo>
                  <a:pt x="27814" y="21977"/>
                  <a:pt x="27814" y="22120"/>
                  <a:pt x="27814" y="22120"/>
                </a:cubicBezTo>
                <a:cubicBezTo>
                  <a:pt x="27814" y="22168"/>
                  <a:pt x="27802" y="22227"/>
                  <a:pt x="27790" y="22275"/>
                </a:cubicBezTo>
                <a:cubicBezTo>
                  <a:pt x="27778" y="22322"/>
                  <a:pt x="27766" y="22346"/>
                  <a:pt x="27754" y="22394"/>
                </a:cubicBezTo>
                <a:lnTo>
                  <a:pt x="27754" y="22418"/>
                </a:lnTo>
                <a:lnTo>
                  <a:pt x="27754" y="22441"/>
                </a:lnTo>
                <a:cubicBezTo>
                  <a:pt x="27719" y="22501"/>
                  <a:pt x="27695" y="22572"/>
                  <a:pt x="27659" y="22632"/>
                </a:cubicBezTo>
                <a:cubicBezTo>
                  <a:pt x="27635" y="22656"/>
                  <a:pt x="27623" y="22679"/>
                  <a:pt x="27612" y="22715"/>
                </a:cubicBezTo>
                <a:lnTo>
                  <a:pt x="27564" y="22787"/>
                </a:lnTo>
                <a:cubicBezTo>
                  <a:pt x="27481" y="22882"/>
                  <a:pt x="27385" y="22977"/>
                  <a:pt x="27290" y="23072"/>
                </a:cubicBezTo>
                <a:lnTo>
                  <a:pt x="27254" y="23108"/>
                </a:lnTo>
                <a:cubicBezTo>
                  <a:pt x="27231" y="23120"/>
                  <a:pt x="27207" y="23132"/>
                  <a:pt x="27183" y="23156"/>
                </a:cubicBezTo>
                <a:cubicBezTo>
                  <a:pt x="27123" y="23191"/>
                  <a:pt x="27064" y="23239"/>
                  <a:pt x="26992" y="23275"/>
                </a:cubicBezTo>
                <a:cubicBezTo>
                  <a:pt x="26933" y="23311"/>
                  <a:pt x="26861" y="23346"/>
                  <a:pt x="26802" y="23382"/>
                </a:cubicBezTo>
                <a:lnTo>
                  <a:pt x="26730" y="23418"/>
                </a:lnTo>
                <a:lnTo>
                  <a:pt x="26647" y="23453"/>
                </a:lnTo>
                <a:cubicBezTo>
                  <a:pt x="26349" y="23561"/>
                  <a:pt x="26040" y="23644"/>
                  <a:pt x="25730" y="23692"/>
                </a:cubicBezTo>
                <a:lnTo>
                  <a:pt x="25516" y="23727"/>
                </a:lnTo>
                <a:lnTo>
                  <a:pt x="25433" y="23739"/>
                </a:lnTo>
                <a:lnTo>
                  <a:pt x="25409" y="23739"/>
                </a:lnTo>
                <a:cubicBezTo>
                  <a:pt x="25242" y="23763"/>
                  <a:pt x="25076" y="23787"/>
                  <a:pt x="24921" y="23799"/>
                </a:cubicBezTo>
                <a:cubicBezTo>
                  <a:pt x="24325" y="23858"/>
                  <a:pt x="23718" y="23870"/>
                  <a:pt x="23123" y="23906"/>
                </a:cubicBezTo>
                <a:cubicBezTo>
                  <a:pt x="21932" y="23965"/>
                  <a:pt x="20682" y="24037"/>
                  <a:pt x="19551" y="24489"/>
                </a:cubicBezTo>
                <a:cubicBezTo>
                  <a:pt x="18348" y="24965"/>
                  <a:pt x="17051" y="25894"/>
                  <a:pt x="17003" y="27371"/>
                </a:cubicBezTo>
                <a:cubicBezTo>
                  <a:pt x="16944" y="28740"/>
                  <a:pt x="18039" y="29883"/>
                  <a:pt x="19063" y="30550"/>
                </a:cubicBezTo>
                <a:cubicBezTo>
                  <a:pt x="20194" y="31300"/>
                  <a:pt x="21516" y="31764"/>
                  <a:pt x="22801" y="32097"/>
                </a:cubicBezTo>
                <a:cubicBezTo>
                  <a:pt x="25564" y="32812"/>
                  <a:pt x="28409" y="32800"/>
                  <a:pt x="31231" y="32871"/>
                </a:cubicBezTo>
                <a:cubicBezTo>
                  <a:pt x="32660" y="32907"/>
                  <a:pt x="34089" y="32966"/>
                  <a:pt x="35505" y="33133"/>
                </a:cubicBezTo>
                <a:lnTo>
                  <a:pt x="35624" y="33133"/>
                </a:lnTo>
                <a:cubicBezTo>
                  <a:pt x="35744" y="33300"/>
                  <a:pt x="35922" y="33407"/>
                  <a:pt x="36125" y="33407"/>
                </a:cubicBezTo>
                <a:cubicBezTo>
                  <a:pt x="36470" y="33395"/>
                  <a:pt x="36744" y="33109"/>
                  <a:pt x="36744" y="32764"/>
                </a:cubicBezTo>
                <a:cubicBezTo>
                  <a:pt x="36910" y="29645"/>
                  <a:pt x="37017" y="26513"/>
                  <a:pt x="37053" y="23382"/>
                </a:cubicBezTo>
                <a:cubicBezTo>
                  <a:pt x="37101" y="20263"/>
                  <a:pt x="37077" y="17131"/>
                  <a:pt x="36994" y="14012"/>
                </a:cubicBezTo>
                <a:cubicBezTo>
                  <a:pt x="36910" y="10892"/>
                  <a:pt x="36756" y="7785"/>
                  <a:pt x="36541" y="4677"/>
                </a:cubicBezTo>
                <a:cubicBezTo>
                  <a:pt x="36494" y="3891"/>
                  <a:pt x="36434" y="3106"/>
                  <a:pt x="36375" y="2320"/>
                </a:cubicBezTo>
                <a:cubicBezTo>
                  <a:pt x="36351" y="1951"/>
                  <a:pt x="36327" y="1546"/>
                  <a:pt x="36125" y="1224"/>
                </a:cubicBezTo>
                <a:cubicBezTo>
                  <a:pt x="35922" y="915"/>
                  <a:pt x="35589" y="701"/>
                  <a:pt x="35220" y="653"/>
                </a:cubicBezTo>
                <a:cubicBezTo>
                  <a:pt x="34862" y="605"/>
                  <a:pt x="34505" y="582"/>
                  <a:pt x="34148" y="582"/>
                </a:cubicBezTo>
                <a:lnTo>
                  <a:pt x="33029" y="558"/>
                </a:lnTo>
                <a:lnTo>
                  <a:pt x="30755" y="498"/>
                </a:lnTo>
                <a:lnTo>
                  <a:pt x="21766" y="260"/>
                </a:lnTo>
                <a:cubicBezTo>
                  <a:pt x="18765" y="177"/>
                  <a:pt x="15777" y="81"/>
                  <a:pt x="12776" y="22"/>
                </a:cubicBezTo>
                <a:cubicBezTo>
                  <a:pt x="12039" y="10"/>
                  <a:pt x="11301" y="1"/>
                  <a:pt x="105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1"/>
          <p:cNvSpPr/>
          <p:nvPr/>
        </p:nvSpPr>
        <p:spPr>
          <a:xfrm rot="-5400000" flipH="1">
            <a:off x="55077" y="4509938"/>
            <a:ext cx="1152958" cy="1493757"/>
          </a:xfrm>
          <a:custGeom>
            <a:avLst/>
            <a:gdLst/>
            <a:ahLst/>
            <a:cxnLst/>
            <a:rect l="l" t="t" r="r" b="b"/>
            <a:pathLst>
              <a:path w="34327" h="33577" fill="none" extrusionOk="0">
                <a:moveTo>
                  <a:pt x="33779" y="33576"/>
                </a:moveTo>
                <a:cubicBezTo>
                  <a:pt x="26635" y="33552"/>
                  <a:pt x="19063" y="32933"/>
                  <a:pt x="12062" y="31445"/>
                </a:cubicBezTo>
                <a:cubicBezTo>
                  <a:pt x="10538" y="31112"/>
                  <a:pt x="9014" y="30552"/>
                  <a:pt x="7871" y="29445"/>
                </a:cubicBezTo>
                <a:cubicBezTo>
                  <a:pt x="5716" y="27385"/>
                  <a:pt x="5942" y="24599"/>
                  <a:pt x="8133" y="22682"/>
                </a:cubicBezTo>
                <a:cubicBezTo>
                  <a:pt x="10478" y="20658"/>
                  <a:pt x="14324" y="20849"/>
                  <a:pt x="16193" y="18193"/>
                </a:cubicBezTo>
                <a:cubicBezTo>
                  <a:pt x="19110" y="14050"/>
                  <a:pt x="14396" y="10859"/>
                  <a:pt x="10955" y="10062"/>
                </a:cubicBezTo>
                <a:cubicBezTo>
                  <a:pt x="8085" y="9395"/>
                  <a:pt x="156" y="10502"/>
                  <a:pt x="72" y="5585"/>
                </a:cubicBezTo>
                <a:cubicBezTo>
                  <a:pt x="1" y="1572"/>
                  <a:pt x="4859" y="977"/>
                  <a:pt x="7621" y="870"/>
                </a:cubicBezTo>
                <a:lnTo>
                  <a:pt x="34327" y="1"/>
                </a:lnTo>
              </a:path>
            </a:pathLst>
          </a:custGeom>
          <a:no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1"/>
          <p:cNvSpPr/>
          <p:nvPr/>
        </p:nvSpPr>
        <p:spPr>
          <a:xfrm flipH="1">
            <a:off x="8592451" y="10256"/>
            <a:ext cx="575057" cy="681471"/>
          </a:xfrm>
          <a:custGeom>
            <a:avLst/>
            <a:gdLst/>
            <a:ahLst/>
            <a:cxnLst/>
            <a:rect l="l" t="t" r="r" b="b"/>
            <a:pathLst>
              <a:path w="21932" h="25993" extrusionOk="0">
                <a:moveTo>
                  <a:pt x="1831" y="0"/>
                </a:moveTo>
                <a:cubicBezTo>
                  <a:pt x="1681" y="0"/>
                  <a:pt x="1532" y="30"/>
                  <a:pt x="1405" y="85"/>
                </a:cubicBezTo>
                <a:cubicBezTo>
                  <a:pt x="1012" y="263"/>
                  <a:pt x="762" y="656"/>
                  <a:pt x="762" y="1085"/>
                </a:cubicBezTo>
                <a:cubicBezTo>
                  <a:pt x="453" y="7264"/>
                  <a:pt x="226" y="13444"/>
                  <a:pt x="95" y="19623"/>
                </a:cubicBezTo>
                <a:cubicBezTo>
                  <a:pt x="60" y="21385"/>
                  <a:pt x="24" y="23135"/>
                  <a:pt x="0" y="24897"/>
                </a:cubicBezTo>
                <a:cubicBezTo>
                  <a:pt x="0" y="25481"/>
                  <a:pt x="464" y="25969"/>
                  <a:pt x="1060" y="25993"/>
                </a:cubicBezTo>
                <a:cubicBezTo>
                  <a:pt x="1512" y="25993"/>
                  <a:pt x="1953" y="25957"/>
                  <a:pt x="2405" y="25921"/>
                </a:cubicBezTo>
                <a:cubicBezTo>
                  <a:pt x="2584" y="25898"/>
                  <a:pt x="2762" y="25838"/>
                  <a:pt x="2917" y="25743"/>
                </a:cubicBezTo>
                <a:cubicBezTo>
                  <a:pt x="7477" y="25659"/>
                  <a:pt x="12037" y="25505"/>
                  <a:pt x="16597" y="25374"/>
                </a:cubicBezTo>
                <a:lnTo>
                  <a:pt x="20610" y="25267"/>
                </a:lnTo>
                <a:cubicBezTo>
                  <a:pt x="21562" y="25243"/>
                  <a:pt x="21931" y="24112"/>
                  <a:pt x="21348" y="23397"/>
                </a:cubicBezTo>
                <a:lnTo>
                  <a:pt x="6727" y="5431"/>
                </a:lnTo>
                <a:cubicBezTo>
                  <a:pt x="5334" y="3728"/>
                  <a:pt x="3941" y="2014"/>
                  <a:pt x="2560" y="311"/>
                </a:cubicBezTo>
                <a:cubicBezTo>
                  <a:pt x="2384" y="96"/>
                  <a:pt x="2104" y="0"/>
                  <a:pt x="18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1"/>
          <p:cNvSpPr/>
          <p:nvPr/>
        </p:nvSpPr>
        <p:spPr>
          <a:xfrm flipH="1">
            <a:off x="7759861" y="-185296"/>
            <a:ext cx="1417637" cy="830911"/>
          </a:xfrm>
          <a:custGeom>
            <a:avLst/>
            <a:gdLst/>
            <a:ahLst/>
            <a:cxnLst/>
            <a:rect l="l" t="t" r="r" b="b"/>
            <a:pathLst>
              <a:path w="54067" h="31693" extrusionOk="0">
                <a:moveTo>
                  <a:pt x="9961" y="1"/>
                </a:moveTo>
                <a:cubicBezTo>
                  <a:pt x="8514" y="1"/>
                  <a:pt x="7066" y="7"/>
                  <a:pt x="5620" y="19"/>
                </a:cubicBezTo>
                <a:cubicBezTo>
                  <a:pt x="4274" y="31"/>
                  <a:pt x="2941" y="102"/>
                  <a:pt x="1596" y="186"/>
                </a:cubicBezTo>
                <a:cubicBezTo>
                  <a:pt x="1262" y="210"/>
                  <a:pt x="953" y="412"/>
                  <a:pt x="810" y="722"/>
                </a:cubicBezTo>
                <a:cubicBezTo>
                  <a:pt x="655" y="769"/>
                  <a:pt x="512" y="864"/>
                  <a:pt x="405" y="984"/>
                </a:cubicBezTo>
                <a:cubicBezTo>
                  <a:pt x="0" y="1424"/>
                  <a:pt x="0" y="2091"/>
                  <a:pt x="405" y="2531"/>
                </a:cubicBezTo>
                <a:cubicBezTo>
                  <a:pt x="4108" y="6568"/>
                  <a:pt x="7787" y="10616"/>
                  <a:pt x="11382" y="14747"/>
                </a:cubicBezTo>
                <a:cubicBezTo>
                  <a:pt x="14978" y="18879"/>
                  <a:pt x="18491" y="23046"/>
                  <a:pt x="21908" y="27320"/>
                </a:cubicBezTo>
                <a:cubicBezTo>
                  <a:pt x="22765" y="28392"/>
                  <a:pt x="23610" y="29463"/>
                  <a:pt x="24467" y="30547"/>
                </a:cubicBezTo>
                <a:cubicBezTo>
                  <a:pt x="24908" y="31106"/>
                  <a:pt x="25444" y="31559"/>
                  <a:pt x="26158" y="31654"/>
                </a:cubicBezTo>
                <a:cubicBezTo>
                  <a:pt x="26348" y="31682"/>
                  <a:pt x="26540" y="31692"/>
                  <a:pt x="26734" y="31692"/>
                </a:cubicBezTo>
                <a:cubicBezTo>
                  <a:pt x="27209" y="31692"/>
                  <a:pt x="27690" y="31628"/>
                  <a:pt x="28146" y="31594"/>
                </a:cubicBezTo>
                <a:cubicBezTo>
                  <a:pt x="30885" y="31416"/>
                  <a:pt x="33623" y="31190"/>
                  <a:pt x="36338" y="30690"/>
                </a:cubicBezTo>
                <a:cubicBezTo>
                  <a:pt x="38755" y="30249"/>
                  <a:pt x="41267" y="29499"/>
                  <a:pt x="43029" y="27606"/>
                </a:cubicBezTo>
                <a:cubicBezTo>
                  <a:pt x="44744" y="25748"/>
                  <a:pt x="45613" y="22653"/>
                  <a:pt x="43613" y="20641"/>
                </a:cubicBezTo>
                <a:cubicBezTo>
                  <a:pt x="42720" y="19748"/>
                  <a:pt x="41529" y="19295"/>
                  <a:pt x="40327" y="19129"/>
                </a:cubicBezTo>
                <a:cubicBezTo>
                  <a:pt x="38969" y="18926"/>
                  <a:pt x="37588" y="18902"/>
                  <a:pt x="36219" y="18831"/>
                </a:cubicBezTo>
                <a:cubicBezTo>
                  <a:pt x="35564" y="18783"/>
                  <a:pt x="34921" y="18771"/>
                  <a:pt x="34278" y="18712"/>
                </a:cubicBezTo>
                <a:lnTo>
                  <a:pt x="34108" y="18694"/>
                </a:lnTo>
                <a:lnTo>
                  <a:pt x="34108" y="18694"/>
                </a:lnTo>
                <a:cubicBezTo>
                  <a:pt x="34114" y="18695"/>
                  <a:pt x="34116" y="18696"/>
                  <a:pt x="34114" y="18696"/>
                </a:cubicBezTo>
                <a:cubicBezTo>
                  <a:pt x="34110" y="18696"/>
                  <a:pt x="34094" y="18694"/>
                  <a:pt x="34060" y="18689"/>
                </a:cubicBezTo>
                <a:lnTo>
                  <a:pt x="34060" y="18689"/>
                </a:lnTo>
                <a:lnTo>
                  <a:pt x="34108" y="18694"/>
                </a:lnTo>
                <a:lnTo>
                  <a:pt x="34108" y="18694"/>
                </a:lnTo>
                <a:cubicBezTo>
                  <a:pt x="34097" y="18692"/>
                  <a:pt x="34073" y="18688"/>
                  <a:pt x="34055" y="18688"/>
                </a:cubicBezTo>
                <a:lnTo>
                  <a:pt x="34055" y="18688"/>
                </a:lnTo>
                <a:cubicBezTo>
                  <a:pt x="34056" y="18688"/>
                  <a:pt x="34058" y="18689"/>
                  <a:pt x="34060" y="18689"/>
                </a:cubicBezTo>
                <a:lnTo>
                  <a:pt x="34060" y="18689"/>
                </a:lnTo>
                <a:lnTo>
                  <a:pt x="34052" y="18688"/>
                </a:lnTo>
                <a:cubicBezTo>
                  <a:pt x="34053" y="18688"/>
                  <a:pt x="34054" y="18688"/>
                  <a:pt x="34055" y="18688"/>
                </a:cubicBezTo>
                <a:lnTo>
                  <a:pt x="34055" y="18688"/>
                </a:lnTo>
                <a:cubicBezTo>
                  <a:pt x="34036" y="18685"/>
                  <a:pt x="34011" y="18681"/>
                  <a:pt x="33981" y="18676"/>
                </a:cubicBezTo>
                <a:cubicBezTo>
                  <a:pt x="33850" y="18652"/>
                  <a:pt x="33719" y="18617"/>
                  <a:pt x="33588" y="18581"/>
                </a:cubicBezTo>
                <a:cubicBezTo>
                  <a:pt x="33338" y="18533"/>
                  <a:pt x="33099" y="18426"/>
                  <a:pt x="32885" y="18283"/>
                </a:cubicBezTo>
                <a:cubicBezTo>
                  <a:pt x="32873" y="18271"/>
                  <a:pt x="32838" y="18248"/>
                  <a:pt x="32826" y="18224"/>
                </a:cubicBezTo>
                <a:cubicBezTo>
                  <a:pt x="32802" y="18212"/>
                  <a:pt x="32778" y="18188"/>
                  <a:pt x="32754" y="18164"/>
                </a:cubicBezTo>
                <a:cubicBezTo>
                  <a:pt x="32707" y="18117"/>
                  <a:pt x="32659" y="18069"/>
                  <a:pt x="32611" y="18009"/>
                </a:cubicBezTo>
                <a:cubicBezTo>
                  <a:pt x="32611" y="18009"/>
                  <a:pt x="32611" y="18009"/>
                  <a:pt x="32599" y="17998"/>
                </a:cubicBezTo>
                <a:cubicBezTo>
                  <a:pt x="32552" y="17914"/>
                  <a:pt x="32504" y="17831"/>
                  <a:pt x="32457" y="17748"/>
                </a:cubicBezTo>
                <a:cubicBezTo>
                  <a:pt x="32457" y="17724"/>
                  <a:pt x="32445" y="17700"/>
                  <a:pt x="32445" y="17676"/>
                </a:cubicBezTo>
                <a:cubicBezTo>
                  <a:pt x="32433" y="17640"/>
                  <a:pt x="32433" y="17617"/>
                  <a:pt x="32421" y="17593"/>
                </a:cubicBezTo>
                <a:lnTo>
                  <a:pt x="32421" y="17497"/>
                </a:lnTo>
                <a:cubicBezTo>
                  <a:pt x="32421" y="17486"/>
                  <a:pt x="32421" y="17474"/>
                  <a:pt x="32421" y="17474"/>
                </a:cubicBezTo>
                <a:lnTo>
                  <a:pt x="32457" y="17355"/>
                </a:lnTo>
                <a:cubicBezTo>
                  <a:pt x="32468" y="17331"/>
                  <a:pt x="32480" y="17307"/>
                  <a:pt x="32492" y="17295"/>
                </a:cubicBezTo>
                <a:cubicBezTo>
                  <a:pt x="32516" y="17247"/>
                  <a:pt x="32540" y="17212"/>
                  <a:pt x="32564" y="17164"/>
                </a:cubicBezTo>
                <a:lnTo>
                  <a:pt x="32599" y="17128"/>
                </a:lnTo>
                <a:cubicBezTo>
                  <a:pt x="32659" y="17081"/>
                  <a:pt x="32730" y="17021"/>
                  <a:pt x="32790" y="16962"/>
                </a:cubicBezTo>
                <a:cubicBezTo>
                  <a:pt x="32861" y="16914"/>
                  <a:pt x="32944" y="16867"/>
                  <a:pt x="33026" y="16820"/>
                </a:cubicBezTo>
                <a:lnTo>
                  <a:pt x="33026" y="16820"/>
                </a:lnTo>
                <a:cubicBezTo>
                  <a:pt x="33031" y="16819"/>
                  <a:pt x="33244" y="16724"/>
                  <a:pt x="33278" y="16724"/>
                </a:cubicBezTo>
                <a:cubicBezTo>
                  <a:pt x="33507" y="16651"/>
                  <a:pt x="33746" y="16614"/>
                  <a:pt x="33985" y="16614"/>
                </a:cubicBezTo>
                <a:cubicBezTo>
                  <a:pt x="34019" y="16614"/>
                  <a:pt x="34053" y="16615"/>
                  <a:pt x="34088" y="16616"/>
                </a:cubicBezTo>
                <a:cubicBezTo>
                  <a:pt x="34145" y="16615"/>
                  <a:pt x="34203" y="16615"/>
                  <a:pt x="34260" y="16615"/>
                </a:cubicBezTo>
                <a:cubicBezTo>
                  <a:pt x="34848" y="16615"/>
                  <a:pt x="35443" y="16666"/>
                  <a:pt x="36028" y="16688"/>
                </a:cubicBezTo>
                <a:cubicBezTo>
                  <a:pt x="36745" y="16719"/>
                  <a:pt x="37465" y="16734"/>
                  <a:pt x="38186" y="16734"/>
                </a:cubicBezTo>
                <a:cubicBezTo>
                  <a:pt x="38831" y="16734"/>
                  <a:pt x="39478" y="16722"/>
                  <a:pt x="40124" y="16700"/>
                </a:cubicBezTo>
                <a:cubicBezTo>
                  <a:pt x="41481" y="16664"/>
                  <a:pt x="42839" y="16569"/>
                  <a:pt x="44196" y="16414"/>
                </a:cubicBezTo>
                <a:cubicBezTo>
                  <a:pt x="45482" y="16295"/>
                  <a:pt x="46756" y="16069"/>
                  <a:pt x="48006" y="15759"/>
                </a:cubicBezTo>
                <a:cubicBezTo>
                  <a:pt x="51209" y="14878"/>
                  <a:pt x="54066" y="11854"/>
                  <a:pt x="53924" y="8103"/>
                </a:cubicBezTo>
                <a:cubicBezTo>
                  <a:pt x="53757" y="4186"/>
                  <a:pt x="50435" y="995"/>
                  <a:pt x="46851" y="769"/>
                </a:cubicBezTo>
                <a:cubicBezTo>
                  <a:pt x="44148" y="614"/>
                  <a:pt x="41422" y="591"/>
                  <a:pt x="38719" y="507"/>
                </a:cubicBezTo>
                <a:cubicBezTo>
                  <a:pt x="33183" y="353"/>
                  <a:pt x="27658" y="222"/>
                  <a:pt x="22134" y="126"/>
                </a:cubicBezTo>
                <a:cubicBezTo>
                  <a:pt x="18080" y="47"/>
                  <a:pt x="14019" y="1"/>
                  <a:pt x="99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1"/>
          <p:cNvSpPr/>
          <p:nvPr/>
        </p:nvSpPr>
        <p:spPr>
          <a:xfrm flipH="1">
            <a:off x="8753639" y="583738"/>
            <a:ext cx="695213" cy="237623"/>
          </a:xfrm>
          <a:custGeom>
            <a:avLst/>
            <a:gdLst/>
            <a:ahLst/>
            <a:cxnLst/>
            <a:rect l="l" t="t" r="r" b="b"/>
            <a:pathLst>
              <a:path w="22051" h="7537" extrusionOk="0">
                <a:moveTo>
                  <a:pt x="7966" y="1"/>
                </a:moveTo>
                <a:cubicBezTo>
                  <a:pt x="7370" y="1"/>
                  <a:pt x="6775" y="2"/>
                  <a:pt x="6180" y="6"/>
                </a:cubicBezTo>
                <a:lnTo>
                  <a:pt x="3560" y="6"/>
                </a:lnTo>
                <a:cubicBezTo>
                  <a:pt x="3292" y="6"/>
                  <a:pt x="3021" y="2"/>
                  <a:pt x="2750" y="2"/>
                </a:cubicBezTo>
                <a:cubicBezTo>
                  <a:pt x="2073" y="2"/>
                  <a:pt x="1394" y="26"/>
                  <a:pt x="739" y="196"/>
                </a:cubicBezTo>
                <a:cubicBezTo>
                  <a:pt x="405" y="292"/>
                  <a:pt x="179" y="577"/>
                  <a:pt x="167" y="911"/>
                </a:cubicBezTo>
                <a:cubicBezTo>
                  <a:pt x="72" y="1078"/>
                  <a:pt x="24" y="1256"/>
                  <a:pt x="24" y="1447"/>
                </a:cubicBezTo>
                <a:cubicBezTo>
                  <a:pt x="0" y="2911"/>
                  <a:pt x="24" y="4376"/>
                  <a:pt x="96" y="5840"/>
                </a:cubicBezTo>
                <a:cubicBezTo>
                  <a:pt x="108" y="6400"/>
                  <a:pt x="548" y="6852"/>
                  <a:pt x="1096" y="6888"/>
                </a:cubicBezTo>
                <a:cubicBezTo>
                  <a:pt x="4251" y="7197"/>
                  <a:pt x="7418" y="7388"/>
                  <a:pt x="10597" y="7483"/>
                </a:cubicBezTo>
                <a:cubicBezTo>
                  <a:pt x="12157" y="7519"/>
                  <a:pt x="13716" y="7531"/>
                  <a:pt x="15276" y="7531"/>
                </a:cubicBezTo>
                <a:cubicBezTo>
                  <a:pt x="15644" y="7531"/>
                  <a:pt x="16016" y="7537"/>
                  <a:pt x="16389" y="7537"/>
                </a:cubicBezTo>
                <a:cubicBezTo>
                  <a:pt x="17322" y="7537"/>
                  <a:pt x="18261" y="7500"/>
                  <a:pt x="19146" y="7245"/>
                </a:cubicBezTo>
                <a:cubicBezTo>
                  <a:pt x="20324" y="6912"/>
                  <a:pt x="21456" y="6102"/>
                  <a:pt x="21741" y="4792"/>
                </a:cubicBezTo>
                <a:cubicBezTo>
                  <a:pt x="22051" y="3328"/>
                  <a:pt x="21325" y="1911"/>
                  <a:pt x="20217" y="1042"/>
                </a:cubicBezTo>
                <a:cubicBezTo>
                  <a:pt x="19086" y="161"/>
                  <a:pt x="17538" y="18"/>
                  <a:pt x="16169" y="6"/>
                </a:cubicBezTo>
                <a:lnTo>
                  <a:pt x="11538" y="6"/>
                </a:lnTo>
                <a:cubicBezTo>
                  <a:pt x="10347" y="6"/>
                  <a:pt x="9156" y="1"/>
                  <a:pt x="79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1"/>
          <p:cNvSpPr/>
          <p:nvPr/>
        </p:nvSpPr>
        <p:spPr>
          <a:xfrm rot="5400000" flipH="1">
            <a:off x="881960" y="-930967"/>
            <a:ext cx="398571" cy="1974957"/>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solidFill>
            <a:schemeClr val="accent1"/>
          </a:solidFill>
          <a:ln>
            <a:noFill/>
          </a:ln>
        </p:spPr>
      </p:sp>
      <p:sp>
        <p:nvSpPr>
          <p:cNvPr id="130" name="Google Shape;130;p11"/>
          <p:cNvSpPr/>
          <p:nvPr/>
        </p:nvSpPr>
        <p:spPr>
          <a:xfrm flipH="1">
            <a:off x="-88444" y="-90914"/>
            <a:ext cx="747087" cy="998363"/>
          </a:xfrm>
          <a:custGeom>
            <a:avLst/>
            <a:gdLst/>
            <a:ahLst/>
            <a:cxnLst/>
            <a:rect l="l" t="t" r="r" b="b"/>
            <a:pathLst>
              <a:path w="35470" h="47400" extrusionOk="0">
                <a:moveTo>
                  <a:pt x="667" y="1"/>
                </a:moveTo>
                <a:cubicBezTo>
                  <a:pt x="0" y="6311"/>
                  <a:pt x="2727" y="12371"/>
                  <a:pt x="9252" y="16908"/>
                </a:cubicBezTo>
                <a:cubicBezTo>
                  <a:pt x="17765" y="22837"/>
                  <a:pt x="15526" y="25278"/>
                  <a:pt x="22075" y="37243"/>
                </a:cubicBezTo>
                <a:cubicBezTo>
                  <a:pt x="25265" y="43066"/>
                  <a:pt x="30707" y="45959"/>
                  <a:pt x="35469" y="47399"/>
                </a:cubicBezTo>
                <a:lnTo>
                  <a:pt x="354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1"/>
          <p:cNvSpPr/>
          <p:nvPr/>
        </p:nvSpPr>
        <p:spPr>
          <a:xfrm rot="5400000" flipH="1">
            <a:off x="656908" y="-959224"/>
            <a:ext cx="398571" cy="2231549"/>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noFill/>
          <a:ln w="19050" cap="flat" cmpd="sng">
            <a:solidFill>
              <a:schemeClr val="dk1"/>
            </a:solidFill>
            <a:prstDash val="solid"/>
            <a:round/>
            <a:headEnd type="none" w="med" len="med"/>
            <a:tailEnd type="none" w="med" len="med"/>
          </a:ln>
        </p:spPr>
      </p:sp>
      <p:sp>
        <p:nvSpPr>
          <p:cNvPr id="132" name="Google Shape;132;p11"/>
          <p:cNvSpPr/>
          <p:nvPr/>
        </p:nvSpPr>
        <p:spPr>
          <a:xfrm rot="2983804" flipH="1">
            <a:off x="7872066" y="4284137"/>
            <a:ext cx="1338508" cy="1393666"/>
          </a:xfrm>
          <a:custGeom>
            <a:avLst/>
            <a:gdLst/>
            <a:ahLst/>
            <a:cxnLst/>
            <a:rect l="l" t="t" r="r" b="b"/>
            <a:pathLst>
              <a:path w="27397" h="28526" extrusionOk="0">
                <a:moveTo>
                  <a:pt x="9385" y="1"/>
                </a:moveTo>
                <a:cubicBezTo>
                  <a:pt x="6988" y="1"/>
                  <a:pt x="4350" y="2585"/>
                  <a:pt x="3417" y="4512"/>
                </a:cubicBezTo>
                <a:cubicBezTo>
                  <a:pt x="0" y="11191"/>
                  <a:pt x="4286" y="17859"/>
                  <a:pt x="8251" y="23169"/>
                </a:cubicBezTo>
                <a:cubicBezTo>
                  <a:pt x="10587" y="26413"/>
                  <a:pt x="14576" y="28526"/>
                  <a:pt x="18339" y="28526"/>
                </a:cubicBezTo>
                <a:cubicBezTo>
                  <a:pt x="21577" y="28526"/>
                  <a:pt x="24647" y="26961"/>
                  <a:pt x="26349" y="23205"/>
                </a:cubicBezTo>
                <a:cubicBezTo>
                  <a:pt x="27349" y="20740"/>
                  <a:pt x="27396" y="15466"/>
                  <a:pt x="24313" y="14513"/>
                </a:cubicBezTo>
                <a:cubicBezTo>
                  <a:pt x="23993" y="14425"/>
                  <a:pt x="23688" y="14385"/>
                  <a:pt x="23396" y="14385"/>
                </a:cubicBezTo>
                <a:cubicBezTo>
                  <a:pt x="20420" y="14385"/>
                  <a:pt x="18787" y="18539"/>
                  <a:pt x="16062" y="18539"/>
                </a:cubicBezTo>
                <a:cubicBezTo>
                  <a:pt x="15972" y="18539"/>
                  <a:pt x="15881" y="18535"/>
                  <a:pt x="15788" y="18526"/>
                </a:cubicBezTo>
                <a:cubicBezTo>
                  <a:pt x="10990" y="18133"/>
                  <a:pt x="19836" y="12060"/>
                  <a:pt x="18288" y="9346"/>
                </a:cubicBezTo>
                <a:cubicBezTo>
                  <a:pt x="17892" y="8607"/>
                  <a:pt x="17404" y="8318"/>
                  <a:pt x="16860" y="8318"/>
                </a:cubicBezTo>
                <a:cubicBezTo>
                  <a:pt x="14913" y="8318"/>
                  <a:pt x="12242" y="12010"/>
                  <a:pt x="10462" y="12010"/>
                </a:cubicBezTo>
                <a:cubicBezTo>
                  <a:pt x="10030" y="12010"/>
                  <a:pt x="9650" y="11792"/>
                  <a:pt x="9347" y="11251"/>
                </a:cubicBezTo>
                <a:cubicBezTo>
                  <a:pt x="7442" y="7846"/>
                  <a:pt x="14883" y="4881"/>
                  <a:pt x="11895" y="1285"/>
                </a:cubicBezTo>
                <a:cubicBezTo>
                  <a:pt x="11163" y="370"/>
                  <a:pt x="10291" y="1"/>
                  <a:pt x="93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1"/>
          <p:cNvSpPr/>
          <p:nvPr/>
        </p:nvSpPr>
        <p:spPr>
          <a:xfrm rot="2983916" flipH="1">
            <a:off x="7815871" y="4104064"/>
            <a:ext cx="1424285" cy="1482979"/>
          </a:xfrm>
          <a:custGeom>
            <a:avLst/>
            <a:gdLst/>
            <a:ahLst/>
            <a:cxnLst/>
            <a:rect l="l" t="t" r="r" b="b"/>
            <a:pathLst>
              <a:path w="27397" h="28526" extrusionOk="0">
                <a:moveTo>
                  <a:pt x="9385" y="1"/>
                </a:moveTo>
                <a:cubicBezTo>
                  <a:pt x="6988" y="1"/>
                  <a:pt x="4350" y="2585"/>
                  <a:pt x="3417" y="4512"/>
                </a:cubicBezTo>
                <a:cubicBezTo>
                  <a:pt x="0" y="11191"/>
                  <a:pt x="4286" y="17859"/>
                  <a:pt x="8251" y="23169"/>
                </a:cubicBezTo>
                <a:cubicBezTo>
                  <a:pt x="10587" y="26413"/>
                  <a:pt x="14576" y="28526"/>
                  <a:pt x="18339" y="28526"/>
                </a:cubicBezTo>
                <a:cubicBezTo>
                  <a:pt x="21577" y="28526"/>
                  <a:pt x="24647" y="26961"/>
                  <a:pt x="26349" y="23205"/>
                </a:cubicBezTo>
                <a:cubicBezTo>
                  <a:pt x="27349" y="20740"/>
                  <a:pt x="27396" y="15466"/>
                  <a:pt x="24313" y="14513"/>
                </a:cubicBezTo>
                <a:cubicBezTo>
                  <a:pt x="23993" y="14425"/>
                  <a:pt x="23688" y="14385"/>
                  <a:pt x="23396" y="14385"/>
                </a:cubicBezTo>
                <a:cubicBezTo>
                  <a:pt x="20420" y="14385"/>
                  <a:pt x="18787" y="18539"/>
                  <a:pt x="16062" y="18539"/>
                </a:cubicBezTo>
                <a:cubicBezTo>
                  <a:pt x="15972" y="18539"/>
                  <a:pt x="15881" y="18535"/>
                  <a:pt x="15788" y="18526"/>
                </a:cubicBezTo>
                <a:cubicBezTo>
                  <a:pt x="10990" y="18133"/>
                  <a:pt x="19836" y="12060"/>
                  <a:pt x="18288" y="9346"/>
                </a:cubicBezTo>
                <a:cubicBezTo>
                  <a:pt x="17892" y="8607"/>
                  <a:pt x="17404" y="8318"/>
                  <a:pt x="16860" y="8318"/>
                </a:cubicBezTo>
                <a:cubicBezTo>
                  <a:pt x="14913" y="8318"/>
                  <a:pt x="12242" y="12010"/>
                  <a:pt x="10462" y="12010"/>
                </a:cubicBezTo>
                <a:cubicBezTo>
                  <a:pt x="10030" y="12010"/>
                  <a:pt x="9650" y="11792"/>
                  <a:pt x="9347" y="11251"/>
                </a:cubicBezTo>
                <a:cubicBezTo>
                  <a:pt x="7442" y="7846"/>
                  <a:pt x="14883" y="4881"/>
                  <a:pt x="11895" y="1285"/>
                </a:cubicBezTo>
                <a:cubicBezTo>
                  <a:pt x="11163" y="370"/>
                  <a:pt x="10291" y="1"/>
                  <a:pt x="9385"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3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bg>
      <p:bgPr>
        <a:solidFill>
          <a:schemeClr val="lt1"/>
        </a:solidFill>
        <a:effectLst/>
      </p:bgPr>
    </p:bg>
    <p:spTree>
      <p:nvGrpSpPr>
        <p:cNvPr id="1" name="Shape 135"/>
        <p:cNvGrpSpPr/>
        <p:nvPr/>
      </p:nvGrpSpPr>
      <p:grpSpPr>
        <a:xfrm>
          <a:off x="0" y="0"/>
          <a:ext cx="0" cy="0"/>
          <a:chOff x="0" y="0"/>
          <a:chExt cx="0" cy="0"/>
        </a:xfrm>
      </p:grpSpPr>
      <p:sp>
        <p:nvSpPr>
          <p:cNvPr id="136" name="Google Shape;136;p13"/>
          <p:cNvSpPr txBox="1">
            <a:spLocks noGrp="1"/>
          </p:cNvSpPr>
          <p:nvPr>
            <p:ph type="title" hasCustomPrompt="1"/>
          </p:nvPr>
        </p:nvSpPr>
        <p:spPr>
          <a:xfrm flipH="1">
            <a:off x="1204675" y="1735700"/>
            <a:ext cx="862200" cy="82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3700" b="1"/>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137" name="Google Shape;137;p13"/>
          <p:cNvSpPr txBox="1">
            <a:spLocks noGrp="1"/>
          </p:cNvSpPr>
          <p:nvPr>
            <p:ph type="subTitle" idx="1"/>
          </p:nvPr>
        </p:nvSpPr>
        <p:spPr>
          <a:xfrm>
            <a:off x="2066875" y="2026100"/>
            <a:ext cx="2280900" cy="53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38" name="Google Shape;138;p13"/>
          <p:cNvSpPr txBox="1">
            <a:spLocks noGrp="1"/>
          </p:cNvSpPr>
          <p:nvPr>
            <p:ph type="subTitle" idx="2"/>
          </p:nvPr>
        </p:nvSpPr>
        <p:spPr>
          <a:xfrm>
            <a:off x="2066865" y="1585625"/>
            <a:ext cx="2244300" cy="462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panose="02000603000000000000"/>
              <a:buNone/>
              <a:defRPr sz="2000" b="1">
                <a:latin typeface="Hammersmith One" panose="02010703030501060504"/>
                <a:ea typeface="Hammersmith One" panose="02010703030501060504"/>
                <a:cs typeface="Hammersmith One" panose="02010703030501060504"/>
                <a:sym typeface="Hammersmith One" panose="02010703030501060504"/>
              </a:defRPr>
            </a:lvl1pPr>
            <a:lvl2pPr lvl="1" algn="r"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2pPr>
            <a:lvl3pPr lvl="2" algn="r"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3pPr>
            <a:lvl4pPr lvl="3" algn="r"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4pPr>
            <a:lvl5pPr lvl="4" algn="r"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5pPr>
            <a:lvl6pPr lvl="5" algn="r"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6pPr>
            <a:lvl7pPr lvl="6" algn="r"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7pPr>
            <a:lvl8pPr lvl="7" algn="r"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8pPr>
            <a:lvl9pPr lvl="8" algn="r"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9pPr>
          </a:lstStyle>
          <a:p>
            <a:endParaRPr/>
          </a:p>
        </p:txBody>
      </p:sp>
      <p:sp>
        <p:nvSpPr>
          <p:cNvPr id="139" name="Google Shape;139;p13"/>
          <p:cNvSpPr txBox="1">
            <a:spLocks noGrp="1"/>
          </p:cNvSpPr>
          <p:nvPr>
            <p:ph type="title" idx="3" hasCustomPrompt="1"/>
          </p:nvPr>
        </p:nvSpPr>
        <p:spPr>
          <a:xfrm flipH="1">
            <a:off x="1204675" y="3309375"/>
            <a:ext cx="862200" cy="82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3700" b="1"/>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140" name="Google Shape;140;p13"/>
          <p:cNvSpPr txBox="1">
            <a:spLocks noGrp="1"/>
          </p:cNvSpPr>
          <p:nvPr>
            <p:ph type="subTitle" idx="4"/>
          </p:nvPr>
        </p:nvSpPr>
        <p:spPr>
          <a:xfrm>
            <a:off x="2066875" y="3599800"/>
            <a:ext cx="2280900" cy="53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41" name="Google Shape;141;p13"/>
          <p:cNvSpPr txBox="1">
            <a:spLocks noGrp="1"/>
          </p:cNvSpPr>
          <p:nvPr>
            <p:ph type="subTitle" idx="5"/>
          </p:nvPr>
        </p:nvSpPr>
        <p:spPr>
          <a:xfrm>
            <a:off x="2066865" y="3158221"/>
            <a:ext cx="2244300" cy="459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panose="02000603000000000000"/>
              <a:buNone/>
              <a:defRPr sz="2000" b="1">
                <a:latin typeface="Hammersmith One" panose="02010703030501060504"/>
                <a:ea typeface="Hammersmith One" panose="02010703030501060504"/>
                <a:cs typeface="Hammersmith One" panose="02010703030501060504"/>
                <a:sym typeface="Hammersmith One" panose="02010703030501060504"/>
              </a:defRPr>
            </a:lvl1pPr>
            <a:lvl2pPr lvl="1" algn="r"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2pPr>
            <a:lvl3pPr lvl="2" algn="r"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3pPr>
            <a:lvl4pPr lvl="3" algn="r"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4pPr>
            <a:lvl5pPr lvl="4" algn="r"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5pPr>
            <a:lvl6pPr lvl="5" algn="r"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6pPr>
            <a:lvl7pPr lvl="6" algn="r"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7pPr>
            <a:lvl8pPr lvl="7" algn="r"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8pPr>
            <a:lvl9pPr lvl="8" algn="r"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9pPr>
          </a:lstStyle>
          <a:p>
            <a:endParaRPr/>
          </a:p>
        </p:txBody>
      </p:sp>
      <p:sp>
        <p:nvSpPr>
          <p:cNvPr id="142" name="Google Shape;142;p13"/>
          <p:cNvSpPr txBox="1">
            <a:spLocks noGrp="1"/>
          </p:cNvSpPr>
          <p:nvPr>
            <p:ph type="title" idx="6" hasCustomPrompt="1"/>
          </p:nvPr>
        </p:nvSpPr>
        <p:spPr>
          <a:xfrm flipH="1">
            <a:off x="4832850" y="1735700"/>
            <a:ext cx="862200" cy="82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3700" b="1"/>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143" name="Google Shape;143;p13"/>
          <p:cNvSpPr txBox="1">
            <a:spLocks noGrp="1"/>
          </p:cNvSpPr>
          <p:nvPr>
            <p:ph type="subTitle" idx="7"/>
          </p:nvPr>
        </p:nvSpPr>
        <p:spPr>
          <a:xfrm>
            <a:off x="5695025" y="2026100"/>
            <a:ext cx="2280900" cy="53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44" name="Google Shape;144;p13"/>
          <p:cNvSpPr txBox="1">
            <a:spLocks noGrp="1"/>
          </p:cNvSpPr>
          <p:nvPr>
            <p:ph type="title" idx="8" hasCustomPrompt="1"/>
          </p:nvPr>
        </p:nvSpPr>
        <p:spPr>
          <a:xfrm flipH="1">
            <a:off x="4832850" y="3309375"/>
            <a:ext cx="862200" cy="82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3700" b="1"/>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145" name="Google Shape;145;p13"/>
          <p:cNvSpPr txBox="1">
            <a:spLocks noGrp="1"/>
          </p:cNvSpPr>
          <p:nvPr>
            <p:ph type="subTitle" idx="9"/>
          </p:nvPr>
        </p:nvSpPr>
        <p:spPr>
          <a:xfrm>
            <a:off x="5695025" y="3599800"/>
            <a:ext cx="2280900" cy="53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46" name="Google Shape;146;p13"/>
          <p:cNvSpPr txBox="1">
            <a:spLocks noGrp="1"/>
          </p:cNvSpPr>
          <p:nvPr>
            <p:ph type="subTitle" idx="13"/>
          </p:nvPr>
        </p:nvSpPr>
        <p:spPr>
          <a:xfrm>
            <a:off x="5695035" y="3155235"/>
            <a:ext cx="2244300" cy="459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panose="02000603000000000000"/>
              <a:buNone/>
              <a:defRPr sz="2000" b="1">
                <a:latin typeface="Hammersmith One" panose="02010703030501060504"/>
                <a:ea typeface="Hammersmith One" panose="02010703030501060504"/>
                <a:cs typeface="Hammersmith One" panose="02010703030501060504"/>
                <a:sym typeface="Hammersmith One" panose="02010703030501060504"/>
              </a:defRPr>
            </a:lvl1pPr>
            <a:lvl2pPr lvl="1" algn="r"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2pPr>
            <a:lvl3pPr lvl="2" algn="r"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3pPr>
            <a:lvl4pPr lvl="3" algn="r"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4pPr>
            <a:lvl5pPr lvl="4" algn="r"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5pPr>
            <a:lvl6pPr lvl="5" algn="r"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6pPr>
            <a:lvl7pPr lvl="6" algn="r"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7pPr>
            <a:lvl8pPr lvl="7" algn="r"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8pPr>
            <a:lvl9pPr lvl="8" algn="r"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9pPr>
          </a:lstStyle>
          <a:p>
            <a:endParaRPr/>
          </a:p>
        </p:txBody>
      </p:sp>
      <p:sp>
        <p:nvSpPr>
          <p:cNvPr id="147" name="Google Shape;147;p13"/>
          <p:cNvSpPr txBox="1">
            <a:spLocks noGrp="1"/>
          </p:cNvSpPr>
          <p:nvPr>
            <p:ph type="subTitle" idx="14"/>
          </p:nvPr>
        </p:nvSpPr>
        <p:spPr>
          <a:xfrm>
            <a:off x="5695035" y="1585625"/>
            <a:ext cx="2244300" cy="462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panose="02000603000000000000"/>
              <a:buNone/>
              <a:defRPr sz="2000" b="1">
                <a:latin typeface="Hammersmith One" panose="02010703030501060504"/>
                <a:ea typeface="Hammersmith One" panose="02010703030501060504"/>
                <a:cs typeface="Hammersmith One" panose="02010703030501060504"/>
                <a:sym typeface="Hammersmith One" panose="02010703030501060504"/>
              </a:defRPr>
            </a:lvl1pPr>
            <a:lvl2pPr lvl="1" algn="r"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2pPr>
            <a:lvl3pPr lvl="2" algn="r"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3pPr>
            <a:lvl4pPr lvl="3" algn="r"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4pPr>
            <a:lvl5pPr lvl="4" algn="r"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5pPr>
            <a:lvl6pPr lvl="5" algn="r"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6pPr>
            <a:lvl7pPr lvl="6" algn="r"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7pPr>
            <a:lvl8pPr lvl="7" algn="r"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8pPr>
            <a:lvl9pPr lvl="8" algn="r"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9pPr>
          </a:lstStyle>
          <a:p>
            <a:endParaRPr/>
          </a:p>
        </p:txBody>
      </p:sp>
      <p:sp>
        <p:nvSpPr>
          <p:cNvPr id="148" name="Google Shape;148;p13"/>
          <p:cNvSpPr txBox="1">
            <a:spLocks noGrp="1"/>
          </p:cNvSpPr>
          <p:nvPr>
            <p:ph type="title" idx="15"/>
          </p:nvPr>
        </p:nvSpPr>
        <p:spPr>
          <a:xfrm>
            <a:off x="796663" y="3070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9" name="Google Shape;149;p13"/>
          <p:cNvSpPr/>
          <p:nvPr/>
        </p:nvSpPr>
        <p:spPr>
          <a:xfrm rot="10800000">
            <a:off x="-159972" y="6"/>
            <a:ext cx="956646" cy="1872719"/>
          </a:xfrm>
          <a:custGeom>
            <a:avLst/>
            <a:gdLst/>
            <a:ahLst/>
            <a:cxnLst/>
            <a:rect l="l" t="t" r="r" b="b"/>
            <a:pathLst>
              <a:path w="15232" h="29818" extrusionOk="0">
                <a:moveTo>
                  <a:pt x="10732" y="1"/>
                </a:moveTo>
                <a:cubicBezTo>
                  <a:pt x="9252" y="1"/>
                  <a:pt x="7776" y="202"/>
                  <a:pt x="6349" y="610"/>
                </a:cubicBezTo>
                <a:cubicBezTo>
                  <a:pt x="5468" y="860"/>
                  <a:pt x="4563" y="1181"/>
                  <a:pt x="3813" y="1753"/>
                </a:cubicBezTo>
                <a:cubicBezTo>
                  <a:pt x="3027" y="2336"/>
                  <a:pt x="2456" y="3170"/>
                  <a:pt x="2182" y="4122"/>
                </a:cubicBezTo>
                <a:cubicBezTo>
                  <a:pt x="1646" y="5968"/>
                  <a:pt x="2265" y="7932"/>
                  <a:pt x="3504" y="9313"/>
                </a:cubicBezTo>
                <a:cubicBezTo>
                  <a:pt x="4694" y="10647"/>
                  <a:pt x="6314" y="11183"/>
                  <a:pt x="7861" y="11861"/>
                </a:cubicBezTo>
                <a:lnTo>
                  <a:pt x="8040" y="11933"/>
                </a:lnTo>
                <a:lnTo>
                  <a:pt x="8290" y="12052"/>
                </a:lnTo>
                <a:cubicBezTo>
                  <a:pt x="8469" y="12135"/>
                  <a:pt x="8647" y="12230"/>
                  <a:pt x="8814" y="12326"/>
                </a:cubicBezTo>
                <a:cubicBezTo>
                  <a:pt x="8981" y="12421"/>
                  <a:pt x="9147" y="12528"/>
                  <a:pt x="9314" y="12647"/>
                </a:cubicBezTo>
                <a:cubicBezTo>
                  <a:pt x="9362" y="12683"/>
                  <a:pt x="9421" y="12719"/>
                  <a:pt x="9469" y="12754"/>
                </a:cubicBezTo>
                <a:cubicBezTo>
                  <a:pt x="9468" y="12754"/>
                  <a:pt x="9467" y="12754"/>
                  <a:pt x="9467" y="12754"/>
                </a:cubicBezTo>
                <a:lnTo>
                  <a:pt x="9467" y="12754"/>
                </a:lnTo>
                <a:cubicBezTo>
                  <a:pt x="9457" y="12754"/>
                  <a:pt x="9613" y="12898"/>
                  <a:pt x="9647" y="12921"/>
                </a:cubicBezTo>
                <a:cubicBezTo>
                  <a:pt x="9790" y="13052"/>
                  <a:pt x="9909" y="13195"/>
                  <a:pt x="10028" y="13338"/>
                </a:cubicBezTo>
                <a:lnTo>
                  <a:pt x="10112" y="13445"/>
                </a:lnTo>
                <a:cubicBezTo>
                  <a:pt x="10159" y="13540"/>
                  <a:pt x="10219" y="13635"/>
                  <a:pt x="10266" y="13731"/>
                </a:cubicBezTo>
                <a:cubicBezTo>
                  <a:pt x="10290" y="13778"/>
                  <a:pt x="10314" y="13826"/>
                  <a:pt x="10338" y="13885"/>
                </a:cubicBezTo>
                <a:lnTo>
                  <a:pt x="10350" y="13909"/>
                </a:lnTo>
                <a:lnTo>
                  <a:pt x="10385" y="14004"/>
                </a:lnTo>
                <a:cubicBezTo>
                  <a:pt x="10397" y="14040"/>
                  <a:pt x="10409" y="14088"/>
                  <a:pt x="10433" y="14123"/>
                </a:cubicBezTo>
                <a:cubicBezTo>
                  <a:pt x="10481" y="14314"/>
                  <a:pt x="10528" y="14504"/>
                  <a:pt x="10564" y="14707"/>
                </a:cubicBezTo>
                <a:cubicBezTo>
                  <a:pt x="10564" y="14731"/>
                  <a:pt x="10576" y="14814"/>
                  <a:pt x="10576" y="14862"/>
                </a:cubicBezTo>
                <a:cubicBezTo>
                  <a:pt x="10576" y="14969"/>
                  <a:pt x="10588" y="15076"/>
                  <a:pt x="10588" y="15183"/>
                </a:cubicBezTo>
                <a:cubicBezTo>
                  <a:pt x="10588" y="15302"/>
                  <a:pt x="10588" y="15386"/>
                  <a:pt x="10576" y="15481"/>
                </a:cubicBezTo>
                <a:lnTo>
                  <a:pt x="10576" y="15540"/>
                </a:lnTo>
                <a:cubicBezTo>
                  <a:pt x="10576" y="15564"/>
                  <a:pt x="10576" y="15600"/>
                  <a:pt x="10552" y="15647"/>
                </a:cubicBezTo>
                <a:cubicBezTo>
                  <a:pt x="10516" y="15826"/>
                  <a:pt x="10469" y="16017"/>
                  <a:pt x="10409" y="16195"/>
                </a:cubicBezTo>
                <a:cubicBezTo>
                  <a:pt x="10397" y="16243"/>
                  <a:pt x="10385" y="16278"/>
                  <a:pt x="10374" y="16314"/>
                </a:cubicBezTo>
                <a:cubicBezTo>
                  <a:pt x="10374" y="16314"/>
                  <a:pt x="10374" y="16326"/>
                  <a:pt x="10374" y="16326"/>
                </a:cubicBezTo>
                <a:cubicBezTo>
                  <a:pt x="10326" y="16421"/>
                  <a:pt x="10278" y="16529"/>
                  <a:pt x="10219" y="16624"/>
                </a:cubicBezTo>
                <a:cubicBezTo>
                  <a:pt x="10159" y="16731"/>
                  <a:pt x="10124" y="16790"/>
                  <a:pt x="10076" y="16862"/>
                </a:cubicBezTo>
                <a:lnTo>
                  <a:pt x="10016" y="16945"/>
                </a:lnTo>
                <a:lnTo>
                  <a:pt x="9993" y="16981"/>
                </a:lnTo>
                <a:cubicBezTo>
                  <a:pt x="9850" y="17136"/>
                  <a:pt x="9695" y="17291"/>
                  <a:pt x="9540" y="17445"/>
                </a:cubicBezTo>
                <a:lnTo>
                  <a:pt x="9457" y="17517"/>
                </a:lnTo>
                <a:lnTo>
                  <a:pt x="9445" y="17529"/>
                </a:lnTo>
                <a:cubicBezTo>
                  <a:pt x="9362" y="17576"/>
                  <a:pt x="9290" y="17636"/>
                  <a:pt x="9219" y="17683"/>
                </a:cubicBezTo>
                <a:cubicBezTo>
                  <a:pt x="9052" y="17791"/>
                  <a:pt x="8873" y="17898"/>
                  <a:pt x="8707" y="17993"/>
                </a:cubicBezTo>
                <a:cubicBezTo>
                  <a:pt x="8623" y="18029"/>
                  <a:pt x="8540" y="18076"/>
                  <a:pt x="8457" y="18112"/>
                </a:cubicBezTo>
                <a:lnTo>
                  <a:pt x="8338" y="18172"/>
                </a:lnTo>
                <a:cubicBezTo>
                  <a:pt x="8147" y="18255"/>
                  <a:pt x="7957" y="18314"/>
                  <a:pt x="7766" y="18386"/>
                </a:cubicBezTo>
                <a:cubicBezTo>
                  <a:pt x="7373" y="18529"/>
                  <a:pt x="6980" y="18648"/>
                  <a:pt x="6575" y="18767"/>
                </a:cubicBezTo>
                <a:cubicBezTo>
                  <a:pt x="5790" y="18981"/>
                  <a:pt x="5016" y="19243"/>
                  <a:pt x="4266" y="19576"/>
                </a:cubicBezTo>
                <a:cubicBezTo>
                  <a:pt x="2837" y="20219"/>
                  <a:pt x="1349" y="21398"/>
                  <a:pt x="1027" y="23089"/>
                </a:cubicBezTo>
                <a:cubicBezTo>
                  <a:pt x="1" y="28479"/>
                  <a:pt x="6863" y="29817"/>
                  <a:pt x="11418" y="29817"/>
                </a:cubicBezTo>
                <a:cubicBezTo>
                  <a:pt x="12306" y="29817"/>
                  <a:pt x="13106" y="29766"/>
                  <a:pt x="13743" y="29685"/>
                </a:cubicBezTo>
                <a:cubicBezTo>
                  <a:pt x="14219" y="29661"/>
                  <a:pt x="14600" y="29268"/>
                  <a:pt x="14612" y="28780"/>
                </a:cubicBezTo>
                <a:cubicBezTo>
                  <a:pt x="15231" y="21505"/>
                  <a:pt x="15112" y="14171"/>
                  <a:pt x="14255" y="6920"/>
                </a:cubicBezTo>
                <a:cubicBezTo>
                  <a:pt x="14005" y="4860"/>
                  <a:pt x="13707" y="2801"/>
                  <a:pt x="13350" y="753"/>
                </a:cubicBezTo>
                <a:cubicBezTo>
                  <a:pt x="13267" y="336"/>
                  <a:pt x="12874" y="134"/>
                  <a:pt x="12517" y="98"/>
                </a:cubicBezTo>
                <a:cubicBezTo>
                  <a:pt x="11923" y="33"/>
                  <a:pt x="11327" y="1"/>
                  <a:pt x="107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8178729" y="-113196"/>
            <a:ext cx="1154738" cy="791623"/>
          </a:xfrm>
          <a:custGeom>
            <a:avLst/>
            <a:gdLst/>
            <a:ahLst/>
            <a:cxnLst/>
            <a:rect l="l" t="t" r="r" b="b"/>
            <a:pathLst>
              <a:path w="27323" h="18730" extrusionOk="0">
                <a:moveTo>
                  <a:pt x="1697" y="1"/>
                </a:moveTo>
                <a:cubicBezTo>
                  <a:pt x="600" y="1"/>
                  <a:pt x="0" y="1268"/>
                  <a:pt x="486" y="2239"/>
                </a:cubicBezTo>
                <a:cubicBezTo>
                  <a:pt x="1891" y="4954"/>
                  <a:pt x="3344" y="7645"/>
                  <a:pt x="4856" y="10288"/>
                </a:cubicBezTo>
                <a:cubicBezTo>
                  <a:pt x="6368" y="12943"/>
                  <a:pt x="7904" y="15610"/>
                  <a:pt x="9654" y="18087"/>
                </a:cubicBezTo>
                <a:cubicBezTo>
                  <a:pt x="9933" y="18472"/>
                  <a:pt x="10370" y="18730"/>
                  <a:pt x="10809" y="18730"/>
                </a:cubicBezTo>
                <a:cubicBezTo>
                  <a:pt x="11101" y="18730"/>
                  <a:pt x="11395" y="18615"/>
                  <a:pt x="11642" y="18349"/>
                </a:cubicBezTo>
                <a:cubicBezTo>
                  <a:pt x="14179" y="15539"/>
                  <a:pt x="16976" y="12967"/>
                  <a:pt x="19643" y="10276"/>
                </a:cubicBezTo>
                <a:cubicBezTo>
                  <a:pt x="20953" y="8955"/>
                  <a:pt x="22275" y="7645"/>
                  <a:pt x="23561" y="6299"/>
                </a:cubicBezTo>
                <a:cubicBezTo>
                  <a:pt x="24239" y="5609"/>
                  <a:pt x="24894" y="4906"/>
                  <a:pt x="25525" y="4180"/>
                </a:cubicBezTo>
                <a:cubicBezTo>
                  <a:pt x="25823" y="3835"/>
                  <a:pt x="26120" y="3478"/>
                  <a:pt x="26406" y="3120"/>
                </a:cubicBezTo>
                <a:cubicBezTo>
                  <a:pt x="26847" y="2870"/>
                  <a:pt x="27121" y="2406"/>
                  <a:pt x="27133" y="1906"/>
                </a:cubicBezTo>
                <a:cubicBezTo>
                  <a:pt x="27144" y="1882"/>
                  <a:pt x="27168" y="1847"/>
                  <a:pt x="27180" y="1823"/>
                </a:cubicBezTo>
                <a:cubicBezTo>
                  <a:pt x="27323" y="1573"/>
                  <a:pt x="27204" y="1251"/>
                  <a:pt x="26942" y="1144"/>
                </a:cubicBezTo>
                <a:cubicBezTo>
                  <a:pt x="26704" y="692"/>
                  <a:pt x="26251" y="406"/>
                  <a:pt x="25739" y="394"/>
                </a:cubicBezTo>
                <a:cubicBezTo>
                  <a:pt x="19513" y="299"/>
                  <a:pt x="13286" y="203"/>
                  <a:pt x="7059" y="96"/>
                </a:cubicBezTo>
                <a:lnTo>
                  <a:pt x="1713" y="1"/>
                </a:lnTo>
                <a:cubicBezTo>
                  <a:pt x="1708" y="1"/>
                  <a:pt x="1702" y="1"/>
                  <a:pt x="16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7565458" y="-113205"/>
            <a:ext cx="1293486" cy="758361"/>
          </a:xfrm>
          <a:custGeom>
            <a:avLst/>
            <a:gdLst/>
            <a:ahLst/>
            <a:cxnLst/>
            <a:rect l="l" t="t" r="r" b="b"/>
            <a:pathLst>
              <a:path w="30606" h="17943" extrusionOk="0">
                <a:moveTo>
                  <a:pt x="1850" y="0"/>
                </a:moveTo>
                <a:cubicBezTo>
                  <a:pt x="861" y="0"/>
                  <a:pt x="1" y="1330"/>
                  <a:pt x="650" y="2239"/>
                </a:cubicBezTo>
                <a:cubicBezTo>
                  <a:pt x="2531" y="4894"/>
                  <a:pt x="4472" y="7514"/>
                  <a:pt x="6448" y="10085"/>
                </a:cubicBezTo>
                <a:cubicBezTo>
                  <a:pt x="8389" y="12609"/>
                  <a:pt x="10353" y="15146"/>
                  <a:pt x="12437" y="17527"/>
                </a:cubicBezTo>
                <a:cubicBezTo>
                  <a:pt x="12695" y="17813"/>
                  <a:pt x="13038" y="17943"/>
                  <a:pt x="13385" y="17943"/>
                </a:cubicBezTo>
                <a:cubicBezTo>
                  <a:pt x="13758" y="17943"/>
                  <a:pt x="14136" y="17792"/>
                  <a:pt x="14413" y="17527"/>
                </a:cubicBezTo>
                <a:cubicBezTo>
                  <a:pt x="16938" y="15122"/>
                  <a:pt x="19521" y="12776"/>
                  <a:pt x="22045" y="10359"/>
                </a:cubicBezTo>
                <a:cubicBezTo>
                  <a:pt x="23307" y="9157"/>
                  <a:pt x="24558" y="7942"/>
                  <a:pt x="25808" y="6728"/>
                </a:cubicBezTo>
                <a:cubicBezTo>
                  <a:pt x="26415" y="6132"/>
                  <a:pt x="26986" y="5525"/>
                  <a:pt x="27570" y="4918"/>
                </a:cubicBezTo>
                <a:cubicBezTo>
                  <a:pt x="28177" y="4275"/>
                  <a:pt x="28737" y="3585"/>
                  <a:pt x="29356" y="2965"/>
                </a:cubicBezTo>
                <a:cubicBezTo>
                  <a:pt x="30023" y="2846"/>
                  <a:pt x="30606" y="2251"/>
                  <a:pt x="30570" y="1513"/>
                </a:cubicBezTo>
                <a:cubicBezTo>
                  <a:pt x="30535" y="740"/>
                  <a:pt x="29970" y="36"/>
                  <a:pt x="29192" y="36"/>
                </a:cubicBezTo>
                <a:cubicBezTo>
                  <a:pt x="29179" y="36"/>
                  <a:pt x="29166" y="36"/>
                  <a:pt x="29153" y="37"/>
                </a:cubicBezTo>
                <a:cubicBezTo>
                  <a:pt x="24667" y="157"/>
                  <a:pt x="20181" y="220"/>
                  <a:pt x="15692" y="220"/>
                </a:cubicBezTo>
                <a:cubicBezTo>
                  <a:pt x="13092" y="220"/>
                  <a:pt x="10491" y="199"/>
                  <a:pt x="7889" y="156"/>
                </a:cubicBezTo>
                <a:cubicBezTo>
                  <a:pt x="5889" y="120"/>
                  <a:pt x="3876" y="72"/>
                  <a:pt x="1876" y="1"/>
                </a:cubicBezTo>
                <a:cubicBezTo>
                  <a:pt x="1867" y="1"/>
                  <a:pt x="1859" y="0"/>
                  <a:pt x="18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8316215" y="4084638"/>
            <a:ext cx="827782" cy="1203326"/>
          </a:xfrm>
          <a:custGeom>
            <a:avLst/>
            <a:gdLst/>
            <a:ahLst/>
            <a:cxnLst/>
            <a:rect l="l" t="t" r="r" b="b"/>
            <a:pathLst>
              <a:path w="16789" h="24407" extrusionOk="0">
                <a:moveTo>
                  <a:pt x="8900" y="1"/>
                </a:moveTo>
                <a:cubicBezTo>
                  <a:pt x="8686" y="1"/>
                  <a:pt x="8472" y="81"/>
                  <a:pt x="8311" y="242"/>
                </a:cubicBezTo>
                <a:cubicBezTo>
                  <a:pt x="7168" y="1361"/>
                  <a:pt x="6132" y="2576"/>
                  <a:pt x="5215" y="3885"/>
                </a:cubicBezTo>
                <a:cubicBezTo>
                  <a:pt x="4322" y="5136"/>
                  <a:pt x="3537" y="6469"/>
                  <a:pt x="2870" y="7862"/>
                </a:cubicBezTo>
                <a:cubicBezTo>
                  <a:pt x="1489" y="10731"/>
                  <a:pt x="584" y="13803"/>
                  <a:pt x="203" y="16970"/>
                </a:cubicBezTo>
                <a:cubicBezTo>
                  <a:pt x="0" y="18756"/>
                  <a:pt x="36" y="20518"/>
                  <a:pt x="108" y="22316"/>
                </a:cubicBezTo>
                <a:cubicBezTo>
                  <a:pt x="108" y="22769"/>
                  <a:pt x="465" y="23138"/>
                  <a:pt x="917" y="23162"/>
                </a:cubicBezTo>
                <a:cubicBezTo>
                  <a:pt x="2417" y="23209"/>
                  <a:pt x="3894" y="23233"/>
                  <a:pt x="5382" y="23400"/>
                </a:cubicBezTo>
                <a:cubicBezTo>
                  <a:pt x="6835" y="23578"/>
                  <a:pt x="8263" y="23852"/>
                  <a:pt x="9668" y="24221"/>
                </a:cubicBezTo>
                <a:cubicBezTo>
                  <a:pt x="9740" y="24245"/>
                  <a:pt x="9814" y="24257"/>
                  <a:pt x="9889" y="24257"/>
                </a:cubicBezTo>
                <a:cubicBezTo>
                  <a:pt x="9963" y="24257"/>
                  <a:pt x="10037" y="24245"/>
                  <a:pt x="10109" y="24221"/>
                </a:cubicBezTo>
                <a:cubicBezTo>
                  <a:pt x="10155" y="24350"/>
                  <a:pt x="10258" y="24406"/>
                  <a:pt x="10369" y="24406"/>
                </a:cubicBezTo>
                <a:cubicBezTo>
                  <a:pt x="10544" y="24406"/>
                  <a:pt x="10737" y="24266"/>
                  <a:pt x="10752" y="24054"/>
                </a:cubicBezTo>
                <a:cubicBezTo>
                  <a:pt x="10859" y="22995"/>
                  <a:pt x="11049" y="21947"/>
                  <a:pt x="11204" y="20899"/>
                </a:cubicBezTo>
                <a:cubicBezTo>
                  <a:pt x="11359" y="19804"/>
                  <a:pt x="11585" y="18732"/>
                  <a:pt x="11871" y="17673"/>
                </a:cubicBezTo>
                <a:cubicBezTo>
                  <a:pt x="12431" y="15625"/>
                  <a:pt x="13276" y="13660"/>
                  <a:pt x="14383" y="11851"/>
                </a:cubicBezTo>
                <a:cubicBezTo>
                  <a:pt x="15002" y="10839"/>
                  <a:pt x="15705" y="9886"/>
                  <a:pt x="16491" y="9005"/>
                </a:cubicBezTo>
                <a:cubicBezTo>
                  <a:pt x="16788" y="8660"/>
                  <a:pt x="16788" y="8160"/>
                  <a:pt x="16479" y="7826"/>
                </a:cubicBezTo>
                <a:cubicBezTo>
                  <a:pt x="14193" y="5255"/>
                  <a:pt x="11823" y="2766"/>
                  <a:pt x="9490" y="242"/>
                </a:cubicBezTo>
                <a:cubicBezTo>
                  <a:pt x="9329" y="81"/>
                  <a:pt x="9115" y="1"/>
                  <a:pt x="89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8858962" y="3375017"/>
            <a:ext cx="214737" cy="759322"/>
          </a:xfrm>
          <a:custGeom>
            <a:avLst/>
            <a:gdLst/>
            <a:ahLst/>
            <a:cxnLst/>
            <a:rect l="l" t="t" r="r" b="b"/>
            <a:pathLst>
              <a:path w="8611" h="30449" extrusionOk="0">
                <a:moveTo>
                  <a:pt x="2932" y="1"/>
                </a:moveTo>
                <a:cubicBezTo>
                  <a:pt x="1497" y="1"/>
                  <a:pt x="0" y="3150"/>
                  <a:pt x="1417" y="4126"/>
                </a:cubicBezTo>
                <a:cubicBezTo>
                  <a:pt x="3465" y="5543"/>
                  <a:pt x="4929" y="7495"/>
                  <a:pt x="4465" y="10174"/>
                </a:cubicBezTo>
                <a:cubicBezTo>
                  <a:pt x="4048" y="12567"/>
                  <a:pt x="2917" y="14770"/>
                  <a:pt x="2084" y="17032"/>
                </a:cubicBezTo>
                <a:cubicBezTo>
                  <a:pt x="179" y="22200"/>
                  <a:pt x="227" y="27057"/>
                  <a:pt x="5084" y="30272"/>
                </a:cubicBezTo>
                <a:cubicBezTo>
                  <a:pt x="5269" y="30394"/>
                  <a:pt x="5460" y="30449"/>
                  <a:pt x="5653" y="30449"/>
                </a:cubicBezTo>
                <a:cubicBezTo>
                  <a:pt x="7113" y="30449"/>
                  <a:pt x="8611" y="27288"/>
                  <a:pt x="7180" y="26331"/>
                </a:cubicBezTo>
                <a:cubicBezTo>
                  <a:pt x="5132" y="24986"/>
                  <a:pt x="3620" y="23104"/>
                  <a:pt x="4084" y="20449"/>
                </a:cubicBezTo>
                <a:cubicBezTo>
                  <a:pt x="4489" y="18068"/>
                  <a:pt x="5620" y="15865"/>
                  <a:pt x="6453" y="13615"/>
                </a:cubicBezTo>
                <a:cubicBezTo>
                  <a:pt x="8358" y="8412"/>
                  <a:pt x="8323" y="3507"/>
                  <a:pt x="3501" y="185"/>
                </a:cubicBezTo>
                <a:cubicBezTo>
                  <a:pt x="3317" y="58"/>
                  <a:pt x="3125" y="1"/>
                  <a:pt x="29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42675" y="4639102"/>
            <a:ext cx="557413" cy="582422"/>
          </a:xfrm>
          <a:custGeom>
            <a:avLst/>
            <a:gdLst/>
            <a:ahLst/>
            <a:cxnLst/>
            <a:rect l="l" t="t" r="r" b="b"/>
            <a:pathLst>
              <a:path w="16694" h="17443" extrusionOk="0">
                <a:moveTo>
                  <a:pt x="8347" y="0"/>
                </a:moveTo>
                <a:cubicBezTo>
                  <a:pt x="3739" y="0"/>
                  <a:pt x="1" y="3905"/>
                  <a:pt x="1" y="8728"/>
                </a:cubicBezTo>
                <a:cubicBezTo>
                  <a:pt x="1" y="13538"/>
                  <a:pt x="3739" y="17443"/>
                  <a:pt x="8347" y="17443"/>
                </a:cubicBezTo>
                <a:cubicBezTo>
                  <a:pt x="12955" y="17443"/>
                  <a:pt x="16693" y="13538"/>
                  <a:pt x="16693" y="8728"/>
                </a:cubicBezTo>
                <a:cubicBezTo>
                  <a:pt x="16693" y="3905"/>
                  <a:pt x="12955" y="0"/>
                  <a:pt x="8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377022" y="4983694"/>
            <a:ext cx="1284280" cy="67782"/>
          </a:xfrm>
          <a:custGeom>
            <a:avLst/>
            <a:gdLst/>
            <a:ahLst/>
            <a:cxnLst/>
            <a:rect l="l" t="t" r="r" b="b"/>
            <a:pathLst>
              <a:path w="38463" h="2030" extrusionOk="0">
                <a:moveTo>
                  <a:pt x="32119" y="0"/>
                </a:moveTo>
                <a:cubicBezTo>
                  <a:pt x="30871" y="0"/>
                  <a:pt x="29614" y="235"/>
                  <a:pt x="28382" y="382"/>
                </a:cubicBezTo>
                <a:cubicBezTo>
                  <a:pt x="27374" y="503"/>
                  <a:pt x="26361" y="547"/>
                  <a:pt x="25345" y="547"/>
                </a:cubicBezTo>
                <a:cubicBezTo>
                  <a:pt x="22976" y="547"/>
                  <a:pt x="20592" y="312"/>
                  <a:pt x="18226" y="287"/>
                </a:cubicBezTo>
                <a:cubicBezTo>
                  <a:pt x="17937" y="282"/>
                  <a:pt x="17649" y="281"/>
                  <a:pt x="17359" y="281"/>
                </a:cubicBezTo>
                <a:cubicBezTo>
                  <a:pt x="14317" y="281"/>
                  <a:pt x="11234" y="500"/>
                  <a:pt x="8201" y="739"/>
                </a:cubicBezTo>
                <a:cubicBezTo>
                  <a:pt x="6930" y="848"/>
                  <a:pt x="5667" y="1065"/>
                  <a:pt x="4392" y="1065"/>
                </a:cubicBezTo>
                <a:cubicBezTo>
                  <a:pt x="4138" y="1065"/>
                  <a:pt x="3884" y="1056"/>
                  <a:pt x="3629" y="1037"/>
                </a:cubicBezTo>
                <a:cubicBezTo>
                  <a:pt x="3217" y="1009"/>
                  <a:pt x="2805" y="978"/>
                  <a:pt x="2397" y="978"/>
                </a:cubicBezTo>
                <a:cubicBezTo>
                  <a:pt x="1744" y="978"/>
                  <a:pt x="1101" y="1058"/>
                  <a:pt x="485" y="1358"/>
                </a:cubicBezTo>
                <a:cubicBezTo>
                  <a:pt x="0" y="1591"/>
                  <a:pt x="61" y="2029"/>
                  <a:pt x="428" y="2029"/>
                </a:cubicBezTo>
                <a:cubicBezTo>
                  <a:pt x="511" y="2029"/>
                  <a:pt x="611" y="2006"/>
                  <a:pt x="723" y="1953"/>
                </a:cubicBezTo>
                <a:cubicBezTo>
                  <a:pt x="1154" y="1745"/>
                  <a:pt x="1626" y="1683"/>
                  <a:pt x="2112" y="1683"/>
                </a:cubicBezTo>
                <a:cubicBezTo>
                  <a:pt x="2842" y="1683"/>
                  <a:pt x="3603" y="1823"/>
                  <a:pt x="4304" y="1823"/>
                </a:cubicBezTo>
                <a:cubicBezTo>
                  <a:pt x="4337" y="1823"/>
                  <a:pt x="4370" y="1823"/>
                  <a:pt x="4402" y="1823"/>
                </a:cubicBezTo>
                <a:cubicBezTo>
                  <a:pt x="5986" y="1787"/>
                  <a:pt x="7570" y="1501"/>
                  <a:pt x="9141" y="1394"/>
                </a:cubicBezTo>
                <a:cubicBezTo>
                  <a:pt x="11836" y="1209"/>
                  <a:pt x="14556" y="1032"/>
                  <a:pt x="17266" y="1032"/>
                </a:cubicBezTo>
                <a:cubicBezTo>
                  <a:pt x="17872" y="1032"/>
                  <a:pt x="18478" y="1041"/>
                  <a:pt x="19083" y="1061"/>
                </a:cubicBezTo>
                <a:cubicBezTo>
                  <a:pt x="21072" y="1121"/>
                  <a:pt x="23075" y="1264"/>
                  <a:pt x="25075" y="1264"/>
                </a:cubicBezTo>
                <a:cubicBezTo>
                  <a:pt x="26211" y="1264"/>
                  <a:pt x="27346" y="1218"/>
                  <a:pt x="28477" y="1084"/>
                </a:cubicBezTo>
                <a:cubicBezTo>
                  <a:pt x="29641" y="946"/>
                  <a:pt x="30750" y="796"/>
                  <a:pt x="31888" y="796"/>
                </a:cubicBezTo>
                <a:cubicBezTo>
                  <a:pt x="32321" y="796"/>
                  <a:pt x="32758" y="818"/>
                  <a:pt x="33204" y="870"/>
                </a:cubicBezTo>
                <a:cubicBezTo>
                  <a:pt x="33958" y="958"/>
                  <a:pt x="34715" y="1003"/>
                  <a:pt x="35472" y="1003"/>
                </a:cubicBezTo>
                <a:cubicBezTo>
                  <a:pt x="36150" y="1003"/>
                  <a:pt x="36827" y="967"/>
                  <a:pt x="37502" y="894"/>
                </a:cubicBezTo>
                <a:cubicBezTo>
                  <a:pt x="37923" y="848"/>
                  <a:pt x="38463" y="151"/>
                  <a:pt x="37888" y="151"/>
                </a:cubicBezTo>
                <a:cubicBezTo>
                  <a:pt x="37861" y="151"/>
                  <a:pt x="37831" y="152"/>
                  <a:pt x="37799" y="156"/>
                </a:cubicBezTo>
                <a:lnTo>
                  <a:pt x="37811" y="144"/>
                </a:lnTo>
                <a:lnTo>
                  <a:pt x="37811" y="144"/>
                </a:lnTo>
                <a:cubicBezTo>
                  <a:pt x="37229" y="207"/>
                  <a:pt x="36655" y="233"/>
                  <a:pt x="36084" y="233"/>
                </a:cubicBezTo>
                <a:cubicBezTo>
                  <a:pt x="35034" y="233"/>
                  <a:pt x="33994" y="145"/>
                  <a:pt x="32930" y="37"/>
                </a:cubicBezTo>
                <a:cubicBezTo>
                  <a:pt x="32660" y="11"/>
                  <a:pt x="32389" y="0"/>
                  <a:pt x="32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405521" y="4863053"/>
            <a:ext cx="1341276" cy="54225"/>
          </a:xfrm>
          <a:custGeom>
            <a:avLst/>
            <a:gdLst/>
            <a:ahLst/>
            <a:cxnLst/>
            <a:rect l="l" t="t" r="r" b="b"/>
            <a:pathLst>
              <a:path w="40170" h="1624" extrusionOk="0">
                <a:moveTo>
                  <a:pt x="38339" y="0"/>
                </a:moveTo>
                <a:cubicBezTo>
                  <a:pt x="32325" y="0"/>
                  <a:pt x="26321" y="701"/>
                  <a:pt x="20306" y="937"/>
                </a:cubicBezTo>
                <a:cubicBezTo>
                  <a:pt x="18984" y="991"/>
                  <a:pt x="17661" y="1013"/>
                  <a:pt x="16339" y="1013"/>
                </a:cubicBezTo>
                <a:cubicBezTo>
                  <a:pt x="11204" y="1013"/>
                  <a:pt x="6065" y="672"/>
                  <a:pt x="934" y="473"/>
                </a:cubicBezTo>
                <a:cubicBezTo>
                  <a:pt x="929" y="473"/>
                  <a:pt x="924" y="473"/>
                  <a:pt x="918" y="473"/>
                </a:cubicBezTo>
                <a:cubicBezTo>
                  <a:pt x="390" y="473"/>
                  <a:pt x="0" y="1068"/>
                  <a:pt x="720" y="1092"/>
                </a:cubicBezTo>
                <a:cubicBezTo>
                  <a:pt x="5897" y="1292"/>
                  <a:pt x="11082" y="1623"/>
                  <a:pt x="16269" y="1623"/>
                </a:cubicBezTo>
                <a:cubicBezTo>
                  <a:pt x="17547" y="1623"/>
                  <a:pt x="18825" y="1603"/>
                  <a:pt x="20103" y="1556"/>
                </a:cubicBezTo>
                <a:cubicBezTo>
                  <a:pt x="26128" y="1343"/>
                  <a:pt x="32132" y="620"/>
                  <a:pt x="38165" y="620"/>
                </a:cubicBezTo>
                <a:cubicBezTo>
                  <a:pt x="38522" y="620"/>
                  <a:pt x="38879" y="622"/>
                  <a:pt x="39236" y="627"/>
                </a:cubicBezTo>
                <a:cubicBezTo>
                  <a:pt x="39242" y="628"/>
                  <a:pt x="39247" y="628"/>
                  <a:pt x="39252" y="628"/>
                </a:cubicBezTo>
                <a:cubicBezTo>
                  <a:pt x="39780" y="628"/>
                  <a:pt x="40170" y="20"/>
                  <a:pt x="39439" y="8"/>
                </a:cubicBezTo>
                <a:cubicBezTo>
                  <a:pt x="39072" y="3"/>
                  <a:pt x="38706" y="0"/>
                  <a:pt x="383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320176" y="4694263"/>
            <a:ext cx="1247450" cy="102374"/>
          </a:xfrm>
          <a:custGeom>
            <a:avLst/>
            <a:gdLst/>
            <a:ahLst/>
            <a:cxnLst/>
            <a:rect l="l" t="t" r="r" b="b"/>
            <a:pathLst>
              <a:path w="37360" h="3066" extrusionOk="0">
                <a:moveTo>
                  <a:pt x="36397" y="0"/>
                </a:moveTo>
                <a:cubicBezTo>
                  <a:pt x="36338" y="0"/>
                  <a:pt x="36281" y="12"/>
                  <a:pt x="36228" y="39"/>
                </a:cubicBezTo>
                <a:lnTo>
                  <a:pt x="36240" y="51"/>
                </a:lnTo>
                <a:cubicBezTo>
                  <a:pt x="35085" y="634"/>
                  <a:pt x="33775" y="706"/>
                  <a:pt x="32513" y="837"/>
                </a:cubicBezTo>
                <a:cubicBezTo>
                  <a:pt x="31132" y="980"/>
                  <a:pt x="29858" y="1408"/>
                  <a:pt x="28501" y="1730"/>
                </a:cubicBezTo>
                <a:cubicBezTo>
                  <a:pt x="27506" y="1972"/>
                  <a:pt x="26488" y="2091"/>
                  <a:pt x="25466" y="2091"/>
                </a:cubicBezTo>
                <a:cubicBezTo>
                  <a:pt x="25033" y="2091"/>
                  <a:pt x="24600" y="2070"/>
                  <a:pt x="24167" y="2027"/>
                </a:cubicBezTo>
                <a:cubicBezTo>
                  <a:pt x="22655" y="1849"/>
                  <a:pt x="21167" y="1432"/>
                  <a:pt x="19666" y="1194"/>
                </a:cubicBezTo>
                <a:cubicBezTo>
                  <a:pt x="18429" y="999"/>
                  <a:pt x="17162" y="930"/>
                  <a:pt x="15889" y="930"/>
                </a:cubicBezTo>
                <a:cubicBezTo>
                  <a:pt x="14051" y="930"/>
                  <a:pt x="12202" y="1074"/>
                  <a:pt x="10415" y="1194"/>
                </a:cubicBezTo>
                <a:cubicBezTo>
                  <a:pt x="8183" y="1337"/>
                  <a:pt x="5796" y="1754"/>
                  <a:pt x="3486" y="1754"/>
                </a:cubicBezTo>
                <a:cubicBezTo>
                  <a:pt x="2530" y="1754"/>
                  <a:pt x="1588" y="1683"/>
                  <a:pt x="676" y="1491"/>
                </a:cubicBezTo>
                <a:cubicBezTo>
                  <a:pt x="623" y="1480"/>
                  <a:pt x="575" y="1474"/>
                  <a:pt x="531" y="1474"/>
                </a:cubicBezTo>
                <a:cubicBezTo>
                  <a:pt x="1" y="1474"/>
                  <a:pt x="181" y="2286"/>
                  <a:pt x="676" y="2396"/>
                </a:cubicBezTo>
                <a:cubicBezTo>
                  <a:pt x="1636" y="2597"/>
                  <a:pt x="2618" y="2670"/>
                  <a:pt x="3608" y="2670"/>
                </a:cubicBezTo>
                <a:cubicBezTo>
                  <a:pt x="5615" y="2670"/>
                  <a:pt x="7656" y="2369"/>
                  <a:pt x="9618" y="2218"/>
                </a:cubicBezTo>
                <a:cubicBezTo>
                  <a:pt x="11667" y="2058"/>
                  <a:pt x="13769" y="1894"/>
                  <a:pt x="15859" y="1894"/>
                </a:cubicBezTo>
                <a:cubicBezTo>
                  <a:pt x="17352" y="1894"/>
                  <a:pt x="18839" y="1978"/>
                  <a:pt x="20297" y="2206"/>
                </a:cubicBezTo>
                <a:cubicBezTo>
                  <a:pt x="21798" y="2432"/>
                  <a:pt x="23274" y="2849"/>
                  <a:pt x="24798" y="3015"/>
                </a:cubicBezTo>
                <a:cubicBezTo>
                  <a:pt x="25111" y="3050"/>
                  <a:pt x="25425" y="3066"/>
                  <a:pt x="25740" y="3066"/>
                </a:cubicBezTo>
                <a:cubicBezTo>
                  <a:pt x="26829" y="3066"/>
                  <a:pt x="27924" y="2880"/>
                  <a:pt x="28977" y="2658"/>
                </a:cubicBezTo>
                <a:cubicBezTo>
                  <a:pt x="30334" y="2361"/>
                  <a:pt x="31608" y="1920"/>
                  <a:pt x="33001" y="1765"/>
                </a:cubicBezTo>
                <a:cubicBezTo>
                  <a:pt x="34335" y="1611"/>
                  <a:pt x="35692" y="1527"/>
                  <a:pt x="36919" y="896"/>
                </a:cubicBezTo>
                <a:cubicBezTo>
                  <a:pt x="37360" y="676"/>
                  <a:pt x="36837" y="0"/>
                  <a:pt x="36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346354" y="4551851"/>
            <a:ext cx="1284881" cy="103175"/>
          </a:xfrm>
          <a:custGeom>
            <a:avLst/>
            <a:gdLst/>
            <a:ahLst/>
            <a:cxnLst/>
            <a:rect l="l" t="t" r="r" b="b"/>
            <a:pathLst>
              <a:path w="38481" h="3090" extrusionOk="0">
                <a:moveTo>
                  <a:pt x="32763" y="1"/>
                </a:moveTo>
                <a:cubicBezTo>
                  <a:pt x="31337" y="1"/>
                  <a:pt x="29887" y="263"/>
                  <a:pt x="28487" y="506"/>
                </a:cubicBezTo>
                <a:cubicBezTo>
                  <a:pt x="26892" y="768"/>
                  <a:pt x="25332" y="1244"/>
                  <a:pt x="23748" y="1565"/>
                </a:cubicBezTo>
                <a:cubicBezTo>
                  <a:pt x="22093" y="1887"/>
                  <a:pt x="20415" y="2101"/>
                  <a:pt x="18736" y="2220"/>
                </a:cubicBezTo>
                <a:cubicBezTo>
                  <a:pt x="17314" y="2329"/>
                  <a:pt x="15891" y="2366"/>
                  <a:pt x="14466" y="2366"/>
                </a:cubicBezTo>
                <a:cubicBezTo>
                  <a:pt x="12608" y="2366"/>
                  <a:pt x="10749" y="2303"/>
                  <a:pt x="8889" y="2256"/>
                </a:cubicBezTo>
                <a:cubicBezTo>
                  <a:pt x="7282" y="2220"/>
                  <a:pt x="5663" y="2256"/>
                  <a:pt x="4056" y="2197"/>
                </a:cubicBezTo>
                <a:cubicBezTo>
                  <a:pt x="3225" y="2164"/>
                  <a:pt x="2399" y="1947"/>
                  <a:pt x="1579" y="1947"/>
                </a:cubicBezTo>
                <a:cubicBezTo>
                  <a:pt x="1201" y="1947"/>
                  <a:pt x="824" y="1994"/>
                  <a:pt x="448" y="2125"/>
                </a:cubicBezTo>
                <a:cubicBezTo>
                  <a:pt x="0" y="2278"/>
                  <a:pt x="685" y="2842"/>
                  <a:pt x="1067" y="2842"/>
                </a:cubicBezTo>
                <a:cubicBezTo>
                  <a:pt x="1102" y="2842"/>
                  <a:pt x="1134" y="2837"/>
                  <a:pt x="1162" y="2828"/>
                </a:cubicBezTo>
                <a:cubicBezTo>
                  <a:pt x="1505" y="2709"/>
                  <a:pt x="1869" y="2666"/>
                  <a:pt x="2242" y="2666"/>
                </a:cubicBezTo>
                <a:cubicBezTo>
                  <a:pt x="3139" y="2666"/>
                  <a:pt x="4091" y="2913"/>
                  <a:pt x="4948" y="2947"/>
                </a:cubicBezTo>
                <a:cubicBezTo>
                  <a:pt x="6580" y="3006"/>
                  <a:pt x="8211" y="2970"/>
                  <a:pt x="9830" y="3006"/>
                </a:cubicBezTo>
                <a:cubicBezTo>
                  <a:pt x="11467" y="3048"/>
                  <a:pt x="13101" y="3089"/>
                  <a:pt x="14735" y="3089"/>
                </a:cubicBezTo>
                <a:cubicBezTo>
                  <a:pt x="16370" y="3089"/>
                  <a:pt x="18004" y="3048"/>
                  <a:pt x="19641" y="2923"/>
                </a:cubicBezTo>
                <a:cubicBezTo>
                  <a:pt x="22772" y="2685"/>
                  <a:pt x="25725" y="1875"/>
                  <a:pt x="28797" y="1280"/>
                </a:cubicBezTo>
                <a:cubicBezTo>
                  <a:pt x="30276" y="1004"/>
                  <a:pt x="31820" y="744"/>
                  <a:pt x="33342" y="744"/>
                </a:cubicBezTo>
                <a:cubicBezTo>
                  <a:pt x="33657" y="744"/>
                  <a:pt x="33972" y="755"/>
                  <a:pt x="34285" y="780"/>
                </a:cubicBezTo>
                <a:cubicBezTo>
                  <a:pt x="35396" y="871"/>
                  <a:pt x="36353" y="1355"/>
                  <a:pt x="37431" y="1355"/>
                </a:cubicBezTo>
                <a:cubicBezTo>
                  <a:pt x="37624" y="1355"/>
                  <a:pt x="37821" y="1340"/>
                  <a:pt x="38024" y="1304"/>
                </a:cubicBezTo>
                <a:cubicBezTo>
                  <a:pt x="38480" y="1212"/>
                  <a:pt x="37723" y="585"/>
                  <a:pt x="37356" y="585"/>
                </a:cubicBezTo>
                <a:cubicBezTo>
                  <a:pt x="37339" y="585"/>
                  <a:pt x="37324" y="587"/>
                  <a:pt x="37310" y="589"/>
                </a:cubicBezTo>
                <a:cubicBezTo>
                  <a:pt x="37147" y="620"/>
                  <a:pt x="36993" y="634"/>
                  <a:pt x="36844" y="634"/>
                </a:cubicBezTo>
                <a:cubicBezTo>
                  <a:pt x="36251" y="634"/>
                  <a:pt x="35742" y="422"/>
                  <a:pt x="35143" y="280"/>
                </a:cubicBezTo>
                <a:cubicBezTo>
                  <a:pt x="34476" y="113"/>
                  <a:pt x="33785" y="30"/>
                  <a:pt x="33107" y="6"/>
                </a:cubicBezTo>
                <a:cubicBezTo>
                  <a:pt x="32992" y="2"/>
                  <a:pt x="32878" y="1"/>
                  <a:pt x="32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rot="10800000">
            <a:off x="-213210" y="-113194"/>
            <a:ext cx="956646" cy="1872719"/>
          </a:xfrm>
          <a:custGeom>
            <a:avLst/>
            <a:gdLst/>
            <a:ahLst/>
            <a:cxnLst/>
            <a:rect l="l" t="t" r="r" b="b"/>
            <a:pathLst>
              <a:path w="15232" h="29818" extrusionOk="0">
                <a:moveTo>
                  <a:pt x="10732" y="1"/>
                </a:moveTo>
                <a:cubicBezTo>
                  <a:pt x="9252" y="1"/>
                  <a:pt x="7776" y="202"/>
                  <a:pt x="6349" y="610"/>
                </a:cubicBezTo>
                <a:cubicBezTo>
                  <a:pt x="5468" y="860"/>
                  <a:pt x="4563" y="1181"/>
                  <a:pt x="3813" y="1753"/>
                </a:cubicBezTo>
                <a:cubicBezTo>
                  <a:pt x="3027" y="2336"/>
                  <a:pt x="2456" y="3170"/>
                  <a:pt x="2182" y="4122"/>
                </a:cubicBezTo>
                <a:cubicBezTo>
                  <a:pt x="1646" y="5968"/>
                  <a:pt x="2265" y="7932"/>
                  <a:pt x="3504" y="9313"/>
                </a:cubicBezTo>
                <a:cubicBezTo>
                  <a:pt x="4694" y="10647"/>
                  <a:pt x="6314" y="11183"/>
                  <a:pt x="7861" y="11861"/>
                </a:cubicBezTo>
                <a:lnTo>
                  <a:pt x="8040" y="11933"/>
                </a:lnTo>
                <a:lnTo>
                  <a:pt x="8290" y="12052"/>
                </a:lnTo>
                <a:cubicBezTo>
                  <a:pt x="8469" y="12135"/>
                  <a:pt x="8647" y="12230"/>
                  <a:pt x="8814" y="12326"/>
                </a:cubicBezTo>
                <a:cubicBezTo>
                  <a:pt x="8981" y="12421"/>
                  <a:pt x="9147" y="12528"/>
                  <a:pt x="9314" y="12647"/>
                </a:cubicBezTo>
                <a:cubicBezTo>
                  <a:pt x="9362" y="12683"/>
                  <a:pt x="9421" y="12719"/>
                  <a:pt x="9469" y="12754"/>
                </a:cubicBezTo>
                <a:cubicBezTo>
                  <a:pt x="9468" y="12754"/>
                  <a:pt x="9467" y="12754"/>
                  <a:pt x="9467" y="12754"/>
                </a:cubicBezTo>
                <a:lnTo>
                  <a:pt x="9467" y="12754"/>
                </a:lnTo>
                <a:cubicBezTo>
                  <a:pt x="9457" y="12754"/>
                  <a:pt x="9613" y="12898"/>
                  <a:pt x="9647" y="12921"/>
                </a:cubicBezTo>
                <a:cubicBezTo>
                  <a:pt x="9790" y="13052"/>
                  <a:pt x="9909" y="13195"/>
                  <a:pt x="10028" y="13338"/>
                </a:cubicBezTo>
                <a:lnTo>
                  <a:pt x="10112" y="13445"/>
                </a:lnTo>
                <a:cubicBezTo>
                  <a:pt x="10159" y="13540"/>
                  <a:pt x="10219" y="13635"/>
                  <a:pt x="10266" y="13731"/>
                </a:cubicBezTo>
                <a:cubicBezTo>
                  <a:pt x="10290" y="13778"/>
                  <a:pt x="10314" y="13826"/>
                  <a:pt x="10338" y="13885"/>
                </a:cubicBezTo>
                <a:lnTo>
                  <a:pt x="10350" y="13909"/>
                </a:lnTo>
                <a:lnTo>
                  <a:pt x="10385" y="14004"/>
                </a:lnTo>
                <a:cubicBezTo>
                  <a:pt x="10397" y="14040"/>
                  <a:pt x="10409" y="14088"/>
                  <a:pt x="10433" y="14123"/>
                </a:cubicBezTo>
                <a:cubicBezTo>
                  <a:pt x="10481" y="14314"/>
                  <a:pt x="10528" y="14504"/>
                  <a:pt x="10564" y="14707"/>
                </a:cubicBezTo>
                <a:cubicBezTo>
                  <a:pt x="10564" y="14731"/>
                  <a:pt x="10576" y="14814"/>
                  <a:pt x="10576" y="14862"/>
                </a:cubicBezTo>
                <a:cubicBezTo>
                  <a:pt x="10576" y="14969"/>
                  <a:pt x="10588" y="15076"/>
                  <a:pt x="10588" y="15183"/>
                </a:cubicBezTo>
                <a:cubicBezTo>
                  <a:pt x="10588" y="15302"/>
                  <a:pt x="10588" y="15386"/>
                  <a:pt x="10576" y="15481"/>
                </a:cubicBezTo>
                <a:lnTo>
                  <a:pt x="10576" y="15540"/>
                </a:lnTo>
                <a:cubicBezTo>
                  <a:pt x="10576" y="15564"/>
                  <a:pt x="10576" y="15600"/>
                  <a:pt x="10552" y="15647"/>
                </a:cubicBezTo>
                <a:cubicBezTo>
                  <a:pt x="10516" y="15826"/>
                  <a:pt x="10469" y="16017"/>
                  <a:pt x="10409" y="16195"/>
                </a:cubicBezTo>
                <a:cubicBezTo>
                  <a:pt x="10397" y="16243"/>
                  <a:pt x="10385" y="16278"/>
                  <a:pt x="10374" y="16314"/>
                </a:cubicBezTo>
                <a:cubicBezTo>
                  <a:pt x="10374" y="16314"/>
                  <a:pt x="10374" y="16326"/>
                  <a:pt x="10374" y="16326"/>
                </a:cubicBezTo>
                <a:cubicBezTo>
                  <a:pt x="10326" y="16421"/>
                  <a:pt x="10278" y="16529"/>
                  <a:pt x="10219" y="16624"/>
                </a:cubicBezTo>
                <a:cubicBezTo>
                  <a:pt x="10159" y="16731"/>
                  <a:pt x="10124" y="16790"/>
                  <a:pt x="10076" y="16862"/>
                </a:cubicBezTo>
                <a:lnTo>
                  <a:pt x="10016" y="16945"/>
                </a:lnTo>
                <a:lnTo>
                  <a:pt x="9993" y="16981"/>
                </a:lnTo>
                <a:cubicBezTo>
                  <a:pt x="9850" y="17136"/>
                  <a:pt x="9695" y="17291"/>
                  <a:pt x="9540" y="17445"/>
                </a:cubicBezTo>
                <a:lnTo>
                  <a:pt x="9457" y="17517"/>
                </a:lnTo>
                <a:lnTo>
                  <a:pt x="9445" y="17529"/>
                </a:lnTo>
                <a:cubicBezTo>
                  <a:pt x="9362" y="17576"/>
                  <a:pt x="9290" y="17636"/>
                  <a:pt x="9219" y="17683"/>
                </a:cubicBezTo>
                <a:cubicBezTo>
                  <a:pt x="9052" y="17791"/>
                  <a:pt x="8873" y="17898"/>
                  <a:pt x="8707" y="17993"/>
                </a:cubicBezTo>
                <a:cubicBezTo>
                  <a:pt x="8623" y="18029"/>
                  <a:pt x="8540" y="18076"/>
                  <a:pt x="8457" y="18112"/>
                </a:cubicBezTo>
                <a:lnTo>
                  <a:pt x="8338" y="18172"/>
                </a:lnTo>
                <a:cubicBezTo>
                  <a:pt x="8147" y="18255"/>
                  <a:pt x="7957" y="18314"/>
                  <a:pt x="7766" y="18386"/>
                </a:cubicBezTo>
                <a:cubicBezTo>
                  <a:pt x="7373" y="18529"/>
                  <a:pt x="6980" y="18648"/>
                  <a:pt x="6575" y="18767"/>
                </a:cubicBezTo>
                <a:cubicBezTo>
                  <a:pt x="5790" y="18981"/>
                  <a:pt x="5016" y="19243"/>
                  <a:pt x="4266" y="19576"/>
                </a:cubicBezTo>
                <a:cubicBezTo>
                  <a:pt x="2837" y="20219"/>
                  <a:pt x="1349" y="21398"/>
                  <a:pt x="1027" y="23089"/>
                </a:cubicBezTo>
                <a:cubicBezTo>
                  <a:pt x="1" y="28479"/>
                  <a:pt x="6863" y="29817"/>
                  <a:pt x="11418" y="29817"/>
                </a:cubicBezTo>
                <a:cubicBezTo>
                  <a:pt x="12306" y="29817"/>
                  <a:pt x="13106" y="29766"/>
                  <a:pt x="13743" y="29685"/>
                </a:cubicBezTo>
                <a:cubicBezTo>
                  <a:pt x="14219" y="29661"/>
                  <a:pt x="14600" y="29268"/>
                  <a:pt x="14612" y="28780"/>
                </a:cubicBezTo>
                <a:cubicBezTo>
                  <a:pt x="15231" y="21505"/>
                  <a:pt x="15112" y="14171"/>
                  <a:pt x="14255" y="6920"/>
                </a:cubicBezTo>
                <a:cubicBezTo>
                  <a:pt x="14005" y="4860"/>
                  <a:pt x="13707" y="2801"/>
                  <a:pt x="13350" y="753"/>
                </a:cubicBezTo>
                <a:cubicBezTo>
                  <a:pt x="13267" y="336"/>
                  <a:pt x="12874" y="134"/>
                  <a:pt x="12517" y="98"/>
                </a:cubicBezTo>
                <a:cubicBezTo>
                  <a:pt x="11923" y="33"/>
                  <a:pt x="11327" y="1"/>
                  <a:pt x="10732"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8550365" y="4193913"/>
            <a:ext cx="827782" cy="1203326"/>
          </a:xfrm>
          <a:custGeom>
            <a:avLst/>
            <a:gdLst/>
            <a:ahLst/>
            <a:cxnLst/>
            <a:rect l="l" t="t" r="r" b="b"/>
            <a:pathLst>
              <a:path w="16789" h="24407" extrusionOk="0">
                <a:moveTo>
                  <a:pt x="8900" y="1"/>
                </a:moveTo>
                <a:cubicBezTo>
                  <a:pt x="8686" y="1"/>
                  <a:pt x="8472" y="81"/>
                  <a:pt x="8311" y="242"/>
                </a:cubicBezTo>
                <a:cubicBezTo>
                  <a:pt x="7168" y="1361"/>
                  <a:pt x="6132" y="2576"/>
                  <a:pt x="5215" y="3885"/>
                </a:cubicBezTo>
                <a:cubicBezTo>
                  <a:pt x="4322" y="5136"/>
                  <a:pt x="3537" y="6469"/>
                  <a:pt x="2870" y="7862"/>
                </a:cubicBezTo>
                <a:cubicBezTo>
                  <a:pt x="1489" y="10731"/>
                  <a:pt x="584" y="13803"/>
                  <a:pt x="203" y="16970"/>
                </a:cubicBezTo>
                <a:cubicBezTo>
                  <a:pt x="0" y="18756"/>
                  <a:pt x="36" y="20518"/>
                  <a:pt x="108" y="22316"/>
                </a:cubicBezTo>
                <a:cubicBezTo>
                  <a:pt x="108" y="22769"/>
                  <a:pt x="465" y="23138"/>
                  <a:pt x="917" y="23162"/>
                </a:cubicBezTo>
                <a:cubicBezTo>
                  <a:pt x="2417" y="23209"/>
                  <a:pt x="3894" y="23233"/>
                  <a:pt x="5382" y="23400"/>
                </a:cubicBezTo>
                <a:cubicBezTo>
                  <a:pt x="6835" y="23578"/>
                  <a:pt x="8263" y="23852"/>
                  <a:pt x="9668" y="24221"/>
                </a:cubicBezTo>
                <a:cubicBezTo>
                  <a:pt x="9740" y="24245"/>
                  <a:pt x="9814" y="24257"/>
                  <a:pt x="9889" y="24257"/>
                </a:cubicBezTo>
                <a:cubicBezTo>
                  <a:pt x="9963" y="24257"/>
                  <a:pt x="10037" y="24245"/>
                  <a:pt x="10109" y="24221"/>
                </a:cubicBezTo>
                <a:cubicBezTo>
                  <a:pt x="10155" y="24350"/>
                  <a:pt x="10258" y="24406"/>
                  <a:pt x="10369" y="24406"/>
                </a:cubicBezTo>
                <a:cubicBezTo>
                  <a:pt x="10544" y="24406"/>
                  <a:pt x="10737" y="24266"/>
                  <a:pt x="10752" y="24054"/>
                </a:cubicBezTo>
                <a:cubicBezTo>
                  <a:pt x="10859" y="22995"/>
                  <a:pt x="11049" y="21947"/>
                  <a:pt x="11204" y="20899"/>
                </a:cubicBezTo>
                <a:cubicBezTo>
                  <a:pt x="11359" y="19804"/>
                  <a:pt x="11585" y="18732"/>
                  <a:pt x="11871" y="17673"/>
                </a:cubicBezTo>
                <a:cubicBezTo>
                  <a:pt x="12431" y="15625"/>
                  <a:pt x="13276" y="13660"/>
                  <a:pt x="14383" y="11851"/>
                </a:cubicBezTo>
                <a:cubicBezTo>
                  <a:pt x="15002" y="10839"/>
                  <a:pt x="15705" y="9886"/>
                  <a:pt x="16491" y="9005"/>
                </a:cubicBezTo>
                <a:cubicBezTo>
                  <a:pt x="16788" y="8660"/>
                  <a:pt x="16788" y="8160"/>
                  <a:pt x="16479" y="7826"/>
                </a:cubicBezTo>
                <a:cubicBezTo>
                  <a:pt x="14193" y="5255"/>
                  <a:pt x="11823" y="2766"/>
                  <a:pt x="9490" y="242"/>
                </a:cubicBezTo>
                <a:cubicBezTo>
                  <a:pt x="9329" y="81"/>
                  <a:pt x="9115" y="1"/>
                  <a:pt x="8900"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2">
    <p:bg>
      <p:bgPr>
        <a:solidFill>
          <a:schemeClr val="lt1"/>
        </a:solidFill>
        <a:effectLst/>
      </p:bgPr>
    </p:bg>
    <p:spTree>
      <p:nvGrpSpPr>
        <p:cNvPr id="1" name="Shape 161"/>
        <p:cNvGrpSpPr/>
        <p:nvPr/>
      </p:nvGrpSpPr>
      <p:grpSpPr>
        <a:xfrm>
          <a:off x="0" y="0"/>
          <a:ext cx="0" cy="0"/>
          <a:chOff x="0" y="0"/>
          <a:chExt cx="0" cy="0"/>
        </a:xfrm>
      </p:grpSpPr>
      <p:sp>
        <p:nvSpPr>
          <p:cNvPr id="162" name="Google Shape;162;p14"/>
          <p:cNvSpPr txBox="1">
            <a:spLocks noGrp="1"/>
          </p:cNvSpPr>
          <p:nvPr>
            <p:ph type="title"/>
          </p:nvPr>
        </p:nvSpPr>
        <p:spPr>
          <a:xfrm>
            <a:off x="2184300" y="2871300"/>
            <a:ext cx="4775400" cy="558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4200"/>
              <a:buNone/>
              <a:defRPr sz="36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63" name="Google Shape;163;p14"/>
          <p:cNvSpPr txBox="1">
            <a:spLocks noGrp="1"/>
          </p:cNvSpPr>
          <p:nvPr>
            <p:ph type="subTitle" idx="1"/>
          </p:nvPr>
        </p:nvSpPr>
        <p:spPr>
          <a:xfrm>
            <a:off x="1666050" y="1504238"/>
            <a:ext cx="5811900" cy="12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5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64" name="Google Shape;164;p14"/>
          <p:cNvSpPr/>
          <p:nvPr/>
        </p:nvSpPr>
        <p:spPr>
          <a:xfrm rot="-5400000">
            <a:off x="132145" y="-427651"/>
            <a:ext cx="1279706" cy="1962995"/>
          </a:xfrm>
          <a:custGeom>
            <a:avLst/>
            <a:gdLst/>
            <a:ahLst/>
            <a:cxnLst/>
            <a:rect l="l" t="t" r="r" b="b"/>
            <a:pathLst>
              <a:path w="37101" h="33407" extrusionOk="0">
                <a:moveTo>
                  <a:pt x="10562" y="1"/>
                </a:moveTo>
                <a:cubicBezTo>
                  <a:pt x="8319" y="1"/>
                  <a:pt x="6077" y="89"/>
                  <a:pt x="3882" y="474"/>
                </a:cubicBezTo>
                <a:cubicBezTo>
                  <a:pt x="2585" y="701"/>
                  <a:pt x="1299" y="1224"/>
                  <a:pt x="537" y="2391"/>
                </a:cubicBezTo>
                <a:cubicBezTo>
                  <a:pt x="168" y="2951"/>
                  <a:pt x="1" y="3618"/>
                  <a:pt x="60" y="4296"/>
                </a:cubicBezTo>
                <a:cubicBezTo>
                  <a:pt x="144" y="4987"/>
                  <a:pt x="406" y="5654"/>
                  <a:pt x="834" y="6213"/>
                </a:cubicBezTo>
                <a:cubicBezTo>
                  <a:pt x="2394" y="8321"/>
                  <a:pt x="5168" y="8797"/>
                  <a:pt x="7561" y="8892"/>
                </a:cubicBezTo>
                <a:cubicBezTo>
                  <a:pt x="8315" y="8925"/>
                  <a:pt x="9073" y="8933"/>
                  <a:pt x="9833" y="8933"/>
                </a:cubicBezTo>
                <a:cubicBezTo>
                  <a:pt x="10440" y="8933"/>
                  <a:pt x="11049" y="8928"/>
                  <a:pt x="11657" y="8928"/>
                </a:cubicBezTo>
                <a:cubicBezTo>
                  <a:pt x="13122" y="8928"/>
                  <a:pt x="14586" y="8928"/>
                  <a:pt x="16051" y="8940"/>
                </a:cubicBezTo>
                <a:cubicBezTo>
                  <a:pt x="16717" y="8940"/>
                  <a:pt x="17372" y="8964"/>
                  <a:pt x="18027" y="9035"/>
                </a:cubicBezTo>
                <a:lnTo>
                  <a:pt x="18265" y="9059"/>
                </a:lnTo>
                <a:lnTo>
                  <a:pt x="18325" y="9071"/>
                </a:lnTo>
                <a:lnTo>
                  <a:pt x="18396" y="9071"/>
                </a:lnTo>
                <a:cubicBezTo>
                  <a:pt x="18563" y="9106"/>
                  <a:pt x="18718" y="9130"/>
                  <a:pt x="18884" y="9166"/>
                </a:cubicBezTo>
                <a:cubicBezTo>
                  <a:pt x="19194" y="9237"/>
                  <a:pt x="19503" y="9321"/>
                  <a:pt x="19801" y="9428"/>
                </a:cubicBezTo>
                <a:lnTo>
                  <a:pt x="20015" y="9511"/>
                </a:lnTo>
                <a:lnTo>
                  <a:pt x="20051" y="9535"/>
                </a:lnTo>
                <a:lnTo>
                  <a:pt x="20146" y="9571"/>
                </a:lnTo>
                <a:cubicBezTo>
                  <a:pt x="20289" y="9642"/>
                  <a:pt x="20432" y="9714"/>
                  <a:pt x="20575" y="9797"/>
                </a:cubicBezTo>
                <a:cubicBezTo>
                  <a:pt x="20813" y="9940"/>
                  <a:pt x="21027" y="10118"/>
                  <a:pt x="21206" y="10321"/>
                </a:cubicBezTo>
                <a:cubicBezTo>
                  <a:pt x="21254" y="10380"/>
                  <a:pt x="21301" y="10428"/>
                  <a:pt x="21349" y="10488"/>
                </a:cubicBezTo>
                <a:cubicBezTo>
                  <a:pt x="21349" y="10499"/>
                  <a:pt x="21361" y="10499"/>
                  <a:pt x="21361" y="10511"/>
                </a:cubicBezTo>
                <a:lnTo>
                  <a:pt x="21408" y="10583"/>
                </a:lnTo>
                <a:cubicBezTo>
                  <a:pt x="21456" y="10642"/>
                  <a:pt x="21492" y="10702"/>
                  <a:pt x="21527" y="10761"/>
                </a:cubicBezTo>
                <a:cubicBezTo>
                  <a:pt x="21539" y="10785"/>
                  <a:pt x="21551" y="10821"/>
                  <a:pt x="21563" y="10845"/>
                </a:cubicBezTo>
                <a:lnTo>
                  <a:pt x="21611" y="10928"/>
                </a:lnTo>
                <a:cubicBezTo>
                  <a:pt x="21611" y="10940"/>
                  <a:pt x="21623" y="10952"/>
                  <a:pt x="21623" y="10964"/>
                </a:cubicBezTo>
                <a:cubicBezTo>
                  <a:pt x="21635" y="10999"/>
                  <a:pt x="21647" y="11035"/>
                  <a:pt x="21658" y="11071"/>
                </a:cubicBezTo>
                <a:cubicBezTo>
                  <a:pt x="21682" y="11142"/>
                  <a:pt x="21682" y="11202"/>
                  <a:pt x="21706" y="11273"/>
                </a:cubicBezTo>
                <a:lnTo>
                  <a:pt x="21706" y="11357"/>
                </a:lnTo>
                <a:cubicBezTo>
                  <a:pt x="21706" y="11416"/>
                  <a:pt x="21706" y="11488"/>
                  <a:pt x="21706" y="11547"/>
                </a:cubicBezTo>
                <a:cubicBezTo>
                  <a:pt x="21706" y="11547"/>
                  <a:pt x="21682" y="11654"/>
                  <a:pt x="21670" y="11690"/>
                </a:cubicBezTo>
                <a:cubicBezTo>
                  <a:pt x="21670" y="11714"/>
                  <a:pt x="21635" y="11809"/>
                  <a:pt x="21635" y="11821"/>
                </a:cubicBezTo>
                <a:cubicBezTo>
                  <a:pt x="21599" y="11881"/>
                  <a:pt x="21575" y="11940"/>
                  <a:pt x="21539" y="11988"/>
                </a:cubicBezTo>
                <a:cubicBezTo>
                  <a:pt x="21516" y="12023"/>
                  <a:pt x="21492" y="12059"/>
                  <a:pt x="21468" y="12095"/>
                </a:cubicBezTo>
                <a:lnTo>
                  <a:pt x="21456" y="12119"/>
                </a:lnTo>
                <a:cubicBezTo>
                  <a:pt x="21361" y="12226"/>
                  <a:pt x="21266" y="12333"/>
                  <a:pt x="21158" y="12428"/>
                </a:cubicBezTo>
                <a:lnTo>
                  <a:pt x="21099" y="12476"/>
                </a:lnTo>
                <a:lnTo>
                  <a:pt x="21063" y="12500"/>
                </a:lnTo>
                <a:cubicBezTo>
                  <a:pt x="21004" y="12547"/>
                  <a:pt x="20932" y="12595"/>
                  <a:pt x="20873" y="12643"/>
                </a:cubicBezTo>
                <a:cubicBezTo>
                  <a:pt x="20754" y="12714"/>
                  <a:pt x="20634" y="12785"/>
                  <a:pt x="20504" y="12845"/>
                </a:cubicBezTo>
                <a:lnTo>
                  <a:pt x="20420" y="12881"/>
                </a:lnTo>
                <a:lnTo>
                  <a:pt x="20384" y="12893"/>
                </a:lnTo>
                <a:cubicBezTo>
                  <a:pt x="20313" y="12928"/>
                  <a:pt x="20242" y="12952"/>
                  <a:pt x="20158" y="12976"/>
                </a:cubicBezTo>
                <a:cubicBezTo>
                  <a:pt x="19884" y="13071"/>
                  <a:pt x="19611" y="13143"/>
                  <a:pt x="19325" y="13190"/>
                </a:cubicBezTo>
                <a:lnTo>
                  <a:pt x="19218" y="13190"/>
                </a:lnTo>
                <a:cubicBezTo>
                  <a:pt x="19146" y="13202"/>
                  <a:pt x="19063" y="13214"/>
                  <a:pt x="19003" y="13214"/>
                </a:cubicBezTo>
                <a:cubicBezTo>
                  <a:pt x="18849" y="13238"/>
                  <a:pt x="18694" y="13238"/>
                  <a:pt x="18539" y="13250"/>
                </a:cubicBezTo>
                <a:cubicBezTo>
                  <a:pt x="18329" y="13258"/>
                  <a:pt x="18118" y="13267"/>
                  <a:pt x="17908" y="13267"/>
                </a:cubicBezTo>
                <a:cubicBezTo>
                  <a:pt x="17820" y="13267"/>
                  <a:pt x="17733" y="13265"/>
                  <a:pt x="17646" y="13262"/>
                </a:cubicBezTo>
                <a:cubicBezTo>
                  <a:pt x="17113" y="13262"/>
                  <a:pt x="16579" y="13246"/>
                  <a:pt x="16040" y="13246"/>
                </a:cubicBezTo>
                <a:cubicBezTo>
                  <a:pt x="15905" y="13246"/>
                  <a:pt x="15770" y="13247"/>
                  <a:pt x="15634" y="13250"/>
                </a:cubicBezTo>
                <a:cubicBezTo>
                  <a:pt x="14122" y="13274"/>
                  <a:pt x="12610" y="13393"/>
                  <a:pt x="11109" y="13607"/>
                </a:cubicBezTo>
                <a:cubicBezTo>
                  <a:pt x="10002" y="13762"/>
                  <a:pt x="8788" y="14059"/>
                  <a:pt x="8133" y="15095"/>
                </a:cubicBezTo>
                <a:cubicBezTo>
                  <a:pt x="7371" y="16286"/>
                  <a:pt x="7954" y="17762"/>
                  <a:pt x="8871" y="18643"/>
                </a:cubicBezTo>
                <a:cubicBezTo>
                  <a:pt x="9800" y="19560"/>
                  <a:pt x="11098" y="20036"/>
                  <a:pt x="12336" y="20239"/>
                </a:cubicBezTo>
                <a:cubicBezTo>
                  <a:pt x="13129" y="20370"/>
                  <a:pt x="13927" y="20416"/>
                  <a:pt x="14724" y="20416"/>
                </a:cubicBezTo>
                <a:cubicBezTo>
                  <a:pt x="15231" y="20416"/>
                  <a:pt x="15737" y="20397"/>
                  <a:pt x="16241" y="20370"/>
                </a:cubicBezTo>
                <a:cubicBezTo>
                  <a:pt x="17477" y="20318"/>
                  <a:pt x="18712" y="20258"/>
                  <a:pt x="19940" y="20258"/>
                </a:cubicBezTo>
                <a:cubicBezTo>
                  <a:pt x="20132" y="20258"/>
                  <a:pt x="20324" y="20259"/>
                  <a:pt x="20515" y="20263"/>
                </a:cubicBezTo>
                <a:cubicBezTo>
                  <a:pt x="22004" y="20286"/>
                  <a:pt x="23492" y="20382"/>
                  <a:pt x="24980" y="20536"/>
                </a:cubicBezTo>
                <a:lnTo>
                  <a:pt x="25516" y="20596"/>
                </a:lnTo>
                <a:lnTo>
                  <a:pt x="25695" y="20608"/>
                </a:lnTo>
                <a:lnTo>
                  <a:pt x="25814" y="20632"/>
                </a:lnTo>
                <a:cubicBezTo>
                  <a:pt x="26064" y="20667"/>
                  <a:pt x="26314" y="20727"/>
                  <a:pt x="26552" y="20798"/>
                </a:cubicBezTo>
                <a:cubicBezTo>
                  <a:pt x="26671" y="20834"/>
                  <a:pt x="26790" y="20882"/>
                  <a:pt x="26897" y="20917"/>
                </a:cubicBezTo>
                <a:lnTo>
                  <a:pt x="26933" y="20941"/>
                </a:lnTo>
                <a:lnTo>
                  <a:pt x="26969" y="20953"/>
                </a:lnTo>
                <a:cubicBezTo>
                  <a:pt x="27028" y="20977"/>
                  <a:pt x="27088" y="21013"/>
                  <a:pt x="27147" y="21036"/>
                </a:cubicBezTo>
                <a:cubicBezTo>
                  <a:pt x="27242" y="21096"/>
                  <a:pt x="27326" y="21167"/>
                  <a:pt x="27421" y="21227"/>
                </a:cubicBezTo>
                <a:cubicBezTo>
                  <a:pt x="27433" y="21239"/>
                  <a:pt x="27457" y="21251"/>
                  <a:pt x="27469" y="21275"/>
                </a:cubicBezTo>
                <a:cubicBezTo>
                  <a:pt x="27516" y="21310"/>
                  <a:pt x="27564" y="21358"/>
                  <a:pt x="27600" y="21406"/>
                </a:cubicBezTo>
                <a:lnTo>
                  <a:pt x="27623" y="21429"/>
                </a:lnTo>
                <a:cubicBezTo>
                  <a:pt x="27623" y="21429"/>
                  <a:pt x="27635" y="21441"/>
                  <a:pt x="27635" y="21453"/>
                </a:cubicBezTo>
                <a:cubicBezTo>
                  <a:pt x="27671" y="21501"/>
                  <a:pt x="27695" y="21548"/>
                  <a:pt x="27719" y="21596"/>
                </a:cubicBezTo>
                <a:lnTo>
                  <a:pt x="27754" y="21656"/>
                </a:lnTo>
                <a:cubicBezTo>
                  <a:pt x="27766" y="21715"/>
                  <a:pt x="27778" y="21787"/>
                  <a:pt x="27802" y="21846"/>
                </a:cubicBezTo>
                <a:cubicBezTo>
                  <a:pt x="27802" y="21870"/>
                  <a:pt x="27814" y="21929"/>
                  <a:pt x="27814" y="21953"/>
                </a:cubicBezTo>
                <a:cubicBezTo>
                  <a:pt x="27814" y="21977"/>
                  <a:pt x="27814" y="22120"/>
                  <a:pt x="27814" y="22120"/>
                </a:cubicBezTo>
                <a:cubicBezTo>
                  <a:pt x="27814" y="22168"/>
                  <a:pt x="27802" y="22227"/>
                  <a:pt x="27790" y="22275"/>
                </a:cubicBezTo>
                <a:cubicBezTo>
                  <a:pt x="27778" y="22322"/>
                  <a:pt x="27766" y="22346"/>
                  <a:pt x="27754" y="22394"/>
                </a:cubicBezTo>
                <a:lnTo>
                  <a:pt x="27754" y="22418"/>
                </a:lnTo>
                <a:lnTo>
                  <a:pt x="27754" y="22441"/>
                </a:lnTo>
                <a:cubicBezTo>
                  <a:pt x="27719" y="22501"/>
                  <a:pt x="27695" y="22572"/>
                  <a:pt x="27659" y="22632"/>
                </a:cubicBezTo>
                <a:cubicBezTo>
                  <a:pt x="27635" y="22656"/>
                  <a:pt x="27623" y="22679"/>
                  <a:pt x="27612" y="22715"/>
                </a:cubicBezTo>
                <a:lnTo>
                  <a:pt x="27564" y="22787"/>
                </a:lnTo>
                <a:cubicBezTo>
                  <a:pt x="27481" y="22882"/>
                  <a:pt x="27385" y="22977"/>
                  <a:pt x="27290" y="23072"/>
                </a:cubicBezTo>
                <a:lnTo>
                  <a:pt x="27254" y="23108"/>
                </a:lnTo>
                <a:cubicBezTo>
                  <a:pt x="27231" y="23120"/>
                  <a:pt x="27207" y="23132"/>
                  <a:pt x="27183" y="23156"/>
                </a:cubicBezTo>
                <a:cubicBezTo>
                  <a:pt x="27123" y="23191"/>
                  <a:pt x="27064" y="23239"/>
                  <a:pt x="26992" y="23275"/>
                </a:cubicBezTo>
                <a:cubicBezTo>
                  <a:pt x="26933" y="23311"/>
                  <a:pt x="26861" y="23346"/>
                  <a:pt x="26802" y="23382"/>
                </a:cubicBezTo>
                <a:lnTo>
                  <a:pt x="26730" y="23418"/>
                </a:lnTo>
                <a:lnTo>
                  <a:pt x="26647" y="23453"/>
                </a:lnTo>
                <a:cubicBezTo>
                  <a:pt x="26349" y="23561"/>
                  <a:pt x="26040" y="23644"/>
                  <a:pt x="25730" y="23692"/>
                </a:cubicBezTo>
                <a:lnTo>
                  <a:pt x="25516" y="23727"/>
                </a:lnTo>
                <a:lnTo>
                  <a:pt x="25433" y="23739"/>
                </a:lnTo>
                <a:lnTo>
                  <a:pt x="25409" y="23739"/>
                </a:lnTo>
                <a:cubicBezTo>
                  <a:pt x="25242" y="23763"/>
                  <a:pt x="25076" y="23787"/>
                  <a:pt x="24921" y="23799"/>
                </a:cubicBezTo>
                <a:cubicBezTo>
                  <a:pt x="24325" y="23858"/>
                  <a:pt x="23718" y="23870"/>
                  <a:pt x="23123" y="23906"/>
                </a:cubicBezTo>
                <a:cubicBezTo>
                  <a:pt x="21932" y="23965"/>
                  <a:pt x="20682" y="24037"/>
                  <a:pt x="19551" y="24489"/>
                </a:cubicBezTo>
                <a:cubicBezTo>
                  <a:pt x="18348" y="24965"/>
                  <a:pt x="17051" y="25894"/>
                  <a:pt x="17003" y="27371"/>
                </a:cubicBezTo>
                <a:cubicBezTo>
                  <a:pt x="16944" y="28740"/>
                  <a:pt x="18039" y="29883"/>
                  <a:pt x="19063" y="30550"/>
                </a:cubicBezTo>
                <a:cubicBezTo>
                  <a:pt x="20194" y="31300"/>
                  <a:pt x="21516" y="31764"/>
                  <a:pt x="22801" y="32097"/>
                </a:cubicBezTo>
                <a:cubicBezTo>
                  <a:pt x="25564" y="32812"/>
                  <a:pt x="28409" y="32800"/>
                  <a:pt x="31231" y="32871"/>
                </a:cubicBezTo>
                <a:cubicBezTo>
                  <a:pt x="32660" y="32907"/>
                  <a:pt x="34089" y="32966"/>
                  <a:pt x="35505" y="33133"/>
                </a:cubicBezTo>
                <a:lnTo>
                  <a:pt x="35624" y="33133"/>
                </a:lnTo>
                <a:cubicBezTo>
                  <a:pt x="35744" y="33300"/>
                  <a:pt x="35922" y="33407"/>
                  <a:pt x="36125" y="33407"/>
                </a:cubicBezTo>
                <a:cubicBezTo>
                  <a:pt x="36470" y="33395"/>
                  <a:pt x="36744" y="33109"/>
                  <a:pt x="36744" y="32764"/>
                </a:cubicBezTo>
                <a:cubicBezTo>
                  <a:pt x="36910" y="29645"/>
                  <a:pt x="37017" y="26513"/>
                  <a:pt x="37053" y="23382"/>
                </a:cubicBezTo>
                <a:cubicBezTo>
                  <a:pt x="37101" y="20263"/>
                  <a:pt x="37077" y="17131"/>
                  <a:pt x="36994" y="14012"/>
                </a:cubicBezTo>
                <a:cubicBezTo>
                  <a:pt x="36910" y="10892"/>
                  <a:pt x="36756" y="7785"/>
                  <a:pt x="36541" y="4677"/>
                </a:cubicBezTo>
                <a:cubicBezTo>
                  <a:pt x="36494" y="3891"/>
                  <a:pt x="36434" y="3106"/>
                  <a:pt x="36375" y="2320"/>
                </a:cubicBezTo>
                <a:cubicBezTo>
                  <a:pt x="36351" y="1951"/>
                  <a:pt x="36327" y="1546"/>
                  <a:pt x="36125" y="1224"/>
                </a:cubicBezTo>
                <a:cubicBezTo>
                  <a:pt x="35922" y="915"/>
                  <a:pt x="35589" y="701"/>
                  <a:pt x="35220" y="653"/>
                </a:cubicBezTo>
                <a:cubicBezTo>
                  <a:pt x="34862" y="605"/>
                  <a:pt x="34505" y="582"/>
                  <a:pt x="34148" y="582"/>
                </a:cubicBezTo>
                <a:lnTo>
                  <a:pt x="33029" y="558"/>
                </a:lnTo>
                <a:lnTo>
                  <a:pt x="30755" y="498"/>
                </a:lnTo>
                <a:lnTo>
                  <a:pt x="21766" y="260"/>
                </a:lnTo>
                <a:cubicBezTo>
                  <a:pt x="18765" y="177"/>
                  <a:pt x="15777" y="81"/>
                  <a:pt x="12776" y="22"/>
                </a:cubicBezTo>
                <a:cubicBezTo>
                  <a:pt x="12039" y="10"/>
                  <a:pt x="11301" y="1"/>
                  <a:pt x="10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4"/>
          <p:cNvSpPr/>
          <p:nvPr/>
        </p:nvSpPr>
        <p:spPr>
          <a:xfrm rot="-5400000">
            <a:off x="107776" y="-791373"/>
            <a:ext cx="1522832" cy="1972985"/>
          </a:xfrm>
          <a:custGeom>
            <a:avLst/>
            <a:gdLst/>
            <a:ahLst/>
            <a:cxnLst/>
            <a:rect l="l" t="t" r="r" b="b"/>
            <a:pathLst>
              <a:path w="34327" h="33577" fill="none" extrusionOk="0">
                <a:moveTo>
                  <a:pt x="33779" y="33576"/>
                </a:moveTo>
                <a:cubicBezTo>
                  <a:pt x="26635" y="33552"/>
                  <a:pt x="19063" y="32933"/>
                  <a:pt x="12062" y="31445"/>
                </a:cubicBezTo>
                <a:cubicBezTo>
                  <a:pt x="10538" y="31112"/>
                  <a:pt x="9014" y="30552"/>
                  <a:pt x="7871" y="29445"/>
                </a:cubicBezTo>
                <a:cubicBezTo>
                  <a:pt x="5716" y="27385"/>
                  <a:pt x="5942" y="24599"/>
                  <a:pt x="8133" y="22682"/>
                </a:cubicBezTo>
                <a:cubicBezTo>
                  <a:pt x="10478" y="20658"/>
                  <a:pt x="14324" y="20849"/>
                  <a:pt x="16193" y="18193"/>
                </a:cubicBezTo>
                <a:cubicBezTo>
                  <a:pt x="19110" y="14050"/>
                  <a:pt x="14396" y="10859"/>
                  <a:pt x="10955" y="10062"/>
                </a:cubicBezTo>
                <a:cubicBezTo>
                  <a:pt x="8085" y="9395"/>
                  <a:pt x="156" y="10502"/>
                  <a:pt x="72" y="5585"/>
                </a:cubicBezTo>
                <a:cubicBezTo>
                  <a:pt x="1" y="1572"/>
                  <a:pt x="4859" y="977"/>
                  <a:pt x="7621" y="870"/>
                </a:cubicBezTo>
                <a:lnTo>
                  <a:pt x="34327" y="1"/>
                </a:lnTo>
              </a:path>
            </a:pathLst>
          </a:custGeom>
          <a:no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4"/>
          <p:cNvSpPr/>
          <p:nvPr/>
        </p:nvSpPr>
        <p:spPr>
          <a:xfrm rot="10800000">
            <a:off x="8592451" y="4493978"/>
            <a:ext cx="575057" cy="681471"/>
          </a:xfrm>
          <a:custGeom>
            <a:avLst/>
            <a:gdLst/>
            <a:ahLst/>
            <a:cxnLst/>
            <a:rect l="l" t="t" r="r" b="b"/>
            <a:pathLst>
              <a:path w="21932" h="25993" extrusionOk="0">
                <a:moveTo>
                  <a:pt x="1831" y="0"/>
                </a:moveTo>
                <a:cubicBezTo>
                  <a:pt x="1681" y="0"/>
                  <a:pt x="1532" y="30"/>
                  <a:pt x="1405" y="85"/>
                </a:cubicBezTo>
                <a:cubicBezTo>
                  <a:pt x="1012" y="263"/>
                  <a:pt x="762" y="656"/>
                  <a:pt x="762" y="1085"/>
                </a:cubicBezTo>
                <a:cubicBezTo>
                  <a:pt x="453" y="7264"/>
                  <a:pt x="226" y="13444"/>
                  <a:pt x="95" y="19623"/>
                </a:cubicBezTo>
                <a:cubicBezTo>
                  <a:pt x="60" y="21385"/>
                  <a:pt x="24" y="23135"/>
                  <a:pt x="0" y="24897"/>
                </a:cubicBezTo>
                <a:cubicBezTo>
                  <a:pt x="0" y="25481"/>
                  <a:pt x="464" y="25969"/>
                  <a:pt x="1060" y="25993"/>
                </a:cubicBezTo>
                <a:cubicBezTo>
                  <a:pt x="1512" y="25993"/>
                  <a:pt x="1953" y="25957"/>
                  <a:pt x="2405" y="25921"/>
                </a:cubicBezTo>
                <a:cubicBezTo>
                  <a:pt x="2584" y="25898"/>
                  <a:pt x="2762" y="25838"/>
                  <a:pt x="2917" y="25743"/>
                </a:cubicBezTo>
                <a:cubicBezTo>
                  <a:pt x="7477" y="25659"/>
                  <a:pt x="12037" y="25505"/>
                  <a:pt x="16597" y="25374"/>
                </a:cubicBezTo>
                <a:lnTo>
                  <a:pt x="20610" y="25267"/>
                </a:lnTo>
                <a:cubicBezTo>
                  <a:pt x="21562" y="25243"/>
                  <a:pt x="21931" y="24112"/>
                  <a:pt x="21348" y="23397"/>
                </a:cubicBezTo>
                <a:lnTo>
                  <a:pt x="6727" y="5431"/>
                </a:lnTo>
                <a:cubicBezTo>
                  <a:pt x="5334" y="3728"/>
                  <a:pt x="3941" y="2014"/>
                  <a:pt x="2560" y="311"/>
                </a:cubicBezTo>
                <a:cubicBezTo>
                  <a:pt x="2384" y="96"/>
                  <a:pt x="2104" y="0"/>
                  <a:pt x="18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4"/>
          <p:cNvSpPr/>
          <p:nvPr/>
        </p:nvSpPr>
        <p:spPr>
          <a:xfrm rot="10800000">
            <a:off x="7759861" y="4540091"/>
            <a:ext cx="1417637" cy="830911"/>
          </a:xfrm>
          <a:custGeom>
            <a:avLst/>
            <a:gdLst/>
            <a:ahLst/>
            <a:cxnLst/>
            <a:rect l="l" t="t" r="r" b="b"/>
            <a:pathLst>
              <a:path w="54067" h="31693" extrusionOk="0">
                <a:moveTo>
                  <a:pt x="9961" y="1"/>
                </a:moveTo>
                <a:cubicBezTo>
                  <a:pt x="8514" y="1"/>
                  <a:pt x="7066" y="7"/>
                  <a:pt x="5620" y="19"/>
                </a:cubicBezTo>
                <a:cubicBezTo>
                  <a:pt x="4274" y="31"/>
                  <a:pt x="2941" y="102"/>
                  <a:pt x="1596" y="186"/>
                </a:cubicBezTo>
                <a:cubicBezTo>
                  <a:pt x="1262" y="210"/>
                  <a:pt x="953" y="412"/>
                  <a:pt x="810" y="722"/>
                </a:cubicBezTo>
                <a:cubicBezTo>
                  <a:pt x="655" y="769"/>
                  <a:pt x="512" y="864"/>
                  <a:pt x="405" y="984"/>
                </a:cubicBezTo>
                <a:cubicBezTo>
                  <a:pt x="0" y="1424"/>
                  <a:pt x="0" y="2091"/>
                  <a:pt x="405" y="2531"/>
                </a:cubicBezTo>
                <a:cubicBezTo>
                  <a:pt x="4108" y="6568"/>
                  <a:pt x="7787" y="10616"/>
                  <a:pt x="11382" y="14747"/>
                </a:cubicBezTo>
                <a:cubicBezTo>
                  <a:pt x="14978" y="18879"/>
                  <a:pt x="18491" y="23046"/>
                  <a:pt x="21908" y="27320"/>
                </a:cubicBezTo>
                <a:cubicBezTo>
                  <a:pt x="22765" y="28392"/>
                  <a:pt x="23610" y="29463"/>
                  <a:pt x="24467" y="30547"/>
                </a:cubicBezTo>
                <a:cubicBezTo>
                  <a:pt x="24908" y="31106"/>
                  <a:pt x="25444" y="31559"/>
                  <a:pt x="26158" y="31654"/>
                </a:cubicBezTo>
                <a:cubicBezTo>
                  <a:pt x="26348" y="31682"/>
                  <a:pt x="26540" y="31692"/>
                  <a:pt x="26734" y="31692"/>
                </a:cubicBezTo>
                <a:cubicBezTo>
                  <a:pt x="27209" y="31692"/>
                  <a:pt x="27690" y="31628"/>
                  <a:pt x="28146" y="31594"/>
                </a:cubicBezTo>
                <a:cubicBezTo>
                  <a:pt x="30885" y="31416"/>
                  <a:pt x="33623" y="31190"/>
                  <a:pt x="36338" y="30690"/>
                </a:cubicBezTo>
                <a:cubicBezTo>
                  <a:pt x="38755" y="30249"/>
                  <a:pt x="41267" y="29499"/>
                  <a:pt x="43029" y="27606"/>
                </a:cubicBezTo>
                <a:cubicBezTo>
                  <a:pt x="44744" y="25748"/>
                  <a:pt x="45613" y="22653"/>
                  <a:pt x="43613" y="20641"/>
                </a:cubicBezTo>
                <a:cubicBezTo>
                  <a:pt x="42720" y="19748"/>
                  <a:pt x="41529" y="19295"/>
                  <a:pt x="40327" y="19129"/>
                </a:cubicBezTo>
                <a:cubicBezTo>
                  <a:pt x="38969" y="18926"/>
                  <a:pt x="37588" y="18902"/>
                  <a:pt x="36219" y="18831"/>
                </a:cubicBezTo>
                <a:cubicBezTo>
                  <a:pt x="35564" y="18783"/>
                  <a:pt x="34921" y="18771"/>
                  <a:pt x="34278" y="18712"/>
                </a:cubicBezTo>
                <a:lnTo>
                  <a:pt x="34108" y="18694"/>
                </a:lnTo>
                <a:lnTo>
                  <a:pt x="34108" y="18694"/>
                </a:lnTo>
                <a:cubicBezTo>
                  <a:pt x="34114" y="18695"/>
                  <a:pt x="34116" y="18696"/>
                  <a:pt x="34114" y="18696"/>
                </a:cubicBezTo>
                <a:cubicBezTo>
                  <a:pt x="34110" y="18696"/>
                  <a:pt x="34094" y="18694"/>
                  <a:pt x="34060" y="18689"/>
                </a:cubicBezTo>
                <a:lnTo>
                  <a:pt x="34060" y="18689"/>
                </a:lnTo>
                <a:lnTo>
                  <a:pt x="34108" y="18694"/>
                </a:lnTo>
                <a:lnTo>
                  <a:pt x="34108" y="18694"/>
                </a:lnTo>
                <a:cubicBezTo>
                  <a:pt x="34097" y="18692"/>
                  <a:pt x="34073" y="18688"/>
                  <a:pt x="34055" y="18688"/>
                </a:cubicBezTo>
                <a:lnTo>
                  <a:pt x="34055" y="18688"/>
                </a:lnTo>
                <a:cubicBezTo>
                  <a:pt x="34056" y="18688"/>
                  <a:pt x="34058" y="18689"/>
                  <a:pt x="34060" y="18689"/>
                </a:cubicBezTo>
                <a:lnTo>
                  <a:pt x="34060" y="18689"/>
                </a:lnTo>
                <a:lnTo>
                  <a:pt x="34052" y="18688"/>
                </a:lnTo>
                <a:cubicBezTo>
                  <a:pt x="34053" y="18688"/>
                  <a:pt x="34054" y="18688"/>
                  <a:pt x="34055" y="18688"/>
                </a:cubicBezTo>
                <a:lnTo>
                  <a:pt x="34055" y="18688"/>
                </a:lnTo>
                <a:cubicBezTo>
                  <a:pt x="34036" y="18685"/>
                  <a:pt x="34011" y="18681"/>
                  <a:pt x="33981" y="18676"/>
                </a:cubicBezTo>
                <a:cubicBezTo>
                  <a:pt x="33850" y="18652"/>
                  <a:pt x="33719" y="18617"/>
                  <a:pt x="33588" y="18581"/>
                </a:cubicBezTo>
                <a:cubicBezTo>
                  <a:pt x="33338" y="18533"/>
                  <a:pt x="33099" y="18426"/>
                  <a:pt x="32885" y="18283"/>
                </a:cubicBezTo>
                <a:cubicBezTo>
                  <a:pt x="32873" y="18271"/>
                  <a:pt x="32838" y="18248"/>
                  <a:pt x="32826" y="18224"/>
                </a:cubicBezTo>
                <a:cubicBezTo>
                  <a:pt x="32802" y="18212"/>
                  <a:pt x="32778" y="18188"/>
                  <a:pt x="32754" y="18164"/>
                </a:cubicBezTo>
                <a:cubicBezTo>
                  <a:pt x="32707" y="18117"/>
                  <a:pt x="32659" y="18069"/>
                  <a:pt x="32611" y="18009"/>
                </a:cubicBezTo>
                <a:cubicBezTo>
                  <a:pt x="32611" y="18009"/>
                  <a:pt x="32611" y="18009"/>
                  <a:pt x="32599" y="17998"/>
                </a:cubicBezTo>
                <a:cubicBezTo>
                  <a:pt x="32552" y="17914"/>
                  <a:pt x="32504" y="17831"/>
                  <a:pt x="32457" y="17748"/>
                </a:cubicBezTo>
                <a:cubicBezTo>
                  <a:pt x="32457" y="17724"/>
                  <a:pt x="32445" y="17700"/>
                  <a:pt x="32445" y="17676"/>
                </a:cubicBezTo>
                <a:cubicBezTo>
                  <a:pt x="32433" y="17640"/>
                  <a:pt x="32433" y="17617"/>
                  <a:pt x="32421" y="17593"/>
                </a:cubicBezTo>
                <a:lnTo>
                  <a:pt x="32421" y="17497"/>
                </a:lnTo>
                <a:cubicBezTo>
                  <a:pt x="32421" y="17486"/>
                  <a:pt x="32421" y="17474"/>
                  <a:pt x="32421" y="17474"/>
                </a:cubicBezTo>
                <a:lnTo>
                  <a:pt x="32457" y="17355"/>
                </a:lnTo>
                <a:cubicBezTo>
                  <a:pt x="32468" y="17331"/>
                  <a:pt x="32480" y="17307"/>
                  <a:pt x="32492" y="17295"/>
                </a:cubicBezTo>
                <a:cubicBezTo>
                  <a:pt x="32516" y="17247"/>
                  <a:pt x="32540" y="17212"/>
                  <a:pt x="32564" y="17164"/>
                </a:cubicBezTo>
                <a:lnTo>
                  <a:pt x="32599" y="17128"/>
                </a:lnTo>
                <a:cubicBezTo>
                  <a:pt x="32659" y="17081"/>
                  <a:pt x="32730" y="17021"/>
                  <a:pt x="32790" y="16962"/>
                </a:cubicBezTo>
                <a:cubicBezTo>
                  <a:pt x="32861" y="16914"/>
                  <a:pt x="32944" y="16867"/>
                  <a:pt x="33026" y="16820"/>
                </a:cubicBezTo>
                <a:lnTo>
                  <a:pt x="33026" y="16820"/>
                </a:lnTo>
                <a:cubicBezTo>
                  <a:pt x="33031" y="16819"/>
                  <a:pt x="33244" y="16724"/>
                  <a:pt x="33278" y="16724"/>
                </a:cubicBezTo>
                <a:cubicBezTo>
                  <a:pt x="33507" y="16651"/>
                  <a:pt x="33746" y="16614"/>
                  <a:pt x="33985" y="16614"/>
                </a:cubicBezTo>
                <a:cubicBezTo>
                  <a:pt x="34019" y="16614"/>
                  <a:pt x="34053" y="16615"/>
                  <a:pt x="34088" y="16616"/>
                </a:cubicBezTo>
                <a:cubicBezTo>
                  <a:pt x="34145" y="16615"/>
                  <a:pt x="34203" y="16615"/>
                  <a:pt x="34260" y="16615"/>
                </a:cubicBezTo>
                <a:cubicBezTo>
                  <a:pt x="34848" y="16615"/>
                  <a:pt x="35443" y="16666"/>
                  <a:pt x="36028" y="16688"/>
                </a:cubicBezTo>
                <a:cubicBezTo>
                  <a:pt x="36745" y="16719"/>
                  <a:pt x="37465" y="16734"/>
                  <a:pt x="38186" y="16734"/>
                </a:cubicBezTo>
                <a:cubicBezTo>
                  <a:pt x="38831" y="16734"/>
                  <a:pt x="39478" y="16722"/>
                  <a:pt x="40124" y="16700"/>
                </a:cubicBezTo>
                <a:cubicBezTo>
                  <a:pt x="41481" y="16664"/>
                  <a:pt x="42839" y="16569"/>
                  <a:pt x="44196" y="16414"/>
                </a:cubicBezTo>
                <a:cubicBezTo>
                  <a:pt x="45482" y="16295"/>
                  <a:pt x="46756" y="16069"/>
                  <a:pt x="48006" y="15759"/>
                </a:cubicBezTo>
                <a:cubicBezTo>
                  <a:pt x="51209" y="14878"/>
                  <a:pt x="54066" y="11854"/>
                  <a:pt x="53924" y="8103"/>
                </a:cubicBezTo>
                <a:cubicBezTo>
                  <a:pt x="53757" y="4186"/>
                  <a:pt x="50435" y="995"/>
                  <a:pt x="46851" y="769"/>
                </a:cubicBezTo>
                <a:cubicBezTo>
                  <a:pt x="44148" y="614"/>
                  <a:pt x="41422" y="591"/>
                  <a:pt x="38719" y="507"/>
                </a:cubicBezTo>
                <a:cubicBezTo>
                  <a:pt x="33183" y="353"/>
                  <a:pt x="27658" y="222"/>
                  <a:pt x="22134" y="126"/>
                </a:cubicBezTo>
                <a:cubicBezTo>
                  <a:pt x="18080" y="47"/>
                  <a:pt x="14019" y="1"/>
                  <a:pt x="99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4"/>
          <p:cNvSpPr/>
          <p:nvPr/>
        </p:nvSpPr>
        <p:spPr>
          <a:xfrm rot="10800000">
            <a:off x="8753639" y="4364345"/>
            <a:ext cx="695213" cy="237623"/>
          </a:xfrm>
          <a:custGeom>
            <a:avLst/>
            <a:gdLst/>
            <a:ahLst/>
            <a:cxnLst/>
            <a:rect l="l" t="t" r="r" b="b"/>
            <a:pathLst>
              <a:path w="22051" h="7537" extrusionOk="0">
                <a:moveTo>
                  <a:pt x="7966" y="1"/>
                </a:moveTo>
                <a:cubicBezTo>
                  <a:pt x="7370" y="1"/>
                  <a:pt x="6775" y="2"/>
                  <a:pt x="6180" y="6"/>
                </a:cubicBezTo>
                <a:lnTo>
                  <a:pt x="3560" y="6"/>
                </a:lnTo>
                <a:cubicBezTo>
                  <a:pt x="3292" y="6"/>
                  <a:pt x="3021" y="2"/>
                  <a:pt x="2750" y="2"/>
                </a:cubicBezTo>
                <a:cubicBezTo>
                  <a:pt x="2073" y="2"/>
                  <a:pt x="1394" y="26"/>
                  <a:pt x="739" y="196"/>
                </a:cubicBezTo>
                <a:cubicBezTo>
                  <a:pt x="405" y="292"/>
                  <a:pt x="179" y="577"/>
                  <a:pt x="167" y="911"/>
                </a:cubicBezTo>
                <a:cubicBezTo>
                  <a:pt x="72" y="1078"/>
                  <a:pt x="24" y="1256"/>
                  <a:pt x="24" y="1447"/>
                </a:cubicBezTo>
                <a:cubicBezTo>
                  <a:pt x="0" y="2911"/>
                  <a:pt x="24" y="4376"/>
                  <a:pt x="96" y="5840"/>
                </a:cubicBezTo>
                <a:cubicBezTo>
                  <a:pt x="108" y="6400"/>
                  <a:pt x="548" y="6852"/>
                  <a:pt x="1096" y="6888"/>
                </a:cubicBezTo>
                <a:cubicBezTo>
                  <a:pt x="4251" y="7197"/>
                  <a:pt x="7418" y="7388"/>
                  <a:pt x="10597" y="7483"/>
                </a:cubicBezTo>
                <a:cubicBezTo>
                  <a:pt x="12157" y="7519"/>
                  <a:pt x="13716" y="7531"/>
                  <a:pt x="15276" y="7531"/>
                </a:cubicBezTo>
                <a:cubicBezTo>
                  <a:pt x="15644" y="7531"/>
                  <a:pt x="16016" y="7537"/>
                  <a:pt x="16389" y="7537"/>
                </a:cubicBezTo>
                <a:cubicBezTo>
                  <a:pt x="17322" y="7537"/>
                  <a:pt x="18261" y="7500"/>
                  <a:pt x="19146" y="7245"/>
                </a:cubicBezTo>
                <a:cubicBezTo>
                  <a:pt x="20324" y="6912"/>
                  <a:pt x="21456" y="6102"/>
                  <a:pt x="21741" y="4792"/>
                </a:cubicBezTo>
                <a:cubicBezTo>
                  <a:pt x="22051" y="3328"/>
                  <a:pt x="21325" y="1911"/>
                  <a:pt x="20217" y="1042"/>
                </a:cubicBezTo>
                <a:cubicBezTo>
                  <a:pt x="19086" y="161"/>
                  <a:pt x="17538" y="18"/>
                  <a:pt x="16169" y="6"/>
                </a:cubicBezTo>
                <a:lnTo>
                  <a:pt x="11538" y="6"/>
                </a:lnTo>
                <a:cubicBezTo>
                  <a:pt x="10347" y="6"/>
                  <a:pt x="9156" y="1"/>
                  <a:pt x="79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4"/>
          <p:cNvSpPr/>
          <p:nvPr/>
        </p:nvSpPr>
        <p:spPr>
          <a:xfrm rot="10800000">
            <a:off x="8651996" y="-91804"/>
            <a:ext cx="568900" cy="2237532"/>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solidFill>
            <a:schemeClr val="accent4"/>
          </a:solidFill>
          <a:ln>
            <a:noFill/>
          </a:ln>
        </p:spPr>
      </p:sp>
      <p:sp>
        <p:nvSpPr>
          <p:cNvPr id="170" name="Google Shape;170;p14"/>
          <p:cNvSpPr/>
          <p:nvPr/>
        </p:nvSpPr>
        <p:spPr>
          <a:xfrm rot="5525084">
            <a:off x="8087157" y="-222650"/>
            <a:ext cx="584181" cy="889433"/>
          </a:xfrm>
          <a:custGeom>
            <a:avLst/>
            <a:gdLst/>
            <a:ahLst/>
            <a:cxnLst/>
            <a:rect l="l" t="t" r="r" b="b"/>
            <a:pathLst>
              <a:path w="9942" h="15137" extrusionOk="0">
                <a:moveTo>
                  <a:pt x="3296" y="0"/>
                </a:moveTo>
                <a:cubicBezTo>
                  <a:pt x="2604" y="0"/>
                  <a:pt x="1905" y="108"/>
                  <a:pt x="1227" y="335"/>
                </a:cubicBezTo>
                <a:cubicBezTo>
                  <a:pt x="429" y="609"/>
                  <a:pt x="12" y="1228"/>
                  <a:pt x="0" y="2097"/>
                </a:cubicBezTo>
                <a:cubicBezTo>
                  <a:pt x="0" y="2823"/>
                  <a:pt x="24" y="3538"/>
                  <a:pt x="48" y="4252"/>
                </a:cubicBezTo>
                <a:cubicBezTo>
                  <a:pt x="131" y="7562"/>
                  <a:pt x="369" y="10872"/>
                  <a:pt x="750" y="14158"/>
                </a:cubicBezTo>
                <a:cubicBezTo>
                  <a:pt x="808" y="14653"/>
                  <a:pt x="1143" y="15136"/>
                  <a:pt x="1660" y="15136"/>
                </a:cubicBezTo>
                <a:cubicBezTo>
                  <a:pt x="1678" y="15136"/>
                  <a:pt x="1696" y="15136"/>
                  <a:pt x="1715" y="15134"/>
                </a:cubicBezTo>
                <a:cubicBezTo>
                  <a:pt x="1905" y="15123"/>
                  <a:pt x="2084" y="15051"/>
                  <a:pt x="2239" y="14944"/>
                </a:cubicBezTo>
                <a:cubicBezTo>
                  <a:pt x="2411" y="14976"/>
                  <a:pt x="2585" y="14990"/>
                  <a:pt x="2761" y="14990"/>
                </a:cubicBezTo>
                <a:cubicBezTo>
                  <a:pt x="3644" y="14990"/>
                  <a:pt x="4556" y="14623"/>
                  <a:pt x="5310" y="14206"/>
                </a:cubicBezTo>
                <a:cubicBezTo>
                  <a:pt x="6263" y="13658"/>
                  <a:pt x="7096" y="12932"/>
                  <a:pt x="7751" y="12051"/>
                </a:cubicBezTo>
                <a:cubicBezTo>
                  <a:pt x="9132" y="10253"/>
                  <a:pt x="9942" y="7955"/>
                  <a:pt x="9728" y="5621"/>
                </a:cubicBezTo>
                <a:cubicBezTo>
                  <a:pt x="9406" y="2200"/>
                  <a:pt x="6420" y="0"/>
                  <a:pt x="3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4"/>
          <p:cNvSpPr/>
          <p:nvPr/>
        </p:nvSpPr>
        <p:spPr>
          <a:xfrm rot="10800000">
            <a:off x="7801256" y="41294"/>
            <a:ext cx="1240250" cy="543600"/>
          </a:xfrm>
          <a:custGeom>
            <a:avLst/>
            <a:gdLst/>
            <a:ahLst/>
            <a:cxnLst/>
            <a:rect l="l" t="t" r="r" b="b"/>
            <a:pathLst>
              <a:path w="49610" h="21744" extrusionOk="0">
                <a:moveTo>
                  <a:pt x="2503" y="13734"/>
                </a:moveTo>
                <a:cubicBezTo>
                  <a:pt x="3960" y="10456"/>
                  <a:pt x="8070" y="3691"/>
                  <a:pt x="12493" y="1558"/>
                </a:cubicBezTo>
                <a:cubicBezTo>
                  <a:pt x="16916" y="-575"/>
                  <a:pt x="23420" y="-211"/>
                  <a:pt x="29040" y="934"/>
                </a:cubicBezTo>
                <a:cubicBezTo>
                  <a:pt x="34660" y="2079"/>
                  <a:pt x="42829" y="5201"/>
                  <a:pt x="46211" y="8427"/>
                </a:cubicBezTo>
                <a:cubicBezTo>
                  <a:pt x="49593" y="11653"/>
                  <a:pt x="50010" y="18209"/>
                  <a:pt x="49333" y="20290"/>
                </a:cubicBezTo>
                <a:cubicBezTo>
                  <a:pt x="48657" y="22371"/>
                  <a:pt x="49749" y="20759"/>
                  <a:pt x="42152" y="20915"/>
                </a:cubicBezTo>
                <a:cubicBezTo>
                  <a:pt x="34555" y="21071"/>
                  <a:pt x="10359" y="22424"/>
                  <a:pt x="3751" y="21227"/>
                </a:cubicBezTo>
                <a:cubicBezTo>
                  <a:pt x="-2857" y="20030"/>
                  <a:pt x="1046" y="17012"/>
                  <a:pt x="2503" y="13734"/>
                </a:cubicBezTo>
                <a:close/>
              </a:path>
            </a:pathLst>
          </a:custGeom>
          <a:noFill/>
          <a:ln w="19050" cap="flat" cmpd="sng">
            <a:solidFill>
              <a:schemeClr val="dk1"/>
            </a:solidFill>
            <a:prstDash val="solid"/>
            <a:round/>
            <a:headEnd type="none" w="med" len="med"/>
            <a:tailEnd type="none" w="med" len="med"/>
          </a:ln>
        </p:spPr>
      </p:sp>
      <p:sp>
        <p:nvSpPr>
          <p:cNvPr id="172" name="Google Shape;172;p14"/>
          <p:cNvSpPr/>
          <p:nvPr/>
        </p:nvSpPr>
        <p:spPr>
          <a:xfrm rot="5400000">
            <a:off x="1369698" y="3634624"/>
            <a:ext cx="568900" cy="2818851"/>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solidFill>
            <a:schemeClr val="dk2"/>
          </a:solidFill>
          <a:ln>
            <a:noFill/>
          </a:ln>
        </p:spPr>
      </p:sp>
      <p:sp>
        <p:nvSpPr>
          <p:cNvPr id="173" name="Google Shape;173;p14"/>
          <p:cNvSpPr/>
          <p:nvPr/>
        </p:nvSpPr>
        <p:spPr>
          <a:xfrm rot="10800000">
            <a:off x="-15314" y="3829486"/>
            <a:ext cx="1066317" cy="1424963"/>
          </a:xfrm>
          <a:custGeom>
            <a:avLst/>
            <a:gdLst/>
            <a:ahLst/>
            <a:cxnLst/>
            <a:rect l="l" t="t" r="r" b="b"/>
            <a:pathLst>
              <a:path w="35470" h="47400" extrusionOk="0">
                <a:moveTo>
                  <a:pt x="667" y="1"/>
                </a:moveTo>
                <a:cubicBezTo>
                  <a:pt x="0" y="6311"/>
                  <a:pt x="2727" y="12371"/>
                  <a:pt x="9252" y="16908"/>
                </a:cubicBezTo>
                <a:cubicBezTo>
                  <a:pt x="17765" y="22837"/>
                  <a:pt x="15526" y="25278"/>
                  <a:pt x="22075" y="37243"/>
                </a:cubicBezTo>
                <a:cubicBezTo>
                  <a:pt x="25265" y="43066"/>
                  <a:pt x="30707" y="45959"/>
                  <a:pt x="35469" y="47399"/>
                </a:cubicBezTo>
                <a:lnTo>
                  <a:pt x="354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4"/>
          <p:cNvSpPr/>
          <p:nvPr/>
        </p:nvSpPr>
        <p:spPr>
          <a:xfrm rot="5400000">
            <a:off x="1231598" y="3546124"/>
            <a:ext cx="568900" cy="2818851"/>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noFill/>
          <a:ln w="19050" cap="flat" cmpd="sng">
            <a:solidFill>
              <a:schemeClr val="dk1"/>
            </a:solidFill>
            <a:prstDash val="solid"/>
            <a:round/>
            <a:headEnd type="none" w="med" len="med"/>
            <a:tailEnd type="none" w="med" len="med"/>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CUSTOM_10">
    <p:bg>
      <p:bgPr>
        <a:solidFill>
          <a:schemeClr val="lt1"/>
        </a:solidFill>
        <a:effectLst/>
      </p:bgPr>
    </p:bg>
    <p:spTree>
      <p:nvGrpSpPr>
        <p:cNvPr id="1" name="Shape 175"/>
        <p:cNvGrpSpPr/>
        <p:nvPr/>
      </p:nvGrpSpPr>
      <p:grpSpPr>
        <a:xfrm>
          <a:off x="0" y="0"/>
          <a:ext cx="0" cy="0"/>
          <a:chOff x="0" y="0"/>
          <a:chExt cx="0" cy="0"/>
        </a:xfrm>
      </p:grpSpPr>
      <p:sp>
        <p:nvSpPr>
          <p:cNvPr id="176" name="Google Shape;176;p15"/>
          <p:cNvSpPr txBox="1">
            <a:spLocks noGrp="1"/>
          </p:cNvSpPr>
          <p:nvPr>
            <p:ph type="title" hasCustomPrompt="1"/>
          </p:nvPr>
        </p:nvSpPr>
        <p:spPr>
          <a:xfrm flipH="1">
            <a:off x="3158999" y="2048250"/>
            <a:ext cx="2025600" cy="135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8000"/>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177" name="Google Shape;177;p15"/>
          <p:cNvSpPr txBox="1">
            <a:spLocks noGrp="1"/>
          </p:cNvSpPr>
          <p:nvPr>
            <p:ph type="title" idx="2"/>
          </p:nvPr>
        </p:nvSpPr>
        <p:spPr>
          <a:xfrm>
            <a:off x="5117725" y="1946425"/>
            <a:ext cx="3413400" cy="726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1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8" name="Google Shape;178;p15"/>
          <p:cNvSpPr txBox="1">
            <a:spLocks noGrp="1"/>
          </p:cNvSpPr>
          <p:nvPr>
            <p:ph type="subTitle" idx="1"/>
          </p:nvPr>
        </p:nvSpPr>
        <p:spPr>
          <a:xfrm>
            <a:off x="5117725" y="2724150"/>
            <a:ext cx="2740200" cy="67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79" name="Google Shape;179;p15"/>
          <p:cNvSpPr/>
          <p:nvPr/>
        </p:nvSpPr>
        <p:spPr>
          <a:xfrm rot="10800000" flipH="1">
            <a:off x="8383659" y="4143752"/>
            <a:ext cx="811997" cy="1085104"/>
          </a:xfrm>
          <a:custGeom>
            <a:avLst/>
            <a:gdLst/>
            <a:ahLst/>
            <a:cxnLst/>
            <a:rect l="l" t="t" r="r" b="b"/>
            <a:pathLst>
              <a:path w="35470" h="47400" extrusionOk="0">
                <a:moveTo>
                  <a:pt x="667" y="1"/>
                </a:moveTo>
                <a:cubicBezTo>
                  <a:pt x="0" y="6311"/>
                  <a:pt x="2727" y="12371"/>
                  <a:pt x="9252" y="16908"/>
                </a:cubicBezTo>
                <a:cubicBezTo>
                  <a:pt x="17765" y="22837"/>
                  <a:pt x="15526" y="25278"/>
                  <a:pt x="22075" y="37243"/>
                </a:cubicBezTo>
                <a:cubicBezTo>
                  <a:pt x="25265" y="43066"/>
                  <a:pt x="30707" y="45959"/>
                  <a:pt x="35469" y="47399"/>
                </a:cubicBezTo>
                <a:lnTo>
                  <a:pt x="354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5"/>
          <p:cNvSpPr/>
          <p:nvPr/>
        </p:nvSpPr>
        <p:spPr>
          <a:xfrm rot="5400000" flipH="1">
            <a:off x="7838311" y="-580865"/>
            <a:ext cx="1211533" cy="1962995"/>
          </a:xfrm>
          <a:custGeom>
            <a:avLst/>
            <a:gdLst/>
            <a:ahLst/>
            <a:cxnLst/>
            <a:rect l="l" t="t" r="r" b="b"/>
            <a:pathLst>
              <a:path w="37101" h="33407" extrusionOk="0">
                <a:moveTo>
                  <a:pt x="10562" y="1"/>
                </a:moveTo>
                <a:cubicBezTo>
                  <a:pt x="8319" y="1"/>
                  <a:pt x="6077" y="89"/>
                  <a:pt x="3882" y="474"/>
                </a:cubicBezTo>
                <a:cubicBezTo>
                  <a:pt x="2585" y="701"/>
                  <a:pt x="1299" y="1224"/>
                  <a:pt x="537" y="2391"/>
                </a:cubicBezTo>
                <a:cubicBezTo>
                  <a:pt x="168" y="2951"/>
                  <a:pt x="1" y="3618"/>
                  <a:pt x="60" y="4296"/>
                </a:cubicBezTo>
                <a:cubicBezTo>
                  <a:pt x="144" y="4987"/>
                  <a:pt x="406" y="5654"/>
                  <a:pt x="834" y="6213"/>
                </a:cubicBezTo>
                <a:cubicBezTo>
                  <a:pt x="2394" y="8321"/>
                  <a:pt x="5168" y="8797"/>
                  <a:pt x="7561" y="8892"/>
                </a:cubicBezTo>
                <a:cubicBezTo>
                  <a:pt x="8315" y="8925"/>
                  <a:pt x="9073" y="8933"/>
                  <a:pt x="9833" y="8933"/>
                </a:cubicBezTo>
                <a:cubicBezTo>
                  <a:pt x="10440" y="8933"/>
                  <a:pt x="11049" y="8928"/>
                  <a:pt x="11657" y="8928"/>
                </a:cubicBezTo>
                <a:cubicBezTo>
                  <a:pt x="13122" y="8928"/>
                  <a:pt x="14586" y="8928"/>
                  <a:pt x="16051" y="8940"/>
                </a:cubicBezTo>
                <a:cubicBezTo>
                  <a:pt x="16717" y="8940"/>
                  <a:pt x="17372" y="8964"/>
                  <a:pt x="18027" y="9035"/>
                </a:cubicBezTo>
                <a:lnTo>
                  <a:pt x="18265" y="9059"/>
                </a:lnTo>
                <a:lnTo>
                  <a:pt x="18325" y="9071"/>
                </a:lnTo>
                <a:lnTo>
                  <a:pt x="18396" y="9071"/>
                </a:lnTo>
                <a:cubicBezTo>
                  <a:pt x="18563" y="9106"/>
                  <a:pt x="18718" y="9130"/>
                  <a:pt x="18884" y="9166"/>
                </a:cubicBezTo>
                <a:cubicBezTo>
                  <a:pt x="19194" y="9237"/>
                  <a:pt x="19503" y="9321"/>
                  <a:pt x="19801" y="9428"/>
                </a:cubicBezTo>
                <a:lnTo>
                  <a:pt x="20015" y="9511"/>
                </a:lnTo>
                <a:lnTo>
                  <a:pt x="20051" y="9535"/>
                </a:lnTo>
                <a:lnTo>
                  <a:pt x="20146" y="9571"/>
                </a:lnTo>
                <a:cubicBezTo>
                  <a:pt x="20289" y="9642"/>
                  <a:pt x="20432" y="9714"/>
                  <a:pt x="20575" y="9797"/>
                </a:cubicBezTo>
                <a:cubicBezTo>
                  <a:pt x="20813" y="9940"/>
                  <a:pt x="21027" y="10118"/>
                  <a:pt x="21206" y="10321"/>
                </a:cubicBezTo>
                <a:cubicBezTo>
                  <a:pt x="21254" y="10380"/>
                  <a:pt x="21301" y="10428"/>
                  <a:pt x="21349" y="10488"/>
                </a:cubicBezTo>
                <a:cubicBezTo>
                  <a:pt x="21349" y="10499"/>
                  <a:pt x="21361" y="10499"/>
                  <a:pt x="21361" y="10511"/>
                </a:cubicBezTo>
                <a:lnTo>
                  <a:pt x="21408" y="10583"/>
                </a:lnTo>
                <a:cubicBezTo>
                  <a:pt x="21456" y="10642"/>
                  <a:pt x="21492" y="10702"/>
                  <a:pt x="21527" y="10761"/>
                </a:cubicBezTo>
                <a:cubicBezTo>
                  <a:pt x="21539" y="10785"/>
                  <a:pt x="21551" y="10821"/>
                  <a:pt x="21563" y="10845"/>
                </a:cubicBezTo>
                <a:lnTo>
                  <a:pt x="21611" y="10928"/>
                </a:lnTo>
                <a:cubicBezTo>
                  <a:pt x="21611" y="10940"/>
                  <a:pt x="21623" y="10952"/>
                  <a:pt x="21623" y="10964"/>
                </a:cubicBezTo>
                <a:cubicBezTo>
                  <a:pt x="21635" y="10999"/>
                  <a:pt x="21647" y="11035"/>
                  <a:pt x="21658" y="11071"/>
                </a:cubicBezTo>
                <a:cubicBezTo>
                  <a:pt x="21682" y="11142"/>
                  <a:pt x="21682" y="11202"/>
                  <a:pt x="21706" y="11273"/>
                </a:cubicBezTo>
                <a:lnTo>
                  <a:pt x="21706" y="11357"/>
                </a:lnTo>
                <a:cubicBezTo>
                  <a:pt x="21706" y="11416"/>
                  <a:pt x="21706" y="11488"/>
                  <a:pt x="21706" y="11547"/>
                </a:cubicBezTo>
                <a:cubicBezTo>
                  <a:pt x="21706" y="11547"/>
                  <a:pt x="21682" y="11654"/>
                  <a:pt x="21670" y="11690"/>
                </a:cubicBezTo>
                <a:cubicBezTo>
                  <a:pt x="21670" y="11714"/>
                  <a:pt x="21635" y="11809"/>
                  <a:pt x="21635" y="11821"/>
                </a:cubicBezTo>
                <a:cubicBezTo>
                  <a:pt x="21599" y="11881"/>
                  <a:pt x="21575" y="11940"/>
                  <a:pt x="21539" y="11988"/>
                </a:cubicBezTo>
                <a:cubicBezTo>
                  <a:pt x="21516" y="12023"/>
                  <a:pt x="21492" y="12059"/>
                  <a:pt x="21468" y="12095"/>
                </a:cubicBezTo>
                <a:lnTo>
                  <a:pt x="21456" y="12119"/>
                </a:lnTo>
                <a:cubicBezTo>
                  <a:pt x="21361" y="12226"/>
                  <a:pt x="21266" y="12333"/>
                  <a:pt x="21158" y="12428"/>
                </a:cubicBezTo>
                <a:lnTo>
                  <a:pt x="21099" y="12476"/>
                </a:lnTo>
                <a:lnTo>
                  <a:pt x="21063" y="12500"/>
                </a:lnTo>
                <a:cubicBezTo>
                  <a:pt x="21004" y="12547"/>
                  <a:pt x="20932" y="12595"/>
                  <a:pt x="20873" y="12643"/>
                </a:cubicBezTo>
                <a:cubicBezTo>
                  <a:pt x="20754" y="12714"/>
                  <a:pt x="20634" y="12785"/>
                  <a:pt x="20504" y="12845"/>
                </a:cubicBezTo>
                <a:lnTo>
                  <a:pt x="20420" y="12881"/>
                </a:lnTo>
                <a:lnTo>
                  <a:pt x="20384" y="12893"/>
                </a:lnTo>
                <a:cubicBezTo>
                  <a:pt x="20313" y="12928"/>
                  <a:pt x="20242" y="12952"/>
                  <a:pt x="20158" y="12976"/>
                </a:cubicBezTo>
                <a:cubicBezTo>
                  <a:pt x="19884" y="13071"/>
                  <a:pt x="19611" y="13143"/>
                  <a:pt x="19325" y="13190"/>
                </a:cubicBezTo>
                <a:lnTo>
                  <a:pt x="19218" y="13190"/>
                </a:lnTo>
                <a:cubicBezTo>
                  <a:pt x="19146" y="13202"/>
                  <a:pt x="19063" y="13214"/>
                  <a:pt x="19003" y="13214"/>
                </a:cubicBezTo>
                <a:cubicBezTo>
                  <a:pt x="18849" y="13238"/>
                  <a:pt x="18694" y="13238"/>
                  <a:pt x="18539" y="13250"/>
                </a:cubicBezTo>
                <a:cubicBezTo>
                  <a:pt x="18329" y="13258"/>
                  <a:pt x="18118" y="13267"/>
                  <a:pt x="17908" y="13267"/>
                </a:cubicBezTo>
                <a:cubicBezTo>
                  <a:pt x="17820" y="13267"/>
                  <a:pt x="17733" y="13265"/>
                  <a:pt x="17646" y="13262"/>
                </a:cubicBezTo>
                <a:cubicBezTo>
                  <a:pt x="17113" y="13262"/>
                  <a:pt x="16579" y="13246"/>
                  <a:pt x="16040" y="13246"/>
                </a:cubicBezTo>
                <a:cubicBezTo>
                  <a:pt x="15905" y="13246"/>
                  <a:pt x="15770" y="13247"/>
                  <a:pt x="15634" y="13250"/>
                </a:cubicBezTo>
                <a:cubicBezTo>
                  <a:pt x="14122" y="13274"/>
                  <a:pt x="12610" y="13393"/>
                  <a:pt x="11109" y="13607"/>
                </a:cubicBezTo>
                <a:cubicBezTo>
                  <a:pt x="10002" y="13762"/>
                  <a:pt x="8788" y="14059"/>
                  <a:pt x="8133" y="15095"/>
                </a:cubicBezTo>
                <a:cubicBezTo>
                  <a:pt x="7371" y="16286"/>
                  <a:pt x="7954" y="17762"/>
                  <a:pt x="8871" y="18643"/>
                </a:cubicBezTo>
                <a:cubicBezTo>
                  <a:pt x="9800" y="19560"/>
                  <a:pt x="11098" y="20036"/>
                  <a:pt x="12336" y="20239"/>
                </a:cubicBezTo>
                <a:cubicBezTo>
                  <a:pt x="13129" y="20370"/>
                  <a:pt x="13927" y="20416"/>
                  <a:pt x="14724" y="20416"/>
                </a:cubicBezTo>
                <a:cubicBezTo>
                  <a:pt x="15231" y="20416"/>
                  <a:pt x="15737" y="20397"/>
                  <a:pt x="16241" y="20370"/>
                </a:cubicBezTo>
                <a:cubicBezTo>
                  <a:pt x="17477" y="20318"/>
                  <a:pt x="18712" y="20258"/>
                  <a:pt x="19940" y="20258"/>
                </a:cubicBezTo>
                <a:cubicBezTo>
                  <a:pt x="20132" y="20258"/>
                  <a:pt x="20324" y="20259"/>
                  <a:pt x="20515" y="20263"/>
                </a:cubicBezTo>
                <a:cubicBezTo>
                  <a:pt x="22004" y="20286"/>
                  <a:pt x="23492" y="20382"/>
                  <a:pt x="24980" y="20536"/>
                </a:cubicBezTo>
                <a:lnTo>
                  <a:pt x="25516" y="20596"/>
                </a:lnTo>
                <a:lnTo>
                  <a:pt x="25695" y="20608"/>
                </a:lnTo>
                <a:lnTo>
                  <a:pt x="25814" y="20632"/>
                </a:lnTo>
                <a:cubicBezTo>
                  <a:pt x="26064" y="20667"/>
                  <a:pt x="26314" y="20727"/>
                  <a:pt x="26552" y="20798"/>
                </a:cubicBezTo>
                <a:cubicBezTo>
                  <a:pt x="26671" y="20834"/>
                  <a:pt x="26790" y="20882"/>
                  <a:pt x="26897" y="20917"/>
                </a:cubicBezTo>
                <a:lnTo>
                  <a:pt x="26933" y="20941"/>
                </a:lnTo>
                <a:lnTo>
                  <a:pt x="26969" y="20953"/>
                </a:lnTo>
                <a:cubicBezTo>
                  <a:pt x="27028" y="20977"/>
                  <a:pt x="27088" y="21013"/>
                  <a:pt x="27147" y="21036"/>
                </a:cubicBezTo>
                <a:cubicBezTo>
                  <a:pt x="27242" y="21096"/>
                  <a:pt x="27326" y="21167"/>
                  <a:pt x="27421" y="21227"/>
                </a:cubicBezTo>
                <a:cubicBezTo>
                  <a:pt x="27433" y="21239"/>
                  <a:pt x="27457" y="21251"/>
                  <a:pt x="27469" y="21275"/>
                </a:cubicBezTo>
                <a:cubicBezTo>
                  <a:pt x="27516" y="21310"/>
                  <a:pt x="27564" y="21358"/>
                  <a:pt x="27600" y="21406"/>
                </a:cubicBezTo>
                <a:lnTo>
                  <a:pt x="27623" y="21429"/>
                </a:lnTo>
                <a:cubicBezTo>
                  <a:pt x="27623" y="21429"/>
                  <a:pt x="27635" y="21441"/>
                  <a:pt x="27635" y="21453"/>
                </a:cubicBezTo>
                <a:cubicBezTo>
                  <a:pt x="27671" y="21501"/>
                  <a:pt x="27695" y="21548"/>
                  <a:pt x="27719" y="21596"/>
                </a:cubicBezTo>
                <a:lnTo>
                  <a:pt x="27754" y="21656"/>
                </a:lnTo>
                <a:cubicBezTo>
                  <a:pt x="27766" y="21715"/>
                  <a:pt x="27778" y="21787"/>
                  <a:pt x="27802" y="21846"/>
                </a:cubicBezTo>
                <a:cubicBezTo>
                  <a:pt x="27802" y="21870"/>
                  <a:pt x="27814" y="21929"/>
                  <a:pt x="27814" y="21953"/>
                </a:cubicBezTo>
                <a:cubicBezTo>
                  <a:pt x="27814" y="21977"/>
                  <a:pt x="27814" y="22120"/>
                  <a:pt x="27814" y="22120"/>
                </a:cubicBezTo>
                <a:cubicBezTo>
                  <a:pt x="27814" y="22168"/>
                  <a:pt x="27802" y="22227"/>
                  <a:pt x="27790" y="22275"/>
                </a:cubicBezTo>
                <a:cubicBezTo>
                  <a:pt x="27778" y="22322"/>
                  <a:pt x="27766" y="22346"/>
                  <a:pt x="27754" y="22394"/>
                </a:cubicBezTo>
                <a:lnTo>
                  <a:pt x="27754" y="22418"/>
                </a:lnTo>
                <a:lnTo>
                  <a:pt x="27754" y="22441"/>
                </a:lnTo>
                <a:cubicBezTo>
                  <a:pt x="27719" y="22501"/>
                  <a:pt x="27695" y="22572"/>
                  <a:pt x="27659" y="22632"/>
                </a:cubicBezTo>
                <a:cubicBezTo>
                  <a:pt x="27635" y="22656"/>
                  <a:pt x="27623" y="22679"/>
                  <a:pt x="27612" y="22715"/>
                </a:cubicBezTo>
                <a:lnTo>
                  <a:pt x="27564" y="22787"/>
                </a:lnTo>
                <a:cubicBezTo>
                  <a:pt x="27481" y="22882"/>
                  <a:pt x="27385" y="22977"/>
                  <a:pt x="27290" y="23072"/>
                </a:cubicBezTo>
                <a:lnTo>
                  <a:pt x="27254" y="23108"/>
                </a:lnTo>
                <a:cubicBezTo>
                  <a:pt x="27231" y="23120"/>
                  <a:pt x="27207" y="23132"/>
                  <a:pt x="27183" y="23156"/>
                </a:cubicBezTo>
                <a:cubicBezTo>
                  <a:pt x="27123" y="23191"/>
                  <a:pt x="27064" y="23239"/>
                  <a:pt x="26992" y="23275"/>
                </a:cubicBezTo>
                <a:cubicBezTo>
                  <a:pt x="26933" y="23311"/>
                  <a:pt x="26861" y="23346"/>
                  <a:pt x="26802" y="23382"/>
                </a:cubicBezTo>
                <a:lnTo>
                  <a:pt x="26730" y="23418"/>
                </a:lnTo>
                <a:lnTo>
                  <a:pt x="26647" y="23453"/>
                </a:lnTo>
                <a:cubicBezTo>
                  <a:pt x="26349" y="23561"/>
                  <a:pt x="26040" y="23644"/>
                  <a:pt x="25730" y="23692"/>
                </a:cubicBezTo>
                <a:lnTo>
                  <a:pt x="25516" y="23727"/>
                </a:lnTo>
                <a:lnTo>
                  <a:pt x="25433" y="23739"/>
                </a:lnTo>
                <a:lnTo>
                  <a:pt x="25409" y="23739"/>
                </a:lnTo>
                <a:cubicBezTo>
                  <a:pt x="25242" y="23763"/>
                  <a:pt x="25076" y="23787"/>
                  <a:pt x="24921" y="23799"/>
                </a:cubicBezTo>
                <a:cubicBezTo>
                  <a:pt x="24325" y="23858"/>
                  <a:pt x="23718" y="23870"/>
                  <a:pt x="23123" y="23906"/>
                </a:cubicBezTo>
                <a:cubicBezTo>
                  <a:pt x="21932" y="23965"/>
                  <a:pt x="20682" y="24037"/>
                  <a:pt x="19551" y="24489"/>
                </a:cubicBezTo>
                <a:cubicBezTo>
                  <a:pt x="18348" y="24965"/>
                  <a:pt x="17051" y="25894"/>
                  <a:pt x="17003" y="27371"/>
                </a:cubicBezTo>
                <a:cubicBezTo>
                  <a:pt x="16944" y="28740"/>
                  <a:pt x="18039" y="29883"/>
                  <a:pt x="19063" y="30550"/>
                </a:cubicBezTo>
                <a:cubicBezTo>
                  <a:pt x="20194" y="31300"/>
                  <a:pt x="21516" y="31764"/>
                  <a:pt x="22801" y="32097"/>
                </a:cubicBezTo>
                <a:cubicBezTo>
                  <a:pt x="25564" y="32812"/>
                  <a:pt x="28409" y="32800"/>
                  <a:pt x="31231" y="32871"/>
                </a:cubicBezTo>
                <a:cubicBezTo>
                  <a:pt x="32660" y="32907"/>
                  <a:pt x="34089" y="32966"/>
                  <a:pt x="35505" y="33133"/>
                </a:cubicBezTo>
                <a:lnTo>
                  <a:pt x="35624" y="33133"/>
                </a:lnTo>
                <a:cubicBezTo>
                  <a:pt x="35744" y="33300"/>
                  <a:pt x="35922" y="33407"/>
                  <a:pt x="36125" y="33407"/>
                </a:cubicBezTo>
                <a:cubicBezTo>
                  <a:pt x="36470" y="33395"/>
                  <a:pt x="36744" y="33109"/>
                  <a:pt x="36744" y="32764"/>
                </a:cubicBezTo>
                <a:cubicBezTo>
                  <a:pt x="36910" y="29645"/>
                  <a:pt x="37017" y="26513"/>
                  <a:pt x="37053" y="23382"/>
                </a:cubicBezTo>
                <a:cubicBezTo>
                  <a:pt x="37101" y="20263"/>
                  <a:pt x="37077" y="17131"/>
                  <a:pt x="36994" y="14012"/>
                </a:cubicBezTo>
                <a:cubicBezTo>
                  <a:pt x="36910" y="10892"/>
                  <a:pt x="36756" y="7785"/>
                  <a:pt x="36541" y="4677"/>
                </a:cubicBezTo>
                <a:cubicBezTo>
                  <a:pt x="36494" y="3891"/>
                  <a:pt x="36434" y="3106"/>
                  <a:pt x="36375" y="2320"/>
                </a:cubicBezTo>
                <a:cubicBezTo>
                  <a:pt x="36351" y="1951"/>
                  <a:pt x="36327" y="1546"/>
                  <a:pt x="36125" y="1224"/>
                </a:cubicBezTo>
                <a:cubicBezTo>
                  <a:pt x="35922" y="915"/>
                  <a:pt x="35589" y="701"/>
                  <a:pt x="35220" y="653"/>
                </a:cubicBezTo>
                <a:cubicBezTo>
                  <a:pt x="34862" y="605"/>
                  <a:pt x="34505" y="582"/>
                  <a:pt x="34148" y="582"/>
                </a:cubicBezTo>
                <a:lnTo>
                  <a:pt x="33029" y="558"/>
                </a:lnTo>
                <a:lnTo>
                  <a:pt x="30755" y="498"/>
                </a:lnTo>
                <a:lnTo>
                  <a:pt x="21766" y="260"/>
                </a:lnTo>
                <a:cubicBezTo>
                  <a:pt x="18765" y="177"/>
                  <a:pt x="15777" y="81"/>
                  <a:pt x="12776" y="22"/>
                </a:cubicBezTo>
                <a:cubicBezTo>
                  <a:pt x="12039" y="10"/>
                  <a:pt x="11301" y="1"/>
                  <a:pt x="105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5"/>
          <p:cNvSpPr/>
          <p:nvPr/>
        </p:nvSpPr>
        <p:spPr>
          <a:xfrm rot="5400000" flipH="1">
            <a:off x="7366393" y="-1068421"/>
            <a:ext cx="1441734" cy="1972985"/>
          </a:xfrm>
          <a:custGeom>
            <a:avLst/>
            <a:gdLst/>
            <a:ahLst/>
            <a:cxnLst/>
            <a:rect l="l" t="t" r="r" b="b"/>
            <a:pathLst>
              <a:path w="34327" h="33577" fill="none" extrusionOk="0">
                <a:moveTo>
                  <a:pt x="33779" y="33576"/>
                </a:moveTo>
                <a:cubicBezTo>
                  <a:pt x="26635" y="33552"/>
                  <a:pt x="19063" y="32933"/>
                  <a:pt x="12062" y="31445"/>
                </a:cubicBezTo>
                <a:cubicBezTo>
                  <a:pt x="10538" y="31112"/>
                  <a:pt x="9014" y="30552"/>
                  <a:pt x="7871" y="29445"/>
                </a:cubicBezTo>
                <a:cubicBezTo>
                  <a:pt x="5716" y="27385"/>
                  <a:pt x="5942" y="24599"/>
                  <a:pt x="8133" y="22682"/>
                </a:cubicBezTo>
                <a:cubicBezTo>
                  <a:pt x="10478" y="20658"/>
                  <a:pt x="14324" y="20849"/>
                  <a:pt x="16193" y="18193"/>
                </a:cubicBezTo>
                <a:cubicBezTo>
                  <a:pt x="19110" y="14050"/>
                  <a:pt x="14396" y="10859"/>
                  <a:pt x="10955" y="10062"/>
                </a:cubicBezTo>
                <a:cubicBezTo>
                  <a:pt x="8085" y="9395"/>
                  <a:pt x="156" y="10502"/>
                  <a:pt x="72" y="5585"/>
                </a:cubicBezTo>
                <a:cubicBezTo>
                  <a:pt x="1" y="1572"/>
                  <a:pt x="4859" y="977"/>
                  <a:pt x="7621" y="870"/>
                </a:cubicBezTo>
                <a:lnTo>
                  <a:pt x="34327" y="1"/>
                </a:lnTo>
              </a:path>
            </a:pathLst>
          </a:custGeom>
          <a:no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5"/>
          <p:cNvSpPr/>
          <p:nvPr/>
        </p:nvSpPr>
        <p:spPr>
          <a:xfrm rot="10800000" flipH="1">
            <a:off x="8591558" y="3513709"/>
            <a:ext cx="796296" cy="943676"/>
          </a:xfrm>
          <a:custGeom>
            <a:avLst/>
            <a:gdLst/>
            <a:ahLst/>
            <a:cxnLst/>
            <a:rect l="l" t="t" r="r" b="b"/>
            <a:pathLst>
              <a:path w="21932" h="25993" extrusionOk="0">
                <a:moveTo>
                  <a:pt x="1831" y="0"/>
                </a:moveTo>
                <a:cubicBezTo>
                  <a:pt x="1681" y="0"/>
                  <a:pt x="1532" y="30"/>
                  <a:pt x="1405" y="85"/>
                </a:cubicBezTo>
                <a:cubicBezTo>
                  <a:pt x="1012" y="263"/>
                  <a:pt x="762" y="656"/>
                  <a:pt x="762" y="1085"/>
                </a:cubicBezTo>
                <a:cubicBezTo>
                  <a:pt x="453" y="7264"/>
                  <a:pt x="226" y="13444"/>
                  <a:pt x="95" y="19623"/>
                </a:cubicBezTo>
                <a:cubicBezTo>
                  <a:pt x="60" y="21385"/>
                  <a:pt x="24" y="23135"/>
                  <a:pt x="0" y="24897"/>
                </a:cubicBezTo>
                <a:cubicBezTo>
                  <a:pt x="0" y="25481"/>
                  <a:pt x="464" y="25969"/>
                  <a:pt x="1060" y="25993"/>
                </a:cubicBezTo>
                <a:cubicBezTo>
                  <a:pt x="1512" y="25993"/>
                  <a:pt x="1953" y="25957"/>
                  <a:pt x="2405" y="25921"/>
                </a:cubicBezTo>
                <a:cubicBezTo>
                  <a:pt x="2584" y="25898"/>
                  <a:pt x="2762" y="25838"/>
                  <a:pt x="2917" y="25743"/>
                </a:cubicBezTo>
                <a:cubicBezTo>
                  <a:pt x="7477" y="25659"/>
                  <a:pt x="12037" y="25505"/>
                  <a:pt x="16597" y="25374"/>
                </a:cubicBezTo>
                <a:lnTo>
                  <a:pt x="20610" y="25267"/>
                </a:lnTo>
                <a:cubicBezTo>
                  <a:pt x="21562" y="25243"/>
                  <a:pt x="21931" y="24112"/>
                  <a:pt x="21348" y="23397"/>
                </a:cubicBezTo>
                <a:lnTo>
                  <a:pt x="6727" y="5431"/>
                </a:lnTo>
                <a:cubicBezTo>
                  <a:pt x="5334" y="3728"/>
                  <a:pt x="3941" y="2014"/>
                  <a:pt x="2560" y="311"/>
                </a:cubicBezTo>
                <a:cubicBezTo>
                  <a:pt x="2384" y="96"/>
                  <a:pt x="2104" y="0"/>
                  <a:pt x="18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5"/>
          <p:cNvSpPr/>
          <p:nvPr/>
        </p:nvSpPr>
        <p:spPr>
          <a:xfrm rot="10800000" flipH="1">
            <a:off x="-946674" y="4350769"/>
            <a:ext cx="1963038" cy="1150614"/>
          </a:xfrm>
          <a:custGeom>
            <a:avLst/>
            <a:gdLst/>
            <a:ahLst/>
            <a:cxnLst/>
            <a:rect l="l" t="t" r="r" b="b"/>
            <a:pathLst>
              <a:path w="54067" h="31693" extrusionOk="0">
                <a:moveTo>
                  <a:pt x="9961" y="1"/>
                </a:moveTo>
                <a:cubicBezTo>
                  <a:pt x="8514" y="1"/>
                  <a:pt x="7066" y="7"/>
                  <a:pt x="5620" y="19"/>
                </a:cubicBezTo>
                <a:cubicBezTo>
                  <a:pt x="4274" y="31"/>
                  <a:pt x="2941" y="102"/>
                  <a:pt x="1596" y="186"/>
                </a:cubicBezTo>
                <a:cubicBezTo>
                  <a:pt x="1262" y="210"/>
                  <a:pt x="953" y="412"/>
                  <a:pt x="810" y="722"/>
                </a:cubicBezTo>
                <a:cubicBezTo>
                  <a:pt x="655" y="769"/>
                  <a:pt x="512" y="864"/>
                  <a:pt x="405" y="984"/>
                </a:cubicBezTo>
                <a:cubicBezTo>
                  <a:pt x="0" y="1424"/>
                  <a:pt x="0" y="2091"/>
                  <a:pt x="405" y="2531"/>
                </a:cubicBezTo>
                <a:cubicBezTo>
                  <a:pt x="4108" y="6568"/>
                  <a:pt x="7787" y="10616"/>
                  <a:pt x="11382" y="14747"/>
                </a:cubicBezTo>
                <a:cubicBezTo>
                  <a:pt x="14978" y="18879"/>
                  <a:pt x="18491" y="23046"/>
                  <a:pt x="21908" y="27320"/>
                </a:cubicBezTo>
                <a:cubicBezTo>
                  <a:pt x="22765" y="28392"/>
                  <a:pt x="23610" y="29463"/>
                  <a:pt x="24467" y="30547"/>
                </a:cubicBezTo>
                <a:cubicBezTo>
                  <a:pt x="24908" y="31106"/>
                  <a:pt x="25444" y="31559"/>
                  <a:pt x="26158" y="31654"/>
                </a:cubicBezTo>
                <a:cubicBezTo>
                  <a:pt x="26348" y="31682"/>
                  <a:pt x="26540" y="31692"/>
                  <a:pt x="26734" y="31692"/>
                </a:cubicBezTo>
                <a:cubicBezTo>
                  <a:pt x="27209" y="31692"/>
                  <a:pt x="27690" y="31628"/>
                  <a:pt x="28146" y="31594"/>
                </a:cubicBezTo>
                <a:cubicBezTo>
                  <a:pt x="30885" y="31416"/>
                  <a:pt x="33623" y="31190"/>
                  <a:pt x="36338" y="30690"/>
                </a:cubicBezTo>
                <a:cubicBezTo>
                  <a:pt x="38755" y="30249"/>
                  <a:pt x="41267" y="29499"/>
                  <a:pt x="43029" y="27606"/>
                </a:cubicBezTo>
                <a:cubicBezTo>
                  <a:pt x="44744" y="25748"/>
                  <a:pt x="45613" y="22653"/>
                  <a:pt x="43613" y="20641"/>
                </a:cubicBezTo>
                <a:cubicBezTo>
                  <a:pt x="42720" y="19748"/>
                  <a:pt x="41529" y="19295"/>
                  <a:pt x="40327" y="19129"/>
                </a:cubicBezTo>
                <a:cubicBezTo>
                  <a:pt x="38969" y="18926"/>
                  <a:pt x="37588" y="18902"/>
                  <a:pt x="36219" y="18831"/>
                </a:cubicBezTo>
                <a:cubicBezTo>
                  <a:pt x="35564" y="18783"/>
                  <a:pt x="34921" y="18771"/>
                  <a:pt x="34278" y="18712"/>
                </a:cubicBezTo>
                <a:lnTo>
                  <a:pt x="34108" y="18694"/>
                </a:lnTo>
                <a:lnTo>
                  <a:pt x="34108" y="18694"/>
                </a:lnTo>
                <a:cubicBezTo>
                  <a:pt x="34114" y="18695"/>
                  <a:pt x="34116" y="18696"/>
                  <a:pt x="34114" y="18696"/>
                </a:cubicBezTo>
                <a:cubicBezTo>
                  <a:pt x="34110" y="18696"/>
                  <a:pt x="34094" y="18694"/>
                  <a:pt x="34060" y="18689"/>
                </a:cubicBezTo>
                <a:lnTo>
                  <a:pt x="34060" y="18689"/>
                </a:lnTo>
                <a:lnTo>
                  <a:pt x="34108" y="18694"/>
                </a:lnTo>
                <a:lnTo>
                  <a:pt x="34108" y="18694"/>
                </a:lnTo>
                <a:cubicBezTo>
                  <a:pt x="34097" y="18692"/>
                  <a:pt x="34073" y="18688"/>
                  <a:pt x="34055" y="18688"/>
                </a:cubicBezTo>
                <a:lnTo>
                  <a:pt x="34055" y="18688"/>
                </a:lnTo>
                <a:cubicBezTo>
                  <a:pt x="34056" y="18688"/>
                  <a:pt x="34058" y="18689"/>
                  <a:pt x="34060" y="18689"/>
                </a:cubicBezTo>
                <a:lnTo>
                  <a:pt x="34060" y="18689"/>
                </a:lnTo>
                <a:lnTo>
                  <a:pt x="34052" y="18688"/>
                </a:lnTo>
                <a:cubicBezTo>
                  <a:pt x="34053" y="18688"/>
                  <a:pt x="34054" y="18688"/>
                  <a:pt x="34055" y="18688"/>
                </a:cubicBezTo>
                <a:lnTo>
                  <a:pt x="34055" y="18688"/>
                </a:lnTo>
                <a:cubicBezTo>
                  <a:pt x="34036" y="18685"/>
                  <a:pt x="34011" y="18681"/>
                  <a:pt x="33981" y="18676"/>
                </a:cubicBezTo>
                <a:cubicBezTo>
                  <a:pt x="33850" y="18652"/>
                  <a:pt x="33719" y="18617"/>
                  <a:pt x="33588" y="18581"/>
                </a:cubicBezTo>
                <a:cubicBezTo>
                  <a:pt x="33338" y="18533"/>
                  <a:pt x="33099" y="18426"/>
                  <a:pt x="32885" y="18283"/>
                </a:cubicBezTo>
                <a:cubicBezTo>
                  <a:pt x="32873" y="18271"/>
                  <a:pt x="32838" y="18248"/>
                  <a:pt x="32826" y="18224"/>
                </a:cubicBezTo>
                <a:cubicBezTo>
                  <a:pt x="32802" y="18212"/>
                  <a:pt x="32778" y="18188"/>
                  <a:pt x="32754" y="18164"/>
                </a:cubicBezTo>
                <a:cubicBezTo>
                  <a:pt x="32707" y="18117"/>
                  <a:pt x="32659" y="18069"/>
                  <a:pt x="32611" y="18009"/>
                </a:cubicBezTo>
                <a:cubicBezTo>
                  <a:pt x="32611" y="18009"/>
                  <a:pt x="32611" y="18009"/>
                  <a:pt x="32599" y="17998"/>
                </a:cubicBezTo>
                <a:cubicBezTo>
                  <a:pt x="32552" y="17914"/>
                  <a:pt x="32504" y="17831"/>
                  <a:pt x="32457" y="17748"/>
                </a:cubicBezTo>
                <a:cubicBezTo>
                  <a:pt x="32457" y="17724"/>
                  <a:pt x="32445" y="17700"/>
                  <a:pt x="32445" y="17676"/>
                </a:cubicBezTo>
                <a:cubicBezTo>
                  <a:pt x="32433" y="17640"/>
                  <a:pt x="32433" y="17617"/>
                  <a:pt x="32421" y="17593"/>
                </a:cubicBezTo>
                <a:lnTo>
                  <a:pt x="32421" y="17497"/>
                </a:lnTo>
                <a:cubicBezTo>
                  <a:pt x="32421" y="17486"/>
                  <a:pt x="32421" y="17474"/>
                  <a:pt x="32421" y="17474"/>
                </a:cubicBezTo>
                <a:lnTo>
                  <a:pt x="32457" y="17355"/>
                </a:lnTo>
                <a:cubicBezTo>
                  <a:pt x="32468" y="17331"/>
                  <a:pt x="32480" y="17307"/>
                  <a:pt x="32492" y="17295"/>
                </a:cubicBezTo>
                <a:cubicBezTo>
                  <a:pt x="32516" y="17247"/>
                  <a:pt x="32540" y="17212"/>
                  <a:pt x="32564" y="17164"/>
                </a:cubicBezTo>
                <a:lnTo>
                  <a:pt x="32599" y="17128"/>
                </a:lnTo>
                <a:cubicBezTo>
                  <a:pt x="32659" y="17081"/>
                  <a:pt x="32730" y="17021"/>
                  <a:pt x="32790" y="16962"/>
                </a:cubicBezTo>
                <a:cubicBezTo>
                  <a:pt x="32861" y="16914"/>
                  <a:pt x="32944" y="16867"/>
                  <a:pt x="33026" y="16820"/>
                </a:cubicBezTo>
                <a:lnTo>
                  <a:pt x="33026" y="16820"/>
                </a:lnTo>
                <a:cubicBezTo>
                  <a:pt x="33031" y="16819"/>
                  <a:pt x="33244" y="16724"/>
                  <a:pt x="33278" y="16724"/>
                </a:cubicBezTo>
                <a:cubicBezTo>
                  <a:pt x="33507" y="16651"/>
                  <a:pt x="33746" y="16614"/>
                  <a:pt x="33985" y="16614"/>
                </a:cubicBezTo>
                <a:cubicBezTo>
                  <a:pt x="34019" y="16614"/>
                  <a:pt x="34053" y="16615"/>
                  <a:pt x="34088" y="16616"/>
                </a:cubicBezTo>
                <a:cubicBezTo>
                  <a:pt x="34145" y="16615"/>
                  <a:pt x="34203" y="16615"/>
                  <a:pt x="34260" y="16615"/>
                </a:cubicBezTo>
                <a:cubicBezTo>
                  <a:pt x="34848" y="16615"/>
                  <a:pt x="35443" y="16666"/>
                  <a:pt x="36028" y="16688"/>
                </a:cubicBezTo>
                <a:cubicBezTo>
                  <a:pt x="36745" y="16719"/>
                  <a:pt x="37465" y="16734"/>
                  <a:pt x="38186" y="16734"/>
                </a:cubicBezTo>
                <a:cubicBezTo>
                  <a:pt x="38831" y="16734"/>
                  <a:pt x="39478" y="16722"/>
                  <a:pt x="40124" y="16700"/>
                </a:cubicBezTo>
                <a:cubicBezTo>
                  <a:pt x="41481" y="16664"/>
                  <a:pt x="42839" y="16569"/>
                  <a:pt x="44196" y="16414"/>
                </a:cubicBezTo>
                <a:cubicBezTo>
                  <a:pt x="45482" y="16295"/>
                  <a:pt x="46756" y="16069"/>
                  <a:pt x="48006" y="15759"/>
                </a:cubicBezTo>
                <a:cubicBezTo>
                  <a:pt x="51209" y="14878"/>
                  <a:pt x="54066" y="11854"/>
                  <a:pt x="53924" y="8103"/>
                </a:cubicBezTo>
                <a:cubicBezTo>
                  <a:pt x="53757" y="4186"/>
                  <a:pt x="50435" y="995"/>
                  <a:pt x="46851" y="769"/>
                </a:cubicBezTo>
                <a:cubicBezTo>
                  <a:pt x="44148" y="614"/>
                  <a:pt x="41422" y="591"/>
                  <a:pt x="38719" y="507"/>
                </a:cubicBezTo>
                <a:cubicBezTo>
                  <a:pt x="33183" y="353"/>
                  <a:pt x="27658" y="222"/>
                  <a:pt x="22134" y="126"/>
                </a:cubicBezTo>
                <a:cubicBezTo>
                  <a:pt x="18080" y="47"/>
                  <a:pt x="14019" y="1"/>
                  <a:pt x="99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5"/>
          <p:cNvSpPr/>
          <p:nvPr/>
        </p:nvSpPr>
        <p:spPr>
          <a:xfrm rot="10800000" flipH="1">
            <a:off x="753075" y="4993415"/>
            <a:ext cx="962692" cy="329047"/>
          </a:xfrm>
          <a:custGeom>
            <a:avLst/>
            <a:gdLst/>
            <a:ahLst/>
            <a:cxnLst/>
            <a:rect l="l" t="t" r="r" b="b"/>
            <a:pathLst>
              <a:path w="22051" h="7537" extrusionOk="0">
                <a:moveTo>
                  <a:pt x="7966" y="1"/>
                </a:moveTo>
                <a:cubicBezTo>
                  <a:pt x="7370" y="1"/>
                  <a:pt x="6775" y="2"/>
                  <a:pt x="6180" y="6"/>
                </a:cubicBezTo>
                <a:lnTo>
                  <a:pt x="3560" y="6"/>
                </a:lnTo>
                <a:cubicBezTo>
                  <a:pt x="3292" y="6"/>
                  <a:pt x="3021" y="2"/>
                  <a:pt x="2750" y="2"/>
                </a:cubicBezTo>
                <a:cubicBezTo>
                  <a:pt x="2073" y="2"/>
                  <a:pt x="1394" y="26"/>
                  <a:pt x="739" y="196"/>
                </a:cubicBezTo>
                <a:cubicBezTo>
                  <a:pt x="405" y="292"/>
                  <a:pt x="179" y="577"/>
                  <a:pt x="167" y="911"/>
                </a:cubicBezTo>
                <a:cubicBezTo>
                  <a:pt x="72" y="1078"/>
                  <a:pt x="24" y="1256"/>
                  <a:pt x="24" y="1447"/>
                </a:cubicBezTo>
                <a:cubicBezTo>
                  <a:pt x="0" y="2911"/>
                  <a:pt x="24" y="4376"/>
                  <a:pt x="96" y="5840"/>
                </a:cubicBezTo>
                <a:cubicBezTo>
                  <a:pt x="108" y="6400"/>
                  <a:pt x="548" y="6852"/>
                  <a:pt x="1096" y="6888"/>
                </a:cubicBezTo>
                <a:cubicBezTo>
                  <a:pt x="4251" y="7197"/>
                  <a:pt x="7418" y="7388"/>
                  <a:pt x="10597" y="7483"/>
                </a:cubicBezTo>
                <a:cubicBezTo>
                  <a:pt x="12157" y="7519"/>
                  <a:pt x="13716" y="7531"/>
                  <a:pt x="15276" y="7531"/>
                </a:cubicBezTo>
                <a:cubicBezTo>
                  <a:pt x="15644" y="7531"/>
                  <a:pt x="16016" y="7537"/>
                  <a:pt x="16389" y="7537"/>
                </a:cubicBezTo>
                <a:cubicBezTo>
                  <a:pt x="17322" y="7537"/>
                  <a:pt x="18261" y="7500"/>
                  <a:pt x="19146" y="7245"/>
                </a:cubicBezTo>
                <a:cubicBezTo>
                  <a:pt x="20324" y="6912"/>
                  <a:pt x="21456" y="6102"/>
                  <a:pt x="21741" y="4792"/>
                </a:cubicBezTo>
                <a:cubicBezTo>
                  <a:pt x="22051" y="3328"/>
                  <a:pt x="21325" y="1911"/>
                  <a:pt x="20217" y="1042"/>
                </a:cubicBezTo>
                <a:cubicBezTo>
                  <a:pt x="19086" y="161"/>
                  <a:pt x="17538" y="18"/>
                  <a:pt x="16169" y="6"/>
                </a:cubicBezTo>
                <a:lnTo>
                  <a:pt x="11538" y="6"/>
                </a:lnTo>
                <a:cubicBezTo>
                  <a:pt x="10347" y="6"/>
                  <a:pt x="9156" y="1"/>
                  <a:pt x="79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5"/>
          <p:cNvSpPr/>
          <p:nvPr/>
        </p:nvSpPr>
        <p:spPr>
          <a:xfrm rot="5400000" flipH="1">
            <a:off x="991997" y="-1283232"/>
            <a:ext cx="722446" cy="2841453"/>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solidFill>
            <a:schemeClr val="lt2"/>
          </a:solidFill>
          <a:ln>
            <a:noFill/>
          </a:ln>
        </p:spPr>
      </p:sp>
      <p:sp>
        <p:nvSpPr>
          <p:cNvPr id="186" name="Google Shape;186;p15"/>
          <p:cNvSpPr/>
          <p:nvPr/>
        </p:nvSpPr>
        <p:spPr>
          <a:xfrm rot="5400000" flipH="1">
            <a:off x="992007" y="-1194448"/>
            <a:ext cx="722446" cy="3111339"/>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noFill/>
          <a:ln w="19050" cap="flat" cmpd="sng">
            <a:solidFill>
              <a:schemeClr val="dk1"/>
            </a:solidFill>
            <a:prstDash val="solid"/>
            <a:round/>
            <a:headEnd type="none" w="med" len="med"/>
            <a:tailEnd type="none" w="med" len="med"/>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CUSTOM_3">
    <p:bg>
      <p:bgPr>
        <a:solidFill>
          <a:schemeClr val="lt1"/>
        </a:solidFill>
        <a:effectLst/>
      </p:bgPr>
    </p:bg>
    <p:spTree>
      <p:nvGrpSpPr>
        <p:cNvPr id="1" name="Shape 187"/>
        <p:cNvGrpSpPr/>
        <p:nvPr/>
      </p:nvGrpSpPr>
      <p:grpSpPr>
        <a:xfrm>
          <a:off x="0" y="0"/>
          <a:ext cx="0" cy="0"/>
          <a:chOff x="0" y="0"/>
          <a:chExt cx="0" cy="0"/>
        </a:xfrm>
      </p:grpSpPr>
      <p:sp>
        <p:nvSpPr>
          <p:cNvPr id="188" name="Google Shape;188;p16"/>
          <p:cNvSpPr txBox="1">
            <a:spLocks noGrp="1"/>
          </p:cNvSpPr>
          <p:nvPr>
            <p:ph type="title"/>
          </p:nvPr>
        </p:nvSpPr>
        <p:spPr>
          <a:xfrm>
            <a:off x="796663" y="3070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89" name="Google Shape;189;p16"/>
          <p:cNvSpPr/>
          <p:nvPr/>
        </p:nvSpPr>
        <p:spPr>
          <a:xfrm rot="10800000" flipH="1">
            <a:off x="8696848" y="-32776"/>
            <a:ext cx="679766" cy="1330703"/>
          </a:xfrm>
          <a:custGeom>
            <a:avLst/>
            <a:gdLst/>
            <a:ahLst/>
            <a:cxnLst/>
            <a:rect l="l" t="t" r="r" b="b"/>
            <a:pathLst>
              <a:path w="15232" h="29818" extrusionOk="0">
                <a:moveTo>
                  <a:pt x="10732" y="1"/>
                </a:moveTo>
                <a:cubicBezTo>
                  <a:pt x="9252" y="1"/>
                  <a:pt x="7776" y="202"/>
                  <a:pt x="6349" y="610"/>
                </a:cubicBezTo>
                <a:cubicBezTo>
                  <a:pt x="5468" y="860"/>
                  <a:pt x="4563" y="1181"/>
                  <a:pt x="3813" y="1753"/>
                </a:cubicBezTo>
                <a:cubicBezTo>
                  <a:pt x="3027" y="2336"/>
                  <a:pt x="2456" y="3170"/>
                  <a:pt x="2182" y="4122"/>
                </a:cubicBezTo>
                <a:cubicBezTo>
                  <a:pt x="1646" y="5968"/>
                  <a:pt x="2265" y="7932"/>
                  <a:pt x="3504" y="9313"/>
                </a:cubicBezTo>
                <a:cubicBezTo>
                  <a:pt x="4694" y="10647"/>
                  <a:pt x="6314" y="11183"/>
                  <a:pt x="7861" y="11861"/>
                </a:cubicBezTo>
                <a:lnTo>
                  <a:pt x="8040" y="11933"/>
                </a:lnTo>
                <a:lnTo>
                  <a:pt x="8290" y="12052"/>
                </a:lnTo>
                <a:cubicBezTo>
                  <a:pt x="8469" y="12135"/>
                  <a:pt x="8647" y="12230"/>
                  <a:pt x="8814" y="12326"/>
                </a:cubicBezTo>
                <a:cubicBezTo>
                  <a:pt x="8981" y="12421"/>
                  <a:pt x="9147" y="12528"/>
                  <a:pt x="9314" y="12647"/>
                </a:cubicBezTo>
                <a:cubicBezTo>
                  <a:pt x="9362" y="12683"/>
                  <a:pt x="9421" y="12719"/>
                  <a:pt x="9469" y="12754"/>
                </a:cubicBezTo>
                <a:cubicBezTo>
                  <a:pt x="9468" y="12754"/>
                  <a:pt x="9467" y="12754"/>
                  <a:pt x="9467" y="12754"/>
                </a:cubicBezTo>
                <a:lnTo>
                  <a:pt x="9467" y="12754"/>
                </a:lnTo>
                <a:cubicBezTo>
                  <a:pt x="9457" y="12754"/>
                  <a:pt x="9613" y="12898"/>
                  <a:pt x="9647" y="12921"/>
                </a:cubicBezTo>
                <a:cubicBezTo>
                  <a:pt x="9790" y="13052"/>
                  <a:pt x="9909" y="13195"/>
                  <a:pt x="10028" y="13338"/>
                </a:cubicBezTo>
                <a:lnTo>
                  <a:pt x="10112" y="13445"/>
                </a:lnTo>
                <a:cubicBezTo>
                  <a:pt x="10159" y="13540"/>
                  <a:pt x="10219" y="13635"/>
                  <a:pt x="10266" y="13731"/>
                </a:cubicBezTo>
                <a:cubicBezTo>
                  <a:pt x="10290" y="13778"/>
                  <a:pt x="10314" y="13826"/>
                  <a:pt x="10338" y="13885"/>
                </a:cubicBezTo>
                <a:lnTo>
                  <a:pt x="10350" y="13909"/>
                </a:lnTo>
                <a:lnTo>
                  <a:pt x="10385" y="14004"/>
                </a:lnTo>
                <a:cubicBezTo>
                  <a:pt x="10397" y="14040"/>
                  <a:pt x="10409" y="14088"/>
                  <a:pt x="10433" y="14123"/>
                </a:cubicBezTo>
                <a:cubicBezTo>
                  <a:pt x="10481" y="14314"/>
                  <a:pt x="10528" y="14504"/>
                  <a:pt x="10564" y="14707"/>
                </a:cubicBezTo>
                <a:cubicBezTo>
                  <a:pt x="10564" y="14731"/>
                  <a:pt x="10576" y="14814"/>
                  <a:pt x="10576" y="14862"/>
                </a:cubicBezTo>
                <a:cubicBezTo>
                  <a:pt x="10576" y="14969"/>
                  <a:pt x="10588" y="15076"/>
                  <a:pt x="10588" y="15183"/>
                </a:cubicBezTo>
                <a:cubicBezTo>
                  <a:pt x="10588" y="15302"/>
                  <a:pt x="10588" y="15386"/>
                  <a:pt x="10576" y="15481"/>
                </a:cubicBezTo>
                <a:lnTo>
                  <a:pt x="10576" y="15540"/>
                </a:lnTo>
                <a:cubicBezTo>
                  <a:pt x="10576" y="15564"/>
                  <a:pt x="10576" y="15600"/>
                  <a:pt x="10552" y="15647"/>
                </a:cubicBezTo>
                <a:cubicBezTo>
                  <a:pt x="10516" y="15826"/>
                  <a:pt x="10469" y="16017"/>
                  <a:pt x="10409" y="16195"/>
                </a:cubicBezTo>
                <a:cubicBezTo>
                  <a:pt x="10397" y="16243"/>
                  <a:pt x="10385" y="16278"/>
                  <a:pt x="10374" y="16314"/>
                </a:cubicBezTo>
                <a:cubicBezTo>
                  <a:pt x="10374" y="16314"/>
                  <a:pt x="10374" y="16326"/>
                  <a:pt x="10374" y="16326"/>
                </a:cubicBezTo>
                <a:cubicBezTo>
                  <a:pt x="10326" y="16421"/>
                  <a:pt x="10278" y="16529"/>
                  <a:pt x="10219" y="16624"/>
                </a:cubicBezTo>
                <a:cubicBezTo>
                  <a:pt x="10159" y="16731"/>
                  <a:pt x="10124" y="16790"/>
                  <a:pt x="10076" y="16862"/>
                </a:cubicBezTo>
                <a:lnTo>
                  <a:pt x="10016" y="16945"/>
                </a:lnTo>
                <a:lnTo>
                  <a:pt x="9993" y="16981"/>
                </a:lnTo>
                <a:cubicBezTo>
                  <a:pt x="9850" y="17136"/>
                  <a:pt x="9695" y="17291"/>
                  <a:pt x="9540" y="17445"/>
                </a:cubicBezTo>
                <a:lnTo>
                  <a:pt x="9457" y="17517"/>
                </a:lnTo>
                <a:lnTo>
                  <a:pt x="9445" y="17529"/>
                </a:lnTo>
                <a:cubicBezTo>
                  <a:pt x="9362" y="17576"/>
                  <a:pt x="9290" y="17636"/>
                  <a:pt x="9219" y="17683"/>
                </a:cubicBezTo>
                <a:cubicBezTo>
                  <a:pt x="9052" y="17791"/>
                  <a:pt x="8873" y="17898"/>
                  <a:pt x="8707" y="17993"/>
                </a:cubicBezTo>
                <a:cubicBezTo>
                  <a:pt x="8623" y="18029"/>
                  <a:pt x="8540" y="18076"/>
                  <a:pt x="8457" y="18112"/>
                </a:cubicBezTo>
                <a:lnTo>
                  <a:pt x="8338" y="18172"/>
                </a:lnTo>
                <a:cubicBezTo>
                  <a:pt x="8147" y="18255"/>
                  <a:pt x="7957" y="18314"/>
                  <a:pt x="7766" y="18386"/>
                </a:cubicBezTo>
                <a:cubicBezTo>
                  <a:pt x="7373" y="18529"/>
                  <a:pt x="6980" y="18648"/>
                  <a:pt x="6575" y="18767"/>
                </a:cubicBezTo>
                <a:cubicBezTo>
                  <a:pt x="5790" y="18981"/>
                  <a:pt x="5016" y="19243"/>
                  <a:pt x="4266" y="19576"/>
                </a:cubicBezTo>
                <a:cubicBezTo>
                  <a:pt x="2837" y="20219"/>
                  <a:pt x="1349" y="21398"/>
                  <a:pt x="1027" y="23089"/>
                </a:cubicBezTo>
                <a:cubicBezTo>
                  <a:pt x="1" y="28479"/>
                  <a:pt x="6863" y="29817"/>
                  <a:pt x="11418" y="29817"/>
                </a:cubicBezTo>
                <a:cubicBezTo>
                  <a:pt x="12306" y="29817"/>
                  <a:pt x="13106" y="29766"/>
                  <a:pt x="13743" y="29685"/>
                </a:cubicBezTo>
                <a:cubicBezTo>
                  <a:pt x="14219" y="29661"/>
                  <a:pt x="14600" y="29268"/>
                  <a:pt x="14612" y="28780"/>
                </a:cubicBezTo>
                <a:cubicBezTo>
                  <a:pt x="15231" y="21505"/>
                  <a:pt x="15112" y="14171"/>
                  <a:pt x="14255" y="6920"/>
                </a:cubicBezTo>
                <a:cubicBezTo>
                  <a:pt x="14005" y="4860"/>
                  <a:pt x="13707" y="2801"/>
                  <a:pt x="13350" y="753"/>
                </a:cubicBezTo>
                <a:cubicBezTo>
                  <a:pt x="13267" y="336"/>
                  <a:pt x="12874" y="134"/>
                  <a:pt x="12517" y="98"/>
                </a:cubicBezTo>
                <a:cubicBezTo>
                  <a:pt x="11923" y="33"/>
                  <a:pt x="11327" y="1"/>
                  <a:pt x="107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6"/>
          <p:cNvSpPr/>
          <p:nvPr/>
        </p:nvSpPr>
        <p:spPr>
          <a:xfrm flipH="1">
            <a:off x="-107894" y="-113192"/>
            <a:ext cx="1036771" cy="710710"/>
          </a:xfrm>
          <a:custGeom>
            <a:avLst/>
            <a:gdLst/>
            <a:ahLst/>
            <a:cxnLst/>
            <a:rect l="l" t="t" r="r" b="b"/>
            <a:pathLst>
              <a:path w="27323" h="18730" extrusionOk="0">
                <a:moveTo>
                  <a:pt x="1697" y="1"/>
                </a:moveTo>
                <a:cubicBezTo>
                  <a:pt x="600" y="1"/>
                  <a:pt x="0" y="1268"/>
                  <a:pt x="486" y="2239"/>
                </a:cubicBezTo>
                <a:cubicBezTo>
                  <a:pt x="1891" y="4954"/>
                  <a:pt x="3344" y="7645"/>
                  <a:pt x="4856" y="10288"/>
                </a:cubicBezTo>
                <a:cubicBezTo>
                  <a:pt x="6368" y="12943"/>
                  <a:pt x="7904" y="15610"/>
                  <a:pt x="9654" y="18087"/>
                </a:cubicBezTo>
                <a:cubicBezTo>
                  <a:pt x="9933" y="18472"/>
                  <a:pt x="10370" y="18730"/>
                  <a:pt x="10809" y="18730"/>
                </a:cubicBezTo>
                <a:cubicBezTo>
                  <a:pt x="11101" y="18730"/>
                  <a:pt x="11395" y="18615"/>
                  <a:pt x="11642" y="18349"/>
                </a:cubicBezTo>
                <a:cubicBezTo>
                  <a:pt x="14179" y="15539"/>
                  <a:pt x="16976" y="12967"/>
                  <a:pt x="19643" y="10276"/>
                </a:cubicBezTo>
                <a:cubicBezTo>
                  <a:pt x="20953" y="8955"/>
                  <a:pt x="22275" y="7645"/>
                  <a:pt x="23561" y="6299"/>
                </a:cubicBezTo>
                <a:cubicBezTo>
                  <a:pt x="24239" y="5609"/>
                  <a:pt x="24894" y="4906"/>
                  <a:pt x="25525" y="4180"/>
                </a:cubicBezTo>
                <a:cubicBezTo>
                  <a:pt x="25823" y="3835"/>
                  <a:pt x="26120" y="3478"/>
                  <a:pt x="26406" y="3120"/>
                </a:cubicBezTo>
                <a:cubicBezTo>
                  <a:pt x="26847" y="2870"/>
                  <a:pt x="27121" y="2406"/>
                  <a:pt x="27133" y="1906"/>
                </a:cubicBezTo>
                <a:cubicBezTo>
                  <a:pt x="27144" y="1882"/>
                  <a:pt x="27168" y="1847"/>
                  <a:pt x="27180" y="1823"/>
                </a:cubicBezTo>
                <a:cubicBezTo>
                  <a:pt x="27323" y="1573"/>
                  <a:pt x="27204" y="1251"/>
                  <a:pt x="26942" y="1144"/>
                </a:cubicBezTo>
                <a:cubicBezTo>
                  <a:pt x="26704" y="692"/>
                  <a:pt x="26251" y="406"/>
                  <a:pt x="25739" y="394"/>
                </a:cubicBezTo>
                <a:cubicBezTo>
                  <a:pt x="19513" y="299"/>
                  <a:pt x="13286" y="203"/>
                  <a:pt x="7059" y="96"/>
                </a:cubicBezTo>
                <a:lnTo>
                  <a:pt x="1713" y="1"/>
                </a:lnTo>
                <a:cubicBezTo>
                  <a:pt x="1708" y="1"/>
                  <a:pt x="1702" y="1"/>
                  <a:pt x="16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6"/>
          <p:cNvSpPr/>
          <p:nvPr/>
        </p:nvSpPr>
        <p:spPr>
          <a:xfrm flipH="1">
            <a:off x="318136" y="-113201"/>
            <a:ext cx="1161345" cy="680847"/>
          </a:xfrm>
          <a:custGeom>
            <a:avLst/>
            <a:gdLst/>
            <a:ahLst/>
            <a:cxnLst/>
            <a:rect l="l" t="t" r="r" b="b"/>
            <a:pathLst>
              <a:path w="30606" h="17943" extrusionOk="0">
                <a:moveTo>
                  <a:pt x="1850" y="0"/>
                </a:moveTo>
                <a:cubicBezTo>
                  <a:pt x="861" y="0"/>
                  <a:pt x="1" y="1330"/>
                  <a:pt x="650" y="2239"/>
                </a:cubicBezTo>
                <a:cubicBezTo>
                  <a:pt x="2531" y="4894"/>
                  <a:pt x="4472" y="7514"/>
                  <a:pt x="6448" y="10085"/>
                </a:cubicBezTo>
                <a:cubicBezTo>
                  <a:pt x="8389" y="12609"/>
                  <a:pt x="10353" y="15146"/>
                  <a:pt x="12437" y="17527"/>
                </a:cubicBezTo>
                <a:cubicBezTo>
                  <a:pt x="12695" y="17813"/>
                  <a:pt x="13038" y="17943"/>
                  <a:pt x="13385" y="17943"/>
                </a:cubicBezTo>
                <a:cubicBezTo>
                  <a:pt x="13758" y="17943"/>
                  <a:pt x="14136" y="17792"/>
                  <a:pt x="14413" y="17527"/>
                </a:cubicBezTo>
                <a:cubicBezTo>
                  <a:pt x="16938" y="15122"/>
                  <a:pt x="19521" y="12776"/>
                  <a:pt x="22045" y="10359"/>
                </a:cubicBezTo>
                <a:cubicBezTo>
                  <a:pt x="23307" y="9157"/>
                  <a:pt x="24558" y="7942"/>
                  <a:pt x="25808" y="6728"/>
                </a:cubicBezTo>
                <a:cubicBezTo>
                  <a:pt x="26415" y="6132"/>
                  <a:pt x="26986" y="5525"/>
                  <a:pt x="27570" y="4918"/>
                </a:cubicBezTo>
                <a:cubicBezTo>
                  <a:pt x="28177" y="4275"/>
                  <a:pt x="28737" y="3585"/>
                  <a:pt x="29356" y="2965"/>
                </a:cubicBezTo>
                <a:cubicBezTo>
                  <a:pt x="30023" y="2846"/>
                  <a:pt x="30606" y="2251"/>
                  <a:pt x="30570" y="1513"/>
                </a:cubicBezTo>
                <a:cubicBezTo>
                  <a:pt x="30535" y="740"/>
                  <a:pt x="29970" y="36"/>
                  <a:pt x="29192" y="36"/>
                </a:cubicBezTo>
                <a:cubicBezTo>
                  <a:pt x="29179" y="36"/>
                  <a:pt x="29166" y="36"/>
                  <a:pt x="29153" y="37"/>
                </a:cubicBezTo>
                <a:cubicBezTo>
                  <a:pt x="24667" y="157"/>
                  <a:pt x="20181" y="220"/>
                  <a:pt x="15692" y="220"/>
                </a:cubicBezTo>
                <a:cubicBezTo>
                  <a:pt x="13092" y="220"/>
                  <a:pt x="10491" y="199"/>
                  <a:pt x="7889" y="156"/>
                </a:cubicBezTo>
                <a:cubicBezTo>
                  <a:pt x="5889" y="120"/>
                  <a:pt x="3876" y="72"/>
                  <a:pt x="1876" y="1"/>
                </a:cubicBezTo>
                <a:cubicBezTo>
                  <a:pt x="1867" y="1"/>
                  <a:pt x="1859" y="0"/>
                  <a:pt x="18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6"/>
          <p:cNvSpPr/>
          <p:nvPr/>
        </p:nvSpPr>
        <p:spPr>
          <a:xfrm rot="-1174599" flipH="1">
            <a:off x="-128985" y="4280443"/>
            <a:ext cx="670798" cy="975115"/>
          </a:xfrm>
          <a:custGeom>
            <a:avLst/>
            <a:gdLst/>
            <a:ahLst/>
            <a:cxnLst/>
            <a:rect l="l" t="t" r="r" b="b"/>
            <a:pathLst>
              <a:path w="16789" h="24407" extrusionOk="0">
                <a:moveTo>
                  <a:pt x="8900" y="1"/>
                </a:moveTo>
                <a:cubicBezTo>
                  <a:pt x="8686" y="1"/>
                  <a:pt x="8472" y="81"/>
                  <a:pt x="8311" y="242"/>
                </a:cubicBezTo>
                <a:cubicBezTo>
                  <a:pt x="7168" y="1361"/>
                  <a:pt x="6132" y="2576"/>
                  <a:pt x="5215" y="3885"/>
                </a:cubicBezTo>
                <a:cubicBezTo>
                  <a:pt x="4322" y="5136"/>
                  <a:pt x="3537" y="6469"/>
                  <a:pt x="2870" y="7862"/>
                </a:cubicBezTo>
                <a:cubicBezTo>
                  <a:pt x="1489" y="10731"/>
                  <a:pt x="584" y="13803"/>
                  <a:pt x="203" y="16970"/>
                </a:cubicBezTo>
                <a:cubicBezTo>
                  <a:pt x="0" y="18756"/>
                  <a:pt x="36" y="20518"/>
                  <a:pt x="108" y="22316"/>
                </a:cubicBezTo>
                <a:cubicBezTo>
                  <a:pt x="108" y="22769"/>
                  <a:pt x="465" y="23138"/>
                  <a:pt x="917" y="23162"/>
                </a:cubicBezTo>
                <a:cubicBezTo>
                  <a:pt x="2417" y="23209"/>
                  <a:pt x="3894" y="23233"/>
                  <a:pt x="5382" y="23400"/>
                </a:cubicBezTo>
                <a:cubicBezTo>
                  <a:pt x="6835" y="23578"/>
                  <a:pt x="8263" y="23852"/>
                  <a:pt x="9668" y="24221"/>
                </a:cubicBezTo>
                <a:cubicBezTo>
                  <a:pt x="9740" y="24245"/>
                  <a:pt x="9814" y="24257"/>
                  <a:pt x="9889" y="24257"/>
                </a:cubicBezTo>
                <a:cubicBezTo>
                  <a:pt x="9963" y="24257"/>
                  <a:pt x="10037" y="24245"/>
                  <a:pt x="10109" y="24221"/>
                </a:cubicBezTo>
                <a:cubicBezTo>
                  <a:pt x="10155" y="24350"/>
                  <a:pt x="10258" y="24406"/>
                  <a:pt x="10369" y="24406"/>
                </a:cubicBezTo>
                <a:cubicBezTo>
                  <a:pt x="10544" y="24406"/>
                  <a:pt x="10737" y="24266"/>
                  <a:pt x="10752" y="24054"/>
                </a:cubicBezTo>
                <a:cubicBezTo>
                  <a:pt x="10859" y="22995"/>
                  <a:pt x="11049" y="21947"/>
                  <a:pt x="11204" y="20899"/>
                </a:cubicBezTo>
                <a:cubicBezTo>
                  <a:pt x="11359" y="19804"/>
                  <a:pt x="11585" y="18732"/>
                  <a:pt x="11871" y="17673"/>
                </a:cubicBezTo>
                <a:cubicBezTo>
                  <a:pt x="12431" y="15625"/>
                  <a:pt x="13276" y="13660"/>
                  <a:pt x="14383" y="11851"/>
                </a:cubicBezTo>
                <a:cubicBezTo>
                  <a:pt x="15002" y="10839"/>
                  <a:pt x="15705" y="9886"/>
                  <a:pt x="16491" y="9005"/>
                </a:cubicBezTo>
                <a:cubicBezTo>
                  <a:pt x="16788" y="8660"/>
                  <a:pt x="16788" y="8160"/>
                  <a:pt x="16479" y="7826"/>
                </a:cubicBezTo>
                <a:cubicBezTo>
                  <a:pt x="14193" y="5255"/>
                  <a:pt x="11823" y="2766"/>
                  <a:pt x="9490" y="242"/>
                </a:cubicBezTo>
                <a:cubicBezTo>
                  <a:pt x="9329" y="81"/>
                  <a:pt x="9115" y="1"/>
                  <a:pt x="8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6"/>
          <p:cNvSpPr/>
          <p:nvPr/>
        </p:nvSpPr>
        <p:spPr>
          <a:xfrm flipH="1">
            <a:off x="8828738" y="3584492"/>
            <a:ext cx="214737" cy="759322"/>
          </a:xfrm>
          <a:custGeom>
            <a:avLst/>
            <a:gdLst/>
            <a:ahLst/>
            <a:cxnLst/>
            <a:rect l="l" t="t" r="r" b="b"/>
            <a:pathLst>
              <a:path w="8611" h="30449" extrusionOk="0">
                <a:moveTo>
                  <a:pt x="2932" y="1"/>
                </a:moveTo>
                <a:cubicBezTo>
                  <a:pt x="1497" y="1"/>
                  <a:pt x="0" y="3150"/>
                  <a:pt x="1417" y="4126"/>
                </a:cubicBezTo>
                <a:cubicBezTo>
                  <a:pt x="3465" y="5543"/>
                  <a:pt x="4929" y="7495"/>
                  <a:pt x="4465" y="10174"/>
                </a:cubicBezTo>
                <a:cubicBezTo>
                  <a:pt x="4048" y="12567"/>
                  <a:pt x="2917" y="14770"/>
                  <a:pt x="2084" y="17032"/>
                </a:cubicBezTo>
                <a:cubicBezTo>
                  <a:pt x="179" y="22200"/>
                  <a:pt x="227" y="27057"/>
                  <a:pt x="5084" y="30272"/>
                </a:cubicBezTo>
                <a:cubicBezTo>
                  <a:pt x="5269" y="30394"/>
                  <a:pt x="5460" y="30449"/>
                  <a:pt x="5653" y="30449"/>
                </a:cubicBezTo>
                <a:cubicBezTo>
                  <a:pt x="7113" y="30449"/>
                  <a:pt x="8611" y="27288"/>
                  <a:pt x="7180" y="26331"/>
                </a:cubicBezTo>
                <a:cubicBezTo>
                  <a:pt x="5132" y="24986"/>
                  <a:pt x="3620" y="23104"/>
                  <a:pt x="4084" y="20449"/>
                </a:cubicBezTo>
                <a:cubicBezTo>
                  <a:pt x="4489" y="18068"/>
                  <a:pt x="5620" y="15865"/>
                  <a:pt x="6453" y="13615"/>
                </a:cubicBezTo>
                <a:cubicBezTo>
                  <a:pt x="8358" y="8412"/>
                  <a:pt x="8323" y="3507"/>
                  <a:pt x="3501" y="185"/>
                </a:cubicBezTo>
                <a:cubicBezTo>
                  <a:pt x="3317" y="58"/>
                  <a:pt x="3125" y="1"/>
                  <a:pt x="29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6"/>
          <p:cNvSpPr/>
          <p:nvPr/>
        </p:nvSpPr>
        <p:spPr>
          <a:xfrm flipH="1">
            <a:off x="8601138" y="4639102"/>
            <a:ext cx="557413" cy="582422"/>
          </a:xfrm>
          <a:custGeom>
            <a:avLst/>
            <a:gdLst/>
            <a:ahLst/>
            <a:cxnLst/>
            <a:rect l="l" t="t" r="r" b="b"/>
            <a:pathLst>
              <a:path w="16694" h="17443" extrusionOk="0">
                <a:moveTo>
                  <a:pt x="8347" y="0"/>
                </a:moveTo>
                <a:cubicBezTo>
                  <a:pt x="3739" y="0"/>
                  <a:pt x="1" y="3905"/>
                  <a:pt x="1" y="8728"/>
                </a:cubicBezTo>
                <a:cubicBezTo>
                  <a:pt x="1" y="13538"/>
                  <a:pt x="3739" y="17443"/>
                  <a:pt x="8347" y="17443"/>
                </a:cubicBezTo>
                <a:cubicBezTo>
                  <a:pt x="12955" y="17443"/>
                  <a:pt x="16693" y="13538"/>
                  <a:pt x="16693" y="8728"/>
                </a:cubicBezTo>
                <a:cubicBezTo>
                  <a:pt x="16693" y="3905"/>
                  <a:pt x="12955" y="0"/>
                  <a:pt x="8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6"/>
          <p:cNvSpPr/>
          <p:nvPr/>
        </p:nvSpPr>
        <p:spPr>
          <a:xfrm rot="-1197513" flipH="1">
            <a:off x="8367569" y="4970233"/>
            <a:ext cx="1284296" cy="67783"/>
          </a:xfrm>
          <a:custGeom>
            <a:avLst/>
            <a:gdLst/>
            <a:ahLst/>
            <a:cxnLst/>
            <a:rect l="l" t="t" r="r" b="b"/>
            <a:pathLst>
              <a:path w="38463" h="2030" extrusionOk="0">
                <a:moveTo>
                  <a:pt x="32119" y="0"/>
                </a:moveTo>
                <a:cubicBezTo>
                  <a:pt x="30871" y="0"/>
                  <a:pt x="29614" y="235"/>
                  <a:pt x="28382" y="382"/>
                </a:cubicBezTo>
                <a:cubicBezTo>
                  <a:pt x="27374" y="503"/>
                  <a:pt x="26361" y="547"/>
                  <a:pt x="25345" y="547"/>
                </a:cubicBezTo>
                <a:cubicBezTo>
                  <a:pt x="22976" y="547"/>
                  <a:pt x="20592" y="312"/>
                  <a:pt x="18226" y="287"/>
                </a:cubicBezTo>
                <a:cubicBezTo>
                  <a:pt x="17937" y="282"/>
                  <a:pt x="17649" y="281"/>
                  <a:pt x="17359" y="281"/>
                </a:cubicBezTo>
                <a:cubicBezTo>
                  <a:pt x="14317" y="281"/>
                  <a:pt x="11234" y="500"/>
                  <a:pt x="8201" y="739"/>
                </a:cubicBezTo>
                <a:cubicBezTo>
                  <a:pt x="6930" y="848"/>
                  <a:pt x="5667" y="1065"/>
                  <a:pt x="4392" y="1065"/>
                </a:cubicBezTo>
                <a:cubicBezTo>
                  <a:pt x="4138" y="1065"/>
                  <a:pt x="3884" y="1056"/>
                  <a:pt x="3629" y="1037"/>
                </a:cubicBezTo>
                <a:cubicBezTo>
                  <a:pt x="3217" y="1009"/>
                  <a:pt x="2805" y="978"/>
                  <a:pt x="2397" y="978"/>
                </a:cubicBezTo>
                <a:cubicBezTo>
                  <a:pt x="1744" y="978"/>
                  <a:pt x="1101" y="1058"/>
                  <a:pt x="485" y="1358"/>
                </a:cubicBezTo>
                <a:cubicBezTo>
                  <a:pt x="0" y="1591"/>
                  <a:pt x="61" y="2029"/>
                  <a:pt x="428" y="2029"/>
                </a:cubicBezTo>
                <a:cubicBezTo>
                  <a:pt x="511" y="2029"/>
                  <a:pt x="611" y="2006"/>
                  <a:pt x="723" y="1953"/>
                </a:cubicBezTo>
                <a:cubicBezTo>
                  <a:pt x="1154" y="1745"/>
                  <a:pt x="1626" y="1683"/>
                  <a:pt x="2112" y="1683"/>
                </a:cubicBezTo>
                <a:cubicBezTo>
                  <a:pt x="2842" y="1683"/>
                  <a:pt x="3603" y="1823"/>
                  <a:pt x="4304" y="1823"/>
                </a:cubicBezTo>
                <a:cubicBezTo>
                  <a:pt x="4337" y="1823"/>
                  <a:pt x="4370" y="1823"/>
                  <a:pt x="4402" y="1823"/>
                </a:cubicBezTo>
                <a:cubicBezTo>
                  <a:pt x="5986" y="1787"/>
                  <a:pt x="7570" y="1501"/>
                  <a:pt x="9141" y="1394"/>
                </a:cubicBezTo>
                <a:cubicBezTo>
                  <a:pt x="11836" y="1209"/>
                  <a:pt x="14556" y="1032"/>
                  <a:pt x="17266" y="1032"/>
                </a:cubicBezTo>
                <a:cubicBezTo>
                  <a:pt x="17872" y="1032"/>
                  <a:pt x="18478" y="1041"/>
                  <a:pt x="19083" y="1061"/>
                </a:cubicBezTo>
                <a:cubicBezTo>
                  <a:pt x="21072" y="1121"/>
                  <a:pt x="23075" y="1264"/>
                  <a:pt x="25075" y="1264"/>
                </a:cubicBezTo>
                <a:cubicBezTo>
                  <a:pt x="26211" y="1264"/>
                  <a:pt x="27346" y="1218"/>
                  <a:pt x="28477" y="1084"/>
                </a:cubicBezTo>
                <a:cubicBezTo>
                  <a:pt x="29641" y="946"/>
                  <a:pt x="30750" y="796"/>
                  <a:pt x="31888" y="796"/>
                </a:cubicBezTo>
                <a:cubicBezTo>
                  <a:pt x="32321" y="796"/>
                  <a:pt x="32758" y="818"/>
                  <a:pt x="33204" y="870"/>
                </a:cubicBezTo>
                <a:cubicBezTo>
                  <a:pt x="33958" y="958"/>
                  <a:pt x="34715" y="1003"/>
                  <a:pt x="35472" y="1003"/>
                </a:cubicBezTo>
                <a:cubicBezTo>
                  <a:pt x="36150" y="1003"/>
                  <a:pt x="36827" y="967"/>
                  <a:pt x="37502" y="894"/>
                </a:cubicBezTo>
                <a:cubicBezTo>
                  <a:pt x="37923" y="848"/>
                  <a:pt x="38463" y="151"/>
                  <a:pt x="37888" y="151"/>
                </a:cubicBezTo>
                <a:cubicBezTo>
                  <a:pt x="37861" y="151"/>
                  <a:pt x="37831" y="152"/>
                  <a:pt x="37799" y="156"/>
                </a:cubicBezTo>
                <a:lnTo>
                  <a:pt x="37811" y="144"/>
                </a:lnTo>
                <a:lnTo>
                  <a:pt x="37811" y="144"/>
                </a:lnTo>
                <a:cubicBezTo>
                  <a:pt x="37229" y="207"/>
                  <a:pt x="36655" y="233"/>
                  <a:pt x="36084" y="233"/>
                </a:cubicBezTo>
                <a:cubicBezTo>
                  <a:pt x="35034" y="233"/>
                  <a:pt x="33994" y="145"/>
                  <a:pt x="32930" y="37"/>
                </a:cubicBezTo>
                <a:cubicBezTo>
                  <a:pt x="32660" y="11"/>
                  <a:pt x="32389" y="0"/>
                  <a:pt x="32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6"/>
          <p:cNvSpPr/>
          <p:nvPr/>
        </p:nvSpPr>
        <p:spPr>
          <a:xfrm rot="-1197513" flipH="1">
            <a:off x="8295573" y="4857246"/>
            <a:ext cx="1341294" cy="54226"/>
          </a:xfrm>
          <a:custGeom>
            <a:avLst/>
            <a:gdLst/>
            <a:ahLst/>
            <a:cxnLst/>
            <a:rect l="l" t="t" r="r" b="b"/>
            <a:pathLst>
              <a:path w="40170" h="1624" extrusionOk="0">
                <a:moveTo>
                  <a:pt x="38339" y="0"/>
                </a:moveTo>
                <a:cubicBezTo>
                  <a:pt x="32325" y="0"/>
                  <a:pt x="26321" y="701"/>
                  <a:pt x="20306" y="937"/>
                </a:cubicBezTo>
                <a:cubicBezTo>
                  <a:pt x="18984" y="991"/>
                  <a:pt x="17661" y="1013"/>
                  <a:pt x="16339" y="1013"/>
                </a:cubicBezTo>
                <a:cubicBezTo>
                  <a:pt x="11204" y="1013"/>
                  <a:pt x="6065" y="672"/>
                  <a:pt x="934" y="473"/>
                </a:cubicBezTo>
                <a:cubicBezTo>
                  <a:pt x="929" y="473"/>
                  <a:pt x="924" y="473"/>
                  <a:pt x="918" y="473"/>
                </a:cubicBezTo>
                <a:cubicBezTo>
                  <a:pt x="390" y="473"/>
                  <a:pt x="0" y="1068"/>
                  <a:pt x="720" y="1092"/>
                </a:cubicBezTo>
                <a:cubicBezTo>
                  <a:pt x="5897" y="1292"/>
                  <a:pt x="11082" y="1623"/>
                  <a:pt x="16269" y="1623"/>
                </a:cubicBezTo>
                <a:cubicBezTo>
                  <a:pt x="17547" y="1623"/>
                  <a:pt x="18825" y="1603"/>
                  <a:pt x="20103" y="1556"/>
                </a:cubicBezTo>
                <a:cubicBezTo>
                  <a:pt x="26128" y="1343"/>
                  <a:pt x="32132" y="620"/>
                  <a:pt x="38165" y="620"/>
                </a:cubicBezTo>
                <a:cubicBezTo>
                  <a:pt x="38522" y="620"/>
                  <a:pt x="38879" y="622"/>
                  <a:pt x="39236" y="627"/>
                </a:cubicBezTo>
                <a:cubicBezTo>
                  <a:pt x="39242" y="628"/>
                  <a:pt x="39247" y="628"/>
                  <a:pt x="39252" y="628"/>
                </a:cubicBezTo>
                <a:cubicBezTo>
                  <a:pt x="39780" y="628"/>
                  <a:pt x="40170" y="20"/>
                  <a:pt x="39439" y="8"/>
                </a:cubicBezTo>
                <a:cubicBezTo>
                  <a:pt x="39072" y="3"/>
                  <a:pt x="38706" y="0"/>
                  <a:pt x="383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6"/>
          <p:cNvSpPr/>
          <p:nvPr/>
        </p:nvSpPr>
        <p:spPr>
          <a:xfrm rot="-1197513" flipH="1">
            <a:off x="8256962" y="4710270"/>
            <a:ext cx="1247467" cy="102375"/>
          </a:xfrm>
          <a:custGeom>
            <a:avLst/>
            <a:gdLst/>
            <a:ahLst/>
            <a:cxnLst/>
            <a:rect l="l" t="t" r="r" b="b"/>
            <a:pathLst>
              <a:path w="37360" h="3066" extrusionOk="0">
                <a:moveTo>
                  <a:pt x="36397" y="0"/>
                </a:moveTo>
                <a:cubicBezTo>
                  <a:pt x="36338" y="0"/>
                  <a:pt x="36281" y="12"/>
                  <a:pt x="36228" y="39"/>
                </a:cubicBezTo>
                <a:lnTo>
                  <a:pt x="36240" y="51"/>
                </a:lnTo>
                <a:cubicBezTo>
                  <a:pt x="35085" y="634"/>
                  <a:pt x="33775" y="706"/>
                  <a:pt x="32513" y="837"/>
                </a:cubicBezTo>
                <a:cubicBezTo>
                  <a:pt x="31132" y="980"/>
                  <a:pt x="29858" y="1408"/>
                  <a:pt x="28501" y="1730"/>
                </a:cubicBezTo>
                <a:cubicBezTo>
                  <a:pt x="27506" y="1972"/>
                  <a:pt x="26488" y="2091"/>
                  <a:pt x="25466" y="2091"/>
                </a:cubicBezTo>
                <a:cubicBezTo>
                  <a:pt x="25033" y="2091"/>
                  <a:pt x="24600" y="2070"/>
                  <a:pt x="24167" y="2027"/>
                </a:cubicBezTo>
                <a:cubicBezTo>
                  <a:pt x="22655" y="1849"/>
                  <a:pt x="21167" y="1432"/>
                  <a:pt x="19666" y="1194"/>
                </a:cubicBezTo>
                <a:cubicBezTo>
                  <a:pt x="18429" y="999"/>
                  <a:pt x="17162" y="930"/>
                  <a:pt x="15889" y="930"/>
                </a:cubicBezTo>
                <a:cubicBezTo>
                  <a:pt x="14051" y="930"/>
                  <a:pt x="12202" y="1074"/>
                  <a:pt x="10415" y="1194"/>
                </a:cubicBezTo>
                <a:cubicBezTo>
                  <a:pt x="8183" y="1337"/>
                  <a:pt x="5796" y="1754"/>
                  <a:pt x="3486" y="1754"/>
                </a:cubicBezTo>
                <a:cubicBezTo>
                  <a:pt x="2530" y="1754"/>
                  <a:pt x="1588" y="1683"/>
                  <a:pt x="676" y="1491"/>
                </a:cubicBezTo>
                <a:cubicBezTo>
                  <a:pt x="623" y="1480"/>
                  <a:pt x="575" y="1474"/>
                  <a:pt x="531" y="1474"/>
                </a:cubicBezTo>
                <a:cubicBezTo>
                  <a:pt x="1" y="1474"/>
                  <a:pt x="181" y="2286"/>
                  <a:pt x="676" y="2396"/>
                </a:cubicBezTo>
                <a:cubicBezTo>
                  <a:pt x="1636" y="2597"/>
                  <a:pt x="2618" y="2670"/>
                  <a:pt x="3608" y="2670"/>
                </a:cubicBezTo>
                <a:cubicBezTo>
                  <a:pt x="5615" y="2670"/>
                  <a:pt x="7656" y="2369"/>
                  <a:pt x="9618" y="2218"/>
                </a:cubicBezTo>
                <a:cubicBezTo>
                  <a:pt x="11667" y="2058"/>
                  <a:pt x="13769" y="1894"/>
                  <a:pt x="15859" y="1894"/>
                </a:cubicBezTo>
                <a:cubicBezTo>
                  <a:pt x="17352" y="1894"/>
                  <a:pt x="18839" y="1978"/>
                  <a:pt x="20297" y="2206"/>
                </a:cubicBezTo>
                <a:cubicBezTo>
                  <a:pt x="21798" y="2432"/>
                  <a:pt x="23274" y="2849"/>
                  <a:pt x="24798" y="3015"/>
                </a:cubicBezTo>
                <a:cubicBezTo>
                  <a:pt x="25111" y="3050"/>
                  <a:pt x="25425" y="3066"/>
                  <a:pt x="25740" y="3066"/>
                </a:cubicBezTo>
                <a:cubicBezTo>
                  <a:pt x="26829" y="3066"/>
                  <a:pt x="27924" y="2880"/>
                  <a:pt x="28977" y="2658"/>
                </a:cubicBezTo>
                <a:cubicBezTo>
                  <a:pt x="30334" y="2361"/>
                  <a:pt x="31608" y="1920"/>
                  <a:pt x="33001" y="1765"/>
                </a:cubicBezTo>
                <a:cubicBezTo>
                  <a:pt x="34335" y="1611"/>
                  <a:pt x="35692" y="1527"/>
                  <a:pt x="36919" y="896"/>
                </a:cubicBezTo>
                <a:cubicBezTo>
                  <a:pt x="37360" y="676"/>
                  <a:pt x="36837" y="0"/>
                  <a:pt x="36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6"/>
          <p:cNvSpPr/>
          <p:nvPr/>
        </p:nvSpPr>
        <p:spPr>
          <a:xfrm rot="-1197513" flipH="1">
            <a:off x="8196782" y="4573841"/>
            <a:ext cx="1284897" cy="103176"/>
          </a:xfrm>
          <a:custGeom>
            <a:avLst/>
            <a:gdLst/>
            <a:ahLst/>
            <a:cxnLst/>
            <a:rect l="l" t="t" r="r" b="b"/>
            <a:pathLst>
              <a:path w="38481" h="3090" extrusionOk="0">
                <a:moveTo>
                  <a:pt x="32763" y="1"/>
                </a:moveTo>
                <a:cubicBezTo>
                  <a:pt x="31337" y="1"/>
                  <a:pt x="29887" y="263"/>
                  <a:pt x="28487" y="506"/>
                </a:cubicBezTo>
                <a:cubicBezTo>
                  <a:pt x="26892" y="768"/>
                  <a:pt x="25332" y="1244"/>
                  <a:pt x="23748" y="1565"/>
                </a:cubicBezTo>
                <a:cubicBezTo>
                  <a:pt x="22093" y="1887"/>
                  <a:pt x="20415" y="2101"/>
                  <a:pt x="18736" y="2220"/>
                </a:cubicBezTo>
                <a:cubicBezTo>
                  <a:pt x="17314" y="2329"/>
                  <a:pt x="15891" y="2366"/>
                  <a:pt x="14466" y="2366"/>
                </a:cubicBezTo>
                <a:cubicBezTo>
                  <a:pt x="12608" y="2366"/>
                  <a:pt x="10749" y="2303"/>
                  <a:pt x="8889" y="2256"/>
                </a:cubicBezTo>
                <a:cubicBezTo>
                  <a:pt x="7282" y="2220"/>
                  <a:pt x="5663" y="2256"/>
                  <a:pt x="4056" y="2197"/>
                </a:cubicBezTo>
                <a:cubicBezTo>
                  <a:pt x="3225" y="2164"/>
                  <a:pt x="2399" y="1947"/>
                  <a:pt x="1579" y="1947"/>
                </a:cubicBezTo>
                <a:cubicBezTo>
                  <a:pt x="1201" y="1947"/>
                  <a:pt x="824" y="1994"/>
                  <a:pt x="448" y="2125"/>
                </a:cubicBezTo>
                <a:cubicBezTo>
                  <a:pt x="0" y="2278"/>
                  <a:pt x="685" y="2842"/>
                  <a:pt x="1067" y="2842"/>
                </a:cubicBezTo>
                <a:cubicBezTo>
                  <a:pt x="1102" y="2842"/>
                  <a:pt x="1134" y="2837"/>
                  <a:pt x="1162" y="2828"/>
                </a:cubicBezTo>
                <a:cubicBezTo>
                  <a:pt x="1505" y="2709"/>
                  <a:pt x="1869" y="2666"/>
                  <a:pt x="2242" y="2666"/>
                </a:cubicBezTo>
                <a:cubicBezTo>
                  <a:pt x="3139" y="2666"/>
                  <a:pt x="4091" y="2913"/>
                  <a:pt x="4948" y="2947"/>
                </a:cubicBezTo>
                <a:cubicBezTo>
                  <a:pt x="6580" y="3006"/>
                  <a:pt x="8211" y="2970"/>
                  <a:pt x="9830" y="3006"/>
                </a:cubicBezTo>
                <a:cubicBezTo>
                  <a:pt x="11467" y="3048"/>
                  <a:pt x="13101" y="3089"/>
                  <a:pt x="14735" y="3089"/>
                </a:cubicBezTo>
                <a:cubicBezTo>
                  <a:pt x="16370" y="3089"/>
                  <a:pt x="18004" y="3048"/>
                  <a:pt x="19641" y="2923"/>
                </a:cubicBezTo>
                <a:cubicBezTo>
                  <a:pt x="22772" y="2685"/>
                  <a:pt x="25725" y="1875"/>
                  <a:pt x="28797" y="1280"/>
                </a:cubicBezTo>
                <a:cubicBezTo>
                  <a:pt x="30276" y="1004"/>
                  <a:pt x="31820" y="744"/>
                  <a:pt x="33342" y="744"/>
                </a:cubicBezTo>
                <a:cubicBezTo>
                  <a:pt x="33657" y="744"/>
                  <a:pt x="33972" y="755"/>
                  <a:pt x="34285" y="780"/>
                </a:cubicBezTo>
                <a:cubicBezTo>
                  <a:pt x="35396" y="871"/>
                  <a:pt x="36353" y="1355"/>
                  <a:pt x="37431" y="1355"/>
                </a:cubicBezTo>
                <a:cubicBezTo>
                  <a:pt x="37624" y="1355"/>
                  <a:pt x="37821" y="1340"/>
                  <a:pt x="38024" y="1304"/>
                </a:cubicBezTo>
                <a:cubicBezTo>
                  <a:pt x="38480" y="1212"/>
                  <a:pt x="37723" y="585"/>
                  <a:pt x="37356" y="585"/>
                </a:cubicBezTo>
                <a:cubicBezTo>
                  <a:pt x="37339" y="585"/>
                  <a:pt x="37324" y="587"/>
                  <a:pt x="37310" y="589"/>
                </a:cubicBezTo>
                <a:cubicBezTo>
                  <a:pt x="37147" y="620"/>
                  <a:pt x="36993" y="634"/>
                  <a:pt x="36844" y="634"/>
                </a:cubicBezTo>
                <a:cubicBezTo>
                  <a:pt x="36251" y="634"/>
                  <a:pt x="35742" y="422"/>
                  <a:pt x="35143" y="280"/>
                </a:cubicBezTo>
                <a:cubicBezTo>
                  <a:pt x="34476" y="113"/>
                  <a:pt x="33785" y="30"/>
                  <a:pt x="33107" y="6"/>
                </a:cubicBezTo>
                <a:cubicBezTo>
                  <a:pt x="32992" y="2"/>
                  <a:pt x="32878" y="1"/>
                  <a:pt x="32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6"/>
          <p:cNvSpPr/>
          <p:nvPr/>
        </p:nvSpPr>
        <p:spPr>
          <a:xfrm rot="10800000" flipH="1">
            <a:off x="8734676" y="-113212"/>
            <a:ext cx="679766" cy="1330703"/>
          </a:xfrm>
          <a:custGeom>
            <a:avLst/>
            <a:gdLst/>
            <a:ahLst/>
            <a:cxnLst/>
            <a:rect l="l" t="t" r="r" b="b"/>
            <a:pathLst>
              <a:path w="15232" h="29818" extrusionOk="0">
                <a:moveTo>
                  <a:pt x="10732" y="1"/>
                </a:moveTo>
                <a:cubicBezTo>
                  <a:pt x="9252" y="1"/>
                  <a:pt x="7776" y="202"/>
                  <a:pt x="6349" y="610"/>
                </a:cubicBezTo>
                <a:cubicBezTo>
                  <a:pt x="5468" y="860"/>
                  <a:pt x="4563" y="1181"/>
                  <a:pt x="3813" y="1753"/>
                </a:cubicBezTo>
                <a:cubicBezTo>
                  <a:pt x="3027" y="2336"/>
                  <a:pt x="2456" y="3170"/>
                  <a:pt x="2182" y="4122"/>
                </a:cubicBezTo>
                <a:cubicBezTo>
                  <a:pt x="1646" y="5968"/>
                  <a:pt x="2265" y="7932"/>
                  <a:pt x="3504" y="9313"/>
                </a:cubicBezTo>
                <a:cubicBezTo>
                  <a:pt x="4694" y="10647"/>
                  <a:pt x="6314" y="11183"/>
                  <a:pt x="7861" y="11861"/>
                </a:cubicBezTo>
                <a:lnTo>
                  <a:pt x="8040" y="11933"/>
                </a:lnTo>
                <a:lnTo>
                  <a:pt x="8290" y="12052"/>
                </a:lnTo>
                <a:cubicBezTo>
                  <a:pt x="8469" y="12135"/>
                  <a:pt x="8647" y="12230"/>
                  <a:pt x="8814" y="12326"/>
                </a:cubicBezTo>
                <a:cubicBezTo>
                  <a:pt x="8981" y="12421"/>
                  <a:pt x="9147" y="12528"/>
                  <a:pt x="9314" y="12647"/>
                </a:cubicBezTo>
                <a:cubicBezTo>
                  <a:pt x="9362" y="12683"/>
                  <a:pt x="9421" y="12719"/>
                  <a:pt x="9469" y="12754"/>
                </a:cubicBezTo>
                <a:cubicBezTo>
                  <a:pt x="9468" y="12754"/>
                  <a:pt x="9467" y="12754"/>
                  <a:pt x="9467" y="12754"/>
                </a:cubicBezTo>
                <a:lnTo>
                  <a:pt x="9467" y="12754"/>
                </a:lnTo>
                <a:cubicBezTo>
                  <a:pt x="9457" y="12754"/>
                  <a:pt x="9613" y="12898"/>
                  <a:pt x="9647" y="12921"/>
                </a:cubicBezTo>
                <a:cubicBezTo>
                  <a:pt x="9790" y="13052"/>
                  <a:pt x="9909" y="13195"/>
                  <a:pt x="10028" y="13338"/>
                </a:cubicBezTo>
                <a:lnTo>
                  <a:pt x="10112" y="13445"/>
                </a:lnTo>
                <a:cubicBezTo>
                  <a:pt x="10159" y="13540"/>
                  <a:pt x="10219" y="13635"/>
                  <a:pt x="10266" y="13731"/>
                </a:cubicBezTo>
                <a:cubicBezTo>
                  <a:pt x="10290" y="13778"/>
                  <a:pt x="10314" y="13826"/>
                  <a:pt x="10338" y="13885"/>
                </a:cubicBezTo>
                <a:lnTo>
                  <a:pt x="10350" y="13909"/>
                </a:lnTo>
                <a:lnTo>
                  <a:pt x="10385" y="14004"/>
                </a:lnTo>
                <a:cubicBezTo>
                  <a:pt x="10397" y="14040"/>
                  <a:pt x="10409" y="14088"/>
                  <a:pt x="10433" y="14123"/>
                </a:cubicBezTo>
                <a:cubicBezTo>
                  <a:pt x="10481" y="14314"/>
                  <a:pt x="10528" y="14504"/>
                  <a:pt x="10564" y="14707"/>
                </a:cubicBezTo>
                <a:cubicBezTo>
                  <a:pt x="10564" y="14731"/>
                  <a:pt x="10576" y="14814"/>
                  <a:pt x="10576" y="14862"/>
                </a:cubicBezTo>
                <a:cubicBezTo>
                  <a:pt x="10576" y="14969"/>
                  <a:pt x="10588" y="15076"/>
                  <a:pt x="10588" y="15183"/>
                </a:cubicBezTo>
                <a:cubicBezTo>
                  <a:pt x="10588" y="15302"/>
                  <a:pt x="10588" y="15386"/>
                  <a:pt x="10576" y="15481"/>
                </a:cubicBezTo>
                <a:lnTo>
                  <a:pt x="10576" y="15540"/>
                </a:lnTo>
                <a:cubicBezTo>
                  <a:pt x="10576" y="15564"/>
                  <a:pt x="10576" y="15600"/>
                  <a:pt x="10552" y="15647"/>
                </a:cubicBezTo>
                <a:cubicBezTo>
                  <a:pt x="10516" y="15826"/>
                  <a:pt x="10469" y="16017"/>
                  <a:pt x="10409" y="16195"/>
                </a:cubicBezTo>
                <a:cubicBezTo>
                  <a:pt x="10397" y="16243"/>
                  <a:pt x="10385" y="16278"/>
                  <a:pt x="10374" y="16314"/>
                </a:cubicBezTo>
                <a:cubicBezTo>
                  <a:pt x="10374" y="16314"/>
                  <a:pt x="10374" y="16326"/>
                  <a:pt x="10374" y="16326"/>
                </a:cubicBezTo>
                <a:cubicBezTo>
                  <a:pt x="10326" y="16421"/>
                  <a:pt x="10278" y="16529"/>
                  <a:pt x="10219" y="16624"/>
                </a:cubicBezTo>
                <a:cubicBezTo>
                  <a:pt x="10159" y="16731"/>
                  <a:pt x="10124" y="16790"/>
                  <a:pt x="10076" y="16862"/>
                </a:cubicBezTo>
                <a:lnTo>
                  <a:pt x="10016" y="16945"/>
                </a:lnTo>
                <a:lnTo>
                  <a:pt x="9993" y="16981"/>
                </a:lnTo>
                <a:cubicBezTo>
                  <a:pt x="9850" y="17136"/>
                  <a:pt x="9695" y="17291"/>
                  <a:pt x="9540" y="17445"/>
                </a:cubicBezTo>
                <a:lnTo>
                  <a:pt x="9457" y="17517"/>
                </a:lnTo>
                <a:lnTo>
                  <a:pt x="9445" y="17529"/>
                </a:lnTo>
                <a:cubicBezTo>
                  <a:pt x="9362" y="17576"/>
                  <a:pt x="9290" y="17636"/>
                  <a:pt x="9219" y="17683"/>
                </a:cubicBezTo>
                <a:cubicBezTo>
                  <a:pt x="9052" y="17791"/>
                  <a:pt x="8873" y="17898"/>
                  <a:pt x="8707" y="17993"/>
                </a:cubicBezTo>
                <a:cubicBezTo>
                  <a:pt x="8623" y="18029"/>
                  <a:pt x="8540" y="18076"/>
                  <a:pt x="8457" y="18112"/>
                </a:cubicBezTo>
                <a:lnTo>
                  <a:pt x="8338" y="18172"/>
                </a:lnTo>
                <a:cubicBezTo>
                  <a:pt x="8147" y="18255"/>
                  <a:pt x="7957" y="18314"/>
                  <a:pt x="7766" y="18386"/>
                </a:cubicBezTo>
                <a:cubicBezTo>
                  <a:pt x="7373" y="18529"/>
                  <a:pt x="6980" y="18648"/>
                  <a:pt x="6575" y="18767"/>
                </a:cubicBezTo>
                <a:cubicBezTo>
                  <a:pt x="5790" y="18981"/>
                  <a:pt x="5016" y="19243"/>
                  <a:pt x="4266" y="19576"/>
                </a:cubicBezTo>
                <a:cubicBezTo>
                  <a:pt x="2837" y="20219"/>
                  <a:pt x="1349" y="21398"/>
                  <a:pt x="1027" y="23089"/>
                </a:cubicBezTo>
                <a:cubicBezTo>
                  <a:pt x="1" y="28479"/>
                  <a:pt x="6863" y="29817"/>
                  <a:pt x="11418" y="29817"/>
                </a:cubicBezTo>
                <a:cubicBezTo>
                  <a:pt x="12306" y="29817"/>
                  <a:pt x="13106" y="29766"/>
                  <a:pt x="13743" y="29685"/>
                </a:cubicBezTo>
                <a:cubicBezTo>
                  <a:pt x="14219" y="29661"/>
                  <a:pt x="14600" y="29268"/>
                  <a:pt x="14612" y="28780"/>
                </a:cubicBezTo>
                <a:cubicBezTo>
                  <a:pt x="15231" y="21505"/>
                  <a:pt x="15112" y="14171"/>
                  <a:pt x="14255" y="6920"/>
                </a:cubicBezTo>
                <a:cubicBezTo>
                  <a:pt x="14005" y="4860"/>
                  <a:pt x="13707" y="2801"/>
                  <a:pt x="13350" y="753"/>
                </a:cubicBezTo>
                <a:cubicBezTo>
                  <a:pt x="13267" y="336"/>
                  <a:pt x="12874" y="134"/>
                  <a:pt x="12517" y="98"/>
                </a:cubicBezTo>
                <a:cubicBezTo>
                  <a:pt x="11923" y="33"/>
                  <a:pt x="11327" y="1"/>
                  <a:pt x="10732"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6"/>
          <p:cNvSpPr/>
          <p:nvPr/>
        </p:nvSpPr>
        <p:spPr>
          <a:xfrm rot="-1174599" flipH="1">
            <a:off x="-278095" y="4427453"/>
            <a:ext cx="670798" cy="975115"/>
          </a:xfrm>
          <a:custGeom>
            <a:avLst/>
            <a:gdLst/>
            <a:ahLst/>
            <a:cxnLst/>
            <a:rect l="l" t="t" r="r" b="b"/>
            <a:pathLst>
              <a:path w="16789" h="24407" extrusionOk="0">
                <a:moveTo>
                  <a:pt x="8900" y="1"/>
                </a:moveTo>
                <a:cubicBezTo>
                  <a:pt x="8686" y="1"/>
                  <a:pt x="8472" y="81"/>
                  <a:pt x="8311" y="242"/>
                </a:cubicBezTo>
                <a:cubicBezTo>
                  <a:pt x="7168" y="1361"/>
                  <a:pt x="6132" y="2576"/>
                  <a:pt x="5215" y="3885"/>
                </a:cubicBezTo>
                <a:cubicBezTo>
                  <a:pt x="4322" y="5136"/>
                  <a:pt x="3537" y="6469"/>
                  <a:pt x="2870" y="7862"/>
                </a:cubicBezTo>
                <a:cubicBezTo>
                  <a:pt x="1489" y="10731"/>
                  <a:pt x="584" y="13803"/>
                  <a:pt x="203" y="16970"/>
                </a:cubicBezTo>
                <a:cubicBezTo>
                  <a:pt x="0" y="18756"/>
                  <a:pt x="36" y="20518"/>
                  <a:pt x="108" y="22316"/>
                </a:cubicBezTo>
                <a:cubicBezTo>
                  <a:pt x="108" y="22769"/>
                  <a:pt x="465" y="23138"/>
                  <a:pt x="917" y="23162"/>
                </a:cubicBezTo>
                <a:cubicBezTo>
                  <a:pt x="2417" y="23209"/>
                  <a:pt x="3894" y="23233"/>
                  <a:pt x="5382" y="23400"/>
                </a:cubicBezTo>
                <a:cubicBezTo>
                  <a:pt x="6835" y="23578"/>
                  <a:pt x="8263" y="23852"/>
                  <a:pt x="9668" y="24221"/>
                </a:cubicBezTo>
                <a:cubicBezTo>
                  <a:pt x="9740" y="24245"/>
                  <a:pt x="9814" y="24257"/>
                  <a:pt x="9889" y="24257"/>
                </a:cubicBezTo>
                <a:cubicBezTo>
                  <a:pt x="9963" y="24257"/>
                  <a:pt x="10037" y="24245"/>
                  <a:pt x="10109" y="24221"/>
                </a:cubicBezTo>
                <a:cubicBezTo>
                  <a:pt x="10155" y="24350"/>
                  <a:pt x="10258" y="24406"/>
                  <a:pt x="10369" y="24406"/>
                </a:cubicBezTo>
                <a:cubicBezTo>
                  <a:pt x="10544" y="24406"/>
                  <a:pt x="10737" y="24266"/>
                  <a:pt x="10752" y="24054"/>
                </a:cubicBezTo>
                <a:cubicBezTo>
                  <a:pt x="10859" y="22995"/>
                  <a:pt x="11049" y="21947"/>
                  <a:pt x="11204" y="20899"/>
                </a:cubicBezTo>
                <a:cubicBezTo>
                  <a:pt x="11359" y="19804"/>
                  <a:pt x="11585" y="18732"/>
                  <a:pt x="11871" y="17673"/>
                </a:cubicBezTo>
                <a:cubicBezTo>
                  <a:pt x="12431" y="15625"/>
                  <a:pt x="13276" y="13660"/>
                  <a:pt x="14383" y="11851"/>
                </a:cubicBezTo>
                <a:cubicBezTo>
                  <a:pt x="15002" y="10839"/>
                  <a:pt x="15705" y="9886"/>
                  <a:pt x="16491" y="9005"/>
                </a:cubicBezTo>
                <a:cubicBezTo>
                  <a:pt x="16788" y="8660"/>
                  <a:pt x="16788" y="8160"/>
                  <a:pt x="16479" y="7826"/>
                </a:cubicBezTo>
                <a:cubicBezTo>
                  <a:pt x="14193" y="5255"/>
                  <a:pt x="11823" y="2766"/>
                  <a:pt x="9490" y="242"/>
                </a:cubicBezTo>
                <a:cubicBezTo>
                  <a:pt x="9329" y="81"/>
                  <a:pt x="9115" y="1"/>
                  <a:pt x="8900"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2">
  <p:cSld name="CUSTOM_3_1">
    <p:bg>
      <p:bgPr>
        <a:solidFill>
          <a:schemeClr val="lt1"/>
        </a:solidFill>
        <a:effectLst/>
      </p:bgPr>
    </p:bg>
    <p:spTree>
      <p:nvGrpSpPr>
        <p:cNvPr id="1" name="Shape 201"/>
        <p:cNvGrpSpPr/>
        <p:nvPr/>
      </p:nvGrpSpPr>
      <p:grpSpPr>
        <a:xfrm>
          <a:off x="0" y="0"/>
          <a:ext cx="0" cy="0"/>
          <a:chOff x="0" y="0"/>
          <a:chExt cx="0" cy="0"/>
        </a:xfrm>
      </p:grpSpPr>
      <p:sp>
        <p:nvSpPr>
          <p:cNvPr id="202" name="Google Shape;202;p17"/>
          <p:cNvSpPr txBox="1">
            <a:spLocks noGrp="1"/>
          </p:cNvSpPr>
          <p:nvPr>
            <p:ph type="title"/>
          </p:nvPr>
        </p:nvSpPr>
        <p:spPr>
          <a:xfrm>
            <a:off x="796663" y="3070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03" name="Google Shape;203;p17"/>
          <p:cNvSpPr/>
          <p:nvPr/>
        </p:nvSpPr>
        <p:spPr>
          <a:xfrm rot="10800000">
            <a:off x="-28085" y="4110677"/>
            <a:ext cx="811997" cy="1085104"/>
          </a:xfrm>
          <a:custGeom>
            <a:avLst/>
            <a:gdLst/>
            <a:ahLst/>
            <a:cxnLst/>
            <a:rect l="l" t="t" r="r" b="b"/>
            <a:pathLst>
              <a:path w="35470" h="47400" extrusionOk="0">
                <a:moveTo>
                  <a:pt x="667" y="1"/>
                </a:moveTo>
                <a:cubicBezTo>
                  <a:pt x="0" y="6311"/>
                  <a:pt x="2727" y="12371"/>
                  <a:pt x="9252" y="16908"/>
                </a:cubicBezTo>
                <a:cubicBezTo>
                  <a:pt x="17765" y="22837"/>
                  <a:pt x="15526" y="25278"/>
                  <a:pt x="22075" y="37243"/>
                </a:cubicBezTo>
                <a:cubicBezTo>
                  <a:pt x="25265" y="43066"/>
                  <a:pt x="30707" y="45959"/>
                  <a:pt x="35469" y="47399"/>
                </a:cubicBezTo>
                <a:lnTo>
                  <a:pt x="354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7"/>
          <p:cNvSpPr/>
          <p:nvPr/>
        </p:nvSpPr>
        <p:spPr>
          <a:xfrm rot="-5400000">
            <a:off x="155545" y="-550251"/>
            <a:ext cx="1279706" cy="1962995"/>
          </a:xfrm>
          <a:custGeom>
            <a:avLst/>
            <a:gdLst/>
            <a:ahLst/>
            <a:cxnLst/>
            <a:rect l="l" t="t" r="r" b="b"/>
            <a:pathLst>
              <a:path w="37101" h="33407" extrusionOk="0">
                <a:moveTo>
                  <a:pt x="10562" y="1"/>
                </a:moveTo>
                <a:cubicBezTo>
                  <a:pt x="8319" y="1"/>
                  <a:pt x="6077" y="89"/>
                  <a:pt x="3882" y="474"/>
                </a:cubicBezTo>
                <a:cubicBezTo>
                  <a:pt x="2585" y="701"/>
                  <a:pt x="1299" y="1224"/>
                  <a:pt x="537" y="2391"/>
                </a:cubicBezTo>
                <a:cubicBezTo>
                  <a:pt x="168" y="2951"/>
                  <a:pt x="1" y="3618"/>
                  <a:pt x="60" y="4296"/>
                </a:cubicBezTo>
                <a:cubicBezTo>
                  <a:pt x="144" y="4987"/>
                  <a:pt x="406" y="5654"/>
                  <a:pt x="834" y="6213"/>
                </a:cubicBezTo>
                <a:cubicBezTo>
                  <a:pt x="2394" y="8321"/>
                  <a:pt x="5168" y="8797"/>
                  <a:pt x="7561" y="8892"/>
                </a:cubicBezTo>
                <a:cubicBezTo>
                  <a:pt x="8315" y="8925"/>
                  <a:pt x="9073" y="8933"/>
                  <a:pt x="9833" y="8933"/>
                </a:cubicBezTo>
                <a:cubicBezTo>
                  <a:pt x="10440" y="8933"/>
                  <a:pt x="11049" y="8928"/>
                  <a:pt x="11657" y="8928"/>
                </a:cubicBezTo>
                <a:cubicBezTo>
                  <a:pt x="13122" y="8928"/>
                  <a:pt x="14586" y="8928"/>
                  <a:pt x="16051" y="8940"/>
                </a:cubicBezTo>
                <a:cubicBezTo>
                  <a:pt x="16717" y="8940"/>
                  <a:pt x="17372" y="8964"/>
                  <a:pt x="18027" y="9035"/>
                </a:cubicBezTo>
                <a:lnTo>
                  <a:pt x="18265" y="9059"/>
                </a:lnTo>
                <a:lnTo>
                  <a:pt x="18325" y="9071"/>
                </a:lnTo>
                <a:lnTo>
                  <a:pt x="18396" y="9071"/>
                </a:lnTo>
                <a:cubicBezTo>
                  <a:pt x="18563" y="9106"/>
                  <a:pt x="18718" y="9130"/>
                  <a:pt x="18884" y="9166"/>
                </a:cubicBezTo>
                <a:cubicBezTo>
                  <a:pt x="19194" y="9237"/>
                  <a:pt x="19503" y="9321"/>
                  <a:pt x="19801" y="9428"/>
                </a:cubicBezTo>
                <a:lnTo>
                  <a:pt x="20015" y="9511"/>
                </a:lnTo>
                <a:lnTo>
                  <a:pt x="20051" y="9535"/>
                </a:lnTo>
                <a:lnTo>
                  <a:pt x="20146" y="9571"/>
                </a:lnTo>
                <a:cubicBezTo>
                  <a:pt x="20289" y="9642"/>
                  <a:pt x="20432" y="9714"/>
                  <a:pt x="20575" y="9797"/>
                </a:cubicBezTo>
                <a:cubicBezTo>
                  <a:pt x="20813" y="9940"/>
                  <a:pt x="21027" y="10118"/>
                  <a:pt x="21206" y="10321"/>
                </a:cubicBezTo>
                <a:cubicBezTo>
                  <a:pt x="21254" y="10380"/>
                  <a:pt x="21301" y="10428"/>
                  <a:pt x="21349" y="10488"/>
                </a:cubicBezTo>
                <a:cubicBezTo>
                  <a:pt x="21349" y="10499"/>
                  <a:pt x="21361" y="10499"/>
                  <a:pt x="21361" y="10511"/>
                </a:cubicBezTo>
                <a:lnTo>
                  <a:pt x="21408" y="10583"/>
                </a:lnTo>
                <a:cubicBezTo>
                  <a:pt x="21456" y="10642"/>
                  <a:pt x="21492" y="10702"/>
                  <a:pt x="21527" y="10761"/>
                </a:cubicBezTo>
                <a:cubicBezTo>
                  <a:pt x="21539" y="10785"/>
                  <a:pt x="21551" y="10821"/>
                  <a:pt x="21563" y="10845"/>
                </a:cubicBezTo>
                <a:lnTo>
                  <a:pt x="21611" y="10928"/>
                </a:lnTo>
                <a:cubicBezTo>
                  <a:pt x="21611" y="10940"/>
                  <a:pt x="21623" y="10952"/>
                  <a:pt x="21623" y="10964"/>
                </a:cubicBezTo>
                <a:cubicBezTo>
                  <a:pt x="21635" y="10999"/>
                  <a:pt x="21647" y="11035"/>
                  <a:pt x="21658" y="11071"/>
                </a:cubicBezTo>
                <a:cubicBezTo>
                  <a:pt x="21682" y="11142"/>
                  <a:pt x="21682" y="11202"/>
                  <a:pt x="21706" y="11273"/>
                </a:cubicBezTo>
                <a:lnTo>
                  <a:pt x="21706" y="11357"/>
                </a:lnTo>
                <a:cubicBezTo>
                  <a:pt x="21706" y="11416"/>
                  <a:pt x="21706" y="11488"/>
                  <a:pt x="21706" y="11547"/>
                </a:cubicBezTo>
                <a:cubicBezTo>
                  <a:pt x="21706" y="11547"/>
                  <a:pt x="21682" y="11654"/>
                  <a:pt x="21670" y="11690"/>
                </a:cubicBezTo>
                <a:cubicBezTo>
                  <a:pt x="21670" y="11714"/>
                  <a:pt x="21635" y="11809"/>
                  <a:pt x="21635" y="11821"/>
                </a:cubicBezTo>
                <a:cubicBezTo>
                  <a:pt x="21599" y="11881"/>
                  <a:pt x="21575" y="11940"/>
                  <a:pt x="21539" y="11988"/>
                </a:cubicBezTo>
                <a:cubicBezTo>
                  <a:pt x="21516" y="12023"/>
                  <a:pt x="21492" y="12059"/>
                  <a:pt x="21468" y="12095"/>
                </a:cubicBezTo>
                <a:lnTo>
                  <a:pt x="21456" y="12119"/>
                </a:lnTo>
                <a:cubicBezTo>
                  <a:pt x="21361" y="12226"/>
                  <a:pt x="21266" y="12333"/>
                  <a:pt x="21158" y="12428"/>
                </a:cubicBezTo>
                <a:lnTo>
                  <a:pt x="21099" y="12476"/>
                </a:lnTo>
                <a:lnTo>
                  <a:pt x="21063" y="12500"/>
                </a:lnTo>
                <a:cubicBezTo>
                  <a:pt x="21004" y="12547"/>
                  <a:pt x="20932" y="12595"/>
                  <a:pt x="20873" y="12643"/>
                </a:cubicBezTo>
                <a:cubicBezTo>
                  <a:pt x="20754" y="12714"/>
                  <a:pt x="20634" y="12785"/>
                  <a:pt x="20504" y="12845"/>
                </a:cubicBezTo>
                <a:lnTo>
                  <a:pt x="20420" y="12881"/>
                </a:lnTo>
                <a:lnTo>
                  <a:pt x="20384" y="12893"/>
                </a:lnTo>
                <a:cubicBezTo>
                  <a:pt x="20313" y="12928"/>
                  <a:pt x="20242" y="12952"/>
                  <a:pt x="20158" y="12976"/>
                </a:cubicBezTo>
                <a:cubicBezTo>
                  <a:pt x="19884" y="13071"/>
                  <a:pt x="19611" y="13143"/>
                  <a:pt x="19325" y="13190"/>
                </a:cubicBezTo>
                <a:lnTo>
                  <a:pt x="19218" y="13190"/>
                </a:lnTo>
                <a:cubicBezTo>
                  <a:pt x="19146" y="13202"/>
                  <a:pt x="19063" y="13214"/>
                  <a:pt x="19003" y="13214"/>
                </a:cubicBezTo>
                <a:cubicBezTo>
                  <a:pt x="18849" y="13238"/>
                  <a:pt x="18694" y="13238"/>
                  <a:pt x="18539" y="13250"/>
                </a:cubicBezTo>
                <a:cubicBezTo>
                  <a:pt x="18329" y="13258"/>
                  <a:pt x="18118" y="13267"/>
                  <a:pt x="17908" y="13267"/>
                </a:cubicBezTo>
                <a:cubicBezTo>
                  <a:pt x="17820" y="13267"/>
                  <a:pt x="17733" y="13265"/>
                  <a:pt x="17646" y="13262"/>
                </a:cubicBezTo>
                <a:cubicBezTo>
                  <a:pt x="17113" y="13262"/>
                  <a:pt x="16579" y="13246"/>
                  <a:pt x="16040" y="13246"/>
                </a:cubicBezTo>
                <a:cubicBezTo>
                  <a:pt x="15905" y="13246"/>
                  <a:pt x="15770" y="13247"/>
                  <a:pt x="15634" y="13250"/>
                </a:cubicBezTo>
                <a:cubicBezTo>
                  <a:pt x="14122" y="13274"/>
                  <a:pt x="12610" y="13393"/>
                  <a:pt x="11109" y="13607"/>
                </a:cubicBezTo>
                <a:cubicBezTo>
                  <a:pt x="10002" y="13762"/>
                  <a:pt x="8788" y="14059"/>
                  <a:pt x="8133" y="15095"/>
                </a:cubicBezTo>
                <a:cubicBezTo>
                  <a:pt x="7371" y="16286"/>
                  <a:pt x="7954" y="17762"/>
                  <a:pt x="8871" y="18643"/>
                </a:cubicBezTo>
                <a:cubicBezTo>
                  <a:pt x="9800" y="19560"/>
                  <a:pt x="11098" y="20036"/>
                  <a:pt x="12336" y="20239"/>
                </a:cubicBezTo>
                <a:cubicBezTo>
                  <a:pt x="13129" y="20370"/>
                  <a:pt x="13927" y="20416"/>
                  <a:pt x="14724" y="20416"/>
                </a:cubicBezTo>
                <a:cubicBezTo>
                  <a:pt x="15231" y="20416"/>
                  <a:pt x="15737" y="20397"/>
                  <a:pt x="16241" y="20370"/>
                </a:cubicBezTo>
                <a:cubicBezTo>
                  <a:pt x="17477" y="20318"/>
                  <a:pt x="18712" y="20258"/>
                  <a:pt x="19940" y="20258"/>
                </a:cubicBezTo>
                <a:cubicBezTo>
                  <a:pt x="20132" y="20258"/>
                  <a:pt x="20324" y="20259"/>
                  <a:pt x="20515" y="20263"/>
                </a:cubicBezTo>
                <a:cubicBezTo>
                  <a:pt x="22004" y="20286"/>
                  <a:pt x="23492" y="20382"/>
                  <a:pt x="24980" y="20536"/>
                </a:cubicBezTo>
                <a:lnTo>
                  <a:pt x="25516" y="20596"/>
                </a:lnTo>
                <a:lnTo>
                  <a:pt x="25695" y="20608"/>
                </a:lnTo>
                <a:lnTo>
                  <a:pt x="25814" y="20632"/>
                </a:lnTo>
                <a:cubicBezTo>
                  <a:pt x="26064" y="20667"/>
                  <a:pt x="26314" y="20727"/>
                  <a:pt x="26552" y="20798"/>
                </a:cubicBezTo>
                <a:cubicBezTo>
                  <a:pt x="26671" y="20834"/>
                  <a:pt x="26790" y="20882"/>
                  <a:pt x="26897" y="20917"/>
                </a:cubicBezTo>
                <a:lnTo>
                  <a:pt x="26933" y="20941"/>
                </a:lnTo>
                <a:lnTo>
                  <a:pt x="26969" y="20953"/>
                </a:lnTo>
                <a:cubicBezTo>
                  <a:pt x="27028" y="20977"/>
                  <a:pt x="27088" y="21013"/>
                  <a:pt x="27147" y="21036"/>
                </a:cubicBezTo>
                <a:cubicBezTo>
                  <a:pt x="27242" y="21096"/>
                  <a:pt x="27326" y="21167"/>
                  <a:pt x="27421" y="21227"/>
                </a:cubicBezTo>
                <a:cubicBezTo>
                  <a:pt x="27433" y="21239"/>
                  <a:pt x="27457" y="21251"/>
                  <a:pt x="27469" y="21275"/>
                </a:cubicBezTo>
                <a:cubicBezTo>
                  <a:pt x="27516" y="21310"/>
                  <a:pt x="27564" y="21358"/>
                  <a:pt x="27600" y="21406"/>
                </a:cubicBezTo>
                <a:lnTo>
                  <a:pt x="27623" y="21429"/>
                </a:lnTo>
                <a:cubicBezTo>
                  <a:pt x="27623" y="21429"/>
                  <a:pt x="27635" y="21441"/>
                  <a:pt x="27635" y="21453"/>
                </a:cubicBezTo>
                <a:cubicBezTo>
                  <a:pt x="27671" y="21501"/>
                  <a:pt x="27695" y="21548"/>
                  <a:pt x="27719" y="21596"/>
                </a:cubicBezTo>
                <a:lnTo>
                  <a:pt x="27754" y="21656"/>
                </a:lnTo>
                <a:cubicBezTo>
                  <a:pt x="27766" y="21715"/>
                  <a:pt x="27778" y="21787"/>
                  <a:pt x="27802" y="21846"/>
                </a:cubicBezTo>
                <a:cubicBezTo>
                  <a:pt x="27802" y="21870"/>
                  <a:pt x="27814" y="21929"/>
                  <a:pt x="27814" y="21953"/>
                </a:cubicBezTo>
                <a:cubicBezTo>
                  <a:pt x="27814" y="21977"/>
                  <a:pt x="27814" y="22120"/>
                  <a:pt x="27814" y="22120"/>
                </a:cubicBezTo>
                <a:cubicBezTo>
                  <a:pt x="27814" y="22168"/>
                  <a:pt x="27802" y="22227"/>
                  <a:pt x="27790" y="22275"/>
                </a:cubicBezTo>
                <a:cubicBezTo>
                  <a:pt x="27778" y="22322"/>
                  <a:pt x="27766" y="22346"/>
                  <a:pt x="27754" y="22394"/>
                </a:cubicBezTo>
                <a:lnTo>
                  <a:pt x="27754" y="22418"/>
                </a:lnTo>
                <a:lnTo>
                  <a:pt x="27754" y="22441"/>
                </a:lnTo>
                <a:cubicBezTo>
                  <a:pt x="27719" y="22501"/>
                  <a:pt x="27695" y="22572"/>
                  <a:pt x="27659" y="22632"/>
                </a:cubicBezTo>
                <a:cubicBezTo>
                  <a:pt x="27635" y="22656"/>
                  <a:pt x="27623" y="22679"/>
                  <a:pt x="27612" y="22715"/>
                </a:cubicBezTo>
                <a:lnTo>
                  <a:pt x="27564" y="22787"/>
                </a:lnTo>
                <a:cubicBezTo>
                  <a:pt x="27481" y="22882"/>
                  <a:pt x="27385" y="22977"/>
                  <a:pt x="27290" y="23072"/>
                </a:cubicBezTo>
                <a:lnTo>
                  <a:pt x="27254" y="23108"/>
                </a:lnTo>
                <a:cubicBezTo>
                  <a:pt x="27231" y="23120"/>
                  <a:pt x="27207" y="23132"/>
                  <a:pt x="27183" y="23156"/>
                </a:cubicBezTo>
                <a:cubicBezTo>
                  <a:pt x="27123" y="23191"/>
                  <a:pt x="27064" y="23239"/>
                  <a:pt x="26992" y="23275"/>
                </a:cubicBezTo>
                <a:cubicBezTo>
                  <a:pt x="26933" y="23311"/>
                  <a:pt x="26861" y="23346"/>
                  <a:pt x="26802" y="23382"/>
                </a:cubicBezTo>
                <a:lnTo>
                  <a:pt x="26730" y="23418"/>
                </a:lnTo>
                <a:lnTo>
                  <a:pt x="26647" y="23453"/>
                </a:lnTo>
                <a:cubicBezTo>
                  <a:pt x="26349" y="23561"/>
                  <a:pt x="26040" y="23644"/>
                  <a:pt x="25730" y="23692"/>
                </a:cubicBezTo>
                <a:lnTo>
                  <a:pt x="25516" y="23727"/>
                </a:lnTo>
                <a:lnTo>
                  <a:pt x="25433" y="23739"/>
                </a:lnTo>
                <a:lnTo>
                  <a:pt x="25409" y="23739"/>
                </a:lnTo>
                <a:cubicBezTo>
                  <a:pt x="25242" y="23763"/>
                  <a:pt x="25076" y="23787"/>
                  <a:pt x="24921" y="23799"/>
                </a:cubicBezTo>
                <a:cubicBezTo>
                  <a:pt x="24325" y="23858"/>
                  <a:pt x="23718" y="23870"/>
                  <a:pt x="23123" y="23906"/>
                </a:cubicBezTo>
                <a:cubicBezTo>
                  <a:pt x="21932" y="23965"/>
                  <a:pt x="20682" y="24037"/>
                  <a:pt x="19551" y="24489"/>
                </a:cubicBezTo>
                <a:cubicBezTo>
                  <a:pt x="18348" y="24965"/>
                  <a:pt x="17051" y="25894"/>
                  <a:pt x="17003" y="27371"/>
                </a:cubicBezTo>
                <a:cubicBezTo>
                  <a:pt x="16944" y="28740"/>
                  <a:pt x="18039" y="29883"/>
                  <a:pt x="19063" y="30550"/>
                </a:cubicBezTo>
                <a:cubicBezTo>
                  <a:pt x="20194" y="31300"/>
                  <a:pt x="21516" y="31764"/>
                  <a:pt x="22801" y="32097"/>
                </a:cubicBezTo>
                <a:cubicBezTo>
                  <a:pt x="25564" y="32812"/>
                  <a:pt x="28409" y="32800"/>
                  <a:pt x="31231" y="32871"/>
                </a:cubicBezTo>
                <a:cubicBezTo>
                  <a:pt x="32660" y="32907"/>
                  <a:pt x="34089" y="32966"/>
                  <a:pt x="35505" y="33133"/>
                </a:cubicBezTo>
                <a:lnTo>
                  <a:pt x="35624" y="33133"/>
                </a:lnTo>
                <a:cubicBezTo>
                  <a:pt x="35744" y="33300"/>
                  <a:pt x="35922" y="33407"/>
                  <a:pt x="36125" y="33407"/>
                </a:cubicBezTo>
                <a:cubicBezTo>
                  <a:pt x="36470" y="33395"/>
                  <a:pt x="36744" y="33109"/>
                  <a:pt x="36744" y="32764"/>
                </a:cubicBezTo>
                <a:cubicBezTo>
                  <a:pt x="36910" y="29645"/>
                  <a:pt x="37017" y="26513"/>
                  <a:pt x="37053" y="23382"/>
                </a:cubicBezTo>
                <a:cubicBezTo>
                  <a:pt x="37101" y="20263"/>
                  <a:pt x="37077" y="17131"/>
                  <a:pt x="36994" y="14012"/>
                </a:cubicBezTo>
                <a:cubicBezTo>
                  <a:pt x="36910" y="10892"/>
                  <a:pt x="36756" y="7785"/>
                  <a:pt x="36541" y="4677"/>
                </a:cubicBezTo>
                <a:cubicBezTo>
                  <a:pt x="36494" y="3891"/>
                  <a:pt x="36434" y="3106"/>
                  <a:pt x="36375" y="2320"/>
                </a:cubicBezTo>
                <a:cubicBezTo>
                  <a:pt x="36351" y="1951"/>
                  <a:pt x="36327" y="1546"/>
                  <a:pt x="36125" y="1224"/>
                </a:cubicBezTo>
                <a:cubicBezTo>
                  <a:pt x="35922" y="915"/>
                  <a:pt x="35589" y="701"/>
                  <a:pt x="35220" y="653"/>
                </a:cubicBezTo>
                <a:cubicBezTo>
                  <a:pt x="34862" y="605"/>
                  <a:pt x="34505" y="582"/>
                  <a:pt x="34148" y="582"/>
                </a:cubicBezTo>
                <a:lnTo>
                  <a:pt x="33029" y="558"/>
                </a:lnTo>
                <a:lnTo>
                  <a:pt x="30755" y="498"/>
                </a:lnTo>
                <a:lnTo>
                  <a:pt x="21766" y="260"/>
                </a:lnTo>
                <a:cubicBezTo>
                  <a:pt x="18765" y="177"/>
                  <a:pt x="15777" y="81"/>
                  <a:pt x="12776" y="22"/>
                </a:cubicBezTo>
                <a:cubicBezTo>
                  <a:pt x="12039" y="10"/>
                  <a:pt x="11301" y="1"/>
                  <a:pt x="105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7"/>
          <p:cNvSpPr/>
          <p:nvPr/>
        </p:nvSpPr>
        <p:spPr>
          <a:xfrm rot="-5400000">
            <a:off x="131176" y="-913973"/>
            <a:ext cx="1522832" cy="1972985"/>
          </a:xfrm>
          <a:custGeom>
            <a:avLst/>
            <a:gdLst/>
            <a:ahLst/>
            <a:cxnLst/>
            <a:rect l="l" t="t" r="r" b="b"/>
            <a:pathLst>
              <a:path w="34327" h="33577" fill="none" extrusionOk="0">
                <a:moveTo>
                  <a:pt x="33779" y="33576"/>
                </a:moveTo>
                <a:cubicBezTo>
                  <a:pt x="26635" y="33552"/>
                  <a:pt x="19063" y="32933"/>
                  <a:pt x="12062" y="31445"/>
                </a:cubicBezTo>
                <a:cubicBezTo>
                  <a:pt x="10538" y="31112"/>
                  <a:pt x="9014" y="30552"/>
                  <a:pt x="7871" y="29445"/>
                </a:cubicBezTo>
                <a:cubicBezTo>
                  <a:pt x="5716" y="27385"/>
                  <a:pt x="5942" y="24599"/>
                  <a:pt x="8133" y="22682"/>
                </a:cubicBezTo>
                <a:cubicBezTo>
                  <a:pt x="10478" y="20658"/>
                  <a:pt x="14324" y="20849"/>
                  <a:pt x="16193" y="18193"/>
                </a:cubicBezTo>
                <a:cubicBezTo>
                  <a:pt x="19110" y="14050"/>
                  <a:pt x="14396" y="10859"/>
                  <a:pt x="10955" y="10062"/>
                </a:cubicBezTo>
                <a:cubicBezTo>
                  <a:pt x="8085" y="9395"/>
                  <a:pt x="156" y="10502"/>
                  <a:pt x="72" y="5585"/>
                </a:cubicBezTo>
                <a:cubicBezTo>
                  <a:pt x="1" y="1572"/>
                  <a:pt x="4859" y="977"/>
                  <a:pt x="7621" y="870"/>
                </a:cubicBezTo>
                <a:lnTo>
                  <a:pt x="34327" y="1"/>
                </a:lnTo>
              </a:path>
            </a:pathLst>
          </a:custGeom>
          <a:no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7"/>
          <p:cNvSpPr/>
          <p:nvPr/>
        </p:nvSpPr>
        <p:spPr>
          <a:xfrm rot="10800000">
            <a:off x="8387517" y="4408984"/>
            <a:ext cx="796296" cy="943676"/>
          </a:xfrm>
          <a:custGeom>
            <a:avLst/>
            <a:gdLst/>
            <a:ahLst/>
            <a:cxnLst/>
            <a:rect l="l" t="t" r="r" b="b"/>
            <a:pathLst>
              <a:path w="21932" h="25993" extrusionOk="0">
                <a:moveTo>
                  <a:pt x="1831" y="0"/>
                </a:moveTo>
                <a:cubicBezTo>
                  <a:pt x="1681" y="0"/>
                  <a:pt x="1532" y="30"/>
                  <a:pt x="1405" y="85"/>
                </a:cubicBezTo>
                <a:cubicBezTo>
                  <a:pt x="1012" y="263"/>
                  <a:pt x="762" y="656"/>
                  <a:pt x="762" y="1085"/>
                </a:cubicBezTo>
                <a:cubicBezTo>
                  <a:pt x="453" y="7264"/>
                  <a:pt x="226" y="13444"/>
                  <a:pt x="95" y="19623"/>
                </a:cubicBezTo>
                <a:cubicBezTo>
                  <a:pt x="60" y="21385"/>
                  <a:pt x="24" y="23135"/>
                  <a:pt x="0" y="24897"/>
                </a:cubicBezTo>
                <a:cubicBezTo>
                  <a:pt x="0" y="25481"/>
                  <a:pt x="464" y="25969"/>
                  <a:pt x="1060" y="25993"/>
                </a:cubicBezTo>
                <a:cubicBezTo>
                  <a:pt x="1512" y="25993"/>
                  <a:pt x="1953" y="25957"/>
                  <a:pt x="2405" y="25921"/>
                </a:cubicBezTo>
                <a:cubicBezTo>
                  <a:pt x="2584" y="25898"/>
                  <a:pt x="2762" y="25838"/>
                  <a:pt x="2917" y="25743"/>
                </a:cubicBezTo>
                <a:cubicBezTo>
                  <a:pt x="7477" y="25659"/>
                  <a:pt x="12037" y="25505"/>
                  <a:pt x="16597" y="25374"/>
                </a:cubicBezTo>
                <a:lnTo>
                  <a:pt x="20610" y="25267"/>
                </a:lnTo>
                <a:cubicBezTo>
                  <a:pt x="21562" y="25243"/>
                  <a:pt x="21931" y="24112"/>
                  <a:pt x="21348" y="23397"/>
                </a:cubicBezTo>
                <a:lnTo>
                  <a:pt x="6727" y="5431"/>
                </a:lnTo>
                <a:cubicBezTo>
                  <a:pt x="5334" y="3728"/>
                  <a:pt x="3941" y="2014"/>
                  <a:pt x="2560" y="311"/>
                </a:cubicBezTo>
                <a:cubicBezTo>
                  <a:pt x="2384" y="96"/>
                  <a:pt x="2104" y="0"/>
                  <a:pt x="18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7"/>
          <p:cNvSpPr/>
          <p:nvPr/>
        </p:nvSpPr>
        <p:spPr>
          <a:xfrm rot="10800000">
            <a:off x="7234608" y="4472844"/>
            <a:ext cx="1963038" cy="1150614"/>
          </a:xfrm>
          <a:custGeom>
            <a:avLst/>
            <a:gdLst/>
            <a:ahLst/>
            <a:cxnLst/>
            <a:rect l="l" t="t" r="r" b="b"/>
            <a:pathLst>
              <a:path w="54067" h="31693" extrusionOk="0">
                <a:moveTo>
                  <a:pt x="9961" y="1"/>
                </a:moveTo>
                <a:cubicBezTo>
                  <a:pt x="8514" y="1"/>
                  <a:pt x="7066" y="7"/>
                  <a:pt x="5620" y="19"/>
                </a:cubicBezTo>
                <a:cubicBezTo>
                  <a:pt x="4274" y="31"/>
                  <a:pt x="2941" y="102"/>
                  <a:pt x="1596" y="186"/>
                </a:cubicBezTo>
                <a:cubicBezTo>
                  <a:pt x="1262" y="210"/>
                  <a:pt x="953" y="412"/>
                  <a:pt x="810" y="722"/>
                </a:cubicBezTo>
                <a:cubicBezTo>
                  <a:pt x="655" y="769"/>
                  <a:pt x="512" y="864"/>
                  <a:pt x="405" y="984"/>
                </a:cubicBezTo>
                <a:cubicBezTo>
                  <a:pt x="0" y="1424"/>
                  <a:pt x="0" y="2091"/>
                  <a:pt x="405" y="2531"/>
                </a:cubicBezTo>
                <a:cubicBezTo>
                  <a:pt x="4108" y="6568"/>
                  <a:pt x="7787" y="10616"/>
                  <a:pt x="11382" y="14747"/>
                </a:cubicBezTo>
                <a:cubicBezTo>
                  <a:pt x="14978" y="18879"/>
                  <a:pt x="18491" y="23046"/>
                  <a:pt x="21908" y="27320"/>
                </a:cubicBezTo>
                <a:cubicBezTo>
                  <a:pt x="22765" y="28392"/>
                  <a:pt x="23610" y="29463"/>
                  <a:pt x="24467" y="30547"/>
                </a:cubicBezTo>
                <a:cubicBezTo>
                  <a:pt x="24908" y="31106"/>
                  <a:pt x="25444" y="31559"/>
                  <a:pt x="26158" y="31654"/>
                </a:cubicBezTo>
                <a:cubicBezTo>
                  <a:pt x="26348" y="31682"/>
                  <a:pt x="26540" y="31692"/>
                  <a:pt x="26734" y="31692"/>
                </a:cubicBezTo>
                <a:cubicBezTo>
                  <a:pt x="27209" y="31692"/>
                  <a:pt x="27690" y="31628"/>
                  <a:pt x="28146" y="31594"/>
                </a:cubicBezTo>
                <a:cubicBezTo>
                  <a:pt x="30885" y="31416"/>
                  <a:pt x="33623" y="31190"/>
                  <a:pt x="36338" y="30690"/>
                </a:cubicBezTo>
                <a:cubicBezTo>
                  <a:pt x="38755" y="30249"/>
                  <a:pt x="41267" y="29499"/>
                  <a:pt x="43029" y="27606"/>
                </a:cubicBezTo>
                <a:cubicBezTo>
                  <a:pt x="44744" y="25748"/>
                  <a:pt x="45613" y="22653"/>
                  <a:pt x="43613" y="20641"/>
                </a:cubicBezTo>
                <a:cubicBezTo>
                  <a:pt x="42720" y="19748"/>
                  <a:pt x="41529" y="19295"/>
                  <a:pt x="40327" y="19129"/>
                </a:cubicBezTo>
                <a:cubicBezTo>
                  <a:pt x="38969" y="18926"/>
                  <a:pt x="37588" y="18902"/>
                  <a:pt x="36219" y="18831"/>
                </a:cubicBezTo>
                <a:cubicBezTo>
                  <a:pt x="35564" y="18783"/>
                  <a:pt x="34921" y="18771"/>
                  <a:pt x="34278" y="18712"/>
                </a:cubicBezTo>
                <a:lnTo>
                  <a:pt x="34108" y="18694"/>
                </a:lnTo>
                <a:lnTo>
                  <a:pt x="34108" y="18694"/>
                </a:lnTo>
                <a:cubicBezTo>
                  <a:pt x="34114" y="18695"/>
                  <a:pt x="34116" y="18696"/>
                  <a:pt x="34114" y="18696"/>
                </a:cubicBezTo>
                <a:cubicBezTo>
                  <a:pt x="34110" y="18696"/>
                  <a:pt x="34094" y="18694"/>
                  <a:pt x="34060" y="18689"/>
                </a:cubicBezTo>
                <a:lnTo>
                  <a:pt x="34060" y="18689"/>
                </a:lnTo>
                <a:lnTo>
                  <a:pt x="34108" y="18694"/>
                </a:lnTo>
                <a:lnTo>
                  <a:pt x="34108" y="18694"/>
                </a:lnTo>
                <a:cubicBezTo>
                  <a:pt x="34097" y="18692"/>
                  <a:pt x="34073" y="18688"/>
                  <a:pt x="34055" y="18688"/>
                </a:cubicBezTo>
                <a:lnTo>
                  <a:pt x="34055" y="18688"/>
                </a:lnTo>
                <a:cubicBezTo>
                  <a:pt x="34056" y="18688"/>
                  <a:pt x="34058" y="18689"/>
                  <a:pt x="34060" y="18689"/>
                </a:cubicBezTo>
                <a:lnTo>
                  <a:pt x="34060" y="18689"/>
                </a:lnTo>
                <a:lnTo>
                  <a:pt x="34052" y="18688"/>
                </a:lnTo>
                <a:cubicBezTo>
                  <a:pt x="34053" y="18688"/>
                  <a:pt x="34054" y="18688"/>
                  <a:pt x="34055" y="18688"/>
                </a:cubicBezTo>
                <a:lnTo>
                  <a:pt x="34055" y="18688"/>
                </a:lnTo>
                <a:cubicBezTo>
                  <a:pt x="34036" y="18685"/>
                  <a:pt x="34011" y="18681"/>
                  <a:pt x="33981" y="18676"/>
                </a:cubicBezTo>
                <a:cubicBezTo>
                  <a:pt x="33850" y="18652"/>
                  <a:pt x="33719" y="18617"/>
                  <a:pt x="33588" y="18581"/>
                </a:cubicBezTo>
                <a:cubicBezTo>
                  <a:pt x="33338" y="18533"/>
                  <a:pt x="33099" y="18426"/>
                  <a:pt x="32885" y="18283"/>
                </a:cubicBezTo>
                <a:cubicBezTo>
                  <a:pt x="32873" y="18271"/>
                  <a:pt x="32838" y="18248"/>
                  <a:pt x="32826" y="18224"/>
                </a:cubicBezTo>
                <a:cubicBezTo>
                  <a:pt x="32802" y="18212"/>
                  <a:pt x="32778" y="18188"/>
                  <a:pt x="32754" y="18164"/>
                </a:cubicBezTo>
                <a:cubicBezTo>
                  <a:pt x="32707" y="18117"/>
                  <a:pt x="32659" y="18069"/>
                  <a:pt x="32611" y="18009"/>
                </a:cubicBezTo>
                <a:cubicBezTo>
                  <a:pt x="32611" y="18009"/>
                  <a:pt x="32611" y="18009"/>
                  <a:pt x="32599" y="17998"/>
                </a:cubicBezTo>
                <a:cubicBezTo>
                  <a:pt x="32552" y="17914"/>
                  <a:pt x="32504" y="17831"/>
                  <a:pt x="32457" y="17748"/>
                </a:cubicBezTo>
                <a:cubicBezTo>
                  <a:pt x="32457" y="17724"/>
                  <a:pt x="32445" y="17700"/>
                  <a:pt x="32445" y="17676"/>
                </a:cubicBezTo>
                <a:cubicBezTo>
                  <a:pt x="32433" y="17640"/>
                  <a:pt x="32433" y="17617"/>
                  <a:pt x="32421" y="17593"/>
                </a:cubicBezTo>
                <a:lnTo>
                  <a:pt x="32421" y="17497"/>
                </a:lnTo>
                <a:cubicBezTo>
                  <a:pt x="32421" y="17486"/>
                  <a:pt x="32421" y="17474"/>
                  <a:pt x="32421" y="17474"/>
                </a:cubicBezTo>
                <a:lnTo>
                  <a:pt x="32457" y="17355"/>
                </a:lnTo>
                <a:cubicBezTo>
                  <a:pt x="32468" y="17331"/>
                  <a:pt x="32480" y="17307"/>
                  <a:pt x="32492" y="17295"/>
                </a:cubicBezTo>
                <a:cubicBezTo>
                  <a:pt x="32516" y="17247"/>
                  <a:pt x="32540" y="17212"/>
                  <a:pt x="32564" y="17164"/>
                </a:cubicBezTo>
                <a:lnTo>
                  <a:pt x="32599" y="17128"/>
                </a:lnTo>
                <a:cubicBezTo>
                  <a:pt x="32659" y="17081"/>
                  <a:pt x="32730" y="17021"/>
                  <a:pt x="32790" y="16962"/>
                </a:cubicBezTo>
                <a:cubicBezTo>
                  <a:pt x="32861" y="16914"/>
                  <a:pt x="32944" y="16867"/>
                  <a:pt x="33026" y="16820"/>
                </a:cubicBezTo>
                <a:lnTo>
                  <a:pt x="33026" y="16820"/>
                </a:lnTo>
                <a:cubicBezTo>
                  <a:pt x="33031" y="16819"/>
                  <a:pt x="33244" y="16724"/>
                  <a:pt x="33278" y="16724"/>
                </a:cubicBezTo>
                <a:cubicBezTo>
                  <a:pt x="33507" y="16651"/>
                  <a:pt x="33746" y="16614"/>
                  <a:pt x="33985" y="16614"/>
                </a:cubicBezTo>
                <a:cubicBezTo>
                  <a:pt x="34019" y="16614"/>
                  <a:pt x="34053" y="16615"/>
                  <a:pt x="34088" y="16616"/>
                </a:cubicBezTo>
                <a:cubicBezTo>
                  <a:pt x="34145" y="16615"/>
                  <a:pt x="34203" y="16615"/>
                  <a:pt x="34260" y="16615"/>
                </a:cubicBezTo>
                <a:cubicBezTo>
                  <a:pt x="34848" y="16615"/>
                  <a:pt x="35443" y="16666"/>
                  <a:pt x="36028" y="16688"/>
                </a:cubicBezTo>
                <a:cubicBezTo>
                  <a:pt x="36745" y="16719"/>
                  <a:pt x="37465" y="16734"/>
                  <a:pt x="38186" y="16734"/>
                </a:cubicBezTo>
                <a:cubicBezTo>
                  <a:pt x="38831" y="16734"/>
                  <a:pt x="39478" y="16722"/>
                  <a:pt x="40124" y="16700"/>
                </a:cubicBezTo>
                <a:cubicBezTo>
                  <a:pt x="41481" y="16664"/>
                  <a:pt x="42839" y="16569"/>
                  <a:pt x="44196" y="16414"/>
                </a:cubicBezTo>
                <a:cubicBezTo>
                  <a:pt x="45482" y="16295"/>
                  <a:pt x="46756" y="16069"/>
                  <a:pt x="48006" y="15759"/>
                </a:cubicBezTo>
                <a:cubicBezTo>
                  <a:pt x="51209" y="14878"/>
                  <a:pt x="54066" y="11854"/>
                  <a:pt x="53924" y="8103"/>
                </a:cubicBezTo>
                <a:cubicBezTo>
                  <a:pt x="53757" y="4186"/>
                  <a:pt x="50435" y="995"/>
                  <a:pt x="46851" y="769"/>
                </a:cubicBezTo>
                <a:cubicBezTo>
                  <a:pt x="44148" y="614"/>
                  <a:pt x="41422" y="591"/>
                  <a:pt x="38719" y="507"/>
                </a:cubicBezTo>
                <a:cubicBezTo>
                  <a:pt x="33183" y="353"/>
                  <a:pt x="27658" y="222"/>
                  <a:pt x="22134" y="126"/>
                </a:cubicBezTo>
                <a:cubicBezTo>
                  <a:pt x="18080" y="47"/>
                  <a:pt x="14019" y="1"/>
                  <a:pt x="99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7"/>
          <p:cNvSpPr/>
          <p:nvPr/>
        </p:nvSpPr>
        <p:spPr>
          <a:xfrm rot="10800000">
            <a:off x="8610717" y="4229465"/>
            <a:ext cx="962692" cy="329047"/>
          </a:xfrm>
          <a:custGeom>
            <a:avLst/>
            <a:gdLst/>
            <a:ahLst/>
            <a:cxnLst/>
            <a:rect l="l" t="t" r="r" b="b"/>
            <a:pathLst>
              <a:path w="22051" h="7537" extrusionOk="0">
                <a:moveTo>
                  <a:pt x="7966" y="1"/>
                </a:moveTo>
                <a:cubicBezTo>
                  <a:pt x="7370" y="1"/>
                  <a:pt x="6775" y="2"/>
                  <a:pt x="6180" y="6"/>
                </a:cubicBezTo>
                <a:lnTo>
                  <a:pt x="3560" y="6"/>
                </a:lnTo>
                <a:cubicBezTo>
                  <a:pt x="3292" y="6"/>
                  <a:pt x="3021" y="2"/>
                  <a:pt x="2750" y="2"/>
                </a:cubicBezTo>
                <a:cubicBezTo>
                  <a:pt x="2073" y="2"/>
                  <a:pt x="1394" y="26"/>
                  <a:pt x="739" y="196"/>
                </a:cubicBezTo>
                <a:cubicBezTo>
                  <a:pt x="405" y="292"/>
                  <a:pt x="179" y="577"/>
                  <a:pt x="167" y="911"/>
                </a:cubicBezTo>
                <a:cubicBezTo>
                  <a:pt x="72" y="1078"/>
                  <a:pt x="24" y="1256"/>
                  <a:pt x="24" y="1447"/>
                </a:cubicBezTo>
                <a:cubicBezTo>
                  <a:pt x="0" y="2911"/>
                  <a:pt x="24" y="4376"/>
                  <a:pt x="96" y="5840"/>
                </a:cubicBezTo>
                <a:cubicBezTo>
                  <a:pt x="108" y="6400"/>
                  <a:pt x="548" y="6852"/>
                  <a:pt x="1096" y="6888"/>
                </a:cubicBezTo>
                <a:cubicBezTo>
                  <a:pt x="4251" y="7197"/>
                  <a:pt x="7418" y="7388"/>
                  <a:pt x="10597" y="7483"/>
                </a:cubicBezTo>
                <a:cubicBezTo>
                  <a:pt x="12157" y="7519"/>
                  <a:pt x="13716" y="7531"/>
                  <a:pt x="15276" y="7531"/>
                </a:cubicBezTo>
                <a:cubicBezTo>
                  <a:pt x="15644" y="7531"/>
                  <a:pt x="16016" y="7537"/>
                  <a:pt x="16389" y="7537"/>
                </a:cubicBezTo>
                <a:cubicBezTo>
                  <a:pt x="17322" y="7537"/>
                  <a:pt x="18261" y="7500"/>
                  <a:pt x="19146" y="7245"/>
                </a:cubicBezTo>
                <a:cubicBezTo>
                  <a:pt x="20324" y="6912"/>
                  <a:pt x="21456" y="6102"/>
                  <a:pt x="21741" y="4792"/>
                </a:cubicBezTo>
                <a:cubicBezTo>
                  <a:pt x="22051" y="3328"/>
                  <a:pt x="21325" y="1911"/>
                  <a:pt x="20217" y="1042"/>
                </a:cubicBezTo>
                <a:cubicBezTo>
                  <a:pt x="19086" y="161"/>
                  <a:pt x="17538" y="18"/>
                  <a:pt x="16169" y="6"/>
                </a:cubicBezTo>
                <a:lnTo>
                  <a:pt x="11538" y="6"/>
                </a:lnTo>
                <a:cubicBezTo>
                  <a:pt x="10347" y="6"/>
                  <a:pt x="9156" y="1"/>
                  <a:pt x="79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7"/>
          <p:cNvSpPr/>
          <p:nvPr/>
        </p:nvSpPr>
        <p:spPr>
          <a:xfrm rot="10800000">
            <a:off x="8776871" y="-118404"/>
            <a:ext cx="568900" cy="2237532"/>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solidFill>
            <a:schemeClr val="lt2"/>
          </a:solidFill>
          <a:ln>
            <a:noFill/>
          </a:ln>
        </p:spPr>
      </p:sp>
      <p:sp>
        <p:nvSpPr>
          <p:cNvPr id="210" name="Google Shape;210;p17"/>
          <p:cNvSpPr/>
          <p:nvPr/>
        </p:nvSpPr>
        <p:spPr>
          <a:xfrm rot="5525084">
            <a:off x="8212032" y="-325450"/>
            <a:ext cx="584181" cy="889433"/>
          </a:xfrm>
          <a:custGeom>
            <a:avLst/>
            <a:gdLst/>
            <a:ahLst/>
            <a:cxnLst/>
            <a:rect l="l" t="t" r="r" b="b"/>
            <a:pathLst>
              <a:path w="9942" h="15137" extrusionOk="0">
                <a:moveTo>
                  <a:pt x="3296" y="0"/>
                </a:moveTo>
                <a:cubicBezTo>
                  <a:pt x="2604" y="0"/>
                  <a:pt x="1905" y="108"/>
                  <a:pt x="1227" y="335"/>
                </a:cubicBezTo>
                <a:cubicBezTo>
                  <a:pt x="429" y="609"/>
                  <a:pt x="12" y="1228"/>
                  <a:pt x="0" y="2097"/>
                </a:cubicBezTo>
                <a:cubicBezTo>
                  <a:pt x="0" y="2823"/>
                  <a:pt x="24" y="3538"/>
                  <a:pt x="48" y="4252"/>
                </a:cubicBezTo>
                <a:cubicBezTo>
                  <a:pt x="131" y="7562"/>
                  <a:pt x="369" y="10872"/>
                  <a:pt x="750" y="14158"/>
                </a:cubicBezTo>
                <a:cubicBezTo>
                  <a:pt x="808" y="14653"/>
                  <a:pt x="1143" y="15136"/>
                  <a:pt x="1660" y="15136"/>
                </a:cubicBezTo>
                <a:cubicBezTo>
                  <a:pt x="1678" y="15136"/>
                  <a:pt x="1696" y="15136"/>
                  <a:pt x="1715" y="15134"/>
                </a:cubicBezTo>
                <a:cubicBezTo>
                  <a:pt x="1905" y="15123"/>
                  <a:pt x="2084" y="15051"/>
                  <a:pt x="2239" y="14944"/>
                </a:cubicBezTo>
                <a:cubicBezTo>
                  <a:pt x="2411" y="14976"/>
                  <a:pt x="2585" y="14990"/>
                  <a:pt x="2761" y="14990"/>
                </a:cubicBezTo>
                <a:cubicBezTo>
                  <a:pt x="3644" y="14990"/>
                  <a:pt x="4556" y="14623"/>
                  <a:pt x="5310" y="14206"/>
                </a:cubicBezTo>
                <a:cubicBezTo>
                  <a:pt x="6263" y="13658"/>
                  <a:pt x="7096" y="12932"/>
                  <a:pt x="7751" y="12051"/>
                </a:cubicBezTo>
                <a:cubicBezTo>
                  <a:pt x="9132" y="10253"/>
                  <a:pt x="9942" y="7955"/>
                  <a:pt x="9728" y="5621"/>
                </a:cubicBezTo>
                <a:cubicBezTo>
                  <a:pt x="9406" y="2200"/>
                  <a:pt x="6420" y="0"/>
                  <a:pt x="32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7"/>
          <p:cNvSpPr/>
          <p:nvPr/>
        </p:nvSpPr>
        <p:spPr>
          <a:xfrm rot="10800000">
            <a:off x="7926131" y="-61506"/>
            <a:ext cx="1240250" cy="543600"/>
          </a:xfrm>
          <a:custGeom>
            <a:avLst/>
            <a:gdLst/>
            <a:ahLst/>
            <a:cxnLst/>
            <a:rect l="l" t="t" r="r" b="b"/>
            <a:pathLst>
              <a:path w="49610" h="21744" extrusionOk="0">
                <a:moveTo>
                  <a:pt x="2503" y="13734"/>
                </a:moveTo>
                <a:cubicBezTo>
                  <a:pt x="3960" y="10456"/>
                  <a:pt x="8070" y="3691"/>
                  <a:pt x="12493" y="1558"/>
                </a:cubicBezTo>
                <a:cubicBezTo>
                  <a:pt x="16916" y="-575"/>
                  <a:pt x="23420" y="-211"/>
                  <a:pt x="29040" y="934"/>
                </a:cubicBezTo>
                <a:cubicBezTo>
                  <a:pt x="34660" y="2079"/>
                  <a:pt x="42829" y="5201"/>
                  <a:pt x="46211" y="8427"/>
                </a:cubicBezTo>
                <a:cubicBezTo>
                  <a:pt x="49593" y="11653"/>
                  <a:pt x="50010" y="18209"/>
                  <a:pt x="49333" y="20290"/>
                </a:cubicBezTo>
                <a:cubicBezTo>
                  <a:pt x="48657" y="22371"/>
                  <a:pt x="49749" y="20759"/>
                  <a:pt x="42152" y="20915"/>
                </a:cubicBezTo>
                <a:cubicBezTo>
                  <a:pt x="34555" y="21071"/>
                  <a:pt x="10359" y="22424"/>
                  <a:pt x="3751" y="21227"/>
                </a:cubicBezTo>
                <a:cubicBezTo>
                  <a:pt x="-2857" y="20030"/>
                  <a:pt x="1046" y="17012"/>
                  <a:pt x="2503" y="13734"/>
                </a:cubicBezTo>
                <a:close/>
              </a:path>
            </a:pathLst>
          </a:custGeom>
          <a:noFill/>
          <a:ln w="19050" cap="flat" cmpd="sng">
            <a:solidFill>
              <a:schemeClr val="dk1"/>
            </a:solidFill>
            <a:prstDash val="solid"/>
            <a:round/>
            <a:headEnd type="none" w="med" len="med"/>
            <a:tailEnd type="none" w="med" len="med"/>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3">
  <p:cSld name="CUSTOM_3_1_1">
    <p:bg>
      <p:bgPr>
        <a:solidFill>
          <a:schemeClr val="lt1"/>
        </a:solidFill>
        <a:effectLst/>
      </p:bgPr>
    </p:bg>
    <p:spTree>
      <p:nvGrpSpPr>
        <p:cNvPr id="1" name="Shape 212"/>
        <p:cNvGrpSpPr/>
        <p:nvPr/>
      </p:nvGrpSpPr>
      <p:grpSpPr>
        <a:xfrm>
          <a:off x="0" y="0"/>
          <a:ext cx="0" cy="0"/>
          <a:chOff x="0" y="0"/>
          <a:chExt cx="0" cy="0"/>
        </a:xfrm>
      </p:grpSpPr>
      <p:sp>
        <p:nvSpPr>
          <p:cNvPr id="213" name="Google Shape;213;p18"/>
          <p:cNvSpPr txBox="1">
            <a:spLocks noGrp="1"/>
          </p:cNvSpPr>
          <p:nvPr>
            <p:ph type="title"/>
          </p:nvPr>
        </p:nvSpPr>
        <p:spPr>
          <a:xfrm>
            <a:off x="796663" y="3070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14" name="Google Shape;214;p18"/>
          <p:cNvSpPr/>
          <p:nvPr/>
        </p:nvSpPr>
        <p:spPr>
          <a:xfrm>
            <a:off x="8374784" y="-32650"/>
            <a:ext cx="811997" cy="1085105"/>
          </a:xfrm>
          <a:custGeom>
            <a:avLst/>
            <a:gdLst/>
            <a:ahLst/>
            <a:cxnLst/>
            <a:rect l="l" t="t" r="r" b="b"/>
            <a:pathLst>
              <a:path w="35470" h="47400" extrusionOk="0">
                <a:moveTo>
                  <a:pt x="667" y="1"/>
                </a:moveTo>
                <a:cubicBezTo>
                  <a:pt x="0" y="6311"/>
                  <a:pt x="2727" y="12371"/>
                  <a:pt x="9252" y="16908"/>
                </a:cubicBezTo>
                <a:cubicBezTo>
                  <a:pt x="17765" y="22837"/>
                  <a:pt x="15526" y="25278"/>
                  <a:pt x="22075" y="37243"/>
                </a:cubicBezTo>
                <a:cubicBezTo>
                  <a:pt x="25265" y="43066"/>
                  <a:pt x="30707" y="45959"/>
                  <a:pt x="35469" y="47399"/>
                </a:cubicBezTo>
                <a:lnTo>
                  <a:pt x="354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8"/>
          <p:cNvSpPr/>
          <p:nvPr/>
        </p:nvSpPr>
        <p:spPr>
          <a:xfrm rot="5400000">
            <a:off x="7515831" y="3615458"/>
            <a:ext cx="1694959" cy="1962995"/>
          </a:xfrm>
          <a:custGeom>
            <a:avLst/>
            <a:gdLst/>
            <a:ahLst/>
            <a:cxnLst/>
            <a:rect l="l" t="t" r="r" b="b"/>
            <a:pathLst>
              <a:path w="37101" h="33407" extrusionOk="0">
                <a:moveTo>
                  <a:pt x="10562" y="1"/>
                </a:moveTo>
                <a:cubicBezTo>
                  <a:pt x="8319" y="1"/>
                  <a:pt x="6077" y="89"/>
                  <a:pt x="3882" y="474"/>
                </a:cubicBezTo>
                <a:cubicBezTo>
                  <a:pt x="2585" y="701"/>
                  <a:pt x="1299" y="1224"/>
                  <a:pt x="537" y="2391"/>
                </a:cubicBezTo>
                <a:cubicBezTo>
                  <a:pt x="168" y="2951"/>
                  <a:pt x="1" y="3618"/>
                  <a:pt x="60" y="4296"/>
                </a:cubicBezTo>
                <a:cubicBezTo>
                  <a:pt x="144" y="4987"/>
                  <a:pt x="406" y="5654"/>
                  <a:pt x="834" y="6213"/>
                </a:cubicBezTo>
                <a:cubicBezTo>
                  <a:pt x="2394" y="8321"/>
                  <a:pt x="5168" y="8797"/>
                  <a:pt x="7561" y="8892"/>
                </a:cubicBezTo>
                <a:cubicBezTo>
                  <a:pt x="8315" y="8925"/>
                  <a:pt x="9073" y="8933"/>
                  <a:pt x="9833" y="8933"/>
                </a:cubicBezTo>
                <a:cubicBezTo>
                  <a:pt x="10440" y="8933"/>
                  <a:pt x="11049" y="8928"/>
                  <a:pt x="11657" y="8928"/>
                </a:cubicBezTo>
                <a:cubicBezTo>
                  <a:pt x="13122" y="8928"/>
                  <a:pt x="14586" y="8928"/>
                  <a:pt x="16051" y="8940"/>
                </a:cubicBezTo>
                <a:cubicBezTo>
                  <a:pt x="16717" y="8940"/>
                  <a:pt x="17372" y="8964"/>
                  <a:pt x="18027" y="9035"/>
                </a:cubicBezTo>
                <a:lnTo>
                  <a:pt x="18265" y="9059"/>
                </a:lnTo>
                <a:lnTo>
                  <a:pt x="18325" y="9071"/>
                </a:lnTo>
                <a:lnTo>
                  <a:pt x="18396" y="9071"/>
                </a:lnTo>
                <a:cubicBezTo>
                  <a:pt x="18563" y="9106"/>
                  <a:pt x="18718" y="9130"/>
                  <a:pt x="18884" y="9166"/>
                </a:cubicBezTo>
                <a:cubicBezTo>
                  <a:pt x="19194" y="9237"/>
                  <a:pt x="19503" y="9321"/>
                  <a:pt x="19801" y="9428"/>
                </a:cubicBezTo>
                <a:lnTo>
                  <a:pt x="20015" y="9511"/>
                </a:lnTo>
                <a:lnTo>
                  <a:pt x="20051" y="9535"/>
                </a:lnTo>
                <a:lnTo>
                  <a:pt x="20146" y="9571"/>
                </a:lnTo>
                <a:cubicBezTo>
                  <a:pt x="20289" y="9642"/>
                  <a:pt x="20432" y="9714"/>
                  <a:pt x="20575" y="9797"/>
                </a:cubicBezTo>
                <a:cubicBezTo>
                  <a:pt x="20813" y="9940"/>
                  <a:pt x="21027" y="10118"/>
                  <a:pt x="21206" y="10321"/>
                </a:cubicBezTo>
                <a:cubicBezTo>
                  <a:pt x="21254" y="10380"/>
                  <a:pt x="21301" y="10428"/>
                  <a:pt x="21349" y="10488"/>
                </a:cubicBezTo>
                <a:cubicBezTo>
                  <a:pt x="21349" y="10499"/>
                  <a:pt x="21361" y="10499"/>
                  <a:pt x="21361" y="10511"/>
                </a:cubicBezTo>
                <a:lnTo>
                  <a:pt x="21408" y="10583"/>
                </a:lnTo>
                <a:cubicBezTo>
                  <a:pt x="21456" y="10642"/>
                  <a:pt x="21492" y="10702"/>
                  <a:pt x="21527" y="10761"/>
                </a:cubicBezTo>
                <a:cubicBezTo>
                  <a:pt x="21539" y="10785"/>
                  <a:pt x="21551" y="10821"/>
                  <a:pt x="21563" y="10845"/>
                </a:cubicBezTo>
                <a:lnTo>
                  <a:pt x="21611" y="10928"/>
                </a:lnTo>
                <a:cubicBezTo>
                  <a:pt x="21611" y="10940"/>
                  <a:pt x="21623" y="10952"/>
                  <a:pt x="21623" y="10964"/>
                </a:cubicBezTo>
                <a:cubicBezTo>
                  <a:pt x="21635" y="10999"/>
                  <a:pt x="21647" y="11035"/>
                  <a:pt x="21658" y="11071"/>
                </a:cubicBezTo>
                <a:cubicBezTo>
                  <a:pt x="21682" y="11142"/>
                  <a:pt x="21682" y="11202"/>
                  <a:pt x="21706" y="11273"/>
                </a:cubicBezTo>
                <a:lnTo>
                  <a:pt x="21706" y="11357"/>
                </a:lnTo>
                <a:cubicBezTo>
                  <a:pt x="21706" y="11416"/>
                  <a:pt x="21706" y="11488"/>
                  <a:pt x="21706" y="11547"/>
                </a:cubicBezTo>
                <a:cubicBezTo>
                  <a:pt x="21706" y="11547"/>
                  <a:pt x="21682" y="11654"/>
                  <a:pt x="21670" y="11690"/>
                </a:cubicBezTo>
                <a:cubicBezTo>
                  <a:pt x="21670" y="11714"/>
                  <a:pt x="21635" y="11809"/>
                  <a:pt x="21635" y="11821"/>
                </a:cubicBezTo>
                <a:cubicBezTo>
                  <a:pt x="21599" y="11881"/>
                  <a:pt x="21575" y="11940"/>
                  <a:pt x="21539" y="11988"/>
                </a:cubicBezTo>
                <a:cubicBezTo>
                  <a:pt x="21516" y="12023"/>
                  <a:pt x="21492" y="12059"/>
                  <a:pt x="21468" y="12095"/>
                </a:cubicBezTo>
                <a:lnTo>
                  <a:pt x="21456" y="12119"/>
                </a:lnTo>
                <a:cubicBezTo>
                  <a:pt x="21361" y="12226"/>
                  <a:pt x="21266" y="12333"/>
                  <a:pt x="21158" y="12428"/>
                </a:cubicBezTo>
                <a:lnTo>
                  <a:pt x="21099" y="12476"/>
                </a:lnTo>
                <a:lnTo>
                  <a:pt x="21063" y="12500"/>
                </a:lnTo>
                <a:cubicBezTo>
                  <a:pt x="21004" y="12547"/>
                  <a:pt x="20932" y="12595"/>
                  <a:pt x="20873" y="12643"/>
                </a:cubicBezTo>
                <a:cubicBezTo>
                  <a:pt x="20754" y="12714"/>
                  <a:pt x="20634" y="12785"/>
                  <a:pt x="20504" y="12845"/>
                </a:cubicBezTo>
                <a:lnTo>
                  <a:pt x="20420" y="12881"/>
                </a:lnTo>
                <a:lnTo>
                  <a:pt x="20384" y="12893"/>
                </a:lnTo>
                <a:cubicBezTo>
                  <a:pt x="20313" y="12928"/>
                  <a:pt x="20242" y="12952"/>
                  <a:pt x="20158" y="12976"/>
                </a:cubicBezTo>
                <a:cubicBezTo>
                  <a:pt x="19884" y="13071"/>
                  <a:pt x="19611" y="13143"/>
                  <a:pt x="19325" y="13190"/>
                </a:cubicBezTo>
                <a:lnTo>
                  <a:pt x="19218" y="13190"/>
                </a:lnTo>
                <a:cubicBezTo>
                  <a:pt x="19146" y="13202"/>
                  <a:pt x="19063" y="13214"/>
                  <a:pt x="19003" y="13214"/>
                </a:cubicBezTo>
                <a:cubicBezTo>
                  <a:pt x="18849" y="13238"/>
                  <a:pt x="18694" y="13238"/>
                  <a:pt x="18539" y="13250"/>
                </a:cubicBezTo>
                <a:cubicBezTo>
                  <a:pt x="18329" y="13258"/>
                  <a:pt x="18118" y="13267"/>
                  <a:pt x="17908" y="13267"/>
                </a:cubicBezTo>
                <a:cubicBezTo>
                  <a:pt x="17820" y="13267"/>
                  <a:pt x="17733" y="13265"/>
                  <a:pt x="17646" y="13262"/>
                </a:cubicBezTo>
                <a:cubicBezTo>
                  <a:pt x="17113" y="13262"/>
                  <a:pt x="16579" y="13246"/>
                  <a:pt x="16040" y="13246"/>
                </a:cubicBezTo>
                <a:cubicBezTo>
                  <a:pt x="15905" y="13246"/>
                  <a:pt x="15770" y="13247"/>
                  <a:pt x="15634" y="13250"/>
                </a:cubicBezTo>
                <a:cubicBezTo>
                  <a:pt x="14122" y="13274"/>
                  <a:pt x="12610" y="13393"/>
                  <a:pt x="11109" y="13607"/>
                </a:cubicBezTo>
                <a:cubicBezTo>
                  <a:pt x="10002" y="13762"/>
                  <a:pt x="8788" y="14059"/>
                  <a:pt x="8133" y="15095"/>
                </a:cubicBezTo>
                <a:cubicBezTo>
                  <a:pt x="7371" y="16286"/>
                  <a:pt x="7954" y="17762"/>
                  <a:pt x="8871" y="18643"/>
                </a:cubicBezTo>
                <a:cubicBezTo>
                  <a:pt x="9800" y="19560"/>
                  <a:pt x="11098" y="20036"/>
                  <a:pt x="12336" y="20239"/>
                </a:cubicBezTo>
                <a:cubicBezTo>
                  <a:pt x="13129" y="20370"/>
                  <a:pt x="13927" y="20416"/>
                  <a:pt x="14724" y="20416"/>
                </a:cubicBezTo>
                <a:cubicBezTo>
                  <a:pt x="15231" y="20416"/>
                  <a:pt x="15737" y="20397"/>
                  <a:pt x="16241" y="20370"/>
                </a:cubicBezTo>
                <a:cubicBezTo>
                  <a:pt x="17477" y="20318"/>
                  <a:pt x="18712" y="20258"/>
                  <a:pt x="19940" y="20258"/>
                </a:cubicBezTo>
                <a:cubicBezTo>
                  <a:pt x="20132" y="20258"/>
                  <a:pt x="20324" y="20259"/>
                  <a:pt x="20515" y="20263"/>
                </a:cubicBezTo>
                <a:cubicBezTo>
                  <a:pt x="22004" y="20286"/>
                  <a:pt x="23492" y="20382"/>
                  <a:pt x="24980" y="20536"/>
                </a:cubicBezTo>
                <a:lnTo>
                  <a:pt x="25516" y="20596"/>
                </a:lnTo>
                <a:lnTo>
                  <a:pt x="25695" y="20608"/>
                </a:lnTo>
                <a:lnTo>
                  <a:pt x="25814" y="20632"/>
                </a:lnTo>
                <a:cubicBezTo>
                  <a:pt x="26064" y="20667"/>
                  <a:pt x="26314" y="20727"/>
                  <a:pt x="26552" y="20798"/>
                </a:cubicBezTo>
                <a:cubicBezTo>
                  <a:pt x="26671" y="20834"/>
                  <a:pt x="26790" y="20882"/>
                  <a:pt x="26897" y="20917"/>
                </a:cubicBezTo>
                <a:lnTo>
                  <a:pt x="26933" y="20941"/>
                </a:lnTo>
                <a:lnTo>
                  <a:pt x="26969" y="20953"/>
                </a:lnTo>
                <a:cubicBezTo>
                  <a:pt x="27028" y="20977"/>
                  <a:pt x="27088" y="21013"/>
                  <a:pt x="27147" y="21036"/>
                </a:cubicBezTo>
                <a:cubicBezTo>
                  <a:pt x="27242" y="21096"/>
                  <a:pt x="27326" y="21167"/>
                  <a:pt x="27421" y="21227"/>
                </a:cubicBezTo>
                <a:cubicBezTo>
                  <a:pt x="27433" y="21239"/>
                  <a:pt x="27457" y="21251"/>
                  <a:pt x="27469" y="21275"/>
                </a:cubicBezTo>
                <a:cubicBezTo>
                  <a:pt x="27516" y="21310"/>
                  <a:pt x="27564" y="21358"/>
                  <a:pt x="27600" y="21406"/>
                </a:cubicBezTo>
                <a:lnTo>
                  <a:pt x="27623" y="21429"/>
                </a:lnTo>
                <a:cubicBezTo>
                  <a:pt x="27623" y="21429"/>
                  <a:pt x="27635" y="21441"/>
                  <a:pt x="27635" y="21453"/>
                </a:cubicBezTo>
                <a:cubicBezTo>
                  <a:pt x="27671" y="21501"/>
                  <a:pt x="27695" y="21548"/>
                  <a:pt x="27719" y="21596"/>
                </a:cubicBezTo>
                <a:lnTo>
                  <a:pt x="27754" y="21656"/>
                </a:lnTo>
                <a:cubicBezTo>
                  <a:pt x="27766" y="21715"/>
                  <a:pt x="27778" y="21787"/>
                  <a:pt x="27802" y="21846"/>
                </a:cubicBezTo>
                <a:cubicBezTo>
                  <a:pt x="27802" y="21870"/>
                  <a:pt x="27814" y="21929"/>
                  <a:pt x="27814" y="21953"/>
                </a:cubicBezTo>
                <a:cubicBezTo>
                  <a:pt x="27814" y="21977"/>
                  <a:pt x="27814" y="22120"/>
                  <a:pt x="27814" y="22120"/>
                </a:cubicBezTo>
                <a:cubicBezTo>
                  <a:pt x="27814" y="22168"/>
                  <a:pt x="27802" y="22227"/>
                  <a:pt x="27790" y="22275"/>
                </a:cubicBezTo>
                <a:cubicBezTo>
                  <a:pt x="27778" y="22322"/>
                  <a:pt x="27766" y="22346"/>
                  <a:pt x="27754" y="22394"/>
                </a:cubicBezTo>
                <a:lnTo>
                  <a:pt x="27754" y="22418"/>
                </a:lnTo>
                <a:lnTo>
                  <a:pt x="27754" y="22441"/>
                </a:lnTo>
                <a:cubicBezTo>
                  <a:pt x="27719" y="22501"/>
                  <a:pt x="27695" y="22572"/>
                  <a:pt x="27659" y="22632"/>
                </a:cubicBezTo>
                <a:cubicBezTo>
                  <a:pt x="27635" y="22656"/>
                  <a:pt x="27623" y="22679"/>
                  <a:pt x="27612" y="22715"/>
                </a:cubicBezTo>
                <a:lnTo>
                  <a:pt x="27564" y="22787"/>
                </a:lnTo>
                <a:cubicBezTo>
                  <a:pt x="27481" y="22882"/>
                  <a:pt x="27385" y="22977"/>
                  <a:pt x="27290" y="23072"/>
                </a:cubicBezTo>
                <a:lnTo>
                  <a:pt x="27254" y="23108"/>
                </a:lnTo>
                <a:cubicBezTo>
                  <a:pt x="27231" y="23120"/>
                  <a:pt x="27207" y="23132"/>
                  <a:pt x="27183" y="23156"/>
                </a:cubicBezTo>
                <a:cubicBezTo>
                  <a:pt x="27123" y="23191"/>
                  <a:pt x="27064" y="23239"/>
                  <a:pt x="26992" y="23275"/>
                </a:cubicBezTo>
                <a:cubicBezTo>
                  <a:pt x="26933" y="23311"/>
                  <a:pt x="26861" y="23346"/>
                  <a:pt x="26802" y="23382"/>
                </a:cubicBezTo>
                <a:lnTo>
                  <a:pt x="26730" y="23418"/>
                </a:lnTo>
                <a:lnTo>
                  <a:pt x="26647" y="23453"/>
                </a:lnTo>
                <a:cubicBezTo>
                  <a:pt x="26349" y="23561"/>
                  <a:pt x="26040" y="23644"/>
                  <a:pt x="25730" y="23692"/>
                </a:cubicBezTo>
                <a:lnTo>
                  <a:pt x="25516" y="23727"/>
                </a:lnTo>
                <a:lnTo>
                  <a:pt x="25433" y="23739"/>
                </a:lnTo>
                <a:lnTo>
                  <a:pt x="25409" y="23739"/>
                </a:lnTo>
                <a:cubicBezTo>
                  <a:pt x="25242" y="23763"/>
                  <a:pt x="25076" y="23787"/>
                  <a:pt x="24921" y="23799"/>
                </a:cubicBezTo>
                <a:cubicBezTo>
                  <a:pt x="24325" y="23858"/>
                  <a:pt x="23718" y="23870"/>
                  <a:pt x="23123" y="23906"/>
                </a:cubicBezTo>
                <a:cubicBezTo>
                  <a:pt x="21932" y="23965"/>
                  <a:pt x="20682" y="24037"/>
                  <a:pt x="19551" y="24489"/>
                </a:cubicBezTo>
                <a:cubicBezTo>
                  <a:pt x="18348" y="24965"/>
                  <a:pt x="17051" y="25894"/>
                  <a:pt x="17003" y="27371"/>
                </a:cubicBezTo>
                <a:cubicBezTo>
                  <a:pt x="16944" y="28740"/>
                  <a:pt x="18039" y="29883"/>
                  <a:pt x="19063" y="30550"/>
                </a:cubicBezTo>
                <a:cubicBezTo>
                  <a:pt x="20194" y="31300"/>
                  <a:pt x="21516" y="31764"/>
                  <a:pt x="22801" y="32097"/>
                </a:cubicBezTo>
                <a:cubicBezTo>
                  <a:pt x="25564" y="32812"/>
                  <a:pt x="28409" y="32800"/>
                  <a:pt x="31231" y="32871"/>
                </a:cubicBezTo>
                <a:cubicBezTo>
                  <a:pt x="32660" y="32907"/>
                  <a:pt x="34089" y="32966"/>
                  <a:pt x="35505" y="33133"/>
                </a:cubicBezTo>
                <a:lnTo>
                  <a:pt x="35624" y="33133"/>
                </a:lnTo>
                <a:cubicBezTo>
                  <a:pt x="35744" y="33300"/>
                  <a:pt x="35922" y="33407"/>
                  <a:pt x="36125" y="33407"/>
                </a:cubicBezTo>
                <a:cubicBezTo>
                  <a:pt x="36470" y="33395"/>
                  <a:pt x="36744" y="33109"/>
                  <a:pt x="36744" y="32764"/>
                </a:cubicBezTo>
                <a:cubicBezTo>
                  <a:pt x="36910" y="29645"/>
                  <a:pt x="37017" y="26513"/>
                  <a:pt x="37053" y="23382"/>
                </a:cubicBezTo>
                <a:cubicBezTo>
                  <a:pt x="37101" y="20263"/>
                  <a:pt x="37077" y="17131"/>
                  <a:pt x="36994" y="14012"/>
                </a:cubicBezTo>
                <a:cubicBezTo>
                  <a:pt x="36910" y="10892"/>
                  <a:pt x="36756" y="7785"/>
                  <a:pt x="36541" y="4677"/>
                </a:cubicBezTo>
                <a:cubicBezTo>
                  <a:pt x="36494" y="3891"/>
                  <a:pt x="36434" y="3106"/>
                  <a:pt x="36375" y="2320"/>
                </a:cubicBezTo>
                <a:cubicBezTo>
                  <a:pt x="36351" y="1951"/>
                  <a:pt x="36327" y="1546"/>
                  <a:pt x="36125" y="1224"/>
                </a:cubicBezTo>
                <a:cubicBezTo>
                  <a:pt x="35922" y="915"/>
                  <a:pt x="35589" y="701"/>
                  <a:pt x="35220" y="653"/>
                </a:cubicBezTo>
                <a:cubicBezTo>
                  <a:pt x="34862" y="605"/>
                  <a:pt x="34505" y="582"/>
                  <a:pt x="34148" y="582"/>
                </a:cubicBezTo>
                <a:lnTo>
                  <a:pt x="33029" y="558"/>
                </a:lnTo>
                <a:lnTo>
                  <a:pt x="30755" y="498"/>
                </a:lnTo>
                <a:lnTo>
                  <a:pt x="21766" y="260"/>
                </a:lnTo>
                <a:cubicBezTo>
                  <a:pt x="18765" y="177"/>
                  <a:pt x="15777" y="81"/>
                  <a:pt x="12776" y="22"/>
                </a:cubicBezTo>
                <a:cubicBezTo>
                  <a:pt x="12039" y="10"/>
                  <a:pt x="11301" y="1"/>
                  <a:pt x="10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8"/>
          <p:cNvSpPr/>
          <p:nvPr/>
        </p:nvSpPr>
        <p:spPr>
          <a:xfrm rot="5400000">
            <a:off x="7257589" y="4085639"/>
            <a:ext cx="2017055" cy="1972985"/>
          </a:xfrm>
          <a:custGeom>
            <a:avLst/>
            <a:gdLst/>
            <a:ahLst/>
            <a:cxnLst/>
            <a:rect l="l" t="t" r="r" b="b"/>
            <a:pathLst>
              <a:path w="34327" h="33577" fill="none" extrusionOk="0">
                <a:moveTo>
                  <a:pt x="33779" y="33576"/>
                </a:moveTo>
                <a:cubicBezTo>
                  <a:pt x="26635" y="33552"/>
                  <a:pt x="19063" y="32933"/>
                  <a:pt x="12062" y="31445"/>
                </a:cubicBezTo>
                <a:cubicBezTo>
                  <a:pt x="10538" y="31112"/>
                  <a:pt x="9014" y="30552"/>
                  <a:pt x="7871" y="29445"/>
                </a:cubicBezTo>
                <a:cubicBezTo>
                  <a:pt x="5716" y="27385"/>
                  <a:pt x="5942" y="24599"/>
                  <a:pt x="8133" y="22682"/>
                </a:cubicBezTo>
                <a:cubicBezTo>
                  <a:pt x="10478" y="20658"/>
                  <a:pt x="14324" y="20849"/>
                  <a:pt x="16193" y="18193"/>
                </a:cubicBezTo>
                <a:cubicBezTo>
                  <a:pt x="19110" y="14050"/>
                  <a:pt x="14396" y="10859"/>
                  <a:pt x="10955" y="10062"/>
                </a:cubicBezTo>
                <a:cubicBezTo>
                  <a:pt x="8085" y="9395"/>
                  <a:pt x="156" y="10502"/>
                  <a:pt x="72" y="5585"/>
                </a:cubicBezTo>
                <a:cubicBezTo>
                  <a:pt x="1" y="1572"/>
                  <a:pt x="4859" y="977"/>
                  <a:pt x="7621" y="870"/>
                </a:cubicBezTo>
                <a:lnTo>
                  <a:pt x="34327" y="1"/>
                </a:lnTo>
              </a:path>
            </a:pathLst>
          </a:custGeom>
          <a:no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8"/>
          <p:cNvSpPr/>
          <p:nvPr/>
        </p:nvSpPr>
        <p:spPr>
          <a:xfrm>
            <a:off x="-25117" y="-189529"/>
            <a:ext cx="796296" cy="943676"/>
          </a:xfrm>
          <a:custGeom>
            <a:avLst/>
            <a:gdLst/>
            <a:ahLst/>
            <a:cxnLst/>
            <a:rect l="l" t="t" r="r" b="b"/>
            <a:pathLst>
              <a:path w="21932" h="25993" extrusionOk="0">
                <a:moveTo>
                  <a:pt x="1831" y="0"/>
                </a:moveTo>
                <a:cubicBezTo>
                  <a:pt x="1681" y="0"/>
                  <a:pt x="1532" y="30"/>
                  <a:pt x="1405" y="85"/>
                </a:cubicBezTo>
                <a:cubicBezTo>
                  <a:pt x="1012" y="263"/>
                  <a:pt x="762" y="656"/>
                  <a:pt x="762" y="1085"/>
                </a:cubicBezTo>
                <a:cubicBezTo>
                  <a:pt x="453" y="7264"/>
                  <a:pt x="226" y="13444"/>
                  <a:pt x="95" y="19623"/>
                </a:cubicBezTo>
                <a:cubicBezTo>
                  <a:pt x="60" y="21385"/>
                  <a:pt x="24" y="23135"/>
                  <a:pt x="0" y="24897"/>
                </a:cubicBezTo>
                <a:cubicBezTo>
                  <a:pt x="0" y="25481"/>
                  <a:pt x="464" y="25969"/>
                  <a:pt x="1060" y="25993"/>
                </a:cubicBezTo>
                <a:cubicBezTo>
                  <a:pt x="1512" y="25993"/>
                  <a:pt x="1953" y="25957"/>
                  <a:pt x="2405" y="25921"/>
                </a:cubicBezTo>
                <a:cubicBezTo>
                  <a:pt x="2584" y="25898"/>
                  <a:pt x="2762" y="25838"/>
                  <a:pt x="2917" y="25743"/>
                </a:cubicBezTo>
                <a:cubicBezTo>
                  <a:pt x="7477" y="25659"/>
                  <a:pt x="12037" y="25505"/>
                  <a:pt x="16597" y="25374"/>
                </a:cubicBezTo>
                <a:lnTo>
                  <a:pt x="20610" y="25267"/>
                </a:lnTo>
                <a:cubicBezTo>
                  <a:pt x="21562" y="25243"/>
                  <a:pt x="21931" y="24112"/>
                  <a:pt x="21348" y="23397"/>
                </a:cubicBezTo>
                <a:lnTo>
                  <a:pt x="6727" y="5431"/>
                </a:lnTo>
                <a:cubicBezTo>
                  <a:pt x="5334" y="3728"/>
                  <a:pt x="3941" y="2014"/>
                  <a:pt x="2560" y="311"/>
                </a:cubicBezTo>
                <a:cubicBezTo>
                  <a:pt x="2384" y="96"/>
                  <a:pt x="2104" y="0"/>
                  <a:pt x="18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8"/>
          <p:cNvSpPr/>
          <p:nvPr/>
        </p:nvSpPr>
        <p:spPr>
          <a:xfrm>
            <a:off x="-38949" y="-460327"/>
            <a:ext cx="1963038" cy="1150614"/>
          </a:xfrm>
          <a:custGeom>
            <a:avLst/>
            <a:gdLst/>
            <a:ahLst/>
            <a:cxnLst/>
            <a:rect l="l" t="t" r="r" b="b"/>
            <a:pathLst>
              <a:path w="54067" h="31693" extrusionOk="0">
                <a:moveTo>
                  <a:pt x="9961" y="1"/>
                </a:moveTo>
                <a:cubicBezTo>
                  <a:pt x="8514" y="1"/>
                  <a:pt x="7066" y="7"/>
                  <a:pt x="5620" y="19"/>
                </a:cubicBezTo>
                <a:cubicBezTo>
                  <a:pt x="4274" y="31"/>
                  <a:pt x="2941" y="102"/>
                  <a:pt x="1596" y="186"/>
                </a:cubicBezTo>
                <a:cubicBezTo>
                  <a:pt x="1262" y="210"/>
                  <a:pt x="953" y="412"/>
                  <a:pt x="810" y="722"/>
                </a:cubicBezTo>
                <a:cubicBezTo>
                  <a:pt x="655" y="769"/>
                  <a:pt x="512" y="864"/>
                  <a:pt x="405" y="984"/>
                </a:cubicBezTo>
                <a:cubicBezTo>
                  <a:pt x="0" y="1424"/>
                  <a:pt x="0" y="2091"/>
                  <a:pt x="405" y="2531"/>
                </a:cubicBezTo>
                <a:cubicBezTo>
                  <a:pt x="4108" y="6568"/>
                  <a:pt x="7787" y="10616"/>
                  <a:pt x="11382" y="14747"/>
                </a:cubicBezTo>
                <a:cubicBezTo>
                  <a:pt x="14978" y="18879"/>
                  <a:pt x="18491" y="23046"/>
                  <a:pt x="21908" y="27320"/>
                </a:cubicBezTo>
                <a:cubicBezTo>
                  <a:pt x="22765" y="28392"/>
                  <a:pt x="23610" y="29463"/>
                  <a:pt x="24467" y="30547"/>
                </a:cubicBezTo>
                <a:cubicBezTo>
                  <a:pt x="24908" y="31106"/>
                  <a:pt x="25444" y="31559"/>
                  <a:pt x="26158" y="31654"/>
                </a:cubicBezTo>
                <a:cubicBezTo>
                  <a:pt x="26348" y="31682"/>
                  <a:pt x="26540" y="31692"/>
                  <a:pt x="26734" y="31692"/>
                </a:cubicBezTo>
                <a:cubicBezTo>
                  <a:pt x="27209" y="31692"/>
                  <a:pt x="27690" y="31628"/>
                  <a:pt x="28146" y="31594"/>
                </a:cubicBezTo>
                <a:cubicBezTo>
                  <a:pt x="30885" y="31416"/>
                  <a:pt x="33623" y="31190"/>
                  <a:pt x="36338" y="30690"/>
                </a:cubicBezTo>
                <a:cubicBezTo>
                  <a:pt x="38755" y="30249"/>
                  <a:pt x="41267" y="29499"/>
                  <a:pt x="43029" y="27606"/>
                </a:cubicBezTo>
                <a:cubicBezTo>
                  <a:pt x="44744" y="25748"/>
                  <a:pt x="45613" y="22653"/>
                  <a:pt x="43613" y="20641"/>
                </a:cubicBezTo>
                <a:cubicBezTo>
                  <a:pt x="42720" y="19748"/>
                  <a:pt x="41529" y="19295"/>
                  <a:pt x="40327" y="19129"/>
                </a:cubicBezTo>
                <a:cubicBezTo>
                  <a:pt x="38969" y="18926"/>
                  <a:pt x="37588" y="18902"/>
                  <a:pt x="36219" y="18831"/>
                </a:cubicBezTo>
                <a:cubicBezTo>
                  <a:pt x="35564" y="18783"/>
                  <a:pt x="34921" y="18771"/>
                  <a:pt x="34278" y="18712"/>
                </a:cubicBezTo>
                <a:lnTo>
                  <a:pt x="34108" y="18694"/>
                </a:lnTo>
                <a:lnTo>
                  <a:pt x="34108" y="18694"/>
                </a:lnTo>
                <a:cubicBezTo>
                  <a:pt x="34114" y="18695"/>
                  <a:pt x="34116" y="18696"/>
                  <a:pt x="34114" y="18696"/>
                </a:cubicBezTo>
                <a:cubicBezTo>
                  <a:pt x="34110" y="18696"/>
                  <a:pt x="34094" y="18694"/>
                  <a:pt x="34060" y="18689"/>
                </a:cubicBezTo>
                <a:lnTo>
                  <a:pt x="34060" y="18689"/>
                </a:lnTo>
                <a:lnTo>
                  <a:pt x="34108" y="18694"/>
                </a:lnTo>
                <a:lnTo>
                  <a:pt x="34108" y="18694"/>
                </a:lnTo>
                <a:cubicBezTo>
                  <a:pt x="34097" y="18692"/>
                  <a:pt x="34073" y="18688"/>
                  <a:pt x="34055" y="18688"/>
                </a:cubicBezTo>
                <a:lnTo>
                  <a:pt x="34055" y="18688"/>
                </a:lnTo>
                <a:cubicBezTo>
                  <a:pt x="34056" y="18688"/>
                  <a:pt x="34058" y="18689"/>
                  <a:pt x="34060" y="18689"/>
                </a:cubicBezTo>
                <a:lnTo>
                  <a:pt x="34060" y="18689"/>
                </a:lnTo>
                <a:lnTo>
                  <a:pt x="34052" y="18688"/>
                </a:lnTo>
                <a:cubicBezTo>
                  <a:pt x="34053" y="18688"/>
                  <a:pt x="34054" y="18688"/>
                  <a:pt x="34055" y="18688"/>
                </a:cubicBezTo>
                <a:lnTo>
                  <a:pt x="34055" y="18688"/>
                </a:lnTo>
                <a:cubicBezTo>
                  <a:pt x="34036" y="18685"/>
                  <a:pt x="34011" y="18681"/>
                  <a:pt x="33981" y="18676"/>
                </a:cubicBezTo>
                <a:cubicBezTo>
                  <a:pt x="33850" y="18652"/>
                  <a:pt x="33719" y="18617"/>
                  <a:pt x="33588" y="18581"/>
                </a:cubicBezTo>
                <a:cubicBezTo>
                  <a:pt x="33338" y="18533"/>
                  <a:pt x="33099" y="18426"/>
                  <a:pt x="32885" y="18283"/>
                </a:cubicBezTo>
                <a:cubicBezTo>
                  <a:pt x="32873" y="18271"/>
                  <a:pt x="32838" y="18248"/>
                  <a:pt x="32826" y="18224"/>
                </a:cubicBezTo>
                <a:cubicBezTo>
                  <a:pt x="32802" y="18212"/>
                  <a:pt x="32778" y="18188"/>
                  <a:pt x="32754" y="18164"/>
                </a:cubicBezTo>
                <a:cubicBezTo>
                  <a:pt x="32707" y="18117"/>
                  <a:pt x="32659" y="18069"/>
                  <a:pt x="32611" y="18009"/>
                </a:cubicBezTo>
                <a:cubicBezTo>
                  <a:pt x="32611" y="18009"/>
                  <a:pt x="32611" y="18009"/>
                  <a:pt x="32599" y="17998"/>
                </a:cubicBezTo>
                <a:cubicBezTo>
                  <a:pt x="32552" y="17914"/>
                  <a:pt x="32504" y="17831"/>
                  <a:pt x="32457" y="17748"/>
                </a:cubicBezTo>
                <a:cubicBezTo>
                  <a:pt x="32457" y="17724"/>
                  <a:pt x="32445" y="17700"/>
                  <a:pt x="32445" y="17676"/>
                </a:cubicBezTo>
                <a:cubicBezTo>
                  <a:pt x="32433" y="17640"/>
                  <a:pt x="32433" y="17617"/>
                  <a:pt x="32421" y="17593"/>
                </a:cubicBezTo>
                <a:lnTo>
                  <a:pt x="32421" y="17497"/>
                </a:lnTo>
                <a:cubicBezTo>
                  <a:pt x="32421" y="17486"/>
                  <a:pt x="32421" y="17474"/>
                  <a:pt x="32421" y="17474"/>
                </a:cubicBezTo>
                <a:lnTo>
                  <a:pt x="32457" y="17355"/>
                </a:lnTo>
                <a:cubicBezTo>
                  <a:pt x="32468" y="17331"/>
                  <a:pt x="32480" y="17307"/>
                  <a:pt x="32492" y="17295"/>
                </a:cubicBezTo>
                <a:cubicBezTo>
                  <a:pt x="32516" y="17247"/>
                  <a:pt x="32540" y="17212"/>
                  <a:pt x="32564" y="17164"/>
                </a:cubicBezTo>
                <a:lnTo>
                  <a:pt x="32599" y="17128"/>
                </a:lnTo>
                <a:cubicBezTo>
                  <a:pt x="32659" y="17081"/>
                  <a:pt x="32730" y="17021"/>
                  <a:pt x="32790" y="16962"/>
                </a:cubicBezTo>
                <a:cubicBezTo>
                  <a:pt x="32861" y="16914"/>
                  <a:pt x="32944" y="16867"/>
                  <a:pt x="33026" y="16820"/>
                </a:cubicBezTo>
                <a:lnTo>
                  <a:pt x="33026" y="16820"/>
                </a:lnTo>
                <a:cubicBezTo>
                  <a:pt x="33031" y="16819"/>
                  <a:pt x="33244" y="16724"/>
                  <a:pt x="33278" y="16724"/>
                </a:cubicBezTo>
                <a:cubicBezTo>
                  <a:pt x="33507" y="16651"/>
                  <a:pt x="33746" y="16614"/>
                  <a:pt x="33985" y="16614"/>
                </a:cubicBezTo>
                <a:cubicBezTo>
                  <a:pt x="34019" y="16614"/>
                  <a:pt x="34053" y="16615"/>
                  <a:pt x="34088" y="16616"/>
                </a:cubicBezTo>
                <a:cubicBezTo>
                  <a:pt x="34145" y="16615"/>
                  <a:pt x="34203" y="16615"/>
                  <a:pt x="34260" y="16615"/>
                </a:cubicBezTo>
                <a:cubicBezTo>
                  <a:pt x="34848" y="16615"/>
                  <a:pt x="35443" y="16666"/>
                  <a:pt x="36028" y="16688"/>
                </a:cubicBezTo>
                <a:cubicBezTo>
                  <a:pt x="36745" y="16719"/>
                  <a:pt x="37465" y="16734"/>
                  <a:pt x="38186" y="16734"/>
                </a:cubicBezTo>
                <a:cubicBezTo>
                  <a:pt x="38831" y="16734"/>
                  <a:pt x="39478" y="16722"/>
                  <a:pt x="40124" y="16700"/>
                </a:cubicBezTo>
                <a:cubicBezTo>
                  <a:pt x="41481" y="16664"/>
                  <a:pt x="42839" y="16569"/>
                  <a:pt x="44196" y="16414"/>
                </a:cubicBezTo>
                <a:cubicBezTo>
                  <a:pt x="45482" y="16295"/>
                  <a:pt x="46756" y="16069"/>
                  <a:pt x="48006" y="15759"/>
                </a:cubicBezTo>
                <a:cubicBezTo>
                  <a:pt x="51209" y="14878"/>
                  <a:pt x="54066" y="11854"/>
                  <a:pt x="53924" y="8103"/>
                </a:cubicBezTo>
                <a:cubicBezTo>
                  <a:pt x="53757" y="4186"/>
                  <a:pt x="50435" y="995"/>
                  <a:pt x="46851" y="769"/>
                </a:cubicBezTo>
                <a:cubicBezTo>
                  <a:pt x="44148" y="614"/>
                  <a:pt x="41422" y="591"/>
                  <a:pt x="38719" y="507"/>
                </a:cubicBezTo>
                <a:cubicBezTo>
                  <a:pt x="33183" y="353"/>
                  <a:pt x="27658" y="222"/>
                  <a:pt x="22134" y="126"/>
                </a:cubicBezTo>
                <a:cubicBezTo>
                  <a:pt x="18080" y="47"/>
                  <a:pt x="14019" y="1"/>
                  <a:pt x="99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8"/>
          <p:cNvSpPr/>
          <p:nvPr/>
        </p:nvSpPr>
        <p:spPr>
          <a:xfrm>
            <a:off x="-414712" y="604620"/>
            <a:ext cx="962692" cy="329047"/>
          </a:xfrm>
          <a:custGeom>
            <a:avLst/>
            <a:gdLst/>
            <a:ahLst/>
            <a:cxnLst/>
            <a:rect l="l" t="t" r="r" b="b"/>
            <a:pathLst>
              <a:path w="22051" h="7537" extrusionOk="0">
                <a:moveTo>
                  <a:pt x="7966" y="1"/>
                </a:moveTo>
                <a:cubicBezTo>
                  <a:pt x="7370" y="1"/>
                  <a:pt x="6775" y="2"/>
                  <a:pt x="6180" y="6"/>
                </a:cubicBezTo>
                <a:lnTo>
                  <a:pt x="3560" y="6"/>
                </a:lnTo>
                <a:cubicBezTo>
                  <a:pt x="3292" y="6"/>
                  <a:pt x="3021" y="2"/>
                  <a:pt x="2750" y="2"/>
                </a:cubicBezTo>
                <a:cubicBezTo>
                  <a:pt x="2073" y="2"/>
                  <a:pt x="1394" y="26"/>
                  <a:pt x="739" y="196"/>
                </a:cubicBezTo>
                <a:cubicBezTo>
                  <a:pt x="405" y="292"/>
                  <a:pt x="179" y="577"/>
                  <a:pt x="167" y="911"/>
                </a:cubicBezTo>
                <a:cubicBezTo>
                  <a:pt x="72" y="1078"/>
                  <a:pt x="24" y="1256"/>
                  <a:pt x="24" y="1447"/>
                </a:cubicBezTo>
                <a:cubicBezTo>
                  <a:pt x="0" y="2911"/>
                  <a:pt x="24" y="4376"/>
                  <a:pt x="96" y="5840"/>
                </a:cubicBezTo>
                <a:cubicBezTo>
                  <a:pt x="108" y="6400"/>
                  <a:pt x="548" y="6852"/>
                  <a:pt x="1096" y="6888"/>
                </a:cubicBezTo>
                <a:cubicBezTo>
                  <a:pt x="4251" y="7197"/>
                  <a:pt x="7418" y="7388"/>
                  <a:pt x="10597" y="7483"/>
                </a:cubicBezTo>
                <a:cubicBezTo>
                  <a:pt x="12157" y="7519"/>
                  <a:pt x="13716" y="7531"/>
                  <a:pt x="15276" y="7531"/>
                </a:cubicBezTo>
                <a:cubicBezTo>
                  <a:pt x="15644" y="7531"/>
                  <a:pt x="16016" y="7537"/>
                  <a:pt x="16389" y="7537"/>
                </a:cubicBezTo>
                <a:cubicBezTo>
                  <a:pt x="17322" y="7537"/>
                  <a:pt x="18261" y="7500"/>
                  <a:pt x="19146" y="7245"/>
                </a:cubicBezTo>
                <a:cubicBezTo>
                  <a:pt x="20324" y="6912"/>
                  <a:pt x="21456" y="6102"/>
                  <a:pt x="21741" y="4792"/>
                </a:cubicBezTo>
                <a:cubicBezTo>
                  <a:pt x="22051" y="3328"/>
                  <a:pt x="21325" y="1911"/>
                  <a:pt x="20217" y="1042"/>
                </a:cubicBezTo>
                <a:cubicBezTo>
                  <a:pt x="19086" y="161"/>
                  <a:pt x="17538" y="18"/>
                  <a:pt x="16169" y="6"/>
                </a:cubicBezTo>
                <a:lnTo>
                  <a:pt x="11538" y="6"/>
                </a:lnTo>
                <a:cubicBezTo>
                  <a:pt x="10347" y="6"/>
                  <a:pt x="9156" y="1"/>
                  <a:pt x="79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8"/>
          <p:cNvSpPr/>
          <p:nvPr/>
        </p:nvSpPr>
        <p:spPr>
          <a:xfrm>
            <a:off x="-187075" y="3044003"/>
            <a:ext cx="568900" cy="2237532"/>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solidFill>
            <a:schemeClr val="lt2"/>
          </a:solidFill>
          <a:ln>
            <a:noFill/>
          </a:ln>
        </p:spPr>
      </p:sp>
      <p:sp>
        <p:nvSpPr>
          <p:cNvPr id="221" name="Google Shape;221;p18"/>
          <p:cNvSpPr/>
          <p:nvPr/>
        </p:nvSpPr>
        <p:spPr>
          <a:xfrm rot="-5274916">
            <a:off x="362483" y="4599148"/>
            <a:ext cx="584181" cy="889433"/>
          </a:xfrm>
          <a:custGeom>
            <a:avLst/>
            <a:gdLst/>
            <a:ahLst/>
            <a:cxnLst/>
            <a:rect l="l" t="t" r="r" b="b"/>
            <a:pathLst>
              <a:path w="9942" h="15137" extrusionOk="0">
                <a:moveTo>
                  <a:pt x="3296" y="0"/>
                </a:moveTo>
                <a:cubicBezTo>
                  <a:pt x="2604" y="0"/>
                  <a:pt x="1905" y="108"/>
                  <a:pt x="1227" y="335"/>
                </a:cubicBezTo>
                <a:cubicBezTo>
                  <a:pt x="429" y="609"/>
                  <a:pt x="12" y="1228"/>
                  <a:pt x="0" y="2097"/>
                </a:cubicBezTo>
                <a:cubicBezTo>
                  <a:pt x="0" y="2823"/>
                  <a:pt x="24" y="3538"/>
                  <a:pt x="48" y="4252"/>
                </a:cubicBezTo>
                <a:cubicBezTo>
                  <a:pt x="131" y="7562"/>
                  <a:pt x="369" y="10872"/>
                  <a:pt x="750" y="14158"/>
                </a:cubicBezTo>
                <a:cubicBezTo>
                  <a:pt x="808" y="14653"/>
                  <a:pt x="1143" y="15136"/>
                  <a:pt x="1660" y="15136"/>
                </a:cubicBezTo>
                <a:cubicBezTo>
                  <a:pt x="1678" y="15136"/>
                  <a:pt x="1696" y="15136"/>
                  <a:pt x="1715" y="15134"/>
                </a:cubicBezTo>
                <a:cubicBezTo>
                  <a:pt x="1905" y="15123"/>
                  <a:pt x="2084" y="15051"/>
                  <a:pt x="2239" y="14944"/>
                </a:cubicBezTo>
                <a:cubicBezTo>
                  <a:pt x="2411" y="14976"/>
                  <a:pt x="2585" y="14990"/>
                  <a:pt x="2761" y="14990"/>
                </a:cubicBezTo>
                <a:cubicBezTo>
                  <a:pt x="3644" y="14990"/>
                  <a:pt x="4556" y="14623"/>
                  <a:pt x="5310" y="14206"/>
                </a:cubicBezTo>
                <a:cubicBezTo>
                  <a:pt x="6263" y="13658"/>
                  <a:pt x="7096" y="12932"/>
                  <a:pt x="7751" y="12051"/>
                </a:cubicBezTo>
                <a:cubicBezTo>
                  <a:pt x="9132" y="10253"/>
                  <a:pt x="9942" y="7955"/>
                  <a:pt x="9728" y="5621"/>
                </a:cubicBezTo>
                <a:cubicBezTo>
                  <a:pt x="9406" y="2200"/>
                  <a:pt x="6420" y="0"/>
                  <a:pt x="3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8"/>
          <p:cNvSpPr/>
          <p:nvPr/>
        </p:nvSpPr>
        <p:spPr>
          <a:xfrm>
            <a:off x="-7684" y="4681037"/>
            <a:ext cx="1240250" cy="543600"/>
          </a:xfrm>
          <a:custGeom>
            <a:avLst/>
            <a:gdLst/>
            <a:ahLst/>
            <a:cxnLst/>
            <a:rect l="l" t="t" r="r" b="b"/>
            <a:pathLst>
              <a:path w="49610" h="21744" extrusionOk="0">
                <a:moveTo>
                  <a:pt x="2503" y="13734"/>
                </a:moveTo>
                <a:cubicBezTo>
                  <a:pt x="3960" y="10456"/>
                  <a:pt x="8070" y="3691"/>
                  <a:pt x="12493" y="1558"/>
                </a:cubicBezTo>
                <a:cubicBezTo>
                  <a:pt x="16916" y="-575"/>
                  <a:pt x="23420" y="-211"/>
                  <a:pt x="29040" y="934"/>
                </a:cubicBezTo>
                <a:cubicBezTo>
                  <a:pt x="34660" y="2079"/>
                  <a:pt x="42829" y="5201"/>
                  <a:pt x="46211" y="8427"/>
                </a:cubicBezTo>
                <a:cubicBezTo>
                  <a:pt x="49593" y="11653"/>
                  <a:pt x="50010" y="18209"/>
                  <a:pt x="49333" y="20290"/>
                </a:cubicBezTo>
                <a:cubicBezTo>
                  <a:pt x="48657" y="22371"/>
                  <a:pt x="49749" y="20759"/>
                  <a:pt x="42152" y="20915"/>
                </a:cubicBezTo>
                <a:cubicBezTo>
                  <a:pt x="34555" y="21071"/>
                  <a:pt x="10359" y="22424"/>
                  <a:pt x="3751" y="21227"/>
                </a:cubicBezTo>
                <a:cubicBezTo>
                  <a:pt x="-2857" y="20030"/>
                  <a:pt x="1046" y="17012"/>
                  <a:pt x="2503" y="13734"/>
                </a:cubicBezTo>
                <a:close/>
              </a:path>
            </a:pathLst>
          </a:custGeom>
          <a:noFill/>
          <a:ln w="19050" cap="flat" cmpd="sng">
            <a:solidFill>
              <a:schemeClr val="dk1"/>
            </a:solidFill>
            <a:prstDash val="solid"/>
            <a:round/>
            <a:headEnd type="none" w="med" len="med"/>
            <a:tailEnd type="none" w="med" len="med"/>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
  <p:cSld name="CUSTOM_4_1">
    <p:bg>
      <p:bgPr>
        <a:solidFill>
          <a:schemeClr val="lt1"/>
        </a:solidFill>
        <a:effectLst/>
      </p:bgPr>
    </p:bg>
    <p:spTree>
      <p:nvGrpSpPr>
        <p:cNvPr id="1" name="Shape 223"/>
        <p:cNvGrpSpPr/>
        <p:nvPr/>
      </p:nvGrpSpPr>
      <p:grpSpPr>
        <a:xfrm>
          <a:off x="0" y="0"/>
          <a:ext cx="0" cy="0"/>
          <a:chOff x="0" y="0"/>
          <a:chExt cx="0" cy="0"/>
        </a:xfrm>
      </p:grpSpPr>
      <p:sp>
        <p:nvSpPr>
          <p:cNvPr id="224" name="Google Shape;224;p19"/>
          <p:cNvSpPr txBox="1">
            <a:spLocks noGrp="1"/>
          </p:cNvSpPr>
          <p:nvPr>
            <p:ph type="subTitle" idx="1"/>
          </p:nvPr>
        </p:nvSpPr>
        <p:spPr>
          <a:xfrm>
            <a:off x="3406656" y="3688611"/>
            <a:ext cx="2330700" cy="52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225" name="Google Shape;225;p19"/>
          <p:cNvSpPr txBox="1">
            <a:spLocks noGrp="1"/>
          </p:cNvSpPr>
          <p:nvPr>
            <p:ph type="subTitle" idx="2"/>
          </p:nvPr>
        </p:nvSpPr>
        <p:spPr>
          <a:xfrm>
            <a:off x="5946725" y="3688611"/>
            <a:ext cx="2330700" cy="52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226" name="Google Shape;226;p19"/>
          <p:cNvSpPr txBox="1">
            <a:spLocks noGrp="1"/>
          </p:cNvSpPr>
          <p:nvPr>
            <p:ph type="subTitle" idx="3"/>
          </p:nvPr>
        </p:nvSpPr>
        <p:spPr>
          <a:xfrm>
            <a:off x="5946725" y="3238306"/>
            <a:ext cx="2330700" cy="33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panose="02000603000000000000"/>
              <a:buNone/>
              <a:defRPr sz="2000" b="1">
                <a:latin typeface="Hammersmith One" panose="02010703030501060504"/>
                <a:ea typeface="Hammersmith One" panose="02010703030501060504"/>
                <a:cs typeface="Hammersmith One" panose="02010703030501060504"/>
                <a:sym typeface="Hammersmith One" panose="02010703030501060504"/>
              </a:defRPr>
            </a:lvl1pPr>
            <a:lvl2pPr lvl="1"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2pPr>
            <a:lvl3pPr lvl="2"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3pPr>
            <a:lvl4pPr lvl="3"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4pPr>
            <a:lvl5pPr lvl="4"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5pPr>
            <a:lvl6pPr lvl="5"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6pPr>
            <a:lvl7pPr lvl="6"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7pPr>
            <a:lvl8pPr lvl="7"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8pPr>
            <a:lvl9pPr lvl="8"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9pPr>
          </a:lstStyle>
          <a:p>
            <a:endParaRPr/>
          </a:p>
        </p:txBody>
      </p:sp>
      <p:sp>
        <p:nvSpPr>
          <p:cNvPr id="227" name="Google Shape;227;p19"/>
          <p:cNvSpPr txBox="1">
            <a:spLocks noGrp="1"/>
          </p:cNvSpPr>
          <p:nvPr>
            <p:ph type="subTitle" idx="4"/>
          </p:nvPr>
        </p:nvSpPr>
        <p:spPr>
          <a:xfrm>
            <a:off x="866575" y="3688611"/>
            <a:ext cx="2330700" cy="52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228" name="Google Shape;228;p19"/>
          <p:cNvSpPr txBox="1">
            <a:spLocks noGrp="1"/>
          </p:cNvSpPr>
          <p:nvPr>
            <p:ph type="subTitle" idx="5"/>
          </p:nvPr>
        </p:nvSpPr>
        <p:spPr>
          <a:xfrm>
            <a:off x="866575" y="3238306"/>
            <a:ext cx="2330700" cy="33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panose="02000603000000000000"/>
              <a:buNone/>
              <a:defRPr sz="2000" b="1">
                <a:latin typeface="Hammersmith One" panose="02010703030501060504"/>
                <a:ea typeface="Hammersmith One" panose="02010703030501060504"/>
                <a:cs typeface="Hammersmith One" panose="02010703030501060504"/>
                <a:sym typeface="Hammersmith One" panose="02010703030501060504"/>
              </a:defRPr>
            </a:lvl1pPr>
            <a:lvl2pPr lvl="1"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2pPr>
            <a:lvl3pPr lvl="2"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3pPr>
            <a:lvl4pPr lvl="3"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4pPr>
            <a:lvl5pPr lvl="4"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5pPr>
            <a:lvl6pPr lvl="5"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6pPr>
            <a:lvl7pPr lvl="6"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7pPr>
            <a:lvl8pPr lvl="7"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8pPr>
            <a:lvl9pPr lvl="8"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9pPr>
          </a:lstStyle>
          <a:p>
            <a:endParaRPr/>
          </a:p>
        </p:txBody>
      </p:sp>
      <p:sp>
        <p:nvSpPr>
          <p:cNvPr id="229" name="Google Shape;229;p19"/>
          <p:cNvSpPr txBox="1">
            <a:spLocks noGrp="1"/>
          </p:cNvSpPr>
          <p:nvPr>
            <p:ph type="subTitle" idx="6"/>
          </p:nvPr>
        </p:nvSpPr>
        <p:spPr>
          <a:xfrm>
            <a:off x="3406656" y="3238306"/>
            <a:ext cx="2330700" cy="33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panose="02000603000000000000"/>
              <a:buNone/>
              <a:defRPr sz="2000" b="1">
                <a:latin typeface="Hammersmith One" panose="02010703030501060504"/>
                <a:ea typeface="Hammersmith One" panose="02010703030501060504"/>
                <a:cs typeface="Hammersmith One" panose="02010703030501060504"/>
                <a:sym typeface="Hammersmith One" panose="02010703030501060504"/>
              </a:defRPr>
            </a:lvl1pPr>
            <a:lvl2pPr lvl="1"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2pPr>
            <a:lvl3pPr lvl="2"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3pPr>
            <a:lvl4pPr lvl="3"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4pPr>
            <a:lvl5pPr lvl="4"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5pPr>
            <a:lvl6pPr lvl="5"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6pPr>
            <a:lvl7pPr lvl="6"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7pPr>
            <a:lvl8pPr lvl="7"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8pPr>
            <a:lvl9pPr lvl="8"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9pPr>
          </a:lstStyle>
          <a:p>
            <a:endParaRPr/>
          </a:p>
        </p:txBody>
      </p:sp>
      <p:sp>
        <p:nvSpPr>
          <p:cNvPr id="230" name="Google Shape;230;p19"/>
          <p:cNvSpPr txBox="1">
            <a:spLocks noGrp="1"/>
          </p:cNvSpPr>
          <p:nvPr>
            <p:ph type="title"/>
          </p:nvPr>
        </p:nvSpPr>
        <p:spPr>
          <a:xfrm>
            <a:off x="796663" y="3070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31" name="Google Shape;231;p19"/>
          <p:cNvSpPr/>
          <p:nvPr/>
        </p:nvSpPr>
        <p:spPr>
          <a:xfrm rot="10800000">
            <a:off x="-28085" y="4110677"/>
            <a:ext cx="811997" cy="1085104"/>
          </a:xfrm>
          <a:custGeom>
            <a:avLst/>
            <a:gdLst/>
            <a:ahLst/>
            <a:cxnLst/>
            <a:rect l="l" t="t" r="r" b="b"/>
            <a:pathLst>
              <a:path w="35470" h="47400" extrusionOk="0">
                <a:moveTo>
                  <a:pt x="667" y="1"/>
                </a:moveTo>
                <a:cubicBezTo>
                  <a:pt x="0" y="6311"/>
                  <a:pt x="2727" y="12371"/>
                  <a:pt x="9252" y="16908"/>
                </a:cubicBezTo>
                <a:cubicBezTo>
                  <a:pt x="17765" y="22837"/>
                  <a:pt x="15526" y="25278"/>
                  <a:pt x="22075" y="37243"/>
                </a:cubicBezTo>
                <a:cubicBezTo>
                  <a:pt x="25265" y="43066"/>
                  <a:pt x="30707" y="45959"/>
                  <a:pt x="35469" y="47399"/>
                </a:cubicBezTo>
                <a:lnTo>
                  <a:pt x="354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9"/>
          <p:cNvSpPr/>
          <p:nvPr/>
        </p:nvSpPr>
        <p:spPr>
          <a:xfrm rot="-5400000">
            <a:off x="155545" y="-778851"/>
            <a:ext cx="1279706" cy="1962995"/>
          </a:xfrm>
          <a:custGeom>
            <a:avLst/>
            <a:gdLst/>
            <a:ahLst/>
            <a:cxnLst/>
            <a:rect l="l" t="t" r="r" b="b"/>
            <a:pathLst>
              <a:path w="37101" h="33407" extrusionOk="0">
                <a:moveTo>
                  <a:pt x="10562" y="1"/>
                </a:moveTo>
                <a:cubicBezTo>
                  <a:pt x="8319" y="1"/>
                  <a:pt x="6077" y="89"/>
                  <a:pt x="3882" y="474"/>
                </a:cubicBezTo>
                <a:cubicBezTo>
                  <a:pt x="2585" y="701"/>
                  <a:pt x="1299" y="1224"/>
                  <a:pt x="537" y="2391"/>
                </a:cubicBezTo>
                <a:cubicBezTo>
                  <a:pt x="168" y="2951"/>
                  <a:pt x="1" y="3618"/>
                  <a:pt x="60" y="4296"/>
                </a:cubicBezTo>
                <a:cubicBezTo>
                  <a:pt x="144" y="4987"/>
                  <a:pt x="406" y="5654"/>
                  <a:pt x="834" y="6213"/>
                </a:cubicBezTo>
                <a:cubicBezTo>
                  <a:pt x="2394" y="8321"/>
                  <a:pt x="5168" y="8797"/>
                  <a:pt x="7561" y="8892"/>
                </a:cubicBezTo>
                <a:cubicBezTo>
                  <a:pt x="8315" y="8925"/>
                  <a:pt x="9073" y="8933"/>
                  <a:pt x="9833" y="8933"/>
                </a:cubicBezTo>
                <a:cubicBezTo>
                  <a:pt x="10440" y="8933"/>
                  <a:pt x="11049" y="8928"/>
                  <a:pt x="11657" y="8928"/>
                </a:cubicBezTo>
                <a:cubicBezTo>
                  <a:pt x="13122" y="8928"/>
                  <a:pt x="14586" y="8928"/>
                  <a:pt x="16051" y="8940"/>
                </a:cubicBezTo>
                <a:cubicBezTo>
                  <a:pt x="16717" y="8940"/>
                  <a:pt x="17372" y="8964"/>
                  <a:pt x="18027" y="9035"/>
                </a:cubicBezTo>
                <a:lnTo>
                  <a:pt x="18265" y="9059"/>
                </a:lnTo>
                <a:lnTo>
                  <a:pt x="18325" y="9071"/>
                </a:lnTo>
                <a:lnTo>
                  <a:pt x="18396" y="9071"/>
                </a:lnTo>
                <a:cubicBezTo>
                  <a:pt x="18563" y="9106"/>
                  <a:pt x="18718" y="9130"/>
                  <a:pt x="18884" y="9166"/>
                </a:cubicBezTo>
                <a:cubicBezTo>
                  <a:pt x="19194" y="9237"/>
                  <a:pt x="19503" y="9321"/>
                  <a:pt x="19801" y="9428"/>
                </a:cubicBezTo>
                <a:lnTo>
                  <a:pt x="20015" y="9511"/>
                </a:lnTo>
                <a:lnTo>
                  <a:pt x="20051" y="9535"/>
                </a:lnTo>
                <a:lnTo>
                  <a:pt x="20146" y="9571"/>
                </a:lnTo>
                <a:cubicBezTo>
                  <a:pt x="20289" y="9642"/>
                  <a:pt x="20432" y="9714"/>
                  <a:pt x="20575" y="9797"/>
                </a:cubicBezTo>
                <a:cubicBezTo>
                  <a:pt x="20813" y="9940"/>
                  <a:pt x="21027" y="10118"/>
                  <a:pt x="21206" y="10321"/>
                </a:cubicBezTo>
                <a:cubicBezTo>
                  <a:pt x="21254" y="10380"/>
                  <a:pt x="21301" y="10428"/>
                  <a:pt x="21349" y="10488"/>
                </a:cubicBezTo>
                <a:cubicBezTo>
                  <a:pt x="21349" y="10499"/>
                  <a:pt x="21361" y="10499"/>
                  <a:pt x="21361" y="10511"/>
                </a:cubicBezTo>
                <a:lnTo>
                  <a:pt x="21408" y="10583"/>
                </a:lnTo>
                <a:cubicBezTo>
                  <a:pt x="21456" y="10642"/>
                  <a:pt x="21492" y="10702"/>
                  <a:pt x="21527" y="10761"/>
                </a:cubicBezTo>
                <a:cubicBezTo>
                  <a:pt x="21539" y="10785"/>
                  <a:pt x="21551" y="10821"/>
                  <a:pt x="21563" y="10845"/>
                </a:cubicBezTo>
                <a:lnTo>
                  <a:pt x="21611" y="10928"/>
                </a:lnTo>
                <a:cubicBezTo>
                  <a:pt x="21611" y="10940"/>
                  <a:pt x="21623" y="10952"/>
                  <a:pt x="21623" y="10964"/>
                </a:cubicBezTo>
                <a:cubicBezTo>
                  <a:pt x="21635" y="10999"/>
                  <a:pt x="21647" y="11035"/>
                  <a:pt x="21658" y="11071"/>
                </a:cubicBezTo>
                <a:cubicBezTo>
                  <a:pt x="21682" y="11142"/>
                  <a:pt x="21682" y="11202"/>
                  <a:pt x="21706" y="11273"/>
                </a:cubicBezTo>
                <a:lnTo>
                  <a:pt x="21706" y="11357"/>
                </a:lnTo>
                <a:cubicBezTo>
                  <a:pt x="21706" y="11416"/>
                  <a:pt x="21706" y="11488"/>
                  <a:pt x="21706" y="11547"/>
                </a:cubicBezTo>
                <a:cubicBezTo>
                  <a:pt x="21706" y="11547"/>
                  <a:pt x="21682" y="11654"/>
                  <a:pt x="21670" y="11690"/>
                </a:cubicBezTo>
                <a:cubicBezTo>
                  <a:pt x="21670" y="11714"/>
                  <a:pt x="21635" y="11809"/>
                  <a:pt x="21635" y="11821"/>
                </a:cubicBezTo>
                <a:cubicBezTo>
                  <a:pt x="21599" y="11881"/>
                  <a:pt x="21575" y="11940"/>
                  <a:pt x="21539" y="11988"/>
                </a:cubicBezTo>
                <a:cubicBezTo>
                  <a:pt x="21516" y="12023"/>
                  <a:pt x="21492" y="12059"/>
                  <a:pt x="21468" y="12095"/>
                </a:cubicBezTo>
                <a:lnTo>
                  <a:pt x="21456" y="12119"/>
                </a:lnTo>
                <a:cubicBezTo>
                  <a:pt x="21361" y="12226"/>
                  <a:pt x="21266" y="12333"/>
                  <a:pt x="21158" y="12428"/>
                </a:cubicBezTo>
                <a:lnTo>
                  <a:pt x="21099" y="12476"/>
                </a:lnTo>
                <a:lnTo>
                  <a:pt x="21063" y="12500"/>
                </a:lnTo>
                <a:cubicBezTo>
                  <a:pt x="21004" y="12547"/>
                  <a:pt x="20932" y="12595"/>
                  <a:pt x="20873" y="12643"/>
                </a:cubicBezTo>
                <a:cubicBezTo>
                  <a:pt x="20754" y="12714"/>
                  <a:pt x="20634" y="12785"/>
                  <a:pt x="20504" y="12845"/>
                </a:cubicBezTo>
                <a:lnTo>
                  <a:pt x="20420" y="12881"/>
                </a:lnTo>
                <a:lnTo>
                  <a:pt x="20384" y="12893"/>
                </a:lnTo>
                <a:cubicBezTo>
                  <a:pt x="20313" y="12928"/>
                  <a:pt x="20242" y="12952"/>
                  <a:pt x="20158" y="12976"/>
                </a:cubicBezTo>
                <a:cubicBezTo>
                  <a:pt x="19884" y="13071"/>
                  <a:pt x="19611" y="13143"/>
                  <a:pt x="19325" y="13190"/>
                </a:cubicBezTo>
                <a:lnTo>
                  <a:pt x="19218" y="13190"/>
                </a:lnTo>
                <a:cubicBezTo>
                  <a:pt x="19146" y="13202"/>
                  <a:pt x="19063" y="13214"/>
                  <a:pt x="19003" y="13214"/>
                </a:cubicBezTo>
                <a:cubicBezTo>
                  <a:pt x="18849" y="13238"/>
                  <a:pt x="18694" y="13238"/>
                  <a:pt x="18539" y="13250"/>
                </a:cubicBezTo>
                <a:cubicBezTo>
                  <a:pt x="18329" y="13258"/>
                  <a:pt x="18118" y="13267"/>
                  <a:pt x="17908" y="13267"/>
                </a:cubicBezTo>
                <a:cubicBezTo>
                  <a:pt x="17820" y="13267"/>
                  <a:pt x="17733" y="13265"/>
                  <a:pt x="17646" y="13262"/>
                </a:cubicBezTo>
                <a:cubicBezTo>
                  <a:pt x="17113" y="13262"/>
                  <a:pt x="16579" y="13246"/>
                  <a:pt x="16040" y="13246"/>
                </a:cubicBezTo>
                <a:cubicBezTo>
                  <a:pt x="15905" y="13246"/>
                  <a:pt x="15770" y="13247"/>
                  <a:pt x="15634" y="13250"/>
                </a:cubicBezTo>
                <a:cubicBezTo>
                  <a:pt x="14122" y="13274"/>
                  <a:pt x="12610" y="13393"/>
                  <a:pt x="11109" y="13607"/>
                </a:cubicBezTo>
                <a:cubicBezTo>
                  <a:pt x="10002" y="13762"/>
                  <a:pt x="8788" y="14059"/>
                  <a:pt x="8133" y="15095"/>
                </a:cubicBezTo>
                <a:cubicBezTo>
                  <a:pt x="7371" y="16286"/>
                  <a:pt x="7954" y="17762"/>
                  <a:pt x="8871" y="18643"/>
                </a:cubicBezTo>
                <a:cubicBezTo>
                  <a:pt x="9800" y="19560"/>
                  <a:pt x="11098" y="20036"/>
                  <a:pt x="12336" y="20239"/>
                </a:cubicBezTo>
                <a:cubicBezTo>
                  <a:pt x="13129" y="20370"/>
                  <a:pt x="13927" y="20416"/>
                  <a:pt x="14724" y="20416"/>
                </a:cubicBezTo>
                <a:cubicBezTo>
                  <a:pt x="15231" y="20416"/>
                  <a:pt x="15737" y="20397"/>
                  <a:pt x="16241" y="20370"/>
                </a:cubicBezTo>
                <a:cubicBezTo>
                  <a:pt x="17477" y="20318"/>
                  <a:pt x="18712" y="20258"/>
                  <a:pt x="19940" y="20258"/>
                </a:cubicBezTo>
                <a:cubicBezTo>
                  <a:pt x="20132" y="20258"/>
                  <a:pt x="20324" y="20259"/>
                  <a:pt x="20515" y="20263"/>
                </a:cubicBezTo>
                <a:cubicBezTo>
                  <a:pt x="22004" y="20286"/>
                  <a:pt x="23492" y="20382"/>
                  <a:pt x="24980" y="20536"/>
                </a:cubicBezTo>
                <a:lnTo>
                  <a:pt x="25516" y="20596"/>
                </a:lnTo>
                <a:lnTo>
                  <a:pt x="25695" y="20608"/>
                </a:lnTo>
                <a:lnTo>
                  <a:pt x="25814" y="20632"/>
                </a:lnTo>
                <a:cubicBezTo>
                  <a:pt x="26064" y="20667"/>
                  <a:pt x="26314" y="20727"/>
                  <a:pt x="26552" y="20798"/>
                </a:cubicBezTo>
                <a:cubicBezTo>
                  <a:pt x="26671" y="20834"/>
                  <a:pt x="26790" y="20882"/>
                  <a:pt x="26897" y="20917"/>
                </a:cubicBezTo>
                <a:lnTo>
                  <a:pt x="26933" y="20941"/>
                </a:lnTo>
                <a:lnTo>
                  <a:pt x="26969" y="20953"/>
                </a:lnTo>
                <a:cubicBezTo>
                  <a:pt x="27028" y="20977"/>
                  <a:pt x="27088" y="21013"/>
                  <a:pt x="27147" y="21036"/>
                </a:cubicBezTo>
                <a:cubicBezTo>
                  <a:pt x="27242" y="21096"/>
                  <a:pt x="27326" y="21167"/>
                  <a:pt x="27421" y="21227"/>
                </a:cubicBezTo>
                <a:cubicBezTo>
                  <a:pt x="27433" y="21239"/>
                  <a:pt x="27457" y="21251"/>
                  <a:pt x="27469" y="21275"/>
                </a:cubicBezTo>
                <a:cubicBezTo>
                  <a:pt x="27516" y="21310"/>
                  <a:pt x="27564" y="21358"/>
                  <a:pt x="27600" y="21406"/>
                </a:cubicBezTo>
                <a:lnTo>
                  <a:pt x="27623" y="21429"/>
                </a:lnTo>
                <a:cubicBezTo>
                  <a:pt x="27623" y="21429"/>
                  <a:pt x="27635" y="21441"/>
                  <a:pt x="27635" y="21453"/>
                </a:cubicBezTo>
                <a:cubicBezTo>
                  <a:pt x="27671" y="21501"/>
                  <a:pt x="27695" y="21548"/>
                  <a:pt x="27719" y="21596"/>
                </a:cubicBezTo>
                <a:lnTo>
                  <a:pt x="27754" y="21656"/>
                </a:lnTo>
                <a:cubicBezTo>
                  <a:pt x="27766" y="21715"/>
                  <a:pt x="27778" y="21787"/>
                  <a:pt x="27802" y="21846"/>
                </a:cubicBezTo>
                <a:cubicBezTo>
                  <a:pt x="27802" y="21870"/>
                  <a:pt x="27814" y="21929"/>
                  <a:pt x="27814" y="21953"/>
                </a:cubicBezTo>
                <a:cubicBezTo>
                  <a:pt x="27814" y="21977"/>
                  <a:pt x="27814" y="22120"/>
                  <a:pt x="27814" y="22120"/>
                </a:cubicBezTo>
                <a:cubicBezTo>
                  <a:pt x="27814" y="22168"/>
                  <a:pt x="27802" y="22227"/>
                  <a:pt x="27790" y="22275"/>
                </a:cubicBezTo>
                <a:cubicBezTo>
                  <a:pt x="27778" y="22322"/>
                  <a:pt x="27766" y="22346"/>
                  <a:pt x="27754" y="22394"/>
                </a:cubicBezTo>
                <a:lnTo>
                  <a:pt x="27754" y="22418"/>
                </a:lnTo>
                <a:lnTo>
                  <a:pt x="27754" y="22441"/>
                </a:lnTo>
                <a:cubicBezTo>
                  <a:pt x="27719" y="22501"/>
                  <a:pt x="27695" y="22572"/>
                  <a:pt x="27659" y="22632"/>
                </a:cubicBezTo>
                <a:cubicBezTo>
                  <a:pt x="27635" y="22656"/>
                  <a:pt x="27623" y="22679"/>
                  <a:pt x="27612" y="22715"/>
                </a:cubicBezTo>
                <a:lnTo>
                  <a:pt x="27564" y="22787"/>
                </a:lnTo>
                <a:cubicBezTo>
                  <a:pt x="27481" y="22882"/>
                  <a:pt x="27385" y="22977"/>
                  <a:pt x="27290" y="23072"/>
                </a:cubicBezTo>
                <a:lnTo>
                  <a:pt x="27254" y="23108"/>
                </a:lnTo>
                <a:cubicBezTo>
                  <a:pt x="27231" y="23120"/>
                  <a:pt x="27207" y="23132"/>
                  <a:pt x="27183" y="23156"/>
                </a:cubicBezTo>
                <a:cubicBezTo>
                  <a:pt x="27123" y="23191"/>
                  <a:pt x="27064" y="23239"/>
                  <a:pt x="26992" y="23275"/>
                </a:cubicBezTo>
                <a:cubicBezTo>
                  <a:pt x="26933" y="23311"/>
                  <a:pt x="26861" y="23346"/>
                  <a:pt x="26802" y="23382"/>
                </a:cubicBezTo>
                <a:lnTo>
                  <a:pt x="26730" y="23418"/>
                </a:lnTo>
                <a:lnTo>
                  <a:pt x="26647" y="23453"/>
                </a:lnTo>
                <a:cubicBezTo>
                  <a:pt x="26349" y="23561"/>
                  <a:pt x="26040" y="23644"/>
                  <a:pt x="25730" y="23692"/>
                </a:cubicBezTo>
                <a:lnTo>
                  <a:pt x="25516" y="23727"/>
                </a:lnTo>
                <a:lnTo>
                  <a:pt x="25433" y="23739"/>
                </a:lnTo>
                <a:lnTo>
                  <a:pt x="25409" y="23739"/>
                </a:lnTo>
                <a:cubicBezTo>
                  <a:pt x="25242" y="23763"/>
                  <a:pt x="25076" y="23787"/>
                  <a:pt x="24921" y="23799"/>
                </a:cubicBezTo>
                <a:cubicBezTo>
                  <a:pt x="24325" y="23858"/>
                  <a:pt x="23718" y="23870"/>
                  <a:pt x="23123" y="23906"/>
                </a:cubicBezTo>
                <a:cubicBezTo>
                  <a:pt x="21932" y="23965"/>
                  <a:pt x="20682" y="24037"/>
                  <a:pt x="19551" y="24489"/>
                </a:cubicBezTo>
                <a:cubicBezTo>
                  <a:pt x="18348" y="24965"/>
                  <a:pt x="17051" y="25894"/>
                  <a:pt x="17003" y="27371"/>
                </a:cubicBezTo>
                <a:cubicBezTo>
                  <a:pt x="16944" y="28740"/>
                  <a:pt x="18039" y="29883"/>
                  <a:pt x="19063" y="30550"/>
                </a:cubicBezTo>
                <a:cubicBezTo>
                  <a:pt x="20194" y="31300"/>
                  <a:pt x="21516" y="31764"/>
                  <a:pt x="22801" y="32097"/>
                </a:cubicBezTo>
                <a:cubicBezTo>
                  <a:pt x="25564" y="32812"/>
                  <a:pt x="28409" y="32800"/>
                  <a:pt x="31231" y="32871"/>
                </a:cubicBezTo>
                <a:cubicBezTo>
                  <a:pt x="32660" y="32907"/>
                  <a:pt x="34089" y="32966"/>
                  <a:pt x="35505" y="33133"/>
                </a:cubicBezTo>
                <a:lnTo>
                  <a:pt x="35624" y="33133"/>
                </a:lnTo>
                <a:cubicBezTo>
                  <a:pt x="35744" y="33300"/>
                  <a:pt x="35922" y="33407"/>
                  <a:pt x="36125" y="33407"/>
                </a:cubicBezTo>
                <a:cubicBezTo>
                  <a:pt x="36470" y="33395"/>
                  <a:pt x="36744" y="33109"/>
                  <a:pt x="36744" y="32764"/>
                </a:cubicBezTo>
                <a:cubicBezTo>
                  <a:pt x="36910" y="29645"/>
                  <a:pt x="37017" y="26513"/>
                  <a:pt x="37053" y="23382"/>
                </a:cubicBezTo>
                <a:cubicBezTo>
                  <a:pt x="37101" y="20263"/>
                  <a:pt x="37077" y="17131"/>
                  <a:pt x="36994" y="14012"/>
                </a:cubicBezTo>
                <a:cubicBezTo>
                  <a:pt x="36910" y="10892"/>
                  <a:pt x="36756" y="7785"/>
                  <a:pt x="36541" y="4677"/>
                </a:cubicBezTo>
                <a:cubicBezTo>
                  <a:pt x="36494" y="3891"/>
                  <a:pt x="36434" y="3106"/>
                  <a:pt x="36375" y="2320"/>
                </a:cubicBezTo>
                <a:cubicBezTo>
                  <a:pt x="36351" y="1951"/>
                  <a:pt x="36327" y="1546"/>
                  <a:pt x="36125" y="1224"/>
                </a:cubicBezTo>
                <a:cubicBezTo>
                  <a:pt x="35922" y="915"/>
                  <a:pt x="35589" y="701"/>
                  <a:pt x="35220" y="653"/>
                </a:cubicBezTo>
                <a:cubicBezTo>
                  <a:pt x="34862" y="605"/>
                  <a:pt x="34505" y="582"/>
                  <a:pt x="34148" y="582"/>
                </a:cubicBezTo>
                <a:lnTo>
                  <a:pt x="33029" y="558"/>
                </a:lnTo>
                <a:lnTo>
                  <a:pt x="30755" y="498"/>
                </a:lnTo>
                <a:lnTo>
                  <a:pt x="21766" y="260"/>
                </a:lnTo>
                <a:cubicBezTo>
                  <a:pt x="18765" y="177"/>
                  <a:pt x="15777" y="81"/>
                  <a:pt x="12776" y="22"/>
                </a:cubicBezTo>
                <a:cubicBezTo>
                  <a:pt x="12039" y="10"/>
                  <a:pt x="11301" y="1"/>
                  <a:pt x="10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9"/>
          <p:cNvSpPr/>
          <p:nvPr/>
        </p:nvSpPr>
        <p:spPr>
          <a:xfrm rot="-5400000">
            <a:off x="131176" y="-1142573"/>
            <a:ext cx="1522832" cy="1972985"/>
          </a:xfrm>
          <a:custGeom>
            <a:avLst/>
            <a:gdLst/>
            <a:ahLst/>
            <a:cxnLst/>
            <a:rect l="l" t="t" r="r" b="b"/>
            <a:pathLst>
              <a:path w="34327" h="33577" fill="none" extrusionOk="0">
                <a:moveTo>
                  <a:pt x="33779" y="33576"/>
                </a:moveTo>
                <a:cubicBezTo>
                  <a:pt x="26635" y="33552"/>
                  <a:pt x="19063" y="32933"/>
                  <a:pt x="12062" y="31445"/>
                </a:cubicBezTo>
                <a:cubicBezTo>
                  <a:pt x="10538" y="31112"/>
                  <a:pt x="9014" y="30552"/>
                  <a:pt x="7871" y="29445"/>
                </a:cubicBezTo>
                <a:cubicBezTo>
                  <a:pt x="5716" y="27385"/>
                  <a:pt x="5942" y="24599"/>
                  <a:pt x="8133" y="22682"/>
                </a:cubicBezTo>
                <a:cubicBezTo>
                  <a:pt x="10478" y="20658"/>
                  <a:pt x="14324" y="20849"/>
                  <a:pt x="16193" y="18193"/>
                </a:cubicBezTo>
                <a:cubicBezTo>
                  <a:pt x="19110" y="14050"/>
                  <a:pt x="14396" y="10859"/>
                  <a:pt x="10955" y="10062"/>
                </a:cubicBezTo>
                <a:cubicBezTo>
                  <a:pt x="8085" y="9395"/>
                  <a:pt x="156" y="10502"/>
                  <a:pt x="72" y="5585"/>
                </a:cubicBezTo>
                <a:cubicBezTo>
                  <a:pt x="1" y="1572"/>
                  <a:pt x="4859" y="977"/>
                  <a:pt x="7621" y="870"/>
                </a:cubicBezTo>
                <a:lnTo>
                  <a:pt x="34327" y="1"/>
                </a:lnTo>
              </a:path>
            </a:pathLst>
          </a:custGeom>
          <a:no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9"/>
          <p:cNvSpPr/>
          <p:nvPr/>
        </p:nvSpPr>
        <p:spPr>
          <a:xfrm rot="10800000">
            <a:off x="8387517" y="4408984"/>
            <a:ext cx="796296" cy="943676"/>
          </a:xfrm>
          <a:custGeom>
            <a:avLst/>
            <a:gdLst/>
            <a:ahLst/>
            <a:cxnLst/>
            <a:rect l="l" t="t" r="r" b="b"/>
            <a:pathLst>
              <a:path w="21932" h="25993" extrusionOk="0">
                <a:moveTo>
                  <a:pt x="1831" y="0"/>
                </a:moveTo>
                <a:cubicBezTo>
                  <a:pt x="1681" y="0"/>
                  <a:pt x="1532" y="30"/>
                  <a:pt x="1405" y="85"/>
                </a:cubicBezTo>
                <a:cubicBezTo>
                  <a:pt x="1012" y="263"/>
                  <a:pt x="762" y="656"/>
                  <a:pt x="762" y="1085"/>
                </a:cubicBezTo>
                <a:cubicBezTo>
                  <a:pt x="453" y="7264"/>
                  <a:pt x="226" y="13444"/>
                  <a:pt x="95" y="19623"/>
                </a:cubicBezTo>
                <a:cubicBezTo>
                  <a:pt x="60" y="21385"/>
                  <a:pt x="24" y="23135"/>
                  <a:pt x="0" y="24897"/>
                </a:cubicBezTo>
                <a:cubicBezTo>
                  <a:pt x="0" y="25481"/>
                  <a:pt x="464" y="25969"/>
                  <a:pt x="1060" y="25993"/>
                </a:cubicBezTo>
                <a:cubicBezTo>
                  <a:pt x="1512" y="25993"/>
                  <a:pt x="1953" y="25957"/>
                  <a:pt x="2405" y="25921"/>
                </a:cubicBezTo>
                <a:cubicBezTo>
                  <a:pt x="2584" y="25898"/>
                  <a:pt x="2762" y="25838"/>
                  <a:pt x="2917" y="25743"/>
                </a:cubicBezTo>
                <a:cubicBezTo>
                  <a:pt x="7477" y="25659"/>
                  <a:pt x="12037" y="25505"/>
                  <a:pt x="16597" y="25374"/>
                </a:cubicBezTo>
                <a:lnTo>
                  <a:pt x="20610" y="25267"/>
                </a:lnTo>
                <a:cubicBezTo>
                  <a:pt x="21562" y="25243"/>
                  <a:pt x="21931" y="24112"/>
                  <a:pt x="21348" y="23397"/>
                </a:cubicBezTo>
                <a:lnTo>
                  <a:pt x="6727" y="5431"/>
                </a:lnTo>
                <a:cubicBezTo>
                  <a:pt x="5334" y="3728"/>
                  <a:pt x="3941" y="2014"/>
                  <a:pt x="2560" y="311"/>
                </a:cubicBezTo>
                <a:cubicBezTo>
                  <a:pt x="2384" y="96"/>
                  <a:pt x="2104" y="0"/>
                  <a:pt x="18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9"/>
          <p:cNvSpPr/>
          <p:nvPr/>
        </p:nvSpPr>
        <p:spPr>
          <a:xfrm rot="10800000">
            <a:off x="7234608" y="4472844"/>
            <a:ext cx="1963038" cy="1150614"/>
          </a:xfrm>
          <a:custGeom>
            <a:avLst/>
            <a:gdLst/>
            <a:ahLst/>
            <a:cxnLst/>
            <a:rect l="l" t="t" r="r" b="b"/>
            <a:pathLst>
              <a:path w="54067" h="31693" extrusionOk="0">
                <a:moveTo>
                  <a:pt x="9961" y="1"/>
                </a:moveTo>
                <a:cubicBezTo>
                  <a:pt x="8514" y="1"/>
                  <a:pt x="7066" y="7"/>
                  <a:pt x="5620" y="19"/>
                </a:cubicBezTo>
                <a:cubicBezTo>
                  <a:pt x="4274" y="31"/>
                  <a:pt x="2941" y="102"/>
                  <a:pt x="1596" y="186"/>
                </a:cubicBezTo>
                <a:cubicBezTo>
                  <a:pt x="1262" y="210"/>
                  <a:pt x="953" y="412"/>
                  <a:pt x="810" y="722"/>
                </a:cubicBezTo>
                <a:cubicBezTo>
                  <a:pt x="655" y="769"/>
                  <a:pt x="512" y="864"/>
                  <a:pt x="405" y="984"/>
                </a:cubicBezTo>
                <a:cubicBezTo>
                  <a:pt x="0" y="1424"/>
                  <a:pt x="0" y="2091"/>
                  <a:pt x="405" y="2531"/>
                </a:cubicBezTo>
                <a:cubicBezTo>
                  <a:pt x="4108" y="6568"/>
                  <a:pt x="7787" y="10616"/>
                  <a:pt x="11382" y="14747"/>
                </a:cubicBezTo>
                <a:cubicBezTo>
                  <a:pt x="14978" y="18879"/>
                  <a:pt x="18491" y="23046"/>
                  <a:pt x="21908" y="27320"/>
                </a:cubicBezTo>
                <a:cubicBezTo>
                  <a:pt x="22765" y="28392"/>
                  <a:pt x="23610" y="29463"/>
                  <a:pt x="24467" y="30547"/>
                </a:cubicBezTo>
                <a:cubicBezTo>
                  <a:pt x="24908" y="31106"/>
                  <a:pt x="25444" y="31559"/>
                  <a:pt x="26158" y="31654"/>
                </a:cubicBezTo>
                <a:cubicBezTo>
                  <a:pt x="26348" y="31682"/>
                  <a:pt x="26540" y="31692"/>
                  <a:pt x="26734" y="31692"/>
                </a:cubicBezTo>
                <a:cubicBezTo>
                  <a:pt x="27209" y="31692"/>
                  <a:pt x="27690" y="31628"/>
                  <a:pt x="28146" y="31594"/>
                </a:cubicBezTo>
                <a:cubicBezTo>
                  <a:pt x="30885" y="31416"/>
                  <a:pt x="33623" y="31190"/>
                  <a:pt x="36338" y="30690"/>
                </a:cubicBezTo>
                <a:cubicBezTo>
                  <a:pt x="38755" y="30249"/>
                  <a:pt x="41267" y="29499"/>
                  <a:pt x="43029" y="27606"/>
                </a:cubicBezTo>
                <a:cubicBezTo>
                  <a:pt x="44744" y="25748"/>
                  <a:pt x="45613" y="22653"/>
                  <a:pt x="43613" y="20641"/>
                </a:cubicBezTo>
                <a:cubicBezTo>
                  <a:pt x="42720" y="19748"/>
                  <a:pt x="41529" y="19295"/>
                  <a:pt x="40327" y="19129"/>
                </a:cubicBezTo>
                <a:cubicBezTo>
                  <a:pt x="38969" y="18926"/>
                  <a:pt x="37588" y="18902"/>
                  <a:pt x="36219" y="18831"/>
                </a:cubicBezTo>
                <a:cubicBezTo>
                  <a:pt x="35564" y="18783"/>
                  <a:pt x="34921" y="18771"/>
                  <a:pt x="34278" y="18712"/>
                </a:cubicBezTo>
                <a:lnTo>
                  <a:pt x="34108" y="18694"/>
                </a:lnTo>
                <a:lnTo>
                  <a:pt x="34108" y="18694"/>
                </a:lnTo>
                <a:cubicBezTo>
                  <a:pt x="34114" y="18695"/>
                  <a:pt x="34116" y="18696"/>
                  <a:pt x="34114" y="18696"/>
                </a:cubicBezTo>
                <a:cubicBezTo>
                  <a:pt x="34110" y="18696"/>
                  <a:pt x="34094" y="18694"/>
                  <a:pt x="34060" y="18689"/>
                </a:cubicBezTo>
                <a:lnTo>
                  <a:pt x="34060" y="18689"/>
                </a:lnTo>
                <a:lnTo>
                  <a:pt x="34108" y="18694"/>
                </a:lnTo>
                <a:lnTo>
                  <a:pt x="34108" y="18694"/>
                </a:lnTo>
                <a:cubicBezTo>
                  <a:pt x="34097" y="18692"/>
                  <a:pt x="34073" y="18688"/>
                  <a:pt x="34055" y="18688"/>
                </a:cubicBezTo>
                <a:lnTo>
                  <a:pt x="34055" y="18688"/>
                </a:lnTo>
                <a:cubicBezTo>
                  <a:pt x="34056" y="18688"/>
                  <a:pt x="34058" y="18689"/>
                  <a:pt x="34060" y="18689"/>
                </a:cubicBezTo>
                <a:lnTo>
                  <a:pt x="34060" y="18689"/>
                </a:lnTo>
                <a:lnTo>
                  <a:pt x="34052" y="18688"/>
                </a:lnTo>
                <a:cubicBezTo>
                  <a:pt x="34053" y="18688"/>
                  <a:pt x="34054" y="18688"/>
                  <a:pt x="34055" y="18688"/>
                </a:cubicBezTo>
                <a:lnTo>
                  <a:pt x="34055" y="18688"/>
                </a:lnTo>
                <a:cubicBezTo>
                  <a:pt x="34036" y="18685"/>
                  <a:pt x="34011" y="18681"/>
                  <a:pt x="33981" y="18676"/>
                </a:cubicBezTo>
                <a:cubicBezTo>
                  <a:pt x="33850" y="18652"/>
                  <a:pt x="33719" y="18617"/>
                  <a:pt x="33588" y="18581"/>
                </a:cubicBezTo>
                <a:cubicBezTo>
                  <a:pt x="33338" y="18533"/>
                  <a:pt x="33099" y="18426"/>
                  <a:pt x="32885" y="18283"/>
                </a:cubicBezTo>
                <a:cubicBezTo>
                  <a:pt x="32873" y="18271"/>
                  <a:pt x="32838" y="18248"/>
                  <a:pt x="32826" y="18224"/>
                </a:cubicBezTo>
                <a:cubicBezTo>
                  <a:pt x="32802" y="18212"/>
                  <a:pt x="32778" y="18188"/>
                  <a:pt x="32754" y="18164"/>
                </a:cubicBezTo>
                <a:cubicBezTo>
                  <a:pt x="32707" y="18117"/>
                  <a:pt x="32659" y="18069"/>
                  <a:pt x="32611" y="18009"/>
                </a:cubicBezTo>
                <a:cubicBezTo>
                  <a:pt x="32611" y="18009"/>
                  <a:pt x="32611" y="18009"/>
                  <a:pt x="32599" y="17998"/>
                </a:cubicBezTo>
                <a:cubicBezTo>
                  <a:pt x="32552" y="17914"/>
                  <a:pt x="32504" y="17831"/>
                  <a:pt x="32457" y="17748"/>
                </a:cubicBezTo>
                <a:cubicBezTo>
                  <a:pt x="32457" y="17724"/>
                  <a:pt x="32445" y="17700"/>
                  <a:pt x="32445" y="17676"/>
                </a:cubicBezTo>
                <a:cubicBezTo>
                  <a:pt x="32433" y="17640"/>
                  <a:pt x="32433" y="17617"/>
                  <a:pt x="32421" y="17593"/>
                </a:cubicBezTo>
                <a:lnTo>
                  <a:pt x="32421" y="17497"/>
                </a:lnTo>
                <a:cubicBezTo>
                  <a:pt x="32421" y="17486"/>
                  <a:pt x="32421" y="17474"/>
                  <a:pt x="32421" y="17474"/>
                </a:cubicBezTo>
                <a:lnTo>
                  <a:pt x="32457" y="17355"/>
                </a:lnTo>
                <a:cubicBezTo>
                  <a:pt x="32468" y="17331"/>
                  <a:pt x="32480" y="17307"/>
                  <a:pt x="32492" y="17295"/>
                </a:cubicBezTo>
                <a:cubicBezTo>
                  <a:pt x="32516" y="17247"/>
                  <a:pt x="32540" y="17212"/>
                  <a:pt x="32564" y="17164"/>
                </a:cubicBezTo>
                <a:lnTo>
                  <a:pt x="32599" y="17128"/>
                </a:lnTo>
                <a:cubicBezTo>
                  <a:pt x="32659" y="17081"/>
                  <a:pt x="32730" y="17021"/>
                  <a:pt x="32790" y="16962"/>
                </a:cubicBezTo>
                <a:cubicBezTo>
                  <a:pt x="32861" y="16914"/>
                  <a:pt x="32944" y="16867"/>
                  <a:pt x="33026" y="16820"/>
                </a:cubicBezTo>
                <a:lnTo>
                  <a:pt x="33026" y="16820"/>
                </a:lnTo>
                <a:cubicBezTo>
                  <a:pt x="33031" y="16819"/>
                  <a:pt x="33244" y="16724"/>
                  <a:pt x="33278" y="16724"/>
                </a:cubicBezTo>
                <a:cubicBezTo>
                  <a:pt x="33507" y="16651"/>
                  <a:pt x="33746" y="16614"/>
                  <a:pt x="33985" y="16614"/>
                </a:cubicBezTo>
                <a:cubicBezTo>
                  <a:pt x="34019" y="16614"/>
                  <a:pt x="34053" y="16615"/>
                  <a:pt x="34088" y="16616"/>
                </a:cubicBezTo>
                <a:cubicBezTo>
                  <a:pt x="34145" y="16615"/>
                  <a:pt x="34203" y="16615"/>
                  <a:pt x="34260" y="16615"/>
                </a:cubicBezTo>
                <a:cubicBezTo>
                  <a:pt x="34848" y="16615"/>
                  <a:pt x="35443" y="16666"/>
                  <a:pt x="36028" y="16688"/>
                </a:cubicBezTo>
                <a:cubicBezTo>
                  <a:pt x="36745" y="16719"/>
                  <a:pt x="37465" y="16734"/>
                  <a:pt x="38186" y="16734"/>
                </a:cubicBezTo>
                <a:cubicBezTo>
                  <a:pt x="38831" y="16734"/>
                  <a:pt x="39478" y="16722"/>
                  <a:pt x="40124" y="16700"/>
                </a:cubicBezTo>
                <a:cubicBezTo>
                  <a:pt x="41481" y="16664"/>
                  <a:pt x="42839" y="16569"/>
                  <a:pt x="44196" y="16414"/>
                </a:cubicBezTo>
                <a:cubicBezTo>
                  <a:pt x="45482" y="16295"/>
                  <a:pt x="46756" y="16069"/>
                  <a:pt x="48006" y="15759"/>
                </a:cubicBezTo>
                <a:cubicBezTo>
                  <a:pt x="51209" y="14878"/>
                  <a:pt x="54066" y="11854"/>
                  <a:pt x="53924" y="8103"/>
                </a:cubicBezTo>
                <a:cubicBezTo>
                  <a:pt x="53757" y="4186"/>
                  <a:pt x="50435" y="995"/>
                  <a:pt x="46851" y="769"/>
                </a:cubicBezTo>
                <a:cubicBezTo>
                  <a:pt x="44148" y="614"/>
                  <a:pt x="41422" y="591"/>
                  <a:pt x="38719" y="507"/>
                </a:cubicBezTo>
                <a:cubicBezTo>
                  <a:pt x="33183" y="353"/>
                  <a:pt x="27658" y="222"/>
                  <a:pt x="22134" y="126"/>
                </a:cubicBezTo>
                <a:cubicBezTo>
                  <a:pt x="18080" y="47"/>
                  <a:pt x="14019" y="1"/>
                  <a:pt x="99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9"/>
          <p:cNvSpPr/>
          <p:nvPr/>
        </p:nvSpPr>
        <p:spPr>
          <a:xfrm rot="10800000">
            <a:off x="8610717" y="4229465"/>
            <a:ext cx="962692" cy="329047"/>
          </a:xfrm>
          <a:custGeom>
            <a:avLst/>
            <a:gdLst/>
            <a:ahLst/>
            <a:cxnLst/>
            <a:rect l="l" t="t" r="r" b="b"/>
            <a:pathLst>
              <a:path w="22051" h="7537" extrusionOk="0">
                <a:moveTo>
                  <a:pt x="7966" y="1"/>
                </a:moveTo>
                <a:cubicBezTo>
                  <a:pt x="7370" y="1"/>
                  <a:pt x="6775" y="2"/>
                  <a:pt x="6180" y="6"/>
                </a:cubicBezTo>
                <a:lnTo>
                  <a:pt x="3560" y="6"/>
                </a:lnTo>
                <a:cubicBezTo>
                  <a:pt x="3292" y="6"/>
                  <a:pt x="3021" y="2"/>
                  <a:pt x="2750" y="2"/>
                </a:cubicBezTo>
                <a:cubicBezTo>
                  <a:pt x="2073" y="2"/>
                  <a:pt x="1394" y="26"/>
                  <a:pt x="739" y="196"/>
                </a:cubicBezTo>
                <a:cubicBezTo>
                  <a:pt x="405" y="292"/>
                  <a:pt x="179" y="577"/>
                  <a:pt x="167" y="911"/>
                </a:cubicBezTo>
                <a:cubicBezTo>
                  <a:pt x="72" y="1078"/>
                  <a:pt x="24" y="1256"/>
                  <a:pt x="24" y="1447"/>
                </a:cubicBezTo>
                <a:cubicBezTo>
                  <a:pt x="0" y="2911"/>
                  <a:pt x="24" y="4376"/>
                  <a:pt x="96" y="5840"/>
                </a:cubicBezTo>
                <a:cubicBezTo>
                  <a:pt x="108" y="6400"/>
                  <a:pt x="548" y="6852"/>
                  <a:pt x="1096" y="6888"/>
                </a:cubicBezTo>
                <a:cubicBezTo>
                  <a:pt x="4251" y="7197"/>
                  <a:pt x="7418" y="7388"/>
                  <a:pt x="10597" y="7483"/>
                </a:cubicBezTo>
                <a:cubicBezTo>
                  <a:pt x="12157" y="7519"/>
                  <a:pt x="13716" y="7531"/>
                  <a:pt x="15276" y="7531"/>
                </a:cubicBezTo>
                <a:cubicBezTo>
                  <a:pt x="15644" y="7531"/>
                  <a:pt x="16016" y="7537"/>
                  <a:pt x="16389" y="7537"/>
                </a:cubicBezTo>
                <a:cubicBezTo>
                  <a:pt x="17322" y="7537"/>
                  <a:pt x="18261" y="7500"/>
                  <a:pt x="19146" y="7245"/>
                </a:cubicBezTo>
                <a:cubicBezTo>
                  <a:pt x="20324" y="6912"/>
                  <a:pt x="21456" y="6102"/>
                  <a:pt x="21741" y="4792"/>
                </a:cubicBezTo>
                <a:cubicBezTo>
                  <a:pt x="22051" y="3328"/>
                  <a:pt x="21325" y="1911"/>
                  <a:pt x="20217" y="1042"/>
                </a:cubicBezTo>
                <a:cubicBezTo>
                  <a:pt x="19086" y="161"/>
                  <a:pt x="17538" y="18"/>
                  <a:pt x="16169" y="6"/>
                </a:cubicBezTo>
                <a:lnTo>
                  <a:pt x="11538" y="6"/>
                </a:lnTo>
                <a:cubicBezTo>
                  <a:pt x="10347" y="6"/>
                  <a:pt x="9156" y="1"/>
                  <a:pt x="79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9"/>
          <p:cNvSpPr/>
          <p:nvPr/>
        </p:nvSpPr>
        <p:spPr>
          <a:xfrm rot="10800000">
            <a:off x="8776871" y="-118404"/>
            <a:ext cx="568900" cy="2237532"/>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solidFill>
            <a:schemeClr val="lt2"/>
          </a:solidFill>
          <a:ln>
            <a:noFill/>
          </a:ln>
        </p:spPr>
      </p:sp>
      <p:sp>
        <p:nvSpPr>
          <p:cNvPr id="238" name="Google Shape;238;p19"/>
          <p:cNvSpPr/>
          <p:nvPr/>
        </p:nvSpPr>
        <p:spPr>
          <a:xfrm rot="5525084">
            <a:off x="8212032" y="-325450"/>
            <a:ext cx="584181" cy="889433"/>
          </a:xfrm>
          <a:custGeom>
            <a:avLst/>
            <a:gdLst/>
            <a:ahLst/>
            <a:cxnLst/>
            <a:rect l="l" t="t" r="r" b="b"/>
            <a:pathLst>
              <a:path w="9942" h="15137" extrusionOk="0">
                <a:moveTo>
                  <a:pt x="3296" y="0"/>
                </a:moveTo>
                <a:cubicBezTo>
                  <a:pt x="2604" y="0"/>
                  <a:pt x="1905" y="108"/>
                  <a:pt x="1227" y="335"/>
                </a:cubicBezTo>
                <a:cubicBezTo>
                  <a:pt x="429" y="609"/>
                  <a:pt x="12" y="1228"/>
                  <a:pt x="0" y="2097"/>
                </a:cubicBezTo>
                <a:cubicBezTo>
                  <a:pt x="0" y="2823"/>
                  <a:pt x="24" y="3538"/>
                  <a:pt x="48" y="4252"/>
                </a:cubicBezTo>
                <a:cubicBezTo>
                  <a:pt x="131" y="7562"/>
                  <a:pt x="369" y="10872"/>
                  <a:pt x="750" y="14158"/>
                </a:cubicBezTo>
                <a:cubicBezTo>
                  <a:pt x="808" y="14653"/>
                  <a:pt x="1143" y="15136"/>
                  <a:pt x="1660" y="15136"/>
                </a:cubicBezTo>
                <a:cubicBezTo>
                  <a:pt x="1678" y="15136"/>
                  <a:pt x="1696" y="15136"/>
                  <a:pt x="1715" y="15134"/>
                </a:cubicBezTo>
                <a:cubicBezTo>
                  <a:pt x="1905" y="15123"/>
                  <a:pt x="2084" y="15051"/>
                  <a:pt x="2239" y="14944"/>
                </a:cubicBezTo>
                <a:cubicBezTo>
                  <a:pt x="2411" y="14976"/>
                  <a:pt x="2585" y="14990"/>
                  <a:pt x="2761" y="14990"/>
                </a:cubicBezTo>
                <a:cubicBezTo>
                  <a:pt x="3644" y="14990"/>
                  <a:pt x="4556" y="14623"/>
                  <a:pt x="5310" y="14206"/>
                </a:cubicBezTo>
                <a:cubicBezTo>
                  <a:pt x="6263" y="13658"/>
                  <a:pt x="7096" y="12932"/>
                  <a:pt x="7751" y="12051"/>
                </a:cubicBezTo>
                <a:cubicBezTo>
                  <a:pt x="9132" y="10253"/>
                  <a:pt x="9942" y="7955"/>
                  <a:pt x="9728" y="5621"/>
                </a:cubicBezTo>
                <a:cubicBezTo>
                  <a:pt x="9406" y="2200"/>
                  <a:pt x="6420" y="0"/>
                  <a:pt x="3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9"/>
          <p:cNvSpPr/>
          <p:nvPr/>
        </p:nvSpPr>
        <p:spPr>
          <a:xfrm rot="10800000">
            <a:off x="7926131" y="-61506"/>
            <a:ext cx="1240250" cy="543600"/>
          </a:xfrm>
          <a:custGeom>
            <a:avLst/>
            <a:gdLst/>
            <a:ahLst/>
            <a:cxnLst/>
            <a:rect l="l" t="t" r="r" b="b"/>
            <a:pathLst>
              <a:path w="49610" h="21744" extrusionOk="0">
                <a:moveTo>
                  <a:pt x="2503" y="13734"/>
                </a:moveTo>
                <a:cubicBezTo>
                  <a:pt x="3960" y="10456"/>
                  <a:pt x="8070" y="3691"/>
                  <a:pt x="12493" y="1558"/>
                </a:cubicBezTo>
                <a:cubicBezTo>
                  <a:pt x="16916" y="-575"/>
                  <a:pt x="23420" y="-211"/>
                  <a:pt x="29040" y="934"/>
                </a:cubicBezTo>
                <a:cubicBezTo>
                  <a:pt x="34660" y="2079"/>
                  <a:pt x="42829" y="5201"/>
                  <a:pt x="46211" y="8427"/>
                </a:cubicBezTo>
                <a:cubicBezTo>
                  <a:pt x="49593" y="11653"/>
                  <a:pt x="50010" y="18209"/>
                  <a:pt x="49333" y="20290"/>
                </a:cubicBezTo>
                <a:cubicBezTo>
                  <a:pt x="48657" y="22371"/>
                  <a:pt x="49749" y="20759"/>
                  <a:pt x="42152" y="20915"/>
                </a:cubicBezTo>
                <a:cubicBezTo>
                  <a:pt x="34555" y="21071"/>
                  <a:pt x="10359" y="22424"/>
                  <a:pt x="3751" y="21227"/>
                </a:cubicBezTo>
                <a:cubicBezTo>
                  <a:pt x="-2857" y="20030"/>
                  <a:pt x="1046" y="17012"/>
                  <a:pt x="2503" y="13734"/>
                </a:cubicBezTo>
                <a:close/>
              </a:path>
            </a:pathLst>
          </a:custGeom>
          <a:noFill/>
          <a:ln w="19050" cap="flat" cmpd="sng">
            <a:solidFill>
              <a:schemeClr val="dk1"/>
            </a:solidFill>
            <a:prstDash val="solid"/>
            <a:round/>
            <a:headEnd type="none" w="med" len="med"/>
            <a:tailEnd type="none" w="med" len="med"/>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1">
  <p:cSld name="CUSTOM_4">
    <p:bg>
      <p:bgPr>
        <a:solidFill>
          <a:schemeClr val="lt1"/>
        </a:solidFill>
        <a:effectLst/>
      </p:bgPr>
    </p:bg>
    <p:spTree>
      <p:nvGrpSpPr>
        <p:cNvPr id="1" name="Shape 240"/>
        <p:cNvGrpSpPr/>
        <p:nvPr/>
      </p:nvGrpSpPr>
      <p:grpSpPr>
        <a:xfrm>
          <a:off x="0" y="0"/>
          <a:ext cx="0" cy="0"/>
          <a:chOff x="0" y="0"/>
          <a:chExt cx="0" cy="0"/>
        </a:xfrm>
      </p:grpSpPr>
      <p:sp>
        <p:nvSpPr>
          <p:cNvPr id="241" name="Google Shape;241;p20"/>
          <p:cNvSpPr txBox="1">
            <a:spLocks noGrp="1"/>
          </p:cNvSpPr>
          <p:nvPr>
            <p:ph type="subTitle" idx="1"/>
          </p:nvPr>
        </p:nvSpPr>
        <p:spPr>
          <a:xfrm>
            <a:off x="3272200" y="3203675"/>
            <a:ext cx="2599500" cy="71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242" name="Google Shape;242;p20"/>
          <p:cNvSpPr txBox="1">
            <a:spLocks noGrp="1"/>
          </p:cNvSpPr>
          <p:nvPr>
            <p:ph type="subTitle" idx="2"/>
          </p:nvPr>
        </p:nvSpPr>
        <p:spPr>
          <a:xfrm>
            <a:off x="5867619" y="3203675"/>
            <a:ext cx="2599500" cy="71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243" name="Google Shape;243;p20"/>
          <p:cNvSpPr txBox="1">
            <a:spLocks noGrp="1"/>
          </p:cNvSpPr>
          <p:nvPr>
            <p:ph type="subTitle" idx="3"/>
          </p:nvPr>
        </p:nvSpPr>
        <p:spPr>
          <a:xfrm>
            <a:off x="6002069" y="2750375"/>
            <a:ext cx="2330700" cy="453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panose="02000603000000000000"/>
              <a:buNone/>
              <a:defRPr sz="2000" b="1">
                <a:latin typeface="Hammersmith One" panose="02010703030501060504"/>
                <a:ea typeface="Hammersmith One" panose="02010703030501060504"/>
                <a:cs typeface="Hammersmith One" panose="02010703030501060504"/>
                <a:sym typeface="Hammersmith One" panose="02010703030501060504"/>
              </a:defRPr>
            </a:lvl1pPr>
            <a:lvl2pPr lvl="1"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2pPr>
            <a:lvl3pPr lvl="2"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3pPr>
            <a:lvl4pPr lvl="3"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4pPr>
            <a:lvl5pPr lvl="4"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5pPr>
            <a:lvl6pPr lvl="5"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6pPr>
            <a:lvl7pPr lvl="6"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7pPr>
            <a:lvl8pPr lvl="7"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8pPr>
            <a:lvl9pPr lvl="8"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9pPr>
          </a:lstStyle>
          <a:p>
            <a:endParaRPr/>
          </a:p>
        </p:txBody>
      </p:sp>
      <p:sp>
        <p:nvSpPr>
          <p:cNvPr id="244" name="Google Shape;244;p20"/>
          <p:cNvSpPr txBox="1">
            <a:spLocks noGrp="1"/>
          </p:cNvSpPr>
          <p:nvPr>
            <p:ph type="subTitle" idx="4"/>
          </p:nvPr>
        </p:nvSpPr>
        <p:spPr>
          <a:xfrm>
            <a:off x="676881" y="3203675"/>
            <a:ext cx="2599500" cy="71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245" name="Google Shape;245;p20"/>
          <p:cNvSpPr txBox="1">
            <a:spLocks noGrp="1"/>
          </p:cNvSpPr>
          <p:nvPr>
            <p:ph type="subTitle" idx="5"/>
          </p:nvPr>
        </p:nvSpPr>
        <p:spPr>
          <a:xfrm>
            <a:off x="811281" y="2750375"/>
            <a:ext cx="2330700" cy="453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panose="02000603000000000000"/>
              <a:buNone/>
              <a:defRPr sz="2000" b="1">
                <a:latin typeface="Hammersmith One" panose="02010703030501060504"/>
                <a:ea typeface="Hammersmith One" panose="02010703030501060504"/>
                <a:cs typeface="Hammersmith One" panose="02010703030501060504"/>
                <a:sym typeface="Hammersmith One" panose="02010703030501060504"/>
              </a:defRPr>
            </a:lvl1pPr>
            <a:lvl2pPr lvl="1"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2pPr>
            <a:lvl3pPr lvl="2"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3pPr>
            <a:lvl4pPr lvl="3"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4pPr>
            <a:lvl5pPr lvl="4"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5pPr>
            <a:lvl6pPr lvl="5"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6pPr>
            <a:lvl7pPr lvl="6"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7pPr>
            <a:lvl8pPr lvl="7"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8pPr>
            <a:lvl9pPr lvl="8"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9pPr>
          </a:lstStyle>
          <a:p>
            <a:endParaRPr/>
          </a:p>
        </p:txBody>
      </p:sp>
      <p:sp>
        <p:nvSpPr>
          <p:cNvPr id="246" name="Google Shape;246;p20"/>
          <p:cNvSpPr txBox="1">
            <a:spLocks noGrp="1"/>
          </p:cNvSpPr>
          <p:nvPr>
            <p:ph type="subTitle" idx="6"/>
          </p:nvPr>
        </p:nvSpPr>
        <p:spPr>
          <a:xfrm>
            <a:off x="3406600" y="2750375"/>
            <a:ext cx="2330700" cy="453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panose="02000603000000000000"/>
              <a:buNone/>
              <a:defRPr sz="2000" b="1">
                <a:latin typeface="Hammersmith One" panose="02010703030501060504"/>
                <a:ea typeface="Hammersmith One" panose="02010703030501060504"/>
                <a:cs typeface="Hammersmith One" panose="02010703030501060504"/>
                <a:sym typeface="Hammersmith One" panose="02010703030501060504"/>
              </a:defRPr>
            </a:lvl1pPr>
            <a:lvl2pPr lvl="1"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2pPr>
            <a:lvl3pPr lvl="2"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3pPr>
            <a:lvl4pPr lvl="3"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4pPr>
            <a:lvl5pPr lvl="4"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5pPr>
            <a:lvl6pPr lvl="5"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6pPr>
            <a:lvl7pPr lvl="6"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7pPr>
            <a:lvl8pPr lvl="7"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8pPr>
            <a:lvl9pPr lvl="8"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9pPr>
          </a:lstStyle>
          <a:p>
            <a:endParaRPr/>
          </a:p>
        </p:txBody>
      </p:sp>
      <p:sp>
        <p:nvSpPr>
          <p:cNvPr id="247" name="Google Shape;247;p20"/>
          <p:cNvSpPr txBox="1">
            <a:spLocks noGrp="1"/>
          </p:cNvSpPr>
          <p:nvPr>
            <p:ph type="title"/>
          </p:nvPr>
        </p:nvSpPr>
        <p:spPr>
          <a:xfrm>
            <a:off x="796663" y="3070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48" name="Google Shape;248;p20"/>
          <p:cNvSpPr/>
          <p:nvPr/>
        </p:nvSpPr>
        <p:spPr>
          <a:xfrm rot="10800000">
            <a:off x="-21429" y="-32776"/>
            <a:ext cx="679766" cy="1330703"/>
          </a:xfrm>
          <a:custGeom>
            <a:avLst/>
            <a:gdLst/>
            <a:ahLst/>
            <a:cxnLst/>
            <a:rect l="l" t="t" r="r" b="b"/>
            <a:pathLst>
              <a:path w="15232" h="29818" extrusionOk="0">
                <a:moveTo>
                  <a:pt x="10732" y="1"/>
                </a:moveTo>
                <a:cubicBezTo>
                  <a:pt x="9252" y="1"/>
                  <a:pt x="7776" y="202"/>
                  <a:pt x="6349" y="610"/>
                </a:cubicBezTo>
                <a:cubicBezTo>
                  <a:pt x="5468" y="860"/>
                  <a:pt x="4563" y="1181"/>
                  <a:pt x="3813" y="1753"/>
                </a:cubicBezTo>
                <a:cubicBezTo>
                  <a:pt x="3027" y="2336"/>
                  <a:pt x="2456" y="3170"/>
                  <a:pt x="2182" y="4122"/>
                </a:cubicBezTo>
                <a:cubicBezTo>
                  <a:pt x="1646" y="5968"/>
                  <a:pt x="2265" y="7932"/>
                  <a:pt x="3504" y="9313"/>
                </a:cubicBezTo>
                <a:cubicBezTo>
                  <a:pt x="4694" y="10647"/>
                  <a:pt x="6314" y="11183"/>
                  <a:pt x="7861" y="11861"/>
                </a:cubicBezTo>
                <a:lnTo>
                  <a:pt x="8040" y="11933"/>
                </a:lnTo>
                <a:lnTo>
                  <a:pt x="8290" y="12052"/>
                </a:lnTo>
                <a:cubicBezTo>
                  <a:pt x="8469" y="12135"/>
                  <a:pt x="8647" y="12230"/>
                  <a:pt x="8814" y="12326"/>
                </a:cubicBezTo>
                <a:cubicBezTo>
                  <a:pt x="8981" y="12421"/>
                  <a:pt x="9147" y="12528"/>
                  <a:pt x="9314" y="12647"/>
                </a:cubicBezTo>
                <a:cubicBezTo>
                  <a:pt x="9362" y="12683"/>
                  <a:pt x="9421" y="12719"/>
                  <a:pt x="9469" y="12754"/>
                </a:cubicBezTo>
                <a:cubicBezTo>
                  <a:pt x="9468" y="12754"/>
                  <a:pt x="9467" y="12754"/>
                  <a:pt x="9467" y="12754"/>
                </a:cubicBezTo>
                <a:lnTo>
                  <a:pt x="9467" y="12754"/>
                </a:lnTo>
                <a:cubicBezTo>
                  <a:pt x="9457" y="12754"/>
                  <a:pt x="9613" y="12898"/>
                  <a:pt x="9647" y="12921"/>
                </a:cubicBezTo>
                <a:cubicBezTo>
                  <a:pt x="9790" y="13052"/>
                  <a:pt x="9909" y="13195"/>
                  <a:pt x="10028" y="13338"/>
                </a:cubicBezTo>
                <a:lnTo>
                  <a:pt x="10112" y="13445"/>
                </a:lnTo>
                <a:cubicBezTo>
                  <a:pt x="10159" y="13540"/>
                  <a:pt x="10219" y="13635"/>
                  <a:pt x="10266" y="13731"/>
                </a:cubicBezTo>
                <a:cubicBezTo>
                  <a:pt x="10290" y="13778"/>
                  <a:pt x="10314" y="13826"/>
                  <a:pt x="10338" y="13885"/>
                </a:cubicBezTo>
                <a:lnTo>
                  <a:pt x="10350" y="13909"/>
                </a:lnTo>
                <a:lnTo>
                  <a:pt x="10385" y="14004"/>
                </a:lnTo>
                <a:cubicBezTo>
                  <a:pt x="10397" y="14040"/>
                  <a:pt x="10409" y="14088"/>
                  <a:pt x="10433" y="14123"/>
                </a:cubicBezTo>
                <a:cubicBezTo>
                  <a:pt x="10481" y="14314"/>
                  <a:pt x="10528" y="14504"/>
                  <a:pt x="10564" y="14707"/>
                </a:cubicBezTo>
                <a:cubicBezTo>
                  <a:pt x="10564" y="14731"/>
                  <a:pt x="10576" y="14814"/>
                  <a:pt x="10576" y="14862"/>
                </a:cubicBezTo>
                <a:cubicBezTo>
                  <a:pt x="10576" y="14969"/>
                  <a:pt x="10588" y="15076"/>
                  <a:pt x="10588" y="15183"/>
                </a:cubicBezTo>
                <a:cubicBezTo>
                  <a:pt x="10588" y="15302"/>
                  <a:pt x="10588" y="15386"/>
                  <a:pt x="10576" y="15481"/>
                </a:cubicBezTo>
                <a:lnTo>
                  <a:pt x="10576" y="15540"/>
                </a:lnTo>
                <a:cubicBezTo>
                  <a:pt x="10576" y="15564"/>
                  <a:pt x="10576" y="15600"/>
                  <a:pt x="10552" y="15647"/>
                </a:cubicBezTo>
                <a:cubicBezTo>
                  <a:pt x="10516" y="15826"/>
                  <a:pt x="10469" y="16017"/>
                  <a:pt x="10409" y="16195"/>
                </a:cubicBezTo>
                <a:cubicBezTo>
                  <a:pt x="10397" y="16243"/>
                  <a:pt x="10385" y="16278"/>
                  <a:pt x="10374" y="16314"/>
                </a:cubicBezTo>
                <a:cubicBezTo>
                  <a:pt x="10374" y="16314"/>
                  <a:pt x="10374" y="16326"/>
                  <a:pt x="10374" y="16326"/>
                </a:cubicBezTo>
                <a:cubicBezTo>
                  <a:pt x="10326" y="16421"/>
                  <a:pt x="10278" y="16529"/>
                  <a:pt x="10219" y="16624"/>
                </a:cubicBezTo>
                <a:cubicBezTo>
                  <a:pt x="10159" y="16731"/>
                  <a:pt x="10124" y="16790"/>
                  <a:pt x="10076" y="16862"/>
                </a:cubicBezTo>
                <a:lnTo>
                  <a:pt x="10016" y="16945"/>
                </a:lnTo>
                <a:lnTo>
                  <a:pt x="9993" y="16981"/>
                </a:lnTo>
                <a:cubicBezTo>
                  <a:pt x="9850" y="17136"/>
                  <a:pt x="9695" y="17291"/>
                  <a:pt x="9540" y="17445"/>
                </a:cubicBezTo>
                <a:lnTo>
                  <a:pt x="9457" y="17517"/>
                </a:lnTo>
                <a:lnTo>
                  <a:pt x="9445" y="17529"/>
                </a:lnTo>
                <a:cubicBezTo>
                  <a:pt x="9362" y="17576"/>
                  <a:pt x="9290" y="17636"/>
                  <a:pt x="9219" y="17683"/>
                </a:cubicBezTo>
                <a:cubicBezTo>
                  <a:pt x="9052" y="17791"/>
                  <a:pt x="8873" y="17898"/>
                  <a:pt x="8707" y="17993"/>
                </a:cubicBezTo>
                <a:cubicBezTo>
                  <a:pt x="8623" y="18029"/>
                  <a:pt x="8540" y="18076"/>
                  <a:pt x="8457" y="18112"/>
                </a:cubicBezTo>
                <a:lnTo>
                  <a:pt x="8338" y="18172"/>
                </a:lnTo>
                <a:cubicBezTo>
                  <a:pt x="8147" y="18255"/>
                  <a:pt x="7957" y="18314"/>
                  <a:pt x="7766" y="18386"/>
                </a:cubicBezTo>
                <a:cubicBezTo>
                  <a:pt x="7373" y="18529"/>
                  <a:pt x="6980" y="18648"/>
                  <a:pt x="6575" y="18767"/>
                </a:cubicBezTo>
                <a:cubicBezTo>
                  <a:pt x="5790" y="18981"/>
                  <a:pt x="5016" y="19243"/>
                  <a:pt x="4266" y="19576"/>
                </a:cubicBezTo>
                <a:cubicBezTo>
                  <a:pt x="2837" y="20219"/>
                  <a:pt x="1349" y="21398"/>
                  <a:pt x="1027" y="23089"/>
                </a:cubicBezTo>
                <a:cubicBezTo>
                  <a:pt x="1" y="28479"/>
                  <a:pt x="6863" y="29817"/>
                  <a:pt x="11418" y="29817"/>
                </a:cubicBezTo>
                <a:cubicBezTo>
                  <a:pt x="12306" y="29817"/>
                  <a:pt x="13106" y="29766"/>
                  <a:pt x="13743" y="29685"/>
                </a:cubicBezTo>
                <a:cubicBezTo>
                  <a:pt x="14219" y="29661"/>
                  <a:pt x="14600" y="29268"/>
                  <a:pt x="14612" y="28780"/>
                </a:cubicBezTo>
                <a:cubicBezTo>
                  <a:pt x="15231" y="21505"/>
                  <a:pt x="15112" y="14171"/>
                  <a:pt x="14255" y="6920"/>
                </a:cubicBezTo>
                <a:cubicBezTo>
                  <a:pt x="14005" y="4860"/>
                  <a:pt x="13707" y="2801"/>
                  <a:pt x="13350" y="753"/>
                </a:cubicBezTo>
                <a:cubicBezTo>
                  <a:pt x="13267" y="336"/>
                  <a:pt x="12874" y="134"/>
                  <a:pt x="12517" y="98"/>
                </a:cubicBezTo>
                <a:cubicBezTo>
                  <a:pt x="11923" y="33"/>
                  <a:pt x="11327" y="1"/>
                  <a:pt x="107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0"/>
          <p:cNvSpPr/>
          <p:nvPr/>
        </p:nvSpPr>
        <p:spPr>
          <a:xfrm>
            <a:off x="8426308" y="-113192"/>
            <a:ext cx="1036771" cy="710710"/>
          </a:xfrm>
          <a:custGeom>
            <a:avLst/>
            <a:gdLst/>
            <a:ahLst/>
            <a:cxnLst/>
            <a:rect l="l" t="t" r="r" b="b"/>
            <a:pathLst>
              <a:path w="27323" h="18730" extrusionOk="0">
                <a:moveTo>
                  <a:pt x="1697" y="1"/>
                </a:moveTo>
                <a:cubicBezTo>
                  <a:pt x="600" y="1"/>
                  <a:pt x="0" y="1268"/>
                  <a:pt x="486" y="2239"/>
                </a:cubicBezTo>
                <a:cubicBezTo>
                  <a:pt x="1891" y="4954"/>
                  <a:pt x="3344" y="7645"/>
                  <a:pt x="4856" y="10288"/>
                </a:cubicBezTo>
                <a:cubicBezTo>
                  <a:pt x="6368" y="12943"/>
                  <a:pt x="7904" y="15610"/>
                  <a:pt x="9654" y="18087"/>
                </a:cubicBezTo>
                <a:cubicBezTo>
                  <a:pt x="9933" y="18472"/>
                  <a:pt x="10370" y="18730"/>
                  <a:pt x="10809" y="18730"/>
                </a:cubicBezTo>
                <a:cubicBezTo>
                  <a:pt x="11101" y="18730"/>
                  <a:pt x="11395" y="18615"/>
                  <a:pt x="11642" y="18349"/>
                </a:cubicBezTo>
                <a:cubicBezTo>
                  <a:pt x="14179" y="15539"/>
                  <a:pt x="16976" y="12967"/>
                  <a:pt x="19643" y="10276"/>
                </a:cubicBezTo>
                <a:cubicBezTo>
                  <a:pt x="20953" y="8955"/>
                  <a:pt x="22275" y="7645"/>
                  <a:pt x="23561" y="6299"/>
                </a:cubicBezTo>
                <a:cubicBezTo>
                  <a:pt x="24239" y="5609"/>
                  <a:pt x="24894" y="4906"/>
                  <a:pt x="25525" y="4180"/>
                </a:cubicBezTo>
                <a:cubicBezTo>
                  <a:pt x="25823" y="3835"/>
                  <a:pt x="26120" y="3478"/>
                  <a:pt x="26406" y="3120"/>
                </a:cubicBezTo>
                <a:cubicBezTo>
                  <a:pt x="26847" y="2870"/>
                  <a:pt x="27121" y="2406"/>
                  <a:pt x="27133" y="1906"/>
                </a:cubicBezTo>
                <a:cubicBezTo>
                  <a:pt x="27144" y="1882"/>
                  <a:pt x="27168" y="1847"/>
                  <a:pt x="27180" y="1823"/>
                </a:cubicBezTo>
                <a:cubicBezTo>
                  <a:pt x="27323" y="1573"/>
                  <a:pt x="27204" y="1251"/>
                  <a:pt x="26942" y="1144"/>
                </a:cubicBezTo>
                <a:cubicBezTo>
                  <a:pt x="26704" y="692"/>
                  <a:pt x="26251" y="406"/>
                  <a:pt x="25739" y="394"/>
                </a:cubicBezTo>
                <a:cubicBezTo>
                  <a:pt x="19513" y="299"/>
                  <a:pt x="13286" y="203"/>
                  <a:pt x="7059" y="96"/>
                </a:cubicBezTo>
                <a:lnTo>
                  <a:pt x="1713" y="1"/>
                </a:lnTo>
                <a:cubicBezTo>
                  <a:pt x="1708" y="1"/>
                  <a:pt x="1702" y="1"/>
                  <a:pt x="16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0"/>
          <p:cNvSpPr/>
          <p:nvPr/>
        </p:nvSpPr>
        <p:spPr>
          <a:xfrm rot="1174602">
            <a:off x="8444782" y="4077326"/>
            <a:ext cx="817984" cy="1189028"/>
          </a:xfrm>
          <a:custGeom>
            <a:avLst/>
            <a:gdLst/>
            <a:ahLst/>
            <a:cxnLst/>
            <a:rect l="l" t="t" r="r" b="b"/>
            <a:pathLst>
              <a:path w="16789" h="24407" extrusionOk="0">
                <a:moveTo>
                  <a:pt x="8900" y="1"/>
                </a:moveTo>
                <a:cubicBezTo>
                  <a:pt x="8686" y="1"/>
                  <a:pt x="8472" y="81"/>
                  <a:pt x="8311" y="242"/>
                </a:cubicBezTo>
                <a:cubicBezTo>
                  <a:pt x="7168" y="1361"/>
                  <a:pt x="6132" y="2576"/>
                  <a:pt x="5215" y="3885"/>
                </a:cubicBezTo>
                <a:cubicBezTo>
                  <a:pt x="4322" y="5136"/>
                  <a:pt x="3537" y="6469"/>
                  <a:pt x="2870" y="7862"/>
                </a:cubicBezTo>
                <a:cubicBezTo>
                  <a:pt x="1489" y="10731"/>
                  <a:pt x="584" y="13803"/>
                  <a:pt x="203" y="16970"/>
                </a:cubicBezTo>
                <a:cubicBezTo>
                  <a:pt x="0" y="18756"/>
                  <a:pt x="36" y="20518"/>
                  <a:pt x="108" y="22316"/>
                </a:cubicBezTo>
                <a:cubicBezTo>
                  <a:pt x="108" y="22769"/>
                  <a:pt x="465" y="23138"/>
                  <a:pt x="917" y="23162"/>
                </a:cubicBezTo>
                <a:cubicBezTo>
                  <a:pt x="2417" y="23209"/>
                  <a:pt x="3894" y="23233"/>
                  <a:pt x="5382" y="23400"/>
                </a:cubicBezTo>
                <a:cubicBezTo>
                  <a:pt x="6835" y="23578"/>
                  <a:pt x="8263" y="23852"/>
                  <a:pt x="9668" y="24221"/>
                </a:cubicBezTo>
                <a:cubicBezTo>
                  <a:pt x="9740" y="24245"/>
                  <a:pt x="9814" y="24257"/>
                  <a:pt x="9889" y="24257"/>
                </a:cubicBezTo>
                <a:cubicBezTo>
                  <a:pt x="9963" y="24257"/>
                  <a:pt x="10037" y="24245"/>
                  <a:pt x="10109" y="24221"/>
                </a:cubicBezTo>
                <a:cubicBezTo>
                  <a:pt x="10155" y="24350"/>
                  <a:pt x="10258" y="24406"/>
                  <a:pt x="10369" y="24406"/>
                </a:cubicBezTo>
                <a:cubicBezTo>
                  <a:pt x="10544" y="24406"/>
                  <a:pt x="10737" y="24266"/>
                  <a:pt x="10752" y="24054"/>
                </a:cubicBezTo>
                <a:cubicBezTo>
                  <a:pt x="10859" y="22995"/>
                  <a:pt x="11049" y="21947"/>
                  <a:pt x="11204" y="20899"/>
                </a:cubicBezTo>
                <a:cubicBezTo>
                  <a:pt x="11359" y="19804"/>
                  <a:pt x="11585" y="18732"/>
                  <a:pt x="11871" y="17673"/>
                </a:cubicBezTo>
                <a:cubicBezTo>
                  <a:pt x="12431" y="15625"/>
                  <a:pt x="13276" y="13660"/>
                  <a:pt x="14383" y="11851"/>
                </a:cubicBezTo>
                <a:cubicBezTo>
                  <a:pt x="15002" y="10839"/>
                  <a:pt x="15705" y="9886"/>
                  <a:pt x="16491" y="9005"/>
                </a:cubicBezTo>
                <a:cubicBezTo>
                  <a:pt x="16788" y="8660"/>
                  <a:pt x="16788" y="8160"/>
                  <a:pt x="16479" y="7826"/>
                </a:cubicBezTo>
                <a:cubicBezTo>
                  <a:pt x="14193" y="5255"/>
                  <a:pt x="11823" y="2766"/>
                  <a:pt x="9490" y="242"/>
                </a:cubicBezTo>
                <a:cubicBezTo>
                  <a:pt x="9329" y="81"/>
                  <a:pt x="9115" y="1"/>
                  <a:pt x="8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0"/>
          <p:cNvSpPr/>
          <p:nvPr/>
        </p:nvSpPr>
        <p:spPr>
          <a:xfrm>
            <a:off x="196635" y="4639102"/>
            <a:ext cx="557413" cy="582422"/>
          </a:xfrm>
          <a:custGeom>
            <a:avLst/>
            <a:gdLst/>
            <a:ahLst/>
            <a:cxnLst/>
            <a:rect l="l" t="t" r="r" b="b"/>
            <a:pathLst>
              <a:path w="16694" h="17443" extrusionOk="0">
                <a:moveTo>
                  <a:pt x="8347" y="0"/>
                </a:moveTo>
                <a:cubicBezTo>
                  <a:pt x="3739" y="0"/>
                  <a:pt x="1" y="3905"/>
                  <a:pt x="1" y="8728"/>
                </a:cubicBezTo>
                <a:cubicBezTo>
                  <a:pt x="1" y="13538"/>
                  <a:pt x="3739" y="17443"/>
                  <a:pt x="8347" y="17443"/>
                </a:cubicBezTo>
                <a:cubicBezTo>
                  <a:pt x="12955" y="17443"/>
                  <a:pt x="16693" y="13538"/>
                  <a:pt x="16693" y="8728"/>
                </a:cubicBezTo>
                <a:cubicBezTo>
                  <a:pt x="16693" y="3905"/>
                  <a:pt x="12955" y="0"/>
                  <a:pt x="8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0"/>
          <p:cNvSpPr/>
          <p:nvPr/>
        </p:nvSpPr>
        <p:spPr>
          <a:xfrm rot="1197513">
            <a:off x="-296681" y="4970233"/>
            <a:ext cx="1284296" cy="67783"/>
          </a:xfrm>
          <a:custGeom>
            <a:avLst/>
            <a:gdLst/>
            <a:ahLst/>
            <a:cxnLst/>
            <a:rect l="l" t="t" r="r" b="b"/>
            <a:pathLst>
              <a:path w="38463" h="2030" extrusionOk="0">
                <a:moveTo>
                  <a:pt x="32119" y="0"/>
                </a:moveTo>
                <a:cubicBezTo>
                  <a:pt x="30871" y="0"/>
                  <a:pt x="29614" y="235"/>
                  <a:pt x="28382" y="382"/>
                </a:cubicBezTo>
                <a:cubicBezTo>
                  <a:pt x="27374" y="503"/>
                  <a:pt x="26361" y="547"/>
                  <a:pt x="25345" y="547"/>
                </a:cubicBezTo>
                <a:cubicBezTo>
                  <a:pt x="22976" y="547"/>
                  <a:pt x="20592" y="312"/>
                  <a:pt x="18226" y="287"/>
                </a:cubicBezTo>
                <a:cubicBezTo>
                  <a:pt x="17937" y="282"/>
                  <a:pt x="17649" y="281"/>
                  <a:pt x="17359" y="281"/>
                </a:cubicBezTo>
                <a:cubicBezTo>
                  <a:pt x="14317" y="281"/>
                  <a:pt x="11234" y="500"/>
                  <a:pt x="8201" y="739"/>
                </a:cubicBezTo>
                <a:cubicBezTo>
                  <a:pt x="6930" y="848"/>
                  <a:pt x="5667" y="1065"/>
                  <a:pt x="4392" y="1065"/>
                </a:cubicBezTo>
                <a:cubicBezTo>
                  <a:pt x="4138" y="1065"/>
                  <a:pt x="3884" y="1056"/>
                  <a:pt x="3629" y="1037"/>
                </a:cubicBezTo>
                <a:cubicBezTo>
                  <a:pt x="3217" y="1009"/>
                  <a:pt x="2805" y="978"/>
                  <a:pt x="2397" y="978"/>
                </a:cubicBezTo>
                <a:cubicBezTo>
                  <a:pt x="1744" y="978"/>
                  <a:pt x="1101" y="1058"/>
                  <a:pt x="485" y="1358"/>
                </a:cubicBezTo>
                <a:cubicBezTo>
                  <a:pt x="0" y="1591"/>
                  <a:pt x="61" y="2029"/>
                  <a:pt x="428" y="2029"/>
                </a:cubicBezTo>
                <a:cubicBezTo>
                  <a:pt x="511" y="2029"/>
                  <a:pt x="611" y="2006"/>
                  <a:pt x="723" y="1953"/>
                </a:cubicBezTo>
                <a:cubicBezTo>
                  <a:pt x="1154" y="1745"/>
                  <a:pt x="1626" y="1683"/>
                  <a:pt x="2112" y="1683"/>
                </a:cubicBezTo>
                <a:cubicBezTo>
                  <a:pt x="2842" y="1683"/>
                  <a:pt x="3603" y="1823"/>
                  <a:pt x="4304" y="1823"/>
                </a:cubicBezTo>
                <a:cubicBezTo>
                  <a:pt x="4337" y="1823"/>
                  <a:pt x="4370" y="1823"/>
                  <a:pt x="4402" y="1823"/>
                </a:cubicBezTo>
                <a:cubicBezTo>
                  <a:pt x="5986" y="1787"/>
                  <a:pt x="7570" y="1501"/>
                  <a:pt x="9141" y="1394"/>
                </a:cubicBezTo>
                <a:cubicBezTo>
                  <a:pt x="11836" y="1209"/>
                  <a:pt x="14556" y="1032"/>
                  <a:pt x="17266" y="1032"/>
                </a:cubicBezTo>
                <a:cubicBezTo>
                  <a:pt x="17872" y="1032"/>
                  <a:pt x="18478" y="1041"/>
                  <a:pt x="19083" y="1061"/>
                </a:cubicBezTo>
                <a:cubicBezTo>
                  <a:pt x="21072" y="1121"/>
                  <a:pt x="23075" y="1264"/>
                  <a:pt x="25075" y="1264"/>
                </a:cubicBezTo>
                <a:cubicBezTo>
                  <a:pt x="26211" y="1264"/>
                  <a:pt x="27346" y="1218"/>
                  <a:pt x="28477" y="1084"/>
                </a:cubicBezTo>
                <a:cubicBezTo>
                  <a:pt x="29641" y="946"/>
                  <a:pt x="30750" y="796"/>
                  <a:pt x="31888" y="796"/>
                </a:cubicBezTo>
                <a:cubicBezTo>
                  <a:pt x="32321" y="796"/>
                  <a:pt x="32758" y="818"/>
                  <a:pt x="33204" y="870"/>
                </a:cubicBezTo>
                <a:cubicBezTo>
                  <a:pt x="33958" y="958"/>
                  <a:pt x="34715" y="1003"/>
                  <a:pt x="35472" y="1003"/>
                </a:cubicBezTo>
                <a:cubicBezTo>
                  <a:pt x="36150" y="1003"/>
                  <a:pt x="36827" y="967"/>
                  <a:pt x="37502" y="894"/>
                </a:cubicBezTo>
                <a:cubicBezTo>
                  <a:pt x="37923" y="848"/>
                  <a:pt x="38463" y="151"/>
                  <a:pt x="37888" y="151"/>
                </a:cubicBezTo>
                <a:cubicBezTo>
                  <a:pt x="37861" y="151"/>
                  <a:pt x="37831" y="152"/>
                  <a:pt x="37799" y="156"/>
                </a:cubicBezTo>
                <a:lnTo>
                  <a:pt x="37811" y="144"/>
                </a:lnTo>
                <a:lnTo>
                  <a:pt x="37811" y="144"/>
                </a:lnTo>
                <a:cubicBezTo>
                  <a:pt x="37229" y="207"/>
                  <a:pt x="36655" y="233"/>
                  <a:pt x="36084" y="233"/>
                </a:cubicBezTo>
                <a:cubicBezTo>
                  <a:pt x="35034" y="233"/>
                  <a:pt x="33994" y="145"/>
                  <a:pt x="32930" y="37"/>
                </a:cubicBezTo>
                <a:cubicBezTo>
                  <a:pt x="32660" y="11"/>
                  <a:pt x="32389" y="0"/>
                  <a:pt x="32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0"/>
          <p:cNvSpPr/>
          <p:nvPr/>
        </p:nvSpPr>
        <p:spPr>
          <a:xfrm rot="1197513">
            <a:off x="-281682" y="4857246"/>
            <a:ext cx="1341294" cy="54226"/>
          </a:xfrm>
          <a:custGeom>
            <a:avLst/>
            <a:gdLst/>
            <a:ahLst/>
            <a:cxnLst/>
            <a:rect l="l" t="t" r="r" b="b"/>
            <a:pathLst>
              <a:path w="40170" h="1624" extrusionOk="0">
                <a:moveTo>
                  <a:pt x="38339" y="0"/>
                </a:moveTo>
                <a:cubicBezTo>
                  <a:pt x="32325" y="0"/>
                  <a:pt x="26321" y="701"/>
                  <a:pt x="20306" y="937"/>
                </a:cubicBezTo>
                <a:cubicBezTo>
                  <a:pt x="18984" y="991"/>
                  <a:pt x="17661" y="1013"/>
                  <a:pt x="16339" y="1013"/>
                </a:cubicBezTo>
                <a:cubicBezTo>
                  <a:pt x="11204" y="1013"/>
                  <a:pt x="6065" y="672"/>
                  <a:pt x="934" y="473"/>
                </a:cubicBezTo>
                <a:cubicBezTo>
                  <a:pt x="929" y="473"/>
                  <a:pt x="924" y="473"/>
                  <a:pt x="918" y="473"/>
                </a:cubicBezTo>
                <a:cubicBezTo>
                  <a:pt x="390" y="473"/>
                  <a:pt x="0" y="1068"/>
                  <a:pt x="720" y="1092"/>
                </a:cubicBezTo>
                <a:cubicBezTo>
                  <a:pt x="5897" y="1292"/>
                  <a:pt x="11082" y="1623"/>
                  <a:pt x="16269" y="1623"/>
                </a:cubicBezTo>
                <a:cubicBezTo>
                  <a:pt x="17547" y="1623"/>
                  <a:pt x="18825" y="1603"/>
                  <a:pt x="20103" y="1556"/>
                </a:cubicBezTo>
                <a:cubicBezTo>
                  <a:pt x="26128" y="1343"/>
                  <a:pt x="32132" y="620"/>
                  <a:pt x="38165" y="620"/>
                </a:cubicBezTo>
                <a:cubicBezTo>
                  <a:pt x="38522" y="620"/>
                  <a:pt x="38879" y="622"/>
                  <a:pt x="39236" y="627"/>
                </a:cubicBezTo>
                <a:cubicBezTo>
                  <a:pt x="39242" y="628"/>
                  <a:pt x="39247" y="628"/>
                  <a:pt x="39252" y="628"/>
                </a:cubicBezTo>
                <a:cubicBezTo>
                  <a:pt x="39780" y="628"/>
                  <a:pt x="40170" y="20"/>
                  <a:pt x="39439" y="8"/>
                </a:cubicBezTo>
                <a:cubicBezTo>
                  <a:pt x="39072" y="3"/>
                  <a:pt x="38706" y="0"/>
                  <a:pt x="383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0"/>
          <p:cNvSpPr/>
          <p:nvPr/>
        </p:nvSpPr>
        <p:spPr>
          <a:xfrm rot="1197513">
            <a:off x="-149244" y="4710270"/>
            <a:ext cx="1247467" cy="102375"/>
          </a:xfrm>
          <a:custGeom>
            <a:avLst/>
            <a:gdLst/>
            <a:ahLst/>
            <a:cxnLst/>
            <a:rect l="l" t="t" r="r" b="b"/>
            <a:pathLst>
              <a:path w="37360" h="3066" extrusionOk="0">
                <a:moveTo>
                  <a:pt x="36397" y="0"/>
                </a:moveTo>
                <a:cubicBezTo>
                  <a:pt x="36338" y="0"/>
                  <a:pt x="36281" y="12"/>
                  <a:pt x="36228" y="39"/>
                </a:cubicBezTo>
                <a:lnTo>
                  <a:pt x="36240" y="51"/>
                </a:lnTo>
                <a:cubicBezTo>
                  <a:pt x="35085" y="634"/>
                  <a:pt x="33775" y="706"/>
                  <a:pt x="32513" y="837"/>
                </a:cubicBezTo>
                <a:cubicBezTo>
                  <a:pt x="31132" y="980"/>
                  <a:pt x="29858" y="1408"/>
                  <a:pt x="28501" y="1730"/>
                </a:cubicBezTo>
                <a:cubicBezTo>
                  <a:pt x="27506" y="1972"/>
                  <a:pt x="26488" y="2091"/>
                  <a:pt x="25466" y="2091"/>
                </a:cubicBezTo>
                <a:cubicBezTo>
                  <a:pt x="25033" y="2091"/>
                  <a:pt x="24600" y="2070"/>
                  <a:pt x="24167" y="2027"/>
                </a:cubicBezTo>
                <a:cubicBezTo>
                  <a:pt x="22655" y="1849"/>
                  <a:pt x="21167" y="1432"/>
                  <a:pt x="19666" y="1194"/>
                </a:cubicBezTo>
                <a:cubicBezTo>
                  <a:pt x="18429" y="999"/>
                  <a:pt x="17162" y="930"/>
                  <a:pt x="15889" y="930"/>
                </a:cubicBezTo>
                <a:cubicBezTo>
                  <a:pt x="14051" y="930"/>
                  <a:pt x="12202" y="1074"/>
                  <a:pt x="10415" y="1194"/>
                </a:cubicBezTo>
                <a:cubicBezTo>
                  <a:pt x="8183" y="1337"/>
                  <a:pt x="5796" y="1754"/>
                  <a:pt x="3486" y="1754"/>
                </a:cubicBezTo>
                <a:cubicBezTo>
                  <a:pt x="2530" y="1754"/>
                  <a:pt x="1588" y="1683"/>
                  <a:pt x="676" y="1491"/>
                </a:cubicBezTo>
                <a:cubicBezTo>
                  <a:pt x="623" y="1480"/>
                  <a:pt x="575" y="1474"/>
                  <a:pt x="531" y="1474"/>
                </a:cubicBezTo>
                <a:cubicBezTo>
                  <a:pt x="1" y="1474"/>
                  <a:pt x="181" y="2286"/>
                  <a:pt x="676" y="2396"/>
                </a:cubicBezTo>
                <a:cubicBezTo>
                  <a:pt x="1636" y="2597"/>
                  <a:pt x="2618" y="2670"/>
                  <a:pt x="3608" y="2670"/>
                </a:cubicBezTo>
                <a:cubicBezTo>
                  <a:pt x="5615" y="2670"/>
                  <a:pt x="7656" y="2369"/>
                  <a:pt x="9618" y="2218"/>
                </a:cubicBezTo>
                <a:cubicBezTo>
                  <a:pt x="11667" y="2058"/>
                  <a:pt x="13769" y="1894"/>
                  <a:pt x="15859" y="1894"/>
                </a:cubicBezTo>
                <a:cubicBezTo>
                  <a:pt x="17352" y="1894"/>
                  <a:pt x="18839" y="1978"/>
                  <a:pt x="20297" y="2206"/>
                </a:cubicBezTo>
                <a:cubicBezTo>
                  <a:pt x="21798" y="2432"/>
                  <a:pt x="23274" y="2849"/>
                  <a:pt x="24798" y="3015"/>
                </a:cubicBezTo>
                <a:cubicBezTo>
                  <a:pt x="25111" y="3050"/>
                  <a:pt x="25425" y="3066"/>
                  <a:pt x="25740" y="3066"/>
                </a:cubicBezTo>
                <a:cubicBezTo>
                  <a:pt x="26829" y="3066"/>
                  <a:pt x="27924" y="2880"/>
                  <a:pt x="28977" y="2658"/>
                </a:cubicBezTo>
                <a:cubicBezTo>
                  <a:pt x="30334" y="2361"/>
                  <a:pt x="31608" y="1920"/>
                  <a:pt x="33001" y="1765"/>
                </a:cubicBezTo>
                <a:cubicBezTo>
                  <a:pt x="34335" y="1611"/>
                  <a:pt x="35692" y="1527"/>
                  <a:pt x="36919" y="896"/>
                </a:cubicBezTo>
                <a:cubicBezTo>
                  <a:pt x="37360" y="676"/>
                  <a:pt x="36837" y="0"/>
                  <a:pt x="36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0"/>
          <p:cNvSpPr/>
          <p:nvPr/>
        </p:nvSpPr>
        <p:spPr>
          <a:xfrm rot="1197513">
            <a:off x="-126494" y="4573841"/>
            <a:ext cx="1284897" cy="103176"/>
          </a:xfrm>
          <a:custGeom>
            <a:avLst/>
            <a:gdLst/>
            <a:ahLst/>
            <a:cxnLst/>
            <a:rect l="l" t="t" r="r" b="b"/>
            <a:pathLst>
              <a:path w="38481" h="3090" extrusionOk="0">
                <a:moveTo>
                  <a:pt x="32763" y="1"/>
                </a:moveTo>
                <a:cubicBezTo>
                  <a:pt x="31337" y="1"/>
                  <a:pt x="29887" y="263"/>
                  <a:pt x="28487" y="506"/>
                </a:cubicBezTo>
                <a:cubicBezTo>
                  <a:pt x="26892" y="768"/>
                  <a:pt x="25332" y="1244"/>
                  <a:pt x="23748" y="1565"/>
                </a:cubicBezTo>
                <a:cubicBezTo>
                  <a:pt x="22093" y="1887"/>
                  <a:pt x="20415" y="2101"/>
                  <a:pt x="18736" y="2220"/>
                </a:cubicBezTo>
                <a:cubicBezTo>
                  <a:pt x="17314" y="2329"/>
                  <a:pt x="15891" y="2366"/>
                  <a:pt x="14466" y="2366"/>
                </a:cubicBezTo>
                <a:cubicBezTo>
                  <a:pt x="12608" y="2366"/>
                  <a:pt x="10749" y="2303"/>
                  <a:pt x="8889" y="2256"/>
                </a:cubicBezTo>
                <a:cubicBezTo>
                  <a:pt x="7282" y="2220"/>
                  <a:pt x="5663" y="2256"/>
                  <a:pt x="4056" y="2197"/>
                </a:cubicBezTo>
                <a:cubicBezTo>
                  <a:pt x="3225" y="2164"/>
                  <a:pt x="2399" y="1947"/>
                  <a:pt x="1579" y="1947"/>
                </a:cubicBezTo>
                <a:cubicBezTo>
                  <a:pt x="1201" y="1947"/>
                  <a:pt x="824" y="1994"/>
                  <a:pt x="448" y="2125"/>
                </a:cubicBezTo>
                <a:cubicBezTo>
                  <a:pt x="0" y="2278"/>
                  <a:pt x="685" y="2842"/>
                  <a:pt x="1067" y="2842"/>
                </a:cubicBezTo>
                <a:cubicBezTo>
                  <a:pt x="1102" y="2842"/>
                  <a:pt x="1134" y="2837"/>
                  <a:pt x="1162" y="2828"/>
                </a:cubicBezTo>
                <a:cubicBezTo>
                  <a:pt x="1505" y="2709"/>
                  <a:pt x="1869" y="2666"/>
                  <a:pt x="2242" y="2666"/>
                </a:cubicBezTo>
                <a:cubicBezTo>
                  <a:pt x="3139" y="2666"/>
                  <a:pt x="4091" y="2913"/>
                  <a:pt x="4948" y="2947"/>
                </a:cubicBezTo>
                <a:cubicBezTo>
                  <a:pt x="6580" y="3006"/>
                  <a:pt x="8211" y="2970"/>
                  <a:pt x="9830" y="3006"/>
                </a:cubicBezTo>
                <a:cubicBezTo>
                  <a:pt x="11467" y="3048"/>
                  <a:pt x="13101" y="3089"/>
                  <a:pt x="14735" y="3089"/>
                </a:cubicBezTo>
                <a:cubicBezTo>
                  <a:pt x="16370" y="3089"/>
                  <a:pt x="18004" y="3048"/>
                  <a:pt x="19641" y="2923"/>
                </a:cubicBezTo>
                <a:cubicBezTo>
                  <a:pt x="22772" y="2685"/>
                  <a:pt x="25725" y="1875"/>
                  <a:pt x="28797" y="1280"/>
                </a:cubicBezTo>
                <a:cubicBezTo>
                  <a:pt x="30276" y="1004"/>
                  <a:pt x="31820" y="744"/>
                  <a:pt x="33342" y="744"/>
                </a:cubicBezTo>
                <a:cubicBezTo>
                  <a:pt x="33657" y="744"/>
                  <a:pt x="33972" y="755"/>
                  <a:pt x="34285" y="780"/>
                </a:cubicBezTo>
                <a:cubicBezTo>
                  <a:pt x="35396" y="871"/>
                  <a:pt x="36353" y="1355"/>
                  <a:pt x="37431" y="1355"/>
                </a:cubicBezTo>
                <a:cubicBezTo>
                  <a:pt x="37624" y="1355"/>
                  <a:pt x="37821" y="1340"/>
                  <a:pt x="38024" y="1304"/>
                </a:cubicBezTo>
                <a:cubicBezTo>
                  <a:pt x="38480" y="1212"/>
                  <a:pt x="37723" y="585"/>
                  <a:pt x="37356" y="585"/>
                </a:cubicBezTo>
                <a:cubicBezTo>
                  <a:pt x="37339" y="585"/>
                  <a:pt x="37324" y="587"/>
                  <a:pt x="37310" y="589"/>
                </a:cubicBezTo>
                <a:cubicBezTo>
                  <a:pt x="37147" y="620"/>
                  <a:pt x="36993" y="634"/>
                  <a:pt x="36844" y="634"/>
                </a:cubicBezTo>
                <a:cubicBezTo>
                  <a:pt x="36251" y="634"/>
                  <a:pt x="35742" y="422"/>
                  <a:pt x="35143" y="280"/>
                </a:cubicBezTo>
                <a:cubicBezTo>
                  <a:pt x="34476" y="113"/>
                  <a:pt x="33785" y="30"/>
                  <a:pt x="33107" y="6"/>
                </a:cubicBezTo>
                <a:cubicBezTo>
                  <a:pt x="32992" y="2"/>
                  <a:pt x="32878" y="1"/>
                  <a:pt x="32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0"/>
          <p:cNvSpPr/>
          <p:nvPr/>
        </p:nvSpPr>
        <p:spPr>
          <a:xfrm rot="10800000">
            <a:off x="-59257" y="-113212"/>
            <a:ext cx="679766" cy="1330703"/>
          </a:xfrm>
          <a:custGeom>
            <a:avLst/>
            <a:gdLst/>
            <a:ahLst/>
            <a:cxnLst/>
            <a:rect l="l" t="t" r="r" b="b"/>
            <a:pathLst>
              <a:path w="15232" h="29818" extrusionOk="0">
                <a:moveTo>
                  <a:pt x="10732" y="1"/>
                </a:moveTo>
                <a:cubicBezTo>
                  <a:pt x="9252" y="1"/>
                  <a:pt x="7776" y="202"/>
                  <a:pt x="6349" y="610"/>
                </a:cubicBezTo>
                <a:cubicBezTo>
                  <a:pt x="5468" y="860"/>
                  <a:pt x="4563" y="1181"/>
                  <a:pt x="3813" y="1753"/>
                </a:cubicBezTo>
                <a:cubicBezTo>
                  <a:pt x="3027" y="2336"/>
                  <a:pt x="2456" y="3170"/>
                  <a:pt x="2182" y="4122"/>
                </a:cubicBezTo>
                <a:cubicBezTo>
                  <a:pt x="1646" y="5968"/>
                  <a:pt x="2265" y="7932"/>
                  <a:pt x="3504" y="9313"/>
                </a:cubicBezTo>
                <a:cubicBezTo>
                  <a:pt x="4694" y="10647"/>
                  <a:pt x="6314" y="11183"/>
                  <a:pt x="7861" y="11861"/>
                </a:cubicBezTo>
                <a:lnTo>
                  <a:pt x="8040" y="11933"/>
                </a:lnTo>
                <a:lnTo>
                  <a:pt x="8290" y="12052"/>
                </a:lnTo>
                <a:cubicBezTo>
                  <a:pt x="8469" y="12135"/>
                  <a:pt x="8647" y="12230"/>
                  <a:pt x="8814" y="12326"/>
                </a:cubicBezTo>
                <a:cubicBezTo>
                  <a:pt x="8981" y="12421"/>
                  <a:pt x="9147" y="12528"/>
                  <a:pt x="9314" y="12647"/>
                </a:cubicBezTo>
                <a:cubicBezTo>
                  <a:pt x="9362" y="12683"/>
                  <a:pt x="9421" y="12719"/>
                  <a:pt x="9469" y="12754"/>
                </a:cubicBezTo>
                <a:cubicBezTo>
                  <a:pt x="9468" y="12754"/>
                  <a:pt x="9467" y="12754"/>
                  <a:pt x="9467" y="12754"/>
                </a:cubicBezTo>
                <a:lnTo>
                  <a:pt x="9467" y="12754"/>
                </a:lnTo>
                <a:cubicBezTo>
                  <a:pt x="9457" y="12754"/>
                  <a:pt x="9613" y="12898"/>
                  <a:pt x="9647" y="12921"/>
                </a:cubicBezTo>
                <a:cubicBezTo>
                  <a:pt x="9790" y="13052"/>
                  <a:pt x="9909" y="13195"/>
                  <a:pt x="10028" y="13338"/>
                </a:cubicBezTo>
                <a:lnTo>
                  <a:pt x="10112" y="13445"/>
                </a:lnTo>
                <a:cubicBezTo>
                  <a:pt x="10159" y="13540"/>
                  <a:pt x="10219" y="13635"/>
                  <a:pt x="10266" y="13731"/>
                </a:cubicBezTo>
                <a:cubicBezTo>
                  <a:pt x="10290" y="13778"/>
                  <a:pt x="10314" y="13826"/>
                  <a:pt x="10338" y="13885"/>
                </a:cubicBezTo>
                <a:lnTo>
                  <a:pt x="10350" y="13909"/>
                </a:lnTo>
                <a:lnTo>
                  <a:pt x="10385" y="14004"/>
                </a:lnTo>
                <a:cubicBezTo>
                  <a:pt x="10397" y="14040"/>
                  <a:pt x="10409" y="14088"/>
                  <a:pt x="10433" y="14123"/>
                </a:cubicBezTo>
                <a:cubicBezTo>
                  <a:pt x="10481" y="14314"/>
                  <a:pt x="10528" y="14504"/>
                  <a:pt x="10564" y="14707"/>
                </a:cubicBezTo>
                <a:cubicBezTo>
                  <a:pt x="10564" y="14731"/>
                  <a:pt x="10576" y="14814"/>
                  <a:pt x="10576" y="14862"/>
                </a:cubicBezTo>
                <a:cubicBezTo>
                  <a:pt x="10576" y="14969"/>
                  <a:pt x="10588" y="15076"/>
                  <a:pt x="10588" y="15183"/>
                </a:cubicBezTo>
                <a:cubicBezTo>
                  <a:pt x="10588" y="15302"/>
                  <a:pt x="10588" y="15386"/>
                  <a:pt x="10576" y="15481"/>
                </a:cubicBezTo>
                <a:lnTo>
                  <a:pt x="10576" y="15540"/>
                </a:lnTo>
                <a:cubicBezTo>
                  <a:pt x="10576" y="15564"/>
                  <a:pt x="10576" y="15600"/>
                  <a:pt x="10552" y="15647"/>
                </a:cubicBezTo>
                <a:cubicBezTo>
                  <a:pt x="10516" y="15826"/>
                  <a:pt x="10469" y="16017"/>
                  <a:pt x="10409" y="16195"/>
                </a:cubicBezTo>
                <a:cubicBezTo>
                  <a:pt x="10397" y="16243"/>
                  <a:pt x="10385" y="16278"/>
                  <a:pt x="10374" y="16314"/>
                </a:cubicBezTo>
                <a:cubicBezTo>
                  <a:pt x="10374" y="16314"/>
                  <a:pt x="10374" y="16326"/>
                  <a:pt x="10374" y="16326"/>
                </a:cubicBezTo>
                <a:cubicBezTo>
                  <a:pt x="10326" y="16421"/>
                  <a:pt x="10278" y="16529"/>
                  <a:pt x="10219" y="16624"/>
                </a:cubicBezTo>
                <a:cubicBezTo>
                  <a:pt x="10159" y="16731"/>
                  <a:pt x="10124" y="16790"/>
                  <a:pt x="10076" y="16862"/>
                </a:cubicBezTo>
                <a:lnTo>
                  <a:pt x="10016" y="16945"/>
                </a:lnTo>
                <a:lnTo>
                  <a:pt x="9993" y="16981"/>
                </a:lnTo>
                <a:cubicBezTo>
                  <a:pt x="9850" y="17136"/>
                  <a:pt x="9695" y="17291"/>
                  <a:pt x="9540" y="17445"/>
                </a:cubicBezTo>
                <a:lnTo>
                  <a:pt x="9457" y="17517"/>
                </a:lnTo>
                <a:lnTo>
                  <a:pt x="9445" y="17529"/>
                </a:lnTo>
                <a:cubicBezTo>
                  <a:pt x="9362" y="17576"/>
                  <a:pt x="9290" y="17636"/>
                  <a:pt x="9219" y="17683"/>
                </a:cubicBezTo>
                <a:cubicBezTo>
                  <a:pt x="9052" y="17791"/>
                  <a:pt x="8873" y="17898"/>
                  <a:pt x="8707" y="17993"/>
                </a:cubicBezTo>
                <a:cubicBezTo>
                  <a:pt x="8623" y="18029"/>
                  <a:pt x="8540" y="18076"/>
                  <a:pt x="8457" y="18112"/>
                </a:cubicBezTo>
                <a:lnTo>
                  <a:pt x="8338" y="18172"/>
                </a:lnTo>
                <a:cubicBezTo>
                  <a:pt x="8147" y="18255"/>
                  <a:pt x="7957" y="18314"/>
                  <a:pt x="7766" y="18386"/>
                </a:cubicBezTo>
                <a:cubicBezTo>
                  <a:pt x="7373" y="18529"/>
                  <a:pt x="6980" y="18648"/>
                  <a:pt x="6575" y="18767"/>
                </a:cubicBezTo>
                <a:cubicBezTo>
                  <a:pt x="5790" y="18981"/>
                  <a:pt x="5016" y="19243"/>
                  <a:pt x="4266" y="19576"/>
                </a:cubicBezTo>
                <a:cubicBezTo>
                  <a:pt x="2837" y="20219"/>
                  <a:pt x="1349" y="21398"/>
                  <a:pt x="1027" y="23089"/>
                </a:cubicBezTo>
                <a:cubicBezTo>
                  <a:pt x="1" y="28479"/>
                  <a:pt x="6863" y="29817"/>
                  <a:pt x="11418" y="29817"/>
                </a:cubicBezTo>
                <a:cubicBezTo>
                  <a:pt x="12306" y="29817"/>
                  <a:pt x="13106" y="29766"/>
                  <a:pt x="13743" y="29685"/>
                </a:cubicBezTo>
                <a:cubicBezTo>
                  <a:pt x="14219" y="29661"/>
                  <a:pt x="14600" y="29268"/>
                  <a:pt x="14612" y="28780"/>
                </a:cubicBezTo>
                <a:cubicBezTo>
                  <a:pt x="15231" y="21505"/>
                  <a:pt x="15112" y="14171"/>
                  <a:pt x="14255" y="6920"/>
                </a:cubicBezTo>
                <a:cubicBezTo>
                  <a:pt x="14005" y="4860"/>
                  <a:pt x="13707" y="2801"/>
                  <a:pt x="13350" y="753"/>
                </a:cubicBezTo>
                <a:cubicBezTo>
                  <a:pt x="13267" y="336"/>
                  <a:pt x="12874" y="134"/>
                  <a:pt x="12517" y="98"/>
                </a:cubicBezTo>
                <a:cubicBezTo>
                  <a:pt x="11923" y="33"/>
                  <a:pt x="11327" y="1"/>
                  <a:pt x="10732"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0"/>
          <p:cNvSpPr/>
          <p:nvPr/>
        </p:nvSpPr>
        <p:spPr>
          <a:xfrm rot="1174602">
            <a:off x="8626610" y="4256590"/>
            <a:ext cx="817984" cy="1189028"/>
          </a:xfrm>
          <a:custGeom>
            <a:avLst/>
            <a:gdLst/>
            <a:ahLst/>
            <a:cxnLst/>
            <a:rect l="l" t="t" r="r" b="b"/>
            <a:pathLst>
              <a:path w="16789" h="24407" extrusionOk="0">
                <a:moveTo>
                  <a:pt x="8900" y="1"/>
                </a:moveTo>
                <a:cubicBezTo>
                  <a:pt x="8686" y="1"/>
                  <a:pt x="8472" y="81"/>
                  <a:pt x="8311" y="242"/>
                </a:cubicBezTo>
                <a:cubicBezTo>
                  <a:pt x="7168" y="1361"/>
                  <a:pt x="6132" y="2576"/>
                  <a:pt x="5215" y="3885"/>
                </a:cubicBezTo>
                <a:cubicBezTo>
                  <a:pt x="4322" y="5136"/>
                  <a:pt x="3537" y="6469"/>
                  <a:pt x="2870" y="7862"/>
                </a:cubicBezTo>
                <a:cubicBezTo>
                  <a:pt x="1489" y="10731"/>
                  <a:pt x="584" y="13803"/>
                  <a:pt x="203" y="16970"/>
                </a:cubicBezTo>
                <a:cubicBezTo>
                  <a:pt x="0" y="18756"/>
                  <a:pt x="36" y="20518"/>
                  <a:pt x="108" y="22316"/>
                </a:cubicBezTo>
                <a:cubicBezTo>
                  <a:pt x="108" y="22769"/>
                  <a:pt x="465" y="23138"/>
                  <a:pt x="917" y="23162"/>
                </a:cubicBezTo>
                <a:cubicBezTo>
                  <a:pt x="2417" y="23209"/>
                  <a:pt x="3894" y="23233"/>
                  <a:pt x="5382" y="23400"/>
                </a:cubicBezTo>
                <a:cubicBezTo>
                  <a:pt x="6835" y="23578"/>
                  <a:pt x="8263" y="23852"/>
                  <a:pt x="9668" y="24221"/>
                </a:cubicBezTo>
                <a:cubicBezTo>
                  <a:pt x="9740" y="24245"/>
                  <a:pt x="9814" y="24257"/>
                  <a:pt x="9889" y="24257"/>
                </a:cubicBezTo>
                <a:cubicBezTo>
                  <a:pt x="9963" y="24257"/>
                  <a:pt x="10037" y="24245"/>
                  <a:pt x="10109" y="24221"/>
                </a:cubicBezTo>
                <a:cubicBezTo>
                  <a:pt x="10155" y="24350"/>
                  <a:pt x="10258" y="24406"/>
                  <a:pt x="10369" y="24406"/>
                </a:cubicBezTo>
                <a:cubicBezTo>
                  <a:pt x="10544" y="24406"/>
                  <a:pt x="10737" y="24266"/>
                  <a:pt x="10752" y="24054"/>
                </a:cubicBezTo>
                <a:cubicBezTo>
                  <a:pt x="10859" y="22995"/>
                  <a:pt x="11049" y="21947"/>
                  <a:pt x="11204" y="20899"/>
                </a:cubicBezTo>
                <a:cubicBezTo>
                  <a:pt x="11359" y="19804"/>
                  <a:pt x="11585" y="18732"/>
                  <a:pt x="11871" y="17673"/>
                </a:cubicBezTo>
                <a:cubicBezTo>
                  <a:pt x="12431" y="15625"/>
                  <a:pt x="13276" y="13660"/>
                  <a:pt x="14383" y="11851"/>
                </a:cubicBezTo>
                <a:cubicBezTo>
                  <a:pt x="15002" y="10839"/>
                  <a:pt x="15705" y="9886"/>
                  <a:pt x="16491" y="9005"/>
                </a:cubicBezTo>
                <a:cubicBezTo>
                  <a:pt x="16788" y="8660"/>
                  <a:pt x="16788" y="8160"/>
                  <a:pt x="16479" y="7826"/>
                </a:cubicBezTo>
                <a:cubicBezTo>
                  <a:pt x="14193" y="5255"/>
                  <a:pt x="11823" y="2766"/>
                  <a:pt x="9490" y="242"/>
                </a:cubicBezTo>
                <a:cubicBezTo>
                  <a:pt x="9329" y="81"/>
                  <a:pt x="9115" y="1"/>
                  <a:pt x="8900"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0"/>
          <p:cNvSpPr/>
          <p:nvPr/>
        </p:nvSpPr>
        <p:spPr>
          <a:xfrm>
            <a:off x="8740508" y="130583"/>
            <a:ext cx="1036771" cy="710710"/>
          </a:xfrm>
          <a:custGeom>
            <a:avLst/>
            <a:gdLst/>
            <a:ahLst/>
            <a:cxnLst/>
            <a:rect l="l" t="t" r="r" b="b"/>
            <a:pathLst>
              <a:path w="27323" h="18730" extrusionOk="0">
                <a:moveTo>
                  <a:pt x="1697" y="1"/>
                </a:moveTo>
                <a:cubicBezTo>
                  <a:pt x="600" y="1"/>
                  <a:pt x="0" y="1268"/>
                  <a:pt x="486" y="2239"/>
                </a:cubicBezTo>
                <a:cubicBezTo>
                  <a:pt x="1891" y="4954"/>
                  <a:pt x="3344" y="7645"/>
                  <a:pt x="4856" y="10288"/>
                </a:cubicBezTo>
                <a:cubicBezTo>
                  <a:pt x="6368" y="12943"/>
                  <a:pt x="7904" y="15610"/>
                  <a:pt x="9654" y="18087"/>
                </a:cubicBezTo>
                <a:cubicBezTo>
                  <a:pt x="9933" y="18472"/>
                  <a:pt x="10370" y="18730"/>
                  <a:pt x="10809" y="18730"/>
                </a:cubicBezTo>
                <a:cubicBezTo>
                  <a:pt x="11101" y="18730"/>
                  <a:pt x="11395" y="18615"/>
                  <a:pt x="11642" y="18349"/>
                </a:cubicBezTo>
                <a:cubicBezTo>
                  <a:pt x="14179" y="15539"/>
                  <a:pt x="16976" y="12967"/>
                  <a:pt x="19643" y="10276"/>
                </a:cubicBezTo>
                <a:cubicBezTo>
                  <a:pt x="20953" y="8955"/>
                  <a:pt x="22275" y="7645"/>
                  <a:pt x="23561" y="6299"/>
                </a:cubicBezTo>
                <a:cubicBezTo>
                  <a:pt x="24239" y="5609"/>
                  <a:pt x="24894" y="4906"/>
                  <a:pt x="25525" y="4180"/>
                </a:cubicBezTo>
                <a:cubicBezTo>
                  <a:pt x="25823" y="3835"/>
                  <a:pt x="26120" y="3478"/>
                  <a:pt x="26406" y="3120"/>
                </a:cubicBezTo>
                <a:cubicBezTo>
                  <a:pt x="26847" y="2870"/>
                  <a:pt x="27121" y="2406"/>
                  <a:pt x="27133" y="1906"/>
                </a:cubicBezTo>
                <a:cubicBezTo>
                  <a:pt x="27144" y="1882"/>
                  <a:pt x="27168" y="1847"/>
                  <a:pt x="27180" y="1823"/>
                </a:cubicBezTo>
                <a:cubicBezTo>
                  <a:pt x="27323" y="1573"/>
                  <a:pt x="27204" y="1251"/>
                  <a:pt x="26942" y="1144"/>
                </a:cubicBezTo>
                <a:cubicBezTo>
                  <a:pt x="26704" y="692"/>
                  <a:pt x="26251" y="406"/>
                  <a:pt x="25739" y="394"/>
                </a:cubicBezTo>
                <a:cubicBezTo>
                  <a:pt x="19513" y="299"/>
                  <a:pt x="13286" y="203"/>
                  <a:pt x="7059" y="96"/>
                </a:cubicBezTo>
                <a:lnTo>
                  <a:pt x="1713" y="1"/>
                </a:lnTo>
                <a:cubicBezTo>
                  <a:pt x="1708" y="1"/>
                  <a:pt x="1702" y="1"/>
                  <a:pt x="16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20"/>
        <p:cNvGrpSpPr/>
        <p:nvPr/>
      </p:nvGrpSpPr>
      <p:grpSpPr>
        <a:xfrm>
          <a:off x="0" y="0"/>
          <a:ext cx="0" cy="0"/>
          <a:chOff x="0" y="0"/>
          <a:chExt cx="0" cy="0"/>
        </a:xfrm>
      </p:grpSpPr>
      <p:sp>
        <p:nvSpPr>
          <p:cNvPr id="21" name="Google Shape;21;p3"/>
          <p:cNvSpPr txBox="1">
            <a:spLocks noGrp="1"/>
          </p:cNvSpPr>
          <p:nvPr>
            <p:ph type="title" hasCustomPrompt="1"/>
          </p:nvPr>
        </p:nvSpPr>
        <p:spPr>
          <a:xfrm flipH="1">
            <a:off x="5189300" y="963000"/>
            <a:ext cx="2346900" cy="121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7500"/>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22" name="Google Shape;22;p3"/>
          <p:cNvSpPr txBox="1">
            <a:spLocks noGrp="1"/>
          </p:cNvSpPr>
          <p:nvPr>
            <p:ph type="title" idx="2"/>
          </p:nvPr>
        </p:nvSpPr>
        <p:spPr>
          <a:xfrm>
            <a:off x="4185200" y="2335900"/>
            <a:ext cx="4355100" cy="842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1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3" name="Google Shape;23;p3"/>
          <p:cNvSpPr txBox="1">
            <a:spLocks noGrp="1"/>
          </p:cNvSpPr>
          <p:nvPr>
            <p:ph type="subTitle" idx="1"/>
          </p:nvPr>
        </p:nvSpPr>
        <p:spPr>
          <a:xfrm>
            <a:off x="5059250" y="3128175"/>
            <a:ext cx="2607000" cy="66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24" name="Google Shape;24;p3"/>
          <p:cNvSpPr/>
          <p:nvPr/>
        </p:nvSpPr>
        <p:spPr>
          <a:xfrm rot="10800000">
            <a:off x="-28085" y="4110677"/>
            <a:ext cx="811997" cy="1085104"/>
          </a:xfrm>
          <a:custGeom>
            <a:avLst/>
            <a:gdLst/>
            <a:ahLst/>
            <a:cxnLst/>
            <a:rect l="l" t="t" r="r" b="b"/>
            <a:pathLst>
              <a:path w="35470" h="47400" extrusionOk="0">
                <a:moveTo>
                  <a:pt x="667" y="1"/>
                </a:moveTo>
                <a:cubicBezTo>
                  <a:pt x="0" y="6311"/>
                  <a:pt x="2727" y="12371"/>
                  <a:pt x="9252" y="16908"/>
                </a:cubicBezTo>
                <a:cubicBezTo>
                  <a:pt x="17765" y="22837"/>
                  <a:pt x="15526" y="25278"/>
                  <a:pt x="22075" y="37243"/>
                </a:cubicBezTo>
                <a:cubicBezTo>
                  <a:pt x="25265" y="43066"/>
                  <a:pt x="30707" y="45959"/>
                  <a:pt x="35469" y="47399"/>
                </a:cubicBezTo>
                <a:lnTo>
                  <a:pt x="354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155545" y="-778851"/>
            <a:ext cx="1279706" cy="1962995"/>
          </a:xfrm>
          <a:custGeom>
            <a:avLst/>
            <a:gdLst/>
            <a:ahLst/>
            <a:cxnLst/>
            <a:rect l="l" t="t" r="r" b="b"/>
            <a:pathLst>
              <a:path w="37101" h="33407" extrusionOk="0">
                <a:moveTo>
                  <a:pt x="10562" y="1"/>
                </a:moveTo>
                <a:cubicBezTo>
                  <a:pt x="8319" y="1"/>
                  <a:pt x="6077" y="89"/>
                  <a:pt x="3882" y="474"/>
                </a:cubicBezTo>
                <a:cubicBezTo>
                  <a:pt x="2585" y="701"/>
                  <a:pt x="1299" y="1224"/>
                  <a:pt x="537" y="2391"/>
                </a:cubicBezTo>
                <a:cubicBezTo>
                  <a:pt x="168" y="2951"/>
                  <a:pt x="1" y="3618"/>
                  <a:pt x="60" y="4296"/>
                </a:cubicBezTo>
                <a:cubicBezTo>
                  <a:pt x="144" y="4987"/>
                  <a:pt x="406" y="5654"/>
                  <a:pt x="834" y="6213"/>
                </a:cubicBezTo>
                <a:cubicBezTo>
                  <a:pt x="2394" y="8321"/>
                  <a:pt x="5168" y="8797"/>
                  <a:pt x="7561" y="8892"/>
                </a:cubicBezTo>
                <a:cubicBezTo>
                  <a:pt x="8315" y="8925"/>
                  <a:pt x="9073" y="8933"/>
                  <a:pt x="9833" y="8933"/>
                </a:cubicBezTo>
                <a:cubicBezTo>
                  <a:pt x="10440" y="8933"/>
                  <a:pt x="11049" y="8928"/>
                  <a:pt x="11657" y="8928"/>
                </a:cubicBezTo>
                <a:cubicBezTo>
                  <a:pt x="13122" y="8928"/>
                  <a:pt x="14586" y="8928"/>
                  <a:pt x="16051" y="8940"/>
                </a:cubicBezTo>
                <a:cubicBezTo>
                  <a:pt x="16717" y="8940"/>
                  <a:pt x="17372" y="8964"/>
                  <a:pt x="18027" y="9035"/>
                </a:cubicBezTo>
                <a:lnTo>
                  <a:pt x="18265" y="9059"/>
                </a:lnTo>
                <a:lnTo>
                  <a:pt x="18325" y="9071"/>
                </a:lnTo>
                <a:lnTo>
                  <a:pt x="18396" y="9071"/>
                </a:lnTo>
                <a:cubicBezTo>
                  <a:pt x="18563" y="9106"/>
                  <a:pt x="18718" y="9130"/>
                  <a:pt x="18884" y="9166"/>
                </a:cubicBezTo>
                <a:cubicBezTo>
                  <a:pt x="19194" y="9237"/>
                  <a:pt x="19503" y="9321"/>
                  <a:pt x="19801" y="9428"/>
                </a:cubicBezTo>
                <a:lnTo>
                  <a:pt x="20015" y="9511"/>
                </a:lnTo>
                <a:lnTo>
                  <a:pt x="20051" y="9535"/>
                </a:lnTo>
                <a:lnTo>
                  <a:pt x="20146" y="9571"/>
                </a:lnTo>
                <a:cubicBezTo>
                  <a:pt x="20289" y="9642"/>
                  <a:pt x="20432" y="9714"/>
                  <a:pt x="20575" y="9797"/>
                </a:cubicBezTo>
                <a:cubicBezTo>
                  <a:pt x="20813" y="9940"/>
                  <a:pt x="21027" y="10118"/>
                  <a:pt x="21206" y="10321"/>
                </a:cubicBezTo>
                <a:cubicBezTo>
                  <a:pt x="21254" y="10380"/>
                  <a:pt x="21301" y="10428"/>
                  <a:pt x="21349" y="10488"/>
                </a:cubicBezTo>
                <a:cubicBezTo>
                  <a:pt x="21349" y="10499"/>
                  <a:pt x="21361" y="10499"/>
                  <a:pt x="21361" y="10511"/>
                </a:cubicBezTo>
                <a:lnTo>
                  <a:pt x="21408" y="10583"/>
                </a:lnTo>
                <a:cubicBezTo>
                  <a:pt x="21456" y="10642"/>
                  <a:pt x="21492" y="10702"/>
                  <a:pt x="21527" y="10761"/>
                </a:cubicBezTo>
                <a:cubicBezTo>
                  <a:pt x="21539" y="10785"/>
                  <a:pt x="21551" y="10821"/>
                  <a:pt x="21563" y="10845"/>
                </a:cubicBezTo>
                <a:lnTo>
                  <a:pt x="21611" y="10928"/>
                </a:lnTo>
                <a:cubicBezTo>
                  <a:pt x="21611" y="10940"/>
                  <a:pt x="21623" y="10952"/>
                  <a:pt x="21623" y="10964"/>
                </a:cubicBezTo>
                <a:cubicBezTo>
                  <a:pt x="21635" y="10999"/>
                  <a:pt x="21647" y="11035"/>
                  <a:pt x="21658" y="11071"/>
                </a:cubicBezTo>
                <a:cubicBezTo>
                  <a:pt x="21682" y="11142"/>
                  <a:pt x="21682" y="11202"/>
                  <a:pt x="21706" y="11273"/>
                </a:cubicBezTo>
                <a:lnTo>
                  <a:pt x="21706" y="11357"/>
                </a:lnTo>
                <a:cubicBezTo>
                  <a:pt x="21706" y="11416"/>
                  <a:pt x="21706" y="11488"/>
                  <a:pt x="21706" y="11547"/>
                </a:cubicBezTo>
                <a:cubicBezTo>
                  <a:pt x="21706" y="11547"/>
                  <a:pt x="21682" y="11654"/>
                  <a:pt x="21670" y="11690"/>
                </a:cubicBezTo>
                <a:cubicBezTo>
                  <a:pt x="21670" y="11714"/>
                  <a:pt x="21635" y="11809"/>
                  <a:pt x="21635" y="11821"/>
                </a:cubicBezTo>
                <a:cubicBezTo>
                  <a:pt x="21599" y="11881"/>
                  <a:pt x="21575" y="11940"/>
                  <a:pt x="21539" y="11988"/>
                </a:cubicBezTo>
                <a:cubicBezTo>
                  <a:pt x="21516" y="12023"/>
                  <a:pt x="21492" y="12059"/>
                  <a:pt x="21468" y="12095"/>
                </a:cubicBezTo>
                <a:lnTo>
                  <a:pt x="21456" y="12119"/>
                </a:lnTo>
                <a:cubicBezTo>
                  <a:pt x="21361" y="12226"/>
                  <a:pt x="21266" y="12333"/>
                  <a:pt x="21158" y="12428"/>
                </a:cubicBezTo>
                <a:lnTo>
                  <a:pt x="21099" y="12476"/>
                </a:lnTo>
                <a:lnTo>
                  <a:pt x="21063" y="12500"/>
                </a:lnTo>
                <a:cubicBezTo>
                  <a:pt x="21004" y="12547"/>
                  <a:pt x="20932" y="12595"/>
                  <a:pt x="20873" y="12643"/>
                </a:cubicBezTo>
                <a:cubicBezTo>
                  <a:pt x="20754" y="12714"/>
                  <a:pt x="20634" y="12785"/>
                  <a:pt x="20504" y="12845"/>
                </a:cubicBezTo>
                <a:lnTo>
                  <a:pt x="20420" y="12881"/>
                </a:lnTo>
                <a:lnTo>
                  <a:pt x="20384" y="12893"/>
                </a:lnTo>
                <a:cubicBezTo>
                  <a:pt x="20313" y="12928"/>
                  <a:pt x="20242" y="12952"/>
                  <a:pt x="20158" y="12976"/>
                </a:cubicBezTo>
                <a:cubicBezTo>
                  <a:pt x="19884" y="13071"/>
                  <a:pt x="19611" y="13143"/>
                  <a:pt x="19325" y="13190"/>
                </a:cubicBezTo>
                <a:lnTo>
                  <a:pt x="19218" y="13190"/>
                </a:lnTo>
                <a:cubicBezTo>
                  <a:pt x="19146" y="13202"/>
                  <a:pt x="19063" y="13214"/>
                  <a:pt x="19003" y="13214"/>
                </a:cubicBezTo>
                <a:cubicBezTo>
                  <a:pt x="18849" y="13238"/>
                  <a:pt x="18694" y="13238"/>
                  <a:pt x="18539" y="13250"/>
                </a:cubicBezTo>
                <a:cubicBezTo>
                  <a:pt x="18329" y="13258"/>
                  <a:pt x="18118" y="13267"/>
                  <a:pt x="17908" y="13267"/>
                </a:cubicBezTo>
                <a:cubicBezTo>
                  <a:pt x="17820" y="13267"/>
                  <a:pt x="17733" y="13265"/>
                  <a:pt x="17646" y="13262"/>
                </a:cubicBezTo>
                <a:cubicBezTo>
                  <a:pt x="17113" y="13262"/>
                  <a:pt x="16579" y="13246"/>
                  <a:pt x="16040" y="13246"/>
                </a:cubicBezTo>
                <a:cubicBezTo>
                  <a:pt x="15905" y="13246"/>
                  <a:pt x="15770" y="13247"/>
                  <a:pt x="15634" y="13250"/>
                </a:cubicBezTo>
                <a:cubicBezTo>
                  <a:pt x="14122" y="13274"/>
                  <a:pt x="12610" y="13393"/>
                  <a:pt x="11109" y="13607"/>
                </a:cubicBezTo>
                <a:cubicBezTo>
                  <a:pt x="10002" y="13762"/>
                  <a:pt x="8788" y="14059"/>
                  <a:pt x="8133" y="15095"/>
                </a:cubicBezTo>
                <a:cubicBezTo>
                  <a:pt x="7371" y="16286"/>
                  <a:pt x="7954" y="17762"/>
                  <a:pt x="8871" y="18643"/>
                </a:cubicBezTo>
                <a:cubicBezTo>
                  <a:pt x="9800" y="19560"/>
                  <a:pt x="11098" y="20036"/>
                  <a:pt x="12336" y="20239"/>
                </a:cubicBezTo>
                <a:cubicBezTo>
                  <a:pt x="13129" y="20370"/>
                  <a:pt x="13927" y="20416"/>
                  <a:pt x="14724" y="20416"/>
                </a:cubicBezTo>
                <a:cubicBezTo>
                  <a:pt x="15231" y="20416"/>
                  <a:pt x="15737" y="20397"/>
                  <a:pt x="16241" y="20370"/>
                </a:cubicBezTo>
                <a:cubicBezTo>
                  <a:pt x="17477" y="20318"/>
                  <a:pt x="18712" y="20258"/>
                  <a:pt x="19940" y="20258"/>
                </a:cubicBezTo>
                <a:cubicBezTo>
                  <a:pt x="20132" y="20258"/>
                  <a:pt x="20324" y="20259"/>
                  <a:pt x="20515" y="20263"/>
                </a:cubicBezTo>
                <a:cubicBezTo>
                  <a:pt x="22004" y="20286"/>
                  <a:pt x="23492" y="20382"/>
                  <a:pt x="24980" y="20536"/>
                </a:cubicBezTo>
                <a:lnTo>
                  <a:pt x="25516" y="20596"/>
                </a:lnTo>
                <a:lnTo>
                  <a:pt x="25695" y="20608"/>
                </a:lnTo>
                <a:lnTo>
                  <a:pt x="25814" y="20632"/>
                </a:lnTo>
                <a:cubicBezTo>
                  <a:pt x="26064" y="20667"/>
                  <a:pt x="26314" y="20727"/>
                  <a:pt x="26552" y="20798"/>
                </a:cubicBezTo>
                <a:cubicBezTo>
                  <a:pt x="26671" y="20834"/>
                  <a:pt x="26790" y="20882"/>
                  <a:pt x="26897" y="20917"/>
                </a:cubicBezTo>
                <a:lnTo>
                  <a:pt x="26933" y="20941"/>
                </a:lnTo>
                <a:lnTo>
                  <a:pt x="26969" y="20953"/>
                </a:lnTo>
                <a:cubicBezTo>
                  <a:pt x="27028" y="20977"/>
                  <a:pt x="27088" y="21013"/>
                  <a:pt x="27147" y="21036"/>
                </a:cubicBezTo>
                <a:cubicBezTo>
                  <a:pt x="27242" y="21096"/>
                  <a:pt x="27326" y="21167"/>
                  <a:pt x="27421" y="21227"/>
                </a:cubicBezTo>
                <a:cubicBezTo>
                  <a:pt x="27433" y="21239"/>
                  <a:pt x="27457" y="21251"/>
                  <a:pt x="27469" y="21275"/>
                </a:cubicBezTo>
                <a:cubicBezTo>
                  <a:pt x="27516" y="21310"/>
                  <a:pt x="27564" y="21358"/>
                  <a:pt x="27600" y="21406"/>
                </a:cubicBezTo>
                <a:lnTo>
                  <a:pt x="27623" y="21429"/>
                </a:lnTo>
                <a:cubicBezTo>
                  <a:pt x="27623" y="21429"/>
                  <a:pt x="27635" y="21441"/>
                  <a:pt x="27635" y="21453"/>
                </a:cubicBezTo>
                <a:cubicBezTo>
                  <a:pt x="27671" y="21501"/>
                  <a:pt x="27695" y="21548"/>
                  <a:pt x="27719" y="21596"/>
                </a:cubicBezTo>
                <a:lnTo>
                  <a:pt x="27754" y="21656"/>
                </a:lnTo>
                <a:cubicBezTo>
                  <a:pt x="27766" y="21715"/>
                  <a:pt x="27778" y="21787"/>
                  <a:pt x="27802" y="21846"/>
                </a:cubicBezTo>
                <a:cubicBezTo>
                  <a:pt x="27802" y="21870"/>
                  <a:pt x="27814" y="21929"/>
                  <a:pt x="27814" y="21953"/>
                </a:cubicBezTo>
                <a:cubicBezTo>
                  <a:pt x="27814" y="21977"/>
                  <a:pt x="27814" y="22120"/>
                  <a:pt x="27814" y="22120"/>
                </a:cubicBezTo>
                <a:cubicBezTo>
                  <a:pt x="27814" y="22168"/>
                  <a:pt x="27802" y="22227"/>
                  <a:pt x="27790" y="22275"/>
                </a:cubicBezTo>
                <a:cubicBezTo>
                  <a:pt x="27778" y="22322"/>
                  <a:pt x="27766" y="22346"/>
                  <a:pt x="27754" y="22394"/>
                </a:cubicBezTo>
                <a:lnTo>
                  <a:pt x="27754" y="22418"/>
                </a:lnTo>
                <a:lnTo>
                  <a:pt x="27754" y="22441"/>
                </a:lnTo>
                <a:cubicBezTo>
                  <a:pt x="27719" y="22501"/>
                  <a:pt x="27695" y="22572"/>
                  <a:pt x="27659" y="22632"/>
                </a:cubicBezTo>
                <a:cubicBezTo>
                  <a:pt x="27635" y="22656"/>
                  <a:pt x="27623" y="22679"/>
                  <a:pt x="27612" y="22715"/>
                </a:cubicBezTo>
                <a:lnTo>
                  <a:pt x="27564" y="22787"/>
                </a:lnTo>
                <a:cubicBezTo>
                  <a:pt x="27481" y="22882"/>
                  <a:pt x="27385" y="22977"/>
                  <a:pt x="27290" y="23072"/>
                </a:cubicBezTo>
                <a:lnTo>
                  <a:pt x="27254" y="23108"/>
                </a:lnTo>
                <a:cubicBezTo>
                  <a:pt x="27231" y="23120"/>
                  <a:pt x="27207" y="23132"/>
                  <a:pt x="27183" y="23156"/>
                </a:cubicBezTo>
                <a:cubicBezTo>
                  <a:pt x="27123" y="23191"/>
                  <a:pt x="27064" y="23239"/>
                  <a:pt x="26992" y="23275"/>
                </a:cubicBezTo>
                <a:cubicBezTo>
                  <a:pt x="26933" y="23311"/>
                  <a:pt x="26861" y="23346"/>
                  <a:pt x="26802" y="23382"/>
                </a:cubicBezTo>
                <a:lnTo>
                  <a:pt x="26730" y="23418"/>
                </a:lnTo>
                <a:lnTo>
                  <a:pt x="26647" y="23453"/>
                </a:lnTo>
                <a:cubicBezTo>
                  <a:pt x="26349" y="23561"/>
                  <a:pt x="26040" y="23644"/>
                  <a:pt x="25730" y="23692"/>
                </a:cubicBezTo>
                <a:lnTo>
                  <a:pt x="25516" y="23727"/>
                </a:lnTo>
                <a:lnTo>
                  <a:pt x="25433" y="23739"/>
                </a:lnTo>
                <a:lnTo>
                  <a:pt x="25409" y="23739"/>
                </a:lnTo>
                <a:cubicBezTo>
                  <a:pt x="25242" y="23763"/>
                  <a:pt x="25076" y="23787"/>
                  <a:pt x="24921" y="23799"/>
                </a:cubicBezTo>
                <a:cubicBezTo>
                  <a:pt x="24325" y="23858"/>
                  <a:pt x="23718" y="23870"/>
                  <a:pt x="23123" y="23906"/>
                </a:cubicBezTo>
                <a:cubicBezTo>
                  <a:pt x="21932" y="23965"/>
                  <a:pt x="20682" y="24037"/>
                  <a:pt x="19551" y="24489"/>
                </a:cubicBezTo>
                <a:cubicBezTo>
                  <a:pt x="18348" y="24965"/>
                  <a:pt x="17051" y="25894"/>
                  <a:pt x="17003" y="27371"/>
                </a:cubicBezTo>
                <a:cubicBezTo>
                  <a:pt x="16944" y="28740"/>
                  <a:pt x="18039" y="29883"/>
                  <a:pt x="19063" y="30550"/>
                </a:cubicBezTo>
                <a:cubicBezTo>
                  <a:pt x="20194" y="31300"/>
                  <a:pt x="21516" y="31764"/>
                  <a:pt x="22801" y="32097"/>
                </a:cubicBezTo>
                <a:cubicBezTo>
                  <a:pt x="25564" y="32812"/>
                  <a:pt x="28409" y="32800"/>
                  <a:pt x="31231" y="32871"/>
                </a:cubicBezTo>
                <a:cubicBezTo>
                  <a:pt x="32660" y="32907"/>
                  <a:pt x="34089" y="32966"/>
                  <a:pt x="35505" y="33133"/>
                </a:cubicBezTo>
                <a:lnTo>
                  <a:pt x="35624" y="33133"/>
                </a:lnTo>
                <a:cubicBezTo>
                  <a:pt x="35744" y="33300"/>
                  <a:pt x="35922" y="33407"/>
                  <a:pt x="36125" y="33407"/>
                </a:cubicBezTo>
                <a:cubicBezTo>
                  <a:pt x="36470" y="33395"/>
                  <a:pt x="36744" y="33109"/>
                  <a:pt x="36744" y="32764"/>
                </a:cubicBezTo>
                <a:cubicBezTo>
                  <a:pt x="36910" y="29645"/>
                  <a:pt x="37017" y="26513"/>
                  <a:pt x="37053" y="23382"/>
                </a:cubicBezTo>
                <a:cubicBezTo>
                  <a:pt x="37101" y="20263"/>
                  <a:pt x="37077" y="17131"/>
                  <a:pt x="36994" y="14012"/>
                </a:cubicBezTo>
                <a:cubicBezTo>
                  <a:pt x="36910" y="10892"/>
                  <a:pt x="36756" y="7785"/>
                  <a:pt x="36541" y="4677"/>
                </a:cubicBezTo>
                <a:cubicBezTo>
                  <a:pt x="36494" y="3891"/>
                  <a:pt x="36434" y="3106"/>
                  <a:pt x="36375" y="2320"/>
                </a:cubicBezTo>
                <a:cubicBezTo>
                  <a:pt x="36351" y="1951"/>
                  <a:pt x="36327" y="1546"/>
                  <a:pt x="36125" y="1224"/>
                </a:cubicBezTo>
                <a:cubicBezTo>
                  <a:pt x="35922" y="915"/>
                  <a:pt x="35589" y="701"/>
                  <a:pt x="35220" y="653"/>
                </a:cubicBezTo>
                <a:cubicBezTo>
                  <a:pt x="34862" y="605"/>
                  <a:pt x="34505" y="582"/>
                  <a:pt x="34148" y="582"/>
                </a:cubicBezTo>
                <a:lnTo>
                  <a:pt x="33029" y="558"/>
                </a:lnTo>
                <a:lnTo>
                  <a:pt x="30755" y="498"/>
                </a:lnTo>
                <a:lnTo>
                  <a:pt x="21766" y="260"/>
                </a:lnTo>
                <a:cubicBezTo>
                  <a:pt x="18765" y="177"/>
                  <a:pt x="15777" y="81"/>
                  <a:pt x="12776" y="22"/>
                </a:cubicBezTo>
                <a:cubicBezTo>
                  <a:pt x="12039" y="10"/>
                  <a:pt x="11301" y="1"/>
                  <a:pt x="10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rot="-5400000">
            <a:off x="131176" y="-1142573"/>
            <a:ext cx="1522832" cy="1972985"/>
          </a:xfrm>
          <a:custGeom>
            <a:avLst/>
            <a:gdLst/>
            <a:ahLst/>
            <a:cxnLst/>
            <a:rect l="l" t="t" r="r" b="b"/>
            <a:pathLst>
              <a:path w="34327" h="33577" fill="none" extrusionOk="0">
                <a:moveTo>
                  <a:pt x="33779" y="33576"/>
                </a:moveTo>
                <a:cubicBezTo>
                  <a:pt x="26635" y="33552"/>
                  <a:pt x="19063" y="32933"/>
                  <a:pt x="12062" y="31445"/>
                </a:cubicBezTo>
                <a:cubicBezTo>
                  <a:pt x="10538" y="31112"/>
                  <a:pt x="9014" y="30552"/>
                  <a:pt x="7871" y="29445"/>
                </a:cubicBezTo>
                <a:cubicBezTo>
                  <a:pt x="5716" y="27385"/>
                  <a:pt x="5942" y="24599"/>
                  <a:pt x="8133" y="22682"/>
                </a:cubicBezTo>
                <a:cubicBezTo>
                  <a:pt x="10478" y="20658"/>
                  <a:pt x="14324" y="20849"/>
                  <a:pt x="16193" y="18193"/>
                </a:cubicBezTo>
                <a:cubicBezTo>
                  <a:pt x="19110" y="14050"/>
                  <a:pt x="14396" y="10859"/>
                  <a:pt x="10955" y="10062"/>
                </a:cubicBezTo>
                <a:cubicBezTo>
                  <a:pt x="8085" y="9395"/>
                  <a:pt x="156" y="10502"/>
                  <a:pt x="72" y="5585"/>
                </a:cubicBezTo>
                <a:cubicBezTo>
                  <a:pt x="1" y="1572"/>
                  <a:pt x="4859" y="977"/>
                  <a:pt x="7621" y="870"/>
                </a:cubicBezTo>
                <a:lnTo>
                  <a:pt x="34327" y="1"/>
                </a:lnTo>
              </a:path>
            </a:pathLst>
          </a:custGeom>
          <a:no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a:off x="8387517" y="4408984"/>
            <a:ext cx="796296" cy="943676"/>
          </a:xfrm>
          <a:custGeom>
            <a:avLst/>
            <a:gdLst/>
            <a:ahLst/>
            <a:cxnLst/>
            <a:rect l="l" t="t" r="r" b="b"/>
            <a:pathLst>
              <a:path w="21932" h="25993" extrusionOk="0">
                <a:moveTo>
                  <a:pt x="1831" y="0"/>
                </a:moveTo>
                <a:cubicBezTo>
                  <a:pt x="1681" y="0"/>
                  <a:pt x="1532" y="30"/>
                  <a:pt x="1405" y="85"/>
                </a:cubicBezTo>
                <a:cubicBezTo>
                  <a:pt x="1012" y="263"/>
                  <a:pt x="762" y="656"/>
                  <a:pt x="762" y="1085"/>
                </a:cubicBezTo>
                <a:cubicBezTo>
                  <a:pt x="453" y="7264"/>
                  <a:pt x="226" y="13444"/>
                  <a:pt x="95" y="19623"/>
                </a:cubicBezTo>
                <a:cubicBezTo>
                  <a:pt x="60" y="21385"/>
                  <a:pt x="24" y="23135"/>
                  <a:pt x="0" y="24897"/>
                </a:cubicBezTo>
                <a:cubicBezTo>
                  <a:pt x="0" y="25481"/>
                  <a:pt x="464" y="25969"/>
                  <a:pt x="1060" y="25993"/>
                </a:cubicBezTo>
                <a:cubicBezTo>
                  <a:pt x="1512" y="25993"/>
                  <a:pt x="1953" y="25957"/>
                  <a:pt x="2405" y="25921"/>
                </a:cubicBezTo>
                <a:cubicBezTo>
                  <a:pt x="2584" y="25898"/>
                  <a:pt x="2762" y="25838"/>
                  <a:pt x="2917" y="25743"/>
                </a:cubicBezTo>
                <a:cubicBezTo>
                  <a:pt x="7477" y="25659"/>
                  <a:pt x="12037" y="25505"/>
                  <a:pt x="16597" y="25374"/>
                </a:cubicBezTo>
                <a:lnTo>
                  <a:pt x="20610" y="25267"/>
                </a:lnTo>
                <a:cubicBezTo>
                  <a:pt x="21562" y="25243"/>
                  <a:pt x="21931" y="24112"/>
                  <a:pt x="21348" y="23397"/>
                </a:cubicBezTo>
                <a:lnTo>
                  <a:pt x="6727" y="5431"/>
                </a:lnTo>
                <a:cubicBezTo>
                  <a:pt x="5334" y="3728"/>
                  <a:pt x="3941" y="2014"/>
                  <a:pt x="2560" y="311"/>
                </a:cubicBezTo>
                <a:cubicBezTo>
                  <a:pt x="2384" y="96"/>
                  <a:pt x="2104" y="0"/>
                  <a:pt x="18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rot="10800000">
            <a:off x="7234608" y="4472844"/>
            <a:ext cx="1963038" cy="1150614"/>
          </a:xfrm>
          <a:custGeom>
            <a:avLst/>
            <a:gdLst/>
            <a:ahLst/>
            <a:cxnLst/>
            <a:rect l="l" t="t" r="r" b="b"/>
            <a:pathLst>
              <a:path w="54067" h="31693" extrusionOk="0">
                <a:moveTo>
                  <a:pt x="9961" y="1"/>
                </a:moveTo>
                <a:cubicBezTo>
                  <a:pt x="8514" y="1"/>
                  <a:pt x="7066" y="7"/>
                  <a:pt x="5620" y="19"/>
                </a:cubicBezTo>
                <a:cubicBezTo>
                  <a:pt x="4274" y="31"/>
                  <a:pt x="2941" y="102"/>
                  <a:pt x="1596" y="186"/>
                </a:cubicBezTo>
                <a:cubicBezTo>
                  <a:pt x="1262" y="210"/>
                  <a:pt x="953" y="412"/>
                  <a:pt x="810" y="722"/>
                </a:cubicBezTo>
                <a:cubicBezTo>
                  <a:pt x="655" y="769"/>
                  <a:pt x="512" y="864"/>
                  <a:pt x="405" y="984"/>
                </a:cubicBezTo>
                <a:cubicBezTo>
                  <a:pt x="0" y="1424"/>
                  <a:pt x="0" y="2091"/>
                  <a:pt x="405" y="2531"/>
                </a:cubicBezTo>
                <a:cubicBezTo>
                  <a:pt x="4108" y="6568"/>
                  <a:pt x="7787" y="10616"/>
                  <a:pt x="11382" y="14747"/>
                </a:cubicBezTo>
                <a:cubicBezTo>
                  <a:pt x="14978" y="18879"/>
                  <a:pt x="18491" y="23046"/>
                  <a:pt x="21908" y="27320"/>
                </a:cubicBezTo>
                <a:cubicBezTo>
                  <a:pt x="22765" y="28392"/>
                  <a:pt x="23610" y="29463"/>
                  <a:pt x="24467" y="30547"/>
                </a:cubicBezTo>
                <a:cubicBezTo>
                  <a:pt x="24908" y="31106"/>
                  <a:pt x="25444" y="31559"/>
                  <a:pt x="26158" y="31654"/>
                </a:cubicBezTo>
                <a:cubicBezTo>
                  <a:pt x="26348" y="31682"/>
                  <a:pt x="26540" y="31692"/>
                  <a:pt x="26734" y="31692"/>
                </a:cubicBezTo>
                <a:cubicBezTo>
                  <a:pt x="27209" y="31692"/>
                  <a:pt x="27690" y="31628"/>
                  <a:pt x="28146" y="31594"/>
                </a:cubicBezTo>
                <a:cubicBezTo>
                  <a:pt x="30885" y="31416"/>
                  <a:pt x="33623" y="31190"/>
                  <a:pt x="36338" y="30690"/>
                </a:cubicBezTo>
                <a:cubicBezTo>
                  <a:pt x="38755" y="30249"/>
                  <a:pt x="41267" y="29499"/>
                  <a:pt x="43029" y="27606"/>
                </a:cubicBezTo>
                <a:cubicBezTo>
                  <a:pt x="44744" y="25748"/>
                  <a:pt x="45613" y="22653"/>
                  <a:pt x="43613" y="20641"/>
                </a:cubicBezTo>
                <a:cubicBezTo>
                  <a:pt x="42720" y="19748"/>
                  <a:pt x="41529" y="19295"/>
                  <a:pt x="40327" y="19129"/>
                </a:cubicBezTo>
                <a:cubicBezTo>
                  <a:pt x="38969" y="18926"/>
                  <a:pt x="37588" y="18902"/>
                  <a:pt x="36219" y="18831"/>
                </a:cubicBezTo>
                <a:cubicBezTo>
                  <a:pt x="35564" y="18783"/>
                  <a:pt x="34921" y="18771"/>
                  <a:pt x="34278" y="18712"/>
                </a:cubicBezTo>
                <a:lnTo>
                  <a:pt x="34108" y="18694"/>
                </a:lnTo>
                <a:lnTo>
                  <a:pt x="34108" y="18694"/>
                </a:lnTo>
                <a:cubicBezTo>
                  <a:pt x="34114" y="18695"/>
                  <a:pt x="34116" y="18696"/>
                  <a:pt x="34114" y="18696"/>
                </a:cubicBezTo>
                <a:cubicBezTo>
                  <a:pt x="34110" y="18696"/>
                  <a:pt x="34094" y="18694"/>
                  <a:pt x="34060" y="18689"/>
                </a:cubicBezTo>
                <a:lnTo>
                  <a:pt x="34060" y="18689"/>
                </a:lnTo>
                <a:lnTo>
                  <a:pt x="34108" y="18694"/>
                </a:lnTo>
                <a:lnTo>
                  <a:pt x="34108" y="18694"/>
                </a:lnTo>
                <a:cubicBezTo>
                  <a:pt x="34097" y="18692"/>
                  <a:pt x="34073" y="18688"/>
                  <a:pt x="34055" y="18688"/>
                </a:cubicBezTo>
                <a:lnTo>
                  <a:pt x="34055" y="18688"/>
                </a:lnTo>
                <a:cubicBezTo>
                  <a:pt x="34056" y="18688"/>
                  <a:pt x="34058" y="18689"/>
                  <a:pt x="34060" y="18689"/>
                </a:cubicBezTo>
                <a:lnTo>
                  <a:pt x="34060" y="18689"/>
                </a:lnTo>
                <a:lnTo>
                  <a:pt x="34052" y="18688"/>
                </a:lnTo>
                <a:cubicBezTo>
                  <a:pt x="34053" y="18688"/>
                  <a:pt x="34054" y="18688"/>
                  <a:pt x="34055" y="18688"/>
                </a:cubicBezTo>
                <a:lnTo>
                  <a:pt x="34055" y="18688"/>
                </a:lnTo>
                <a:cubicBezTo>
                  <a:pt x="34036" y="18685"/>
                  <a:pt x="34011" y="18681"/>
                  <a:pt x="33981" y="18676"/>
                </a:cubicBezTo>
                <a:cubicBezTo>
                  <a:pt x="33850" y="18652"/>
                  <a:pt x="33719" y="18617"/>
                  <a:pt x="33588" y="18581"/>
                </a:cubicBezTo>
                <a:cubicBezTo>
                  <a:pt x="33338" y="18533"/>
                  <a:pt x="33099" y="18426"/>
                  <a:pt x="32885" y="18283"/>
                </a:cubicBezTo>
                <a:cubicBezTo>
                  <a:pt x="32873" y="18271"/>
                  <a:pt x="32838" y="18248"/>
                  <a:pt x="32826" y="18224"/>
                </a:cubicBezTo>
                <a:cubicBezTo>
                  <a:pt x="32802" y="18212"/>
                  <a:pt x="32778" y="18188"/>
                  <a:pt x="32754" y="18164"/>
                </a:cubicBezTo>
                <a:cubicBezTo>
                  <a:pt x="32707" y="18117"/>
                  <a:pt x="32659" y="18069"/>
                  <a:pt x="32611" y="18009"/>
                </a:cubicBezTo>
                <a:cubicBezTo>
                  <a:pt x="32611" y="18009"/>
                  <a:pt x="32611" y="18009"/>
                  <a:pt x="32599" y="17998"/>
                </a:cubicBezTo>
                <a:cubicBezTo>
                  <a:pt x="32552" y="17914"/>
                  <a:pt x="32504" y="17831"/>
                  <a:pt x="32457" y="17748"/>
                </a:cubicBezTo>
                <a:cubicBezTo>
                  <a:pt x="32457" y="17724"/>
                  <a:pt x="32445" y="17700"/>
                  <a:pt x="32445" y="17676"/>
                </a:cubicBezTo>
                <a:cubicBezTo>
                  <a:pt x="32433" y="17640"/>
                  <a:pt x="32433" y="17617"/>
                  <a:pt x="32421" y="17593"/>
                </a:cubicBezTo>
                <a:lnTo>
                  <a:pt x="32421" y="17497"/>
                </a:lnTo>
                <a:cubicBezTo>
                  <a:pt x="32421" y="17486"/>
                  <a:pt x="32421" y="17474"/>
                  <a:pt x="32421" y="17474"/>
                </a:cubicBezTo>
                <a:lnTo>
                  <a:pt x="32457" y="17355"/>
                </a:lnTo>
                <a:cubicBezTo>
                  <a:pt x="32468" y="17331"/>
                  <a:pt x="32480" y="17307"/>
                  <a:pt x="32492" y="17295"/>
                </a:cubicBezTo>
                <a:cubicBezTo>
                  <a:pt x="32516" y="17247"/>
                  <a:pt x="32540" y="17212"/>
                  <a:pt x="32564" y="17164"/>
                </a:cubicBezTo>
                <a:lnTo>
                  <a:pt x="32599" y="17128"/>
                </a:lnTo>
                <a:cubicBezTo>
                  <a:pt x="32659" y="17081"/>
                  <a:pt x="32730" y="17021"/>
                  <a:pt x="32790" y="16962"/>
                </a:cubicBezTo>
                <a:cubicBezTo>
                  <a:pt x="32861" y="16914"/>
                  <a:pt x="32944" y="16867"/>
                  <a:pt x="33026" y="16820"/>
                </a:cubicBezTo>
                <a:lnTo>
                  <a:pt x="33026" y="16820"/>
                </a:lnTo>
                <a:cubicBezTo>
                  <a:pt x="33031" y="16819"/>
                  <a:pt x="33244" y="16724"/>
                  <a:pt x="33278" y="16724"/>
                </a:cubicBezTo>
                <a:cubicBezTo>
                  <a:pt x="33507" y="16651"/>
                  <a:pt x="33746" y="16614"/>
                  <a:pt x="33985" y="16614"/>
                </a:cubicBezTo>
                <a:cubicBezTo>
                  <a:pt x="34019" y="16614"/>
                  <a:pt x="34053" y="16615"/>
                  <a:pt x="34088" y="16616"/>
                </a:cubicBezTo>
                <a:cubicBezTo>
                  <a:pt x="34145" y="16615"/>
                  <a:pt x="34203" y="16615"/>
                  <a:pt x="34260" y="16615"/>
                </a:cubicBezTo>
                <a:cubicBezTo>
                  <a:pt x="34848" y="16615"/>
                  <a:pt x="35443" y="16666"/>
                  <a:pt x="36028" y="16688"/>
                </a:cubicBezTo>
                <a:cubicBezTo>
                  <a:pt x="36745" y="16719"/>
                  <a:pt x="37465" y="16734"/>
                  <a:pt x="38186" y="16734"/>
                </a:cubicBezTo>
                <a:cubicBezTo>
                  <a:pt x="38831" y="16734"/>
                  <a:pt x="39478" y="16722"/>
                  <a:pt x="40124" y="16700"/>
                </a:cubicBezTo>
                <a:cubicBezTo>
                  <a:pt x="41481" y="16664"/>
                  <a:pt x="42839" y="16569"/>
                  <a:pt x="44196" y="16414"/>
                </a:cubicBezTo>
                <a:cubicBezTo>
                  <a:pt x="45482" y="16295"/>
                  <a:pt x="46756" y="16069"/>
                  <a:pt x="48006" y="15759"/>
                </a:cubicBezTo>
                <a:cubicBezTo>
                  <a:pt x="51209" y="14878"/>
                  <a:pt x="54066" y="11854"/>
                  <a:pt x="53924" y="8103"/>
                </a:cubicBezTo>
                <a:cubicBezTo>
                  <a:pt x="53757" y="4186"/>
                  <a:pt x="50435" y="995"/>
                  <a:pt x="46851" y="769"/>
                </a:cubicBezTo>
                <a:cubicBezTo>
                  <a:pt x="44148" y="614"/>
                  <a:pt x="41422" y="591"/>
                  <a:pt x="38719" y="507"/>
                </a:cubicBezTo>
                <a:cubicBezTo>
                  <a:pt x="33183" y="353"/>
                  <a:pt x="27658" y="222"/>
                  <a:pt x="22134" y="126"/>
                </a:cubicBezTo>
                <a:cubicBezTo>
                  <a:pt x="18080" y="47"/>
                  <a:pt x="14019" y="1"/>
                  <a:pt x="99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10800000">
            <a:off x="8610717" y="4229465"/>
            <a:ext cx="962692" cy="329047"/>
          </a:xfrm>
          <a:custGeom>
            <a:avLst/>
            <a:gdLst/>
            <a:ahLst/>
            <a:cxnLst/>
            <a:rect l="l" t="t" r="r" b="b"/>
            <a:pathLst>
              <a:path w="22051" h="7537" extrusionOk="0">
                <a:moveTo>
                  <a:pt x="7966" y="1"/>
                </a:moveTo>
                <a:cubicBezTo>
                  <a:pt x="7370" y="1"/>
                  <a:pt x="6775" y="2"/>
                  <a:pt x="6180" y="6"/>
                </a:cubicBezTo>
                <a:lnTo>
                  <a:pt x="3560" y="6"/>
                </a:lnTo>
                <a:cubicBezTo>
                  <a:pt x="3292" y="6"/>
                  <a:pt x="3021" y="2"/>
                  <a:pt x="2750" y="2"/>
                </a:cubicBezTo>
                <a:cubicBezTo>
                  <a:pt x="2073" y="2"/>
                  <a:pt x="1394" y="26"/>
                  <a:pt x="739" y="196"/>
                </a:cubicBezTo>
                <a:cubicBezTo>
                  <a:pt x="405" y="292"/>
                  <a:pt x="179" y="577"/>
                  <a:pt x="167" y="911"/>
                </a:cubicBezTo>
                <a:cubicBezTo>
                  <a:pt x="72" y="1078"/>
                  <a:pt x="24" y="1256"/>
                  <a:pt x="24" y="1447"/>
                </a:cubicBezTo>
                <a:cubicBezTo>
                  <a:pt x="0" y="2911"/>
                  <a:pt x="24" y="4376"/>
                  <a:pt x="96" y="5840"/>
                </a:cubicBezTo>
                <a:cubicBezTo>
                  <a:pt x="108" y="6400"/>
                  <a:pt x="548" y="6852"/>
                  <a:pt x="1096" y="6888"/>
                </a:cubicBezTo>
                <a:cubicBezTo>
                  <a:pt x="4251" y="7197"/>
                  <a:pt x="7418" y="7388"/>
                  <a:pt x="10597" y="7483"/>
                </a:cubicBezTo>
                <a:cubicBezTo>
                  <a:pt x="12157" y="7519"/>
                  <a:pt x="13716" y="7531"/>
                  <a:pt x="15276" y="7531"/>
                </a:cubicBezTo>
                <a:cubicBezTo>
                  <a:pt x="15644" y="7531"/>
                  <a:pt x="16016" y="7537"/>
                  <a:pt x="16389" y="7537"/>
                </a:cubicBezTo>
                <a:cubicBezTo>
                  <a:pt x="17322" y="7537"/>
                  <a:pt x="18261" y="7500"/>
                  <a:pt x="19146" y="7245"/>
                </a:cubicBezTo>
                <a:cubicBezTo>
                  <a:pt x="20324" y="6912"/>
                  <a:pt x="21456" y="6102"/>
                  <a:pt x="21741" y="4792"/>
                </a:cubicBezTo>
                <a:cubicBezTo>
                  <a:pt x="22051" y="3328"/>
                  <a:pt x="21325" y="1911"/>
                  <a:pt x="20217" y="1042"/>
                </a:cubicBezTo>
                <a:cubicBezTo>
                  <a:pt x="19086" y="161"/>
                  <a:pt x="17538" y="18"/>
                  <a:pt x="16169" y="6"/>
                </a:cubicBezTo>
                <a:lnTo>
                  <a:pt x="11538" y="6"/>
                </a:lnTo>
                <a:cubicBezTo>
                  <a:pt x="10347" y="6"/>
                  <a:pt x="9156" y="1"/>
                  <a:pt x="79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rot="10800000">
            <a:off x="8776871" y="-118404"/>
            <a:ext cx="568900" cy="2237532"/>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solidFill>
            <a:schemeClr val="lt2"/>
          </a:solidFill>
          <a:ln>
            <a:noFill/>
          </a:ln>
        </p:spPr>
      </p:sp>
      <p:sp>
        <p:nvSpPr>
          <p:cNvPr id="31" name="Google Shape;31;p3"/>
          <p:cNvSpPr/>
          <p:nvPr/>
        </p:nvSpPr>
        <p:spPr>
          <a:xfrm rot="5525084">
            <a:off x="8212032" y="-325450"/>
            <a:ext cx="584181" cy="889433"/>
          </a:xfrm>
          <a:custGeom>
            <a:avLst/>
            <a:gdLst/>
            <a:ahLst/>
            <a:cxnLst/>
            <a:rect l="l" t="t" r="r" b="b"/>
            <a:pathLst>
              <a:path w="9942" h="15137" extrusionOk="0">
                <a:moveTo>
                  <a:pt x="3296" y="0"/>
                </a:moveTo>
                <a:cubicBezTo>
                  <a:pt x="2604" y="0"/>
                  <a:pt x="1905" y="108"/>
                  <a:pt x="1227" y="335"/>
                </a:cubicBezTo>
                <a:cubicBezTo>
                  <a:pt x="429" y="609"/>
                  <a:pt x="12" y="1228"/>
                  <a:pt x="0" y="2097"/>
                </a:cubicBezTo>
                <a:cubicBezTo>
                  <a:pt x="0" y="2823"/>
                  <a:pt x="24" y="3538"/>
                  <a:pt x="48" y="4252"/>
                </a:cubicBezTo>
                <a:cubicBezTo>
                  <a:pt x="131" y="7562"/>
                  <a:pt x="369" y="10872"/>
                  <a:pt x="750" y="14158"/>
                </a:cubicBezTo>
                <a:cubicBezTo>
                  <a:pt x="808" y="14653"/>
                  <a:pt x="1143" y="15136"/>
                  <a:pt x="1660" y="15136"/>
                </a:cubicBezTo>
                <a:cubicBezTo>
                  <a:pt x="1678" y="15136"/>
                  <a:pt x="1696" y="15136"/>
                  <a:pt x="1715" y="15134"/>
                </a:cubicBezTo>
                <a:cubicBezTo>
                  <a:pt x="1905" y="15123"/>
                  <a:pt x="2084" y="15051"/>
                  <a:pt x="2239" y="14944"/>
                </a:cubicBezTo>
                <a:cubicBezTo>
                  <a:pt x="2411" y="14976"/>
                  <a:pt x="2585" y="14990"/>
                  <a:pt x="2761" y="14990"/>
                </a:cubicBezTo>
                <a:cubicBezTo>
                  <a:pt x="3644" y="14990"/>
                  <a:pt x="4556" y="14623"/>
                  <a:pt x="5310" y="14206"/>
                </a:cubicBezTo>
                <a:cubicBezTo>
                  <a:pt x="6263" y="13658"/>
                  <a:pt x="7096" y="12932"/>
                  <a:pt x="7751" y="12051"/>
                </a:cubicBezTo>
                <a:cubicBezTo>
                  <a:pt x="9132" y="10253"/>
                  <a:pt x="9942" y="7955"/>
                  <a:pt x="9728" y="5621"/>
                </a:cubicBezTo>
                <a:cubicBezTo>
                  <a:pt x="9406" y="2200"/>
                  <a:pt x="6420" y="0"/>
                  <a:pt x="3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10800000">
            <a:off x="7926131" y="-61506"/>
            <a:ext cx="1240250" cy="543600"/>
          </a:xfrm>
          <a:custGeom>
            <a:avLst/>
            <a:gdLst/>
            <a:ahLst/>
            <a:cxnLst/>
            <a:rect l="l" t="t" r="r" b="b"/>
            <a:pathLst>
              <a:path w="49610" h="21744" extrusionOk="0">
                <a:moveTo>
                  <a:pt x="2503" y="13734"/>
                </a:moveTo>
                <a:cubicBezTo>
                  <a:pt x="3960" y="10456"/>
                  <a:pt x="8070" y="3691"/>
                  <a:pt x="12493" y="1558"/>
                </a:cubicBezTo>
                <a:cubicBezTo>
                  <a:pt x="16916" y="-575"/>
                  <a:pt x="23420" y="-211"/>
                  <a:pt x="29040" y="934"/>
                </a:cubicBezTo>
                <a:cubicBezTo>
                  <a:pt x="34660" y="2079"/>
                  <a:pt x="42829" y="5201"/>
                  <a:pt x="46211" y="8427"/>
                </a:cubicBezTo>
                <a:cubicBezTo>
                  <a:pt x="49593" y="11653"/>
                  <a:pt x="50010" y="18209"/>
                  <a:pt x="49333" y="20290"/>
                </a:cubicBezTo>
                <a:cubicBezTo>
                  <a:pt x="48657" y="22371"/>
                  <a:pt x="49749" y="20759"/>
                  <a:pt x="42152" y="20915"/>
                </a:cubicBezTo>
                <a:cubicBezTo>
                  <a:pt x="34555" y="21071"/>
                  <a:pt x="10359" y="22424"/>
                  <a:pt x="3751" y="21227"/>
                </a:cubicBezTo>
                <a:cubicBezTo>
                  <a:pt x="-2857" y="20030"/>
                  <a:pt x="1046" y="17012"/>
                  <a:pt x="2503" y="13734"/>
                </a:cubicBezTo>
                <a:close/>
              </a:path>
            </a:pathLst>
          </a:custGeom>
          <a:noFill/>
          <a:ln w="19050" cap="flat" cmpd="sng">
            <a:solidFill>
              <a:schemeClr val="dk1"/>
            </a:solidFill>
            <a:prstDash val="solid"/>
            <a:round/>
            <a:headEnd type="none" w="med" len="med"/>
            <a:tailEnd type="none" w="med" len="med"/>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
  <p:cSld name="CUSTOM_7">
    <p:bg>
      <p:bgPr>
        <a:solidFill>
          <a:schemeClr val="lt1"/>
        </a:solidFill>
        <a:effectLst/>
      </p:bgPr>
    </p:bg>
    <p:spTree>
      <p:nvGrpSpPr>
        <p:cNvPr id="1" name="Shape 280"/>
        <p:cNvGrpSpPr/>
        <p:nvPr/>
      </p:nvGrpSpPr>
      <p:grpSpPr>
        <a:xfrm>
          <a:off x="0" y="0"/>
          <a:ext cx="0" cy="0"/>
          <a:chOff x="0" y="0"/>
          <a:chExt cx="0" cy="0"/>
        </a:xfrm>
      </p:grpSpPr>
      <p:sp>
        <p:nvSpPr>
          <p:cNvPr id="281" name="Google Shape;281;p22"/>
          <p:cNvSpPr txBox="1">
            <a:spLocks noGrp="1"/>
          </p:cNvSpPr>
          <p:nvPr>
            <p:ph type="subTitle" idx="1"/>
          </p:nvPr>
        </p:nvSpPr>
        <p:spPr>
          <a:xfrm>
            <a:off x="5855556" y="4030651"/>
            <a:ext cx="2190000" cy="54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282" name="Google Shape;282;p22"/>
          <p:cNvSpPr txBox="1">
            <a:spLocks noGrp="1"/>
          </p:cNvSpPr>
          <p:nvPr>
            <p:ph type="subTitle" idx="2"/>
          </p:nvPr>
        </p:nvSpPr>
        <p:spPr>
          <a:xfrm>
            <a:off x="2068731" y="4030651"/>
            <a:ext cx="2190000" cy="54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283" name="Google Shape;283;p22"/>
          <p:cNvSpPr txBox="1">
            <a:spLocks noGrp="1"/>
          </p:cNvSpPr>
          <p:nvPr>
            <p:ph type="subTitle" idx="3"/>
          </p:nvPr>
        </p:nvSpPr>
        <p:spPr>
          <a:xfrm>
            <a:off x="5855556" y="1685633"/>
            <a:ext cx="2190000" cy="54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284" name="Google Shape;284;p22"/>
          <p:cNvSpPr txBox="1">
            <a:spLocks noGrp="1"/>
          </p:cNvSpPr>
          <p:nvPr>
            <p:ph type="subTitle" idx="4"/>
          </p:nvPr>
        </p:nvSpPr>
        <p:spPr>
          <a:xfrm>
            <a:off x="5855556" y="1232736"/>
            <a:ext cx="2190000" cy="33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panose="02000603000000000000"/>
              <a:buNone/>
              <a:defRPr sz="2000" b="1">
                <a:latin typeface="Hammersmith One" panose="02010703030501060504"/>
                <a:ea typeface="Hammersmith One" panose="02010703030501060504"/>
                <a:cs typeface="Hammersmith One" panose="02010703030501060504"/>
                <a:sym typeface="Hammersmith One" panose="02010703030501060504"/>
              </a:defRPr>
            </a:lvl1pPr>
            <a:lvl2pPr lvl="1"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2pPr>
            <a:lvl3pPr lvl="2"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3pPr>
            <a:lvl4pPr lvl="3"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4pPr>
            <a:lvl5pPr lvl="4"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5pPr>
            <a:lvl6pPr lvl="5"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6pPr>
            <a:lvl7pPr lvl="6"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7pPr>
            <a:lvl8pPr lvl="7"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8pPr>
            <a:lvl9pPr lvl="8"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9pPr>
          </a:lstStyle>
          <a:p>
            <a:endParaRPr/>
          </a:p>
        </p:txBody>
      </p:sp>
      <p:sp>
        <p:nvSpPr>
          <p:cNvPr id="285" name="Google Shape;285;p22"/>
          <p:cNvSpPr txBox="1">
            <a:spLocks noGrp="1"/>
          </p:cNvSpPr>
          <p:nvPr>
            <p:ph type="subTitle" idx="5"/>
          </p:nvPr>
        </p:nvSpPr>
        <p:spPr>
          <a:xfrm>
            <a:off x="2068731" y="1685633"/>
            <a:ext cx="2190000" cy="54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286" name="Google Shape;286;p22"/>
          <p:cNvSpPr txBox="1">
            <a:spLocks noGrp="1"/>
          </p:cNvSpPr>
          <p:nvPr>
            <p:ph type="subTitle" idx="6"/>
          </p:nvPr>
        </p:nvSpPr>
        <p:spPr>
          <a:xfrm>
            <a:off x="2068731" y="1232736"/>
            <a:ext cx="2190000" cy="33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panose="02000603000000000000"/>
              <a:buNone/>
              <a:defRPr sz="2000" b="1">
                <a:latin typeface="Hammersmith One" panose="02010703030501060504"/>
                <a:ea typeface="Hammersmith One" panose="02010703030501060504"/>
                <a:cs typeface="Hammersmith One" panose="02010703030501060504"/>
                <a:sym typeface="Hammersmith One" panose="02010703030501060504"/>
              </a:defRPr>
            </a:lvl1pPr>
            <a:lvl2pPr lvl="1"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2pPr>
            <a:lvl3pPr lvl="2"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3pPr>
            <a:lvl4pPr lvl="3"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4pPr>
            <a:lvl5pPr lvl="4"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5pPr>
            <a:lvl6pPr lvl="5"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6pPr>
            <a:lvl7pPr lvl="6"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7pPr>
            <a:lvl8pPr lvl="7"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8pPr>
            <a:lvl9pPr lvl="8"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9pPr>
          </a:lstStyle>
          <a:p>
            <a:endParaRPr/>
          </a:p>
        </p:txBody>
      </p:sp>
      <p:sp>
        <p:nvSpPr>
          <p:cNvPr id="287" name="Google Shape;287;p22"/>
          <p:cNvSpPr txBox="1">
            <a:spLocks noGrp="1"/>
          </p:cNvSpPr>
          <p:nvPr>
            <p:ph type="subTitle" idx="7"/>
          </p:nvPr>
        </p:nvSpPr>
        <p:spPr>
          <a:xfrm>
            <a:off x="5855556" y="2854317"/>
            <a:ext cx="2190000" cy="54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288" name="Google Shape;288;p22"/>
          <p:cNvSpPr txBox="1">
            <a:spLocks noGrp="1"/>
          </p:cNvSpPr>
          <p:nvPr>
            <p:ph type="subTitle" idx="8"/>
          </p:nvPr>
        </p:nvSpPr>
        <p:spPr>
          <a:xfrm>
            <a:off x="5855556" y="2406520"/>
            <a:ext cx="2190000" cy="33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panose="02000603000000000000"/>
              <a:buNone/>
              <a:defRPr sz="2000" b="1">
                <a:latin typeface="Hammersmith One" panose="02010703030501060504"/>
                <a:ea typeface="Hammersmith One" panose="02010703030501060504"/>
                <a:cs typeface="Hammersmith One" panose="02010703030501060504"/>
                <a:sym typeface="Hammersmith One" panose="02010703030501060504"/>
              </a:defRPr>
            </a:lvl1pPr>
            <a:lvl2pPr lvl="1"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2pPr>
            <a:lvl3pPr lvl="2"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3pPr>
            <a:lvl4pPr lvl="3"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4pPr>
            <a:lvl5pPr lvl="4"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5pPr>
            <a:lvl6pPr lvl="5"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6pPr>
            <a:lvl7pPr lvl="6"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7pPr>
            <a:lvl8pPr lvl="7"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8pPr>
            <a:lvl9pPr lvl="8"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9pPr>
          </a:lstStyle>
          <a:p>
            <a:endParaRPr/>
          </a:p>
        </p:txBody>
      </p:sp>
      <p:sp>
        <p:nvSpPr>
          <p:cNvPr id="289" name="Google Shape;289;p22"/>
          <p:cNvSpPr txBox="1">
            <a:spLocks noGrp="1"/>
          </p:cNvSpPr>
          <p:nvPr>
            <p:ph type="subTitle" idx="9"/>
          </p:nvPr>
        </p:nvSpPr>
        <p:spPr>
          <a:xfrm>
            <a:off x="2068731" y="2854317"/>
            <a:ext cx="2190000" cy="54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290" name="Google Shape;290;p22"/>
          <p:cNvSpPr txBox="1">
            <a:spLocks noGrp="1"/>
          </p:cNvSpPr>
          <p:nvPr>
            <p:ph type="subTitle" idx="13"/>
          </p:nvPr>
        </p:nvSpPr>
        <p:spPr>
          <a:xfrm>
            <a:off x="2068731" y="2406508"/>
            <a:ext cx="2190000" cy="33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panose="02000603000000000000"/>
              <a:buNone/>
              <a:defRPr sz="2000" b="1">
                <a:latin typeface="Hammersmith One" panose="02010703030501060504"/>
                <a:ea typeface="Hammersmith One" panose="02010703030501060504"/>
                <a:cs typeface="Hammersmith One" panose="02010703030501060504"/>
                <a:sym typeface="Hammersmith One" panose="02010703030501060504"/>
              </a:defRPr>
            </a:lvl1pPr>
            <a:lvl2pPr lvl="1"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2pPr>
            <a:lvl3pPr lvl="2"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3pPr>
            <a:lvl4pPr lvl="3"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4pPr>
            <a:lvl5pPr lvl="4"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5pPr>
            <a:lvl6pPr lvl="5"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6pPr>
            <a:lvl7pPr lvl="6"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7pPr>
            <a:lvl8pPr lvl="7"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8pPr>
            <a:lvl9pPr lvl="8"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9pPr>
          </a:lstStyle>
          <a:p>
            <a:endParaRPr/>
          </a:p>
        </p:txBody>
      </p:sp>
      <p:sp>
        <p:nvSpPr>
          <p:cNvPr id="291" name="Google Shape;291;p22"/>
          <p:cNvSpPr txBox="1">
            <a:spLocks noGrp="1"/>
          </p:cNvSpPr>
          <p:nvPr>
            <p:ph type="subTitle" idx="14"/>
          </p:nvPr>
        </p:nvSpPr>
        <p:spPr>
          <a:xfrm>
            <a:off x="5855556" y="3575205"/>
            <a:ext cx="2190000" cy="33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panose="02000603000000000000"/>
              <a:buNone/>
              <a:defRPr sz="2000" b="1">
                <a:latin typeface="Hammersmith One" panose="02010703030501060504"/>
                <a:ea typeface="Hammersmith One" panose="02010703030501060504"/>
                <a:cs typeface="Hammersmith One" panose="02010703030501060504"/>
                <a:sym typeface="Hammersmith One" panose="02010703030501060504"/>
              </a:defRPr>
            </a:lvl1pPr>
            <a:lvl2pPr lvl="1"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2pPr>
            <a:lvl3pPr lvl="2"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3pPr>
            <a:lvl4pPr lvl="3"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4pPr>
            <a:lvl5pPr lvl="4"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5pPr>
            <a:lvl6pPr lvl="5"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6pPr>
            <a:lvl7pPr lvl="6"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7pPr>
            <a:lvl8pPr lvl="7"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8pPr>
            <a:lvl9pPr lvl="8"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9pPr>
          </a:lstStyle>
          <a:p>
            <a:endParaRPr/>
          </a:p>
        </p:txBody>
      </p:sp>
      <p:sp>
        <p:nvSpPr>
          <p:cNvPr id="292" name="Google Shape;292;p22"/>
          <p:cNvSpPr txBox="1">
            <a:spLocks noGrp="1"/>
          </p:cNvSpPr>
          <p:nvPr>
            <p:ph type="subTitle" idx="15"/>
          </p:nvPr>
        </p:nvSpPr>
        <p:spPr>
          <a:xfrm>
            <a:off x="2068731" y="3575205"/>
            <a:ext cx="2190000" cy="33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Delius Swash Caps" panose="02000603000000000000"/>
              <a:buNone/>
              <a:defRPr sz="2000" b="1">
                <a:latin typeface="Hammersmith One" panose="02010703030501060504"/>
                <a:ea typeface="Hammersmith One" panose="02010703030501060504"/>
                <a:cs typeface="Hammersmith One" panose="02010703030501060504"/>
                <a:sym typeface="Hammersmith One" panose="02010703030501060504"/>
              </a:defRPr>
            </a:lvl1pPr>
            <a:lvl2pPr lvl="1"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2pPr>
            <a:lvl3pPr lvl="2"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3pPr>
            <a:lvl4pPr lvl="3"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4pPr>
            <a:lvl5pPr lvl="4"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5pPr>
            <a:lvl6pPr lvl="5"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6pPr>
            <a:lvl7pPr lvl="6"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7pPr>
            <a:lvl8pPr lvl="7"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8pPr>
            <a:lvl9pPr lvl="8"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9pPr>
          </a:lstStyle>
          <a:p>
            <a:endParaRPr/>
          </a:p>
        </p:txBody>
      </p:sp>
      <p:sp>
        <p:nvSpPr>
          <p:cNvPr id="293" name="Google Shape;293;p22"/>
          <p:cNvSpPr txBox="1">
            <a:spLocks noGrp="1"/>
          </p:cNvSpPr>
          <p:nvPr>
            <p:ph type="title"/>
          </p:nvPr>
        </p:nvSpPr>
        <p:spPr>
          <a:xfrm>
            <a:off x="796663" y="3070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94" name="Google Shape;294;p22"/>
          <p:cNvSpPr/>
          <p:nvPr/>
        </p:nvSpPr>
        <p:spPr>
          <a:xfrm rot="-5400000" flipH="1">
            <a:off x="73572" y="4242085"/>
            <a:ext cx="968800" cy="1486194"/>
          </a:xfrm>
          <a:custGeom>
            <a:avLst/>
            <a:gdLst/>
            <a:ahLst/>
            <a:cxnLst/>
            <a:rect l="l" t="t" r="r" b="b"/>
            <a:pathLst>
              <a:path w="37101" h="33407" extrusionOk="0">
                <a:moveTo>
                  <a:pt x="10562" y="1"/>
                </a:moveTo>
                <a:cubicBezTo>
                  <a:pt x="8319" y="1"/>
                  <a:pt x="6077" y="89"/>
                  <a:pt x="3882" y="474"/>
                </a:cubicBezTo>
                <a:cubicBezTo>
                  <a:pt x="2585" y="701"/>
                  <a:pt x="1299" y="1224"/>
                  <a:pt x="537" y="2391"/>
                </a:cubicBezTo>
                <a:cubicBezTo>
                  <a:pt x="168" y="2951"/>
                  <a:pt x="1" y="3618"/>
                  <a:pt x="60" y="4296"/>
                </a:cubicBezTo>
                <a:cubicBezTo>
                  <a:pt x="144" y="4987"/>
                  <a:pt x="406" y="5654"/>
                  <a:pt x="834" y="6213"/>
                </a:cubicBezTo>
                <a:cubicBezTo>
                  <a:pt x="2394" y="8321"/>
                  <a:pt x="5168" y="8797"/>
                  <a:pt x="7561" y="8892"/>
                </a:cubicBezTo>
                <a:cubicBezTo>
                  <a:pt x="8315" y="8925"/>
                  <a:pt x="9073" y="8933"/>
                  <a:pt x="9833" y="8933"/>
                </a:cubicBezTo>
                <a:cubicBezTo>
                  <a:pt x="10440" y="8933"/>
                  <a:pt x="11049" y="8928"/>
                  <a:pt x="11657" y="8928"/>
                </a:cubicBezTo>
                <a:cubicBezTo>
                  <a:pt x="13122" y="8928"/>
                  <a:pt x="14586" y="8928"/>
                  <a:pt x="16051" y="8940"/>
                </a:cubicBezTo>
                <a:cubicBezTo>
                  <a:pt x="16717" y="8940"/>
                  <a:pt x="17372" y="8964"/>
                  <a:pt x="18027" y="9035"/>
                </a:cubicBezTo>
                <a:lnTo>
                  <a:pt x="18265" y="9059"/>
                </a:lnTo>
                <a:lnTo>
                  <a:pt x="18325" y="9071"/>
                </a:lnTo>
                <a:lnTo>
                  <a:pt x="18396" y="9071"/>
                </a:lnTo>
                <a:cubicBezTo>
                  <a:pt x="18563" y="9106"/>
                  <a:pt x="18718" y="9130"/>
                  <a:pt x="18884" y="9166"/>
                </a:cubicBezTo>
                <a:cubicBezTo>
                  <a:pt x="19194" y="9237"/>
                  <a:pt x="19503" y="9321"/>
                  <a:pt x="19801" y="9428"/>
                </a:cubicBezTo>
                <a:lnTo>
                  <a:pt x="20015" y="9511"/>
                </a:lnTo>
                <a:lnTo>
                  <a:pt x="20051" y="9535"/>
                </a:lnTo>
                <a:lnTo>
                  <a:pt x="20146" y="9571"/>
                </a:lnTo>
                <a:cubicBezTo>
                  <a:pt x="20289" y="9642"/>
                  <a:pt x="20432" y="9714"/>
                  <a:pt x="20575" y="9797"/>
                </a:cubicBezTo>
                <a:cubicBezTo>
                  <a:pt x="20813" y="9940"/>
                  <a:pt x="21027" y="10118"/>
                  <a:pt x="21206" y="10321"/>
                </a:cubicBezTo>
                <a:cubicBezTo>
                  <a:pt x="21254" y="10380"/>
                  <a:pt x="21301" y="10428"/>
                  <a:pt x="21349" y="10488"/>
                </a:cubicBezTo>
                <a:cubicBezTo>
                  <a:pt x="21349" y="10499"/>
                  <a:pt x="21361" y="10499"/>
                  <a:pt x="21361" y="10511"/>
                </a:cubicBezTo>
                <a:lnTo>
                  <a:pt x="21408" y="10583"/>
                </a:lnTo>
                <a:cubicBezTo>
                  <a:pt x="21456" y="10642"/>
                  <a:pt x="21492" y="10702"/>
                  <a:pt x="21527" y="10761"/>
                </a:cubicBezTo>
                <a:cubicBezTo>
                  <a:pt x="21539" y="10785"/>
                  <a:pt x="21551" y="10821"/>
                  <a:pt x="21563" y="10845"/>
                </a:cubicBezTo>
                <a:lnTo>
                  <a:pt x="21611" y="10928"/>
                </a:lnTo>
                <a:cubicBezTo>
                  <a:pt x="21611" y="10940"/>
                  <a:pt x="21623" y="10952"/>
                  <a:pt x="21623" y="10964"/>
                </a:cubicBezTo>
                <a:cubicBezTo>
                  <a:pt x="21635" y="10999"/>
                  <a:pt x="21647" y="11035"/>
                  <a:pt x="21658" y="11071"/>
                </a:cubicBezTo>
                <a:cubicBezTo>
                  <a:pt x="21682" y="11142"/>
                  <a:pt x="21682" y="11202"/>
                  <a:pt x="21706" y="11273"/>
                </a:cubicBezTo>
                <a:lnTo>
                  <a:pt x="21706" y="11357"/>
                </a:lnTo>
                <a:cubicBezTo>
                  <a:pt x="21706" y="11416"/>
                  <a:pt x="21706" y="11488"/>
                  <a:pt x="21706" y="11547"/>
                </a:cubicBezTo>
                <a:cubicBezTo>
                  <a:pt x="21706" y="11547"/>
                  <a:pt x="21682" y="11654"/>
                  <a:pt x="21670" y="11690"/>
                </a:cubicBezTo>
                <a:cubicBezTo>
                  <a:pt x="21670" y="11714"/>
                  <a:pt x="21635" y="11809"/>
                  <a:pt x="21635" y="11821"/>
                </a:cubicBezTo>
                <a:cubicBezTo>
                  <a:pt x="21599" y="11881"/>
                  <a:pt x="21575" y="11940"/>
                  <a:pt x="21539" y="11988"/>
                </a:cubicBezTo>
                <a:cubicBezTo>
                  <a:pt x="21516" y="12023"/>
                  <a:pt x="21492" y="12059"/>
                  <a:pt x="21468" y="12095"/>
                </a:cubicBezTo>
                <a:lnTo>
                  <a:pt x="21456" y="12119"/>
                </a:lnTo>
                <a:cubicBezTo>
                  <a:pt x="21361" y="12226"/>
                  <a:pt x="21266" y="12333"/>
                  <a:pt x="21158" y="12428"/>
                </a:cubicBezTo>
                <a:lnTo>
                  <a:pt x="21099" y="12476"/>
                </a:lnTo>
                <a:lnTo>
                  <a:pt x="21063" y="12500"/>
                </a:lnTo>
                <a:cubicBezTo>
                  <a:pt x="21004" y="12547"/>
                  <a:pt x="20932" y="12595"/>
                  <a:pt x="20873" y="12643"/>
                </a:cubicBezTo>
                <a:cubicBezTo>
                  <a:pt x="20754" y="12714"/>
                  <a:pt x="20634" y="12785"/>
                  <a:pt x="20504" y="12845"/>
                </a:cubicBezTo>
                <a:lnTo>
                  <a:pt x="20420" y="12881"/>
                </a:lnTo>
                <a:lnTo>
                  <a:pt x="20384" y="12893"/>
                </a:lnTo>
                <a:cubicBezTo>
                  <a:pt x="20313" y="12928"/>
                  <a:pt x="20242" y="12952"/>
                  <a:pt x="20158" y="12976"/>
                </a:cubicBezTo>
                <a:cubicBezTo>
                  <a:pt x="19884" y="13071"/>
                  <a:pt x="19611" y="13143"/>
                  <a:pt x="19325" y="13190"/>
                </a:cubicBezTo>
                <a:lnTo>
                  <a:pt x="19218" y="13190"/>
                </a:lnTo>
                <a:cubicBezTo>
                  <a:pt x="19146" y="13202"/>
                  <a:pt x="19063" y="13214"/>
                  <a:pt x="19003" y="13214"/>
                </a:cubicBezTo>
                <a:cubicBezTo>
                  <a:pt x="18849" y="13238"/>
                  <a:pt x="18694" y="13238"/>
                  <a:pt x="18539" y="13250"/>
                </a:cubicBezTo>
                <a:cubicBezTo>
                  <a:pt x="18329" y="13258"/>
                  <a:pt x="18118" y="13267"/>
                  <a:pt x="17908" y="13267"/>
                </a:cubicBezTo>
                <a:cubicBezTo>
                  <a:pt x="17820" y="13267"/>
                  <a:pt x="17733" y="13265"/>
                  <a:pt x="17646" y="13262"/>
                </a:cubicBezTo>
                <a:cubicBezTo>
                  <a:pt x="17113" y="13262"/>
                  <a:pt x="16579" y="13246"/>
                  <a:pt x="16040" y="13246"/>
                </a:cubicBezTo>
                <a:cubicBezTo>
                  <a:pt x="15905" y="13246"/>
                  <a:pt x="15770" y="13247"/>
                  <a:pt x="15634" y="13250"/>
                </a:cubicBezTo>
                <a:cubicBezTo>
                  <a:pt x="14122" y="13274"/>
                  <a:pt x="12610" y="13393"/>
                  <a:pt x="11109" y="13607"/>
                </a:cubicBezTo>
                <a:cubicBezTo>
                  <a:pt x="10002" y="13762"/>
                  <a:pt x="8788" y="14059"/>
                  <a:pt x="8133" y="15095"/>
                </a:cubicBezTo>
                <a:cubicBezTo>
                  <a:pt x="7371" y="16286"/>
                  <a:pt x="7954" y="17762"/>
                  <a:pt x="8871" y="18643"/>
                </a:cubicBezTo>
                <a:cubicBezTo>
                  <a:pt x="9800" y="19560"/>
                  <a:pt x="11098" y="20036"/>
                  <a:pt x="12336" y="20239"/>
                </a:cubicBezTo>
                <a:cubicBezTo>
                  <a:pt x="13129" y="20370"/>
                  <a:pt x="13927" y="20416"/>
                  <a:pt x="14724" y="20416"/>
                </a:cubicBezTo>
                <a:cubicBezTo>
                  <a:pt x="15231" y="20416"/>
                  <a:pt x="15737" y="20397"/>
                  <a:pt x="16241" y="20370"/>
                </a:cubicBezTo>
                <a:cubicBezTo>
                  <a:pt x="17477" y="20318"/>
                  <a:pt x="18712" y="20258"/>
                  <a:pt x="19940" y="20258"/>
                </a:cubicBezTo>
                <a:cubicBezTo>
                  <a:pt x="20132" y="20258"/>
                  <a:pt x="20324" y="20259"/>
                  <a:pt x="20515" y="20263"/>
                </a:cubicBezTo>
                <a:cubicBezTo>
                  <a:pt x="22004" y="20286"/>
                  <a:pt x="23492" y="20382"/>
                  <a:pt x="24980" y="20536"/>
                </a:cubicBezTo>
                <a:lnTo>
                  <a:pt x="25516" y="20596"/>
                </a:lnTo>
                <a:lnTo>
                  <a:pt x="25695" y="20608"/>
                </a:lnTo>
                <a:lnTo>
                  <a:pt x="25814" y="20632"/>
                </a:lnTo>
                <a:cubicBezTo>
                  <a:pt x="26064" y="20667"/>
                  <a:pt x="26314" y="20727"/>
                  <a:pt x="26552" y="20798"/>
                </a:cubicBezTo>
                <a:cubicBezTo>
                  <a:pt x="26671" y="20834"/>
                  <a:pt x="26790" y="20882"/>
                  <a:pt x="26897" y="20917"/>
                </a:cubicBezTo>
                <a:lnTo>
                  <a:pt x="26933" y="20941"/>
                </a:lnTo>
                <a:lnTo>
                  <a:pt x="26969" y="20953"/>
                </a:lnTo>
                <a:cubicBezTo>
                  <a:pt x="27028" y="20977"/>
                  <a:pt x="27088" y="21013"/>
                  <a:pt x="27147" y="21036"/>
                </a:cubicBezTo>
                <a:cubicBezTo>
                  <a:pt x="27242" y="21096"/>
                  <a:pt x="27326" y="21167"/>
                  <a:pt x="27421" y="21227"/>
                </a:cubicBezTo>
                <a:cubicBezTo>
                  <a:pt x="27433" y="21239"/>
                  <a:pt x="27457" y="21251"/>
                  <a:pt x="27469" y="21275"/>
                </a:cubicBezTo>
                <a:cubicBezTo>
                  <a:pt x="27516" y="21310"/>
                  <a:pt x="27564" y="21358"/>
                  <a:pt x="27600" y="21406"/>
                </a:cubicBezTo>
                <a:lnTo>
                  <a:pt x="27623" y="21429"/>
                </a:lnTo>
                <a:cubicBezTo>
                  <a:pt x="27623" y="21429"/>
                  <a:pt x="27635" y="21441"/>
                  <a:pt x="27635" y="21453"/>
                </a:cubicBezTo>
                <a:cubicBezTo>
                  <a:pt x="27671" y="21501"/>
                  <a:pt x="27695" y="21548"/>
                  <a:pt x="27719" y="21596"/>
                </a:cubicBezTo>
                <a:lnTo>
                  <a:pt x="27754" y="21656"/>
                </a:lnTo>
                <a:cubicBezTo>
                  <a:pt x="27766" y="21715"/>
                  <a:pt x="27778" y="21787"/>
                  <a:pt x="27802" y="21846"/>
                </a:cubicBezTo>
                <a:cubicBezTo>
                  <a:pt x="27802" y="21870"/>
                  <a:pt x="27814" y="21929"/>
                  <a:pt x="27814" y="21953"/>
                </a:cubicBezTo>
                <a:cubicBezTo>
                  <a:pt x="27814" y="21977"/>
                  <a:pt x="27814" y="22120"/>
                  <a:pt x="27814" y="22120"/>
                </a:cubicBezTo>
                <a:cubicBezTo>
                  <a:pt x="27814" y="22168"/>
                  <a:pt x="27802" y="22227"/>
                  <a:pt x="27790" y="22275"/>
                </a:cubicBezTo>
                <a:cubicBezTo>
                  <a:pt x="27778" y="22322"/>
                  <a:pt x="27766" y="22346"/>
                  <a:pt x="27754" y="22394"/>
                </a:cubicBezTo>
                <a:lnTo>
                  <a:pt x="27754" y="22418"/>
                </a:lnTo>
                <a:lnTo>
                  <a:pt x="27754" y="22441"/>
                </a:lnTo>
                <a:cubicBezTo>
                  <a:pt x="27719" y="22501"/>
                  <a:pt x="27695" y="22572"/>
                  <a:pt x="27659" y="22632"/>
                </a:cubicBezTo>
                <a:cubicBezTo>
                  <a:pt x="27635" y="22656"/>
                  <a:pt x="27623" y="22679"/>
                  <a:pt x="27612" y="22715"/>
                </a:cubicBezTo>
                <a:lnTo>
                  <a:pt x="27564" y="22787"/>
                </a:lnTo>
                <a:cubicBezTo>
                  <a:pt x="27481" y="22882"/>
                  <a:pt x="27385" y="22977"/>
                  <a:pt x="27290" y="23072"/>
                </a:cubicBezTo>
                <a:lnTo>
                  <a:pt x="27254" y="23108"/>
                </a:lnTo>
                <a:cubicBezTo>
                  <a:pt x="27231" y="23120"/>
                  <a:pt x="27207" y="23132"/>
                  <a:pt x="27183" y="23156"/>
                </a:cubicBezTo>
                <a:cubicBezTo>
                  <a:pt x="27123" y="23191"/>
                  <a:pt x="27064" y="23239"/>
                  <a:pt x="26992" y="23275"/>
                </a:cubicBezTo>
                <a:cubicBezTo>
                  <a:pt x="26933" y="23311"/>
                  <a:pt x="26861" y="23346"/>
                  <a:pt x="26802" y="23382"/>
                </a:cubicBezTo>
                <a:lnTo>
                  <a:pt x="26730" y="23418"/>
                </a:lnTo>
                <a:lnTo>
                  <a:pt x="26647" y="23453"/>
                </a:lnTo>
                <a:cubicBezTo>
                  <a:pt x="26349" y="23561"/>
                  <a:pt x="26040" y="23644"/>
                  <a:pt x="25730" y="23692"/>
                </a:cubicBezTo>
                <a:lnTo>
                  <a:pt x="25516" y="23727"/>
                </a:lnTo>
                <a:lnTo>
                  <a:pt x="25433" y="23739"/>
                </a:lnTo>
                <a:lnTo>
                  <a:pt x="25409" y="23739"/>
                </a:lnTo>
                <a:cubicBezTo>
                  <a:pt x="25242" y="23763"/>
                  <a:pt x="25076" y="23787"/>
                  <a:pt x="24921" y="23799"/>
                </a:cubicBezTo>
                <a:cubicBezTo>
                  <a:pt x="24325" y="23858"/>
                  <a:pt x="23718" y="23870"/>
                  <a:pt x="23123" y="23906"/>
                </a:cubicBezTo>
                <a:cubicBezTo>
                  <a:pt x="21932" y="23965"/>
                  <a:pt x="20682" y="24037"/>
                  <a:pt x="19551" y="24489"/>
                </a:cubicBezTo>
                <a:cubicBezTo>
                  <a:pt x="18348" y="24965"/>
                  <a:pt x="17051" y="25894"/>
                  <a:pt x="17003" y="27371"/>
                </a:cubicBezTo>
                <a:cubicBezTo>
                  <a:pt x="16944" y="28740"/>
                  <a:pt x="18039" y="29883"/>
                  <a:pt x="19063" y="30550"/>
                </a:cubicBezTo>
                <a:cubicBezTo>
                  <a:pt x="20194" y="31300"/>
                  <a:pt x="21516" y="31764"/>
                  <a:pt x="22801" y="32097"/>
                </a:cubicBezTo>
                <a:cubicBezTo>
                  <a:pt x="25564" y="32812"/>
                  <a:pt x="28409" y="32800"/>
                  <a:pt x="31231" y="32871"/>
                </a:cubicBezTo>
                <a:cubicBezTo>
                  <a:pt x="32660" y="32907"/>
                  <a:pt x="34089" y="32966"/>
                  <a:pt x="35505" y="33133"/>
                </a:cubicBezTo>
                <a:lnTo>
                  <a:pt x="35624" y="33133"/>
                </a:lnTo>
                <a:cubicBezTo>
                  <a:pt x="35744" y="33300"/>
                  <a:pt x="35922" y="33407"/>
                  <a:pt x="36125" y="33407"/>
                </a:cubicBezTo>
                <a:cubicBezTo>
                  <a:pt x="36470" y="33395"/>
                  <a:pt x="36744" y="33109"/>
                  <a:pt x="36744" y="32764"/>
                </a:cubicBezTo>
                <a:cubicBezTo>
                  <a:pt x="36910" y="29645"/>
                  <a:pt x="37017" y="26513"/>
                  <a:pt x="37053" y="23382"/>
                </a:cubicBezTo>
                <a:cubicBezTo>
                  <a:pt x="37101" y="20263"/>
                  <a:pt x="37077" y="17131"/>
                  <a:pt x="36994" y="14012"/>
                </a:cubicBezTo>
                <a:cubicBezTo>
                  <a:pt x="36910" y="10892"/>
                  <a:pt x="36756" y="7785"/>
                  <a:pt x="36541" y="4677"/>
                </a:cubicBezTo>
                <a:cubicBezTo>
                  <a:pt x="36494" y="3891"/>
                  <a:pt x="36434" y="3106"/>
                  <a:pt x="36375" y="2320"/>
                </a:cubicBezTo>
                <a:cubicBezTo>
                  <a:pt x="36351" y="1951"/>
                  <a:pt x="36327" y="1546"/>
                  <a:pt x="36125" y="1224"/>
                </a:cubicBezTo>
                <a:cubicBezTo>
                  <a:pt x="35922" y="915"/>
                  <a:pt x="35589" y="701"/>
                  <a:pt x="35220" y="653"/>
                </a:cubicBezTo>
                <a:cubicBezTo>
                  <a:pt x="34862" y="605"/>
                  <a:pt x="34505" y="582"/>
                  <a:pt x="34148" y="582"/>
                </a:cubicBezTo>
                <a:lnTo>
                  <a:pt x="33029" y="558"/>
                </a:lnTo>
                <a:lnTo>
                  <a:pt x="30755" y="498"/>
                </a:lnTo>
                <a:lnTo>
                  <a:pt x="21766" y="260"/>
                </a:lnTo>
                <a:cubicBezTo>
                  <a:pt x="18765" y="177"/>
                  <a:pt x="15777" y="81"/>
                  <a:pt x="12776" y="22"/>
                </a:cubicBezTo>
                <a:cubicBezTo>
                  <a:pt x="12039" y="10"/>
                  <a:pt x="11301" y="1"/>
                  <a:pt x="105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2"/>
          <p:cNvSpPr/>
          <p:nvPr/>
        </p:nvSpPr>
        <p:spPr>
          <a:xfrm rot="-5400000" flipH="1">
            <a:off x="55077" y="4509938"/>
            <a:ext cx="1152958" cy="1493757"/>
          </a:xfrm>
          <a:custGeom>
            <a:avLst/>
            <a:gdLst/>
            <a:ahLst/>
            <a:cxnLst/>
            <a:rect l="l" t="t" r="r" b="b"/>
            <a:pathLst>
              <a:path w="34327" h="33577" fill="none" extrusionOk="0">
                <a:moveTo>
                  <a:pt x="33779" y="33576"/>
                </a:moveTo>
                <a:cubicBezTo>
                  <a:pt x="26635" y="33552"/>
                  <a:pt x="19063" y="32933"/>
                  <a:pt x="12062" y="31445"/>
                </a:cubicBezTo>
                <a:cubicBezTo>
                  <a:pt x="10538" y="31112"/>
                  <a:pt x="9014" y="30552"/>
                  <a:pt x="7871" y="29445"/>
                </a:cubicBezTo>
                <a:cubicBezTo>
                  <a:pt x="5716" y="27385"/>
                  <a:pt x="5942" y="24599"/>
                  <a:pt x="8133" y="22682"/>
                </a:cubicBezTo>
                <a:cubicBezTo>
                  <a:pt x="10478" y="20658"/>
                  <a:pt x="14324" y="20849"/>
                  <a:pt x="16193" y="18193"/>
                </a:cubicBezTo>
                <a:cubicBezTo>
                  <a:pt x="19110" y="14050"/>
                  <a:pt x="14396" y="10859"/>
                  <a:pt x="10955" y="10062"/>
                </a:cubicBezTo>
                <a:cubicBezTo>
                  <a:pt x="8085" y="9395"/>
                  <a:pt x="156" y="10502"/>
                  <a:pt x="72" y="5585"/>
                </a:cubicBezTo>
                <a:cubicBezTo>
                  <a:pt x="1" y="1572"/>
                  <a:pt x="4859" y="977"/>
                  <a:pt x="7621" y="870"/>
                </a:cubicBezTo>
                <a:lnTo>
                  <a:pt x="34327" y="1"/>
                </a:lnTo>
              </a:path>
            </a:pathLst>
          </a:custGeom>
          <a:no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2"/>
          <p:cNvSpPr/>
          <p:nvPr/>
        </p:nvSpPr>
        <p:spPr>
          <a:xfrm flipH="1">
            <a:off x="8592451" y="10256"/>
            <a:ext cx="575057" cy="681471"/>
          </a:xfrm>
          <a:custGeom>
            <a:avLst/>
            <a:gdLst/>
            <a:ahLst/>
            <a:cxnLst/>
            <a:rect l="l" t="t" r="r" b="b"/>
            <a:pathLst>
              <a:path w="21932" h="25993" extrusionOk="0">
                <a:moveTo>
                  <a:pt x="1831" y="0"/>
                </a:moveTo>
                <a:cubicBezTo>
                  <a:pt x="1681" y="0"/>
                  <a:pt x="1532" y="30"/>
                  <a:pt x="1405" y="85"/>
                </a:cubicBezTo>
                <a:cubicBezTo>
                  <a:pt x="1012" y="263"/>
                  <a:pt x="762" y="656"/>
                  <a:pt x="762" y="1085"/>
                </a:cubicBezTo>
                <a:cubicBezTo>
                  <a:pt x="453" y="7264"/>
                  <a:pt x="226" y="13444"/>
                  <a:pt x="95" y="19623"/>
                </a:cubicBezTo>
                <a:cubicBezTo>
                  <a:pt x="60" y="21385"/>
                  <a:pt x="24" y="23135"/>
                  <a:pt x="0" y="24897"/>
                </a:cubicBezTo>
                <a:cubicBezTo>
                  <a:pt x="0" y="25481"/>
                  <a:pt x="464" y="25969"/>
                  <a:pt x="1060" y="25993"/>
                </a:cubicBezTo>
                <a:cubicBezTo>
                  <a:pt x="1512" y="25993"/>
                  <a:pt x="1953" y="25957"/>
                  <a:pt x="2405" y="25921"/>
                </a:cubicBezTo>
                <a:cubicBezTo>
                  <a:pt x="2584" y="25898"/>
                  <a:pt x="2762" y="25838"/>
                  <a:pt x="2917" y="25743"/>
                </a:cubicBezTo>
                <a:cubicBezTo>
                  <a:pt x="7477" y="25659"/>
                  <a:pt x="12037" y="25505"/>
                  <a:pt x="16597" y="25374"/>
                </a:cubicBezTo>
                <a:lnTo>
                  <a:pt x="20610" y="25267"/>
                </a:lnTo>
                <a:cubicBezTo>
                  <a:pt x="21562" y="25243"/>
                  <a:pt x="21931" y="24112"/>
                  <a:pt x="21348" y="23397"/>
                </a:cubicBezTo>
                <a:lnTo>
                  <a:pt x="6727" y="5431"/>
                </a:lnTo>
                <a:cubicBezTo>
                  <a:pt x="5334" y="3728"/>
                  <a:pt x="3941" y="2014"/>
                  <a:pt x="2560" y="311"/>
                </a:cubicBezTo>
                <a:cubicBezTo>
                  <a:pt x="2384" y="96"/>
                  <a:pt x="2104" y="0"/>
                  <a:pt x="18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2"/>
          <p:cNvSpPr/>
          <p:nvPr/>
        </p:nvSpPr>
        <p:spPr>
          <a:xfrm flipH="1">
            <a:off x="7759861" y="-185296"/>
            <a:ext cx="1417637" cy="830911"/>
          </a:xfrm>
          <a:custGeom>
            <a:avLst/>
            <a:gdLst/>
            <a:ahLst/>
            <a:cxnLst/>
            <a:rect l="l" t="t" r="r" b="b"/>
            <a:pathLst>
              <a:path w="54067" h="31693" extrusionOk="0">
                <a:moveTo>
                  <a:pt x="9961" y="1"/>
                </a:moveTo>
                <a:cubicBezTo>
                  <a:pt x="8514" y="1"/>
                  <a:pt x="7066" y="7"/>
                  <a:pt x="5620" y="19"/>
                </a:cubicBezTo>
                <a:cubicBezTo>
                  <a:pt x="4274" y="31"/>
                  <a:pt x="2941" y="102"/>
                  <a:pt x="1596" y="186"/>
                </a:cubicBezTo>
                <a:cubicBezTo>
                  <a:pt x="1262" y="210"/>
                  <a:pt x="953" y="412"/>
                  <a:pt x="810" y="722"/>
                </a:cubicBezTo>
                <a:cubicBezTo>
                  <a:pt x="655" y="769"/>
                  <a:pt x="512" y="864"/>
                  <a:pt x="405" y="984"/>
                </a:cubicBezTo>
                <a:cubicBezTo>
                  <a:pt x="0" y="1424"/>
                  <a:pt x="0" y="2091"/>
                  <a:pt x="405" y="2531"/>
                </a:cubicBezTo>
                <a:cubicBezTo>
                  <a:pt x="4108" y="6568"/>
                  <a:pt x="7787" y="10616"/>
                  <a:pt x="11382" y="14747"/>
                </a:cubicBezTo>
                <a:cubicBezTo>
                  <a:pt x="14978" y="18879"/>
                  <a:pt x="18491" y="23046"/>
                  <a:pt x="21908" y="27320"/>
                </a:cubicBezTo>
                <a:cubicBezTo>
                  <a:pt x="22765" y="28392"/>
                  <a:pt x="23610" y="29463"/>
                  <a:pt x="24467" y="30547"/>
                </a:cubicBezTo>
                <a:cubicBezTo>
                  <a:pt x="24908" y="31106"/>
                  <a:pt x="25444" y="31559"/>
                  <a:pt x="26158" y="31654"/>
                </a:cubicBezTo>
                <a:cubicBezTo>
                  <a:pt x="26348" y="31682"/>
                  <a:pt x="26540" y="31692"/>
                  <a:pt x="26734" y="31692"/>
                </a:cubicBezTo>
                <a:cubicBezTo>
                  <a:pt x="27209" y="31692"/>
                  <a:pt x="27690" y="31628"/>
                  <a:pt x="28146" y="31594"/>
                </a:cubicBezTo>
                <a:cubicBezTo>
                  <a:pt x="30885" y="31416"/>
                  <a:pt x="33623" y="31190"/>
                  <a:pt x="36338" y="30690"/>
                </a:cubicBezTo>
                <a:cubicBezTo>
                  <a:pt x="38755" y="30249"/>
                  <a:pt x="41267" y="29499"/>
                  <a:pt x="43029" y="27606"/>
                </a:cubicBezTo>
                <a:cubicBezTo>
                  <a:pt x="44744" y="25748"/>
                  <a:pt x="45613" y="22653"/>
                  <a:pt x="43613" y="20641"/>
                </a:cubicBezTo>
                <a:cubicBezTo>
                  <a:pt x="42720" y="19748"/>
                  <a:pt x="41529" y="19295"/>
                  <a:pt x="40327" y="19129"/>
                </a:cubicBezTo>
                <a:cubicBezTo>
                  <a:pt x="38969" y="18926"/>
                  <a:pt x="37588" y="18902"/>
                  <a:pt x="36219" y="18831"/>
                </a:cubicBezTo>
                <a:cubicBezTo>
                  <a:pt x="35564" y="18783"/>
                  <a:pt x="34921" y="18771"/>
                  <a:pt x="34278" y="18712"/>
                </a:cubicBezTo>
                <a:lnTo>
                  <a:pt x="34108" y="18694"/>
                </a:lnTo>
                <a:lnTo>
                  <a:pt x="34108" y="18694"/>
                </a:lnTo>
                <a:cubicBezTo>
                  <a:pt x="34114" y="18695"/>
                  <a:pt x="34116" y="18696"/>
                  <a:pt x="34114" y="18696"/>
                </a:cubicBezTo>
                <a:cubicBezTo>
                  <a:pt x="34110" y="18696"/>
                  <a:pt x="34094" y="18694"/>
                  <a:pt x="34060" y="18689"/>
                </a:cubicBezTo>
                <a:lnTo>
                  <a:pt x="34060" y="18689"/>
                </a:lnTo>
                <a:lnTo>
                  <a:pt x="34108" y="18694"/>
                </a:lnTo>
                <a:lnTo>
                  <a:pt x="34108" y="18694"/>
                </a:lnTo>
                <a:cubicBezTo>
                  <a:pt x="34097" y="18692"/>
                  <a:pt x="34073" y="18688"/>
                  <a:pt x="34055" y="18688"/>
                </a:cubicBezTo>
                <a:lnTo>
                  <a:pt x="34055" y="18688"/>
                </a:lnTo>
                <a:cubicBezTo>
                  <a:pt x="34056" y="18688"/>
                  <a:pt x="34058" y="18689"/>
                  <a:pt x="34060" y="18689"/>
                </a:cubicBezTo>
                <a:lnTo>
                  <a:pt x="34060" y="18689"/>
                </a:lnTo>
                <a:lnTo>
                  <a:pt x="34052" y="18688"/>
                </a:lnTo>
                <a:cubicBezTo>
                  <a:pt x="34053" y="18688"/>
                  <a:pt x="34054" y="18688"/>
                  <a:pt x="34055" y="18688"/>
                </a:cubicBezTo>
                <a:lnTo>
                  <a:pt x="34055" y="18688"/>
                </a:lnTo>
                <a:cubicBezTo>
                  <a:pt x="34036" y="18685"/>
                  <a:pt x="34011" y="18681"/>
                  <a:pt x="33981" y="18676"/>
                </a:cubicBezTo>
                <a:cubicBezTo>
                  <a:pt x="33850" y="18652"/>
                  <a:pt x="33719" y="18617"/>
                  <a:pt x="33588" y="18581"/>
                </a:cubicBezTo>
                <a:cubicBezTo>
                  <a:pt x="33338" y="18533"/>
                  <a:pt x="33099" y="18426"/>
                  <a:pt x="32885" y="18283"/>
                </a:cubicBezTo>
                <a:cubicBezTo>
                  <a:pt x="32873" y="18271"/>
                  <a:pt x="32838" y="18248"/>
                  <a:pt x="32826" y="18224"/>
                </a:cubicBezTo>
                <a:cubicBezTo>
                  <a:pt x="32802" y="18212"/>
                  <a:pt x="32778" y="18188"/>
                  <a:pt x="32754" y="18164"/>
                </a:cubicBezTo>
                <a:cubicBezTo>
                  <a:pt x="32707" y="18117"/>
                  <a:pt x="32659" y="18069"/>
                  <a:pt x="32611" y="18009"/>
                </a:cubicBezTo>
                <a:cubicBezTo>
                  <a:pt x="32611" y="18009"/>
                  <a:pt x="32611" y="18009"/>
                  <a:pt x="32599" y="17998"/>
                </a:cubicBezTo>
                <a:cubicBezTo>
                  <a:pt x="32552" y="17914"/>
                  <a:pt x="32504" y="17831"/>
                  <a:pt x="32457" y="17748"/>
                </a:cubicBezTo>
                <a:cubicBezTo>
                  <a:pt x="32457" y="17724"/>
                  <a:pt x="32445" y="17700"/>
                  <a:pt x="32445" y="17676"/>
                </a:cubicBezTo>
                <a:cubicBezTo>
                  <a:pt x="32433" y="17640"/>
                  <a:pt x="32433" y="17617"/>
                  <a:pt x="32421" y="17593"/>
                </a:cubicBezTo>
                <a:lnTo>
                  <a:pt x="32421" y="17497"/>
                </a:lnTo>
                <a:cubicBezTo>
                  <a:pt x="32421" y="17486"/>
                  <a:pt x="32421" y="17474"/>
                  <a:pt x="32421" y="17474"/>
                </a:cubicBezTo>
                <a:lnTo>
                  <a:pt x="32457" y="17355"/>
                </a:lnTo>
                <a:cubicBezTo>
                  <a:pt x="32468" y="17331"/>
                  <a:pt x="32480" y="17307"/>
                  <a:pt x="32492" y="17295"/>
                </a:cubicBezTo>
                <a:cubicBezTo>
                  <a:pt x="32516" y="17247"/>
                  <a:pt x="32540" y="17212"/>
                  <a:pt x="32564" y="17164"/>
                </a:cubicBezTo>
                <a:lnTo>
                  <a:pt x="32599" y="17128"/>
                </a:lnTo>
                <a:cubicBezTo>
                  <a:pt x="32659" y="17081"/>
                  <a:pt x="32730" y="17021"/>
                  <a:pt x="32790" y="16962"/>
                </a:cubicBezTo>
                <a:cubicBezTo>
                  <a:pt x="32861" y="16914"/>
                  <a:pt x="32944" y="16867"/>
                  <a:pt x="33026" y="16820"/>
                </a:cubicBezTo>
                <a:lnTo>
                  <a:pt x="33026" y="16820"/>
                </a:lnTo>
                <a:cubicBezTo>
                  <a:pt x="33031" y="16819"/>
                  <a:pt x="33244" y="16724"/>
                  <a:pt x="33278" y="16724"/>
                </a:cubicBezTo>
                <a:cubicBezTo>
                  <a:pt x="33507" y="16651"/>
                  <a:pt x="33746" y="16614"/>
                  <a:pt x="33985" y="16614"/>
                </a:cubicBezTo>
                <a:cubicBezTo>
                  <a:pt x="34019" y="16614"/>
                  <a:pt x="34053" y="16615"/>
                  <a:pt x="34088" y="16616"/>
                </a:cubicBezTo>
                <a:cubicBezTo>
                  <a:pt x="34145" y="16615"/>
                  <a:pt x="34203" y="16615"/>
                  <a:pt x="34260" y="16615"/>
                </a:cubicBezTo>
                <a:cubicBezTo>
                  <a:pt x="34848" y="16615"/>
                  <a:pt x="35443" y="16666"/>
                  <a:pt x="36028" y="16688"/>
                </a:cubicBezTo>
                <a:cubicBezTo>
                  <a:pt x="36745" y="16719"/>
                  <a:pt x="37465" y="16734"/>
                  <a:pt x="38186" y="16734"/>
                </a:cubicBezTo>
                <a:cubicBezTo>
                  <a:pt x="38831" y="16734"/>
                  <a:pt x="39478" y="16722"/>
                  <a:pt x="40124" y="16700"/>
                </a:cubicBezTo>
                <a:cubicBezTo>
                  <a:pt x="41481" y="16664"/>
                  <a:pt x="42839" y="16569"/>
                  <a:pt x="44196" y="16414"/>
                </a:cubicBezTo>
                <a:cubicBezTo>
                  <a:pt x="45482" y="16295"/>
                  <a:pt x="46756" y="16069"/>
                  <a:pt x="48006" y="15759"/>
                </a:cubicBezTo>
                <a:cubicBezTo>
                  <a:pt x="51209" y="14878"/>
                  <a:pt x="54066" y="11854"/>
                  <a:pt x="53924" y="8103"/>
                </a:cubicBezTo>
                <a:cubicBezTo>
                  <a:pt x="53757" y="4186"/>
                  <a:pt x="50435" y="995"/>
                  <a:pt x="46851" y="769"/>
                </a:cubicBezTo>
                <a:cubicBezTo>
                  <a:pt x="44148" y="614"/>
                  <a:pt x="41422" y="591"/>
                  <a:pt x="38719" y="507"/>
                </a:cubicBezTo>
                <a:cubicBezTo>
                  <a:pt x="33183" y="353"/>
                  <a:pt x="27658" y="222"/>
                  <a:pt x="22134" y="126"/>
                </a:cubicBezTo>
                <a:cubicBezTo>
                  <a:pt x="18080" y="47"/>
                  <a:pt x="14019" y="1"/>
                  <a:pt x="99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2"/>
          <p:cNvSpPr/>
          <p:nvPr/>
        </p:nvSpPr>
        <p:spPr>
          <a:xfrm flipH="1">
            <a:off x="8753639" y="583738"/>
            <a:ext cx="695213" cy="237623"/>
          </a:xfrm>
          <a:custGeom>
            <a:avLst/>
            <a:gdLst/>
            <a:ahLst/>
            <a:cxnLst/>
            <a:rect l="l" t="t" r="r" b="b"/>
            <a:pathLst>
              <a:path w="22051" h="7537" extrusionOk="0">
                <a:moveTo>
                  <a:pt x="7966" y="1"/>
                </a:moveTo>
                <a:cubicBezTo>
                  <a:pt x="7370" y="1"/>
                  <a:pt x="6775" y="2"/>
                  <a:pt x="6180" y="6"/>
                </a:cubicBezTo>
                <a:lnTo>
                  <a:pt x="3560" y="6"/>
                </a:lnTo>
                <a:cubicBezTo>
                  <a:pt x="3292" y="6"/>
                  <a:pt x="3021" y="2"/>
                  <a:pt x="2750" y="2"/>
                </a:cubicBezTo>
                <a:cubicBezTo>
                  <a:pt x="2073" y="2"/>
                  <a:pt x="1394" y="26"/>
                  <a:pt x="739" y="196"/>
                </a:cubicBezTo>
                <a:cubicBezTo>
                  <a:pt x="405" y="292"/>
                  <a:pt x="179" y="577"/>
                  <a:pt x="167" y="911"/>
                </a:cubicBezTo>
                <a:cubicBezTo>
                  <a:pt x="72" y="1078"/>
                  <a:pt x="24" y="1256"/>
                  <a:pt x="24" y="1447"/>
                </a:cubicBezTo>
                <a:cubicBezTo>
                  <a:pt x="0" y="2911"/>
                  <a:pt x="24" y="4376"/>
                  <a:pt x="96" y="5840"/>
                </a:cubicBezTo>
                <a:cubicBezTo>
                  <a:pt x="108" y="6400"/>
                  <a:pt x="548" y="6852"/>
                  <a:pt x="1096" y="6888"/>
                </a:cubicBezTo>
                <a:cubicBezTo>
                  <a:pt x="4251" y="7197"/>
                  <a:pt x="7418" y="7388"/>
                  <a:pt x="10597" y="7483"/>
                </a:cubicBezTo>
                <a:cubicBezTo>
                  <a:pt x="12157" y="7519"/>
                  <a:pt x="13716" y="7531"/>
                  <a:pt x="15276" y="7531"/>
                </a:cubicBezTo>
                <a:cubicBezTo>
                  <a:pt x="15644" y="7531"/>
                  <a:pt x="16016" y="7537"/>
                  <a:pt x="16389" y="7537"/>
                </a:cubicBezTo>
                <a:cubicBezTo>
                  <a:pt x="17322" y="7537"/>
                  <a:pt x="18261" y="7500"/>
                  <a:pt x="19146" y="7245"/>
                </a:cubicBezTo>
                <a:cubicBezTo>
                  <a:pt x="20324" y="6912"/>
                  <a:pt x="21456" y="6102"/>
                  <a:pt x="21741" y="4792"/>
                </a:cubicBezTo>
                <a:cubicBezTo>
                  <a:pt x="22051" y="3328"/>
                  <a:pt x="21325" y="1911"/>
                  <a:pt x="20217" y="1042"/>
                </a:cubicBezTo>
                <a:cubicBezTo>
                  <a:pt x="19086" y="161"/>
                  <a:pt x="17538" y="18"/>
                  <a:pt x="16169" y="6"/>
                </a:cubicBezTo>
                <a:lnTo>
                  <a:pt x="11538" y="6"/>
                </a:lnTo>
                <a:cubicBezTo>
                  <a:pt x="10347" y="6"/>
                  <a:pt x="9156" y="1"/>
                  <a:pt x="79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2"/>
          <p:cNvSpPr/>
          <p:nvPr/>
        </p:nvSpPr>
        <p:spPr>
          <a:xfrm flipH="1">
            <a:off x="8793584" y="3478103"/>
            <a:ext cx="444880" cy="1749609"/>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solidFill>
            <a:schemeClr val="accent2"/>
          </a:solidFill>
          <a:ln>
            <a:noFill/>
          </a:ln>
        </p:spPr>
      </p:sp>
      <p:sp>
        <p:nvSpPr>
          <p:cNvPr id="300" name="Google Shape;300;p22"/>
          <p:cNvSpPr/>
          <p:nvPr/>
        </p:nvSpPr>
        <p:spPr>
          <a:xfrm rot="5274846" flipH="1">
            <a:off x="8096371" y="4447861"/>
            <a:ext cx="456839" cy="1206877"/>
          </a:xfrm>
          <a:custGeom>
            <a:avLst/>
            <a:gdLst/>
            <a:ahLst/>
            <a:cxnLst/>
            <a:rect l="l" t="t" r="r" b="b"/>
            <a:pathLst>
              <a:path w="9942" h="15137" extrusionOk="0">
                <a:moveTo>
                  <a:pt x="3296" y="0"/>
                </a:moveTo>
                <a:cubicBezTo>
                  <a:pt x="2604" y="0"/>
                  <a:pt x="1905" y="108"/>
                  <a:pt x="1227" y="335"/>
                </a:cubicBezTo>
                <a:cubicBezTo>
                  <a:pt x="429" y="609"/>
                  <a:pt x="12" y="1228"/>
                  <a:pt x="0" y="2097"/>
                </a:cubicBezTo>
                <a:cubicBezTo>
                  <a:pt x="0" y="2823"/>
                  <a:pt x="24" y="3538"/>
                  <a:pt x="48" y="4252"/>
                </a:cubicBezTo>
                <a:cubicBezTo>
                  <a:pt x="131" y="7562"/>
                  <a:pt x="369" y="10872"/>
                  <a:pt x="750" y="14158"/>
                </a:cubicBezTo>
                <a:cubicBezTo>
                  <a:pt x="808" y="14653"/>
                  <a:pt x="1143" y="15136"/>
                  <a:pt x="1660" y="15136"/>
                </a:cubicBezTo>
                <a:cubicBezTo>
                  <a:pt x="1678" y="15136"/>
                  <a:pt x="1696" y="15136"/>
                  <a:pt x="1715" y="15134"/>
                </a:cubicBezTo>
                <a:cubicBezTo>
                  <a:pt x="1905" y="15123"/>
                  <a:pt x="2084" y="15051"/>
                  <a:pt x="2239" y="14944"/>
                </a:cubicBezTo>
                <a:cubicBezTo>
                  <a:pt x="2411" y="14976"/>
                  <a:pt x="2585" y="14990"/>
                  <a:pt x="2761" y="14990"/>
                </a:cubicBezTo>
                <a:cubicBezTo>
                  <a:pt x="3644" y="14990"/>
                  <a:pt x="4556" y="14623"/>
                  <a:pt x="5310" y="14206"/>
                </a:cubicBezTo>
                <a:cubicBezTo>
                  <a:pt x="6263" y="13658"/>
                  <a:pt x="7096" y="12932"/>
                  <a:pt x="7751" y="12051"/>
                </a:cubicBezTo>
                <a:cubicBezTo>
                  <a:pt x="9132" y="10253"/>
                  <a:pt x="9942" y="7955"/>
                  <a:pt x="9728" y="5621"/>
                </a:cubicBezTo>
                <a:cubicBezTo>
                  <a:pt x="9406" y="2200"/>
                  <a:pt x="6420" y="0"/>
                  <a:pt x="3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2"/>
          <p:cNvSpPr/>
          <p:nvPr/>
        </p:nvSpPr>
        <p:spPr>
          <a:xfrm flipH="1">
            <a:off x="8331626" y="4898055"/>
            <a:ext cx="969876" cy="425095"/>
          </a:xfrm>
          <a:custGeom>
            <a:avLst/>
            <a:gdLst/>
            <a:ahLst/>
            <a:cxnLst/>
            <a:rect l="l" t="t" r="r" b="b"/>
            <a:pathLst>
              <a:path w="49610" h="21744" extrusionOk="0">
                <a:moveTo>
                  <a:pt x="2503" y="13734"/>
                </a:moveTo>
                <a:cubicBezTo>
                  <a:pt x="3960" y="10456"/>
                  <a:pt x="8070" y="3691"/>
                  <a:pt x="12493" y="1558"/>
                </a:cubicBezTo>
                <a:cubicBezTo>
                  <a:pt x="16916" y="-575"/>
                  <a:pt x="23420" y="-211"/>
                  <a:pt x="29040" y="934"/>
                </a:cubicBezTo>
                <a:cubicBezTo>
                  <a:pt x="34660" y="2079"/>
                  <a:pt x="42829" y="5201"/>
                  <a:pt x="46211" y="8427"/>
                </a:cubicBezTo>
                <a:cubicBezTo>
                  <a:pt x="49593" y="11653"/>
                  <a:pt x="50010" y="18209"/>
                  <a:pt x="49333" y="20290"/>
                </a:cubicBezTo>
                <a:cubicBezTo>
                  <a:pt x="48657" y="22371"/>
                  <a:pt x="49749" y="20759"/>
                  <a:pt x="42152" y="20915"/>
                </a:cubicBezTo>
                <a:cubicBezTo>
                  <a:pt x="34555" y="21071"/>
                  <a:pt x="10359" y="22424"/>
                  <a:pt x="3751" y="21227"/>
                </a:cubicBezTo>
                <a:cubicBezTo>
                  <a:pt x="-2857" y="20030"/>
                  <a:pt x="1046" y="17012"/>
                  <a:pt x="2503" y="13734"/>
                </a:cubicBezTo>
                <a:close/>
              </a:path>
            </a:pathLst>
          </a:custGeom>
          <a:noFill/>
          <a:ln w="19050" cap="flat" cmpd="sng">
            <a:solidFill>
              <a:schemeClr val="dk1"/>
            </a:solidFill>
            <a:prstDash val="solid"/>
            <a:round/>
            <a:headEnd type="none" w="med" len="med"/>
            <a:tailEnd type="none" w="med" len="med"/>
          </a:ln>
        </p:spPr>
      </p:sp>
      <p:sp>
        <p:nvSpPr>
          <p:cNvPr id="302" name="Google Shape;302;p22"/>
          <p:cNvSpPr/>
          <p:nvPr/>
        </p:nvSpPr>
        <p:spPr>
          <a:xfrm flipH="1">
            <a:off x="-88444" y="-90914"/>
            <a:ext cx="747087" cy="998363"/>
          </a:xfrm>
          <a:custGeom>
            <a:avLst/>
            <a:gdLst/>
            <a:ahLst/>
            <a:cxnLst/>
            <a:rect l="l" t="t" r="r" b="b"/>
            <a:pathLst>
              <a:path w="35470" h="47400" extrusionOk="0">
                <a:moveTo>
                  <a:pt x="667" y="1"/>
                </a:moveTo>
                <a:cubicBezTo>
                  <a:pt x="0" y="6311"/>
                  <a:pt x="2727" y="12371"/>
                  <a:pt x="9252" y="16908"/>
                </a:cubicBezTo>
                <a:cubicBezTo>
                  <a:pt x="17765" y="22837"/>
                  <a:pt x="15526" y="25278"/>
                  <a:pt x="22075" y="37243"/>
                </a:cubicBezTo>
                <a:cubicBezTo>
                  <a:pt x="25265" y="43066"/>
                  <a:pt x="30707" y="45959"/>
                  <a:pt x="35469" y="47399"/>
                </a:cubicBezTo>
                <a:lnTo>
                  <a:pt x="3546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2"/>
          <p:cNvSpPr/>
          <p:nvPr/>
        </p:nvSpPr>
        <p:spPr>
          <a:xfrm flipH="1">
            <a:off x="-146304" y="-90925"/>
            <a:ext cx="862808" cy="1153005"/>
          </a:xfrm>
          <a:custGeom>
            <a:avLst/>
            <a:gdLst/>
            <a:ahLst/>
            <a:cxnLst/>
            <a:rect l="l" t="t" r="r" b="b"/>
            <a:pathLst>
              <a:path w="35470" h="47400" extrusionOk="0">
                <a:moveTo>
                  <a:pt x="667" y="1"/>
                </a:moveTo>
                <a:cubicBezTo>
                  <a:pt x="0" y="6311"/>
                  <a:pt x="2727" y="12371"/>
                  <a:pt x="9252" y="16908"/>
                </a:cubicBezTo>
                <a:cubicBezTo>
                  <a:pt x="17765" y="22837"/>
                  <a:pt x="15526" y="25278"/>
                  <a:pt x="22075" y="37243"/>
                </a:cubicBezTo>
                <a:cubicBezTo>
                  <a:pt x="25265" y="43066"/>
                  <a:pt x="30707" y="45959"/>
                  <a:pt x="35469" y="47399"/>
                </a:cubicBezTo>
                <a:lnTo>
                  <a:pt x="35469" y="1"/>
                </a:ln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s and text">
  <p:cSld name="BLANK_1_1_1_1_1_1_1">
    <p:bg>
      <p:bgPr>
        <a:solidFill>
          <a:schemeClr val="lt1"/>
        </a:solidFill>
        <a:effectLst/>
      </p:bgPr>
    </p:bg>
    <p:spTree>
      <p:nvGrpSpPr>
        <p:cNvPr id="1" name="Shape 304"/>
        <p:cNvGrpSpPr/>
        <p:nvPr/>
      </p:nvGrpSpPr>
      <p:grpSpPr>
        <a:xfrm>
          <a:off x="0" y="0"/>
          <a:ext cx="0" cy="0"/>
          <a:chOff x="0" y="0"/>
          <a:chExt cx="0" cy="0"/>
        </a:xfrm>
      </p:grpSpPr>
      <p:sp>
        <p:nvSpPr>
          <p:cNvPr id="305" name="Google Shape;305;p23"/>
          <p:cNvSpPr txBox="1">
            <a:spLocks noGrp="1"/>
          </p:cNvSpPr>
          <p:nvPr>
            <p:ph type="title" hasCustomPrompt="1"/>
          </p:nvPr>
        </p:nvSpPr>
        <p:spPr>
          <a:xfrm>
            <a:off x="1284000" y="540000"/>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06" name="Google Shape;306;p23"/>
          <p:cNvSpPr txBox="1">
            <a:spLocks noGrp="1"/>
          </p:cNvSpPr>
          <p:nvPr>
            <p:ph type="subTitle" idx="1"/>
          </p:nvPr>
        </p:nvSpPr>
        <p:spPr>
          <a:xfrm>
            <a:off x="1284000" y="1246025"/>
            <a:ext cx="65760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7" name="Google Shape;307;p23"/>
          <p:cNvSpPr txBox="1">
            <a:spLocks noGrp="1"/>
          </p:cNvSpPr>
          <p:nvPr>
            <p:ph type="title" idx="2" hasCustomPrompt="1"/>
          </p:nvPr>
        </p:nvSpPr>
        <p:spPr>
          <a:xfrm>
            <a:off x="1284000" y="1996138"/>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08" name="Google Shape;308;p23"/>
          <p:cNvSpPr txBox="1">
            <a:spLocks noGrp="1"/>
          </p:cNvSpPr>
          <p:nvPr>
            <p:ph type="subTitle" idx="3"/>
          </p:nvPr>
        </p:nvSpPr>
        <p:spPr>
          <a:xfrm>
            <a:off x="1284000" y="2702163"/>
            <a:ext cx="65760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9" name="Google Shape;309;p23"/>
          <p:cNvSpPr txBox="1">
            <a:spLocks noGrp="1"/>
          </p:cNvSpPr>
          <p:nvPr>
            <p:ph type="title" idx="4" hasCustomPrompt="1"/>
          </p:nvPr>
        </p:nvSpPr>
        <p:spPr>
          <a:xfrm>
            <a:off x="1284000" y="3452288"/>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10" name="Google Shape;310;p23"/>
          <p:cNvSpPr txBox="1">
            <a:spLocks noGrp="1"/>
          </p:cNvSpPr>
          <p:nvPr>
            <p:ph type="subTitle" idx="5"/>
          </p:nvPr>
        </p:nvSpPr>
        <p:spPr>
          <a:xfrm>
            <a:off x="1284000" y="4158313"/>
            <a:ext cx="65760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1" name="Google Shape;311;p23"/>
          <p:cNvSpPr txBox="1">
            <a:spLocks noGrp="1"/>
          </p:cNvSpPr>
          <p:nvPr>
            <p:ph type="sldNum" idx="12"/>
          </p:nvPr>
        </p:nvSpPr>
        <p:spPr>
          <a:xfrm>
            <a:off x="8404384" y="4673651"/>
            <a:ext cx="548700" cy="393600"/>
          </a:xfrm>
          <a:prstGeom prst="rect">
            <a:avLst/>
          </a:prstGeom>
          <a:noFill/>
          <a:ln>
            <a:noFill/>
          </a:ln>
        </p:spPr>
        <p:txBody>
          <a:bodyPr spcFirstLastPara="1" wrap="square" lIns="91425" tIns="91425" rIns="91425" bIns="91425" anchor="t" anchorCtr="0">
            <a:noAutofit/>
          </a:bodyPr>
          <a:lstStyle>
            <a:lvl1pPr lvl="0" rtl="0">
              <a:spcAft>
                <a:spcPts val="0"/>
              </a:spcAft>
              <a:buNone/>
              <a:defRPr/>
            </a:lvl1pPr>
            <a:lvl2pPr lvl="1" rtl="0">
              <a:spcAft>
                <a:spcPts val="0"/>
              </a:spcAft>
              <a:buNone/>
              <a:defRPr/>
            </a:lvl2pPr>
            <a:lvl3pPr lvl="2" rtl="0">
              <a:spcAft>
                <a:spcPts val="0"/>
              </a:spcAft>
              <a:buNone/>
              <a:defRPr/>
            </a:lvl3pPr>
            <a:lvl4pPr lvl="3" rtl="0">
              <a:spcAft>
                <a:spcPts val="0"/>
              </a:spcAft>
              <a:buNone/>
              <a:defRPr/>
            </a:lvl4pPr>
            <a:lvl5pPr lvl="4" rtl="0">
              <a:spcAft>
                <a:spcPts val="0"/>
              </a:spcAft>
              <a:buNone/>
              <a:defRPr/>
            </a:lvl5pPr>
            <a:lvl6pPr lvl="5" rtl="0">
              <a:spcAft>
                <a:spcPts val="0"/>
              </a:spcAft>
              <a:buNone/>
              <a:defRPr/>
            </a:lvl6pPr>
            <a:lvl7pPr lvl="6" rtl="0">
              <a:spcAft>
                <a:spcPts val="0"/>
              </a:spcAft>
              <a:buNone/>
              <a:defRPr/>
            </a:lvl7pPr>
            <a:lvl8pPr lvl="7" rtl="0">
              <a:spcAft>
                <a:spcPts val="0"/>
              </a:spcAft>
              <a:buNone/>
              <a:defRPr/>
            </a:lvl8pPr>
            <a:lvl9pPr lvl="8" rtl="0">
              <a:spcAft>
                <a:spcPts val="0"/>
              </a:spcAft>
              <a:buNone/>
              <a:defRPr/>
            </a:lvl9pPr>
          </a:lstStyle>
          <a:p>
            <a:pPr marL="0" lvl="0" indent="0" algn="l" rtl="0">
              <a:spcBef>
                <a:spcPts val="0"/>
              </a:spcBef>
              <a:spcAft>
                <a:spcPts val="0"/>
              </a:spcAft>
              <a:buNone/>
            </a:pPr>
            <a:fld id="{00000000-1234-1234-1234-123412341234}" type="slidenum">
              <a:rPr lang="en-GB"/>
              <a:t>‹#›</a:t>
            </a:fld>
            <a:endParaRPr lang="en-GB"/>
          </a:p>
        </p:txBody>
      </p:sp>
      <p:sp>
        <p:nvSpPr>
          <p:cNvPr id="312" name="Google Shape;312;p23"/>
          <p:cNvSpPr/>
          <p:nvPr/>
        </p:nvSpPr>
        <p:spPr>
          <a:xfrm rot="-5400000" flipH="1">
            <a:off x="132145" y="3650362"/>
            <a:ext cx="1279706" cy="1962995"/>
          </a:xfrm>
          <a:custGeom>
            <a:avLst/>
            <a:gdLst/>
            <a:ahLst/>
            <a:cxnLst/>
            <a:rect l="l" t="t" r="r" b="b"/>
            <a:pathLst>
              <a:path w="37101" h="33407" extrusionOk="0">
                <a:moveTo>
                  <a:pt x="10562" y="1"/>
                </a:moveTo>
                <a:cubicBezTo>
                  <a:pt x="8319" y="1"/>
                  <a:pt x="6077" y="89"/>
                  <a:pt x="3882" y="474"/>
                </a:cubicBezTo>
                <a:cubicBezTo>
                  <a:pt x="2585" y="701"/>
                  <a:pt x="1299" y="1224"/>
                  <a:pt x="537" y="2391"/>
                </a:cubicBezTo>
                <a:cubicBezTo>
                  <a:pt x="168" y="2951"/>
                  <a:pt x="1" y="3618"/>
                  <a:pt x="60" y="4296"/>
                </a:cubicBezTo>
                <a:cubicBezTo>
                  <a:pt x="144" y="4987"/>
                  <a:pt x="406" y="5654"/>
                  <a:pt x="834" y="6213"/>
                </a:cubicBezTo>
                <a:cubicBezTo>
                  <a:pt x="2394" y="8321"/>
                  <a:pt x="5168" y="8797"/>
                  <a:pt x="7561" y="8892"/>
                </a:cubicBezTo>
                <a:cubicBezTo>
                  <a:pt x="8315" y="8925"/>
                  <a:pt x="9073" y="8933"/>
                  <a:pt x="9833" y="8933"/>
                </a:cubicBezTo>
                <a:cubicBezTo>
                  <a:pt x="10440" y="8933"/>
                  <a:pt x="11049" y="8928"/>
                  <a:pt x="11657" y="8928"/>
                </a:cubicBezTo>
                <a:cubicBezTo>
                  <a:pt x="13122" y="8928"/>
                  <a:pt x="14586" y="8928"/>
                  <a:pt x="16051" y="8940"/>
                </a:cubicBezTo>
                <a:cubicBezTo>
                  <a:pt x="16717" y="8940"/>
                  <a:pt x="17372" y="8964"/>
                  <a:pt x="18027" y="9035"/>
                </a:cubicBezTo>
                <a:lnTo>
                  <a:pt x="18265" y="9059"/>
                </a:lnTo>
                <a:lnTo>
                  <a:pt x="18325" y="9071"/>
                </a:lnTo>
                <a:lnTo>
                  <a:pt x="18396" y="9071"/>
                </a:lnTo>
                <a:cubicBezTo>
                  <a:pt x="18563" y="9106"/>
                  <a:pt x="18718" y="9130"/>
                  <a:pt x="18884" y="9166"/>
                </a:cubicBezTo>
                <a:cubicBezTo>
                  <a:pt x="19194" y="9237"/>
                  <a:pt x="19503" y="9321"/>
                  <a:pt x="19801" y="9428"/>
                </a:cubicBezTo>
                <a:lnTo>
                  <a:pt x="20015" y="9511"/>
                </a:lnTo>
                <a:lnTo>
                  <a:pt x="20051" y="9535"/>
                </a:lnTo>
                <a:lnTo>
                  <a:pt x="20146" y="9571"/>
                </a:lnTo>
                <a:cubicBezTo>
                  <a:pt x="20289" y="9642"/>
                  <a:pt x="20432" y="9714"/>
                  <a:pt x="20575" y="9797"/>
                </a:cubicBezTo>
                <a:cubicBezTo>
                  <a:pt x="20813" y="9940"/>
                  <a:pt x="21027" y="10118"/>
                  <a:pt x="21206" y="10321"/>
                </a:cubicBezTo>
                <a:cubicBezTo>
                  <a:pt x="21254" y="10380"/>
                  <a:pt x="21301" y="10428"/>
                  <a:pt x="21349" y="10488"/>
                </a:cubicBezTo>
                <a:cubicBezTo>
                  <a:pt x="21349" y="10499"/>
                  <a:pt x="21361" y="10499"/>
                  <a:pt x="21361" y="10511"/>
                </a:cubicBezTo>
                <a:lnTo>
                  <a:pt x="21408" y="10583"/>
                </a:lnTo>
                <a:cubicBezTo>
                  <a:pt x="21456" y="10642"/>
                  <a:pt x="21492" y="10702"/>
                  <a:pt x="21527" y="10761"/>
                </a:cubicBezTo>
                <a:cubicBezTo>
                  <a:pt x="21539" y="10785"/>
                  <a:pt x="21551" y="10821"/>
                  <a:pt x="21563" y="10845"/>
                </a:cubicBezTo>
                <a:lnTo>
                  <a:pt x="21611" y="10928"/>
                </a:lnTo>
                <a:cubicBezTo>
                  <a:pt x="21611" y="10940"/>
                  <a:pt x="21623" y="10952"/>
                  <a:pt x="21623" y="10964"/>
                </a:cubicBezTo>
                <a:cubicBezTo>
                  <a:pt x="21635" y="10999"/>
                  <a:pt x="21647" y="11035"/>
                  <a:pt x="21658" y="11071"/>
                </a:cubicBezTo>
                <a:cubicBezTo>
                  <a:pt x="21682" y="11142"/>
                  <a:pt x="21682" y="11202"/>
                  <a:pt x="21706" y="11273"/>
                </a:cubicBezTo>
                <a:lnTo>
                  <a:pt x="21706" y="11357"/>
                </a:lnTo>
                <a:cubicBezTo>
                  <a:pt x="21706" y="11416"/>
                  <a:pt x="21706" y="11488"/>
                  <a:pt x="21706" y="11547"/>
                </a:cubicBezTo>
                <a:cubicBezTo>
                  <a:pt x="21706" y="11547"/>
                  <a:pt x="21682" y="11654"/>
                  <a:pt x="21670" y="11690"/>
                </a:cubicBezTo>
                <a:cubicBezTo>
                  <a:pt x="21670" y="11714"/>
                  <a:pt x="21635" y="11809"/>
                  <a:pt x="21635" y="11821"/>
                </a:cubicBezTo>
                <a:cubicBezTo>
                  <a:pt x="21599" y="11881"/>
                  <a:pt x="21575" y="11940"/>
                  <a:pt x="21539" y="11988"/>
                </a:cubicBezTo>
                <a:cubicBezTo>
                  <a:pt x="21516" y="12023"/>
                  <a:pt x="21492" y="12059"/>
                  <a:pt x="21468" y="12095"/>
                </a:cubicBezTo>
                <a:lnTo>
                  <a:pt x="21456" y="12119"/>
                </a:lnTo>
                <a:cubicBezTo>
                  <a:pt x="21361" y="12226"/>
                  <a:pt x="21266" y="12333"/>
                  <a:pt x="21158" y="12428"/>
                </a:cubicBezTo>
                <a:lnTo>
                  <a:pt x="21099" y="12476"/>
                </a:lnTo>
                <a:lnTo>
                  <a:pt x="21063" y="12500"/>
                </a:lnTo>
                <a:cubicBezTo>
                  <a:pt x="21004" y="12547"/>
                  <a:pt x="20932" y="12595"/>
                  <a:pt x="20873" y="12643"/>
                </a:cubicBezTo>
                <a:cubicBezTo>
                  <a:pt x="20754" y="12714"/>
                  <a:pt x="20634" y="12785"/>
                  <a:pt x="20504" y="12845"/>
                </a:cubicBezTo>
                <a:lnTo>
                  <a:pt x="20420" y="12881"/>
                </a:lnTo>
                <a:lnTo>
                  <a:pt x="20384" y="12893"/>
                </a:lnTo>
                <a:cubicBezTo>
                  <a:pt x="20313" y="12928"/>
                  <a:pt x="20242" y="12952"/>
                  <a:pt x="20158" y="12976"/>
                </a:cubicBezTo>
                <a:cubicBezTo>
                  <a:pt x="19884" y="13071"/>
                  <a:pt x="19611" y="13143"/>
                  <a:pt x="19325" y="13190"/>
                </a:cubicBezTo>
                <a:lnTo>
                  <a:pt x="19218" y="13190"/>
                </a:lnTo>
                <a:cubicBezTo>
                  <a:pt x="19146" y="13202"/>
                  <a:pt x="19063" y="13214"/>
                  <a:pt x="19003" y="13214"/>
                </a:cubicBezTo>
                <a:cubicBezTo>
                  <a:pt x="18849" y="13238"/>
                  <a:pt x="18694" y="13238"/>
                  <a:pt x="18539" y="13250"/>
                </a:cubicBezTo>
                <a:cubicBezTo>
                  <a:pt x="18329" y="13258"/>
                  <a:pt x="18118" y="13267"/>
                  <a:pt x="17908" y="13267"/>
                </a:cubicBezTo>
                <a:cubicBezTo>
                  <a:pt x="17820" y="13267"/>
                  <a:pt x="17733" y="13265"/>
                  <a:pt x="17646" y="13262"/>
                </a:cubicBezTo>
                <a:cubicBezTo>
                  <a:pt x="17113" y="13262"/>
                  <a:pt x="16579" y="13246"/>
                  <a:pt x="16040" y="13246"/>
                </a:cubicBezTo>
                <a:cubicBezTo>
                  <a:pt x="15905" y="13246"/>
                  <a:pt x="15770" y="13247"/>
                  <a:pt x="15634" y="13250"/>
                </a:cubicBezTo>
                <a:cubicBezTo>
                  <a:pt x="14122" y="13274"/>
                  <a:pt x="12610" y="13393"/>
                  <a:pt x="11109" y="13607"/>
                </a:cubicBezTo>
                <a:cubicBezTo>
                  <a:pt x="10002" y="13762"/>
                  <a:pt x="8788" y="14059"/>
                  <a:pt x="8133" y="15095"/>
                </a:cubicBezTo>
                <a:cubicBezTo>
                  <a:pt x="7371" y="16286"/>
                  <a:pt x="7954" y="17762"/>
                  <a:pt x="8871" y="18643"/>
                </a:cubicBezTo>
                <a:cubicBezTo>
                  <a:pt x="9800" y="19560"/>
                  <a:pt x="11098" y="20036"/>
                  <a:pt x="12336" y="20239"/>
                </a:cubicBezTo>
                <a:cubicBezTo>
                  <a:pt x="13129" y="20370"/>
                  <a:pt x="13927" y="20416"/>
                  <a:pt x="14724" y="20416"/>
                </a:cubicBezTo>
                <a:cubicBezTo>
                  <a:pt x="15231" y="20416"/>
                  <a:pt x="15737" y="20397"/>
                  <a:pt x="16241" y="20370"/>
                </a:cubicBezTo>
                <a:cubicBezTo>
                  <a:pt x="17477" y="20318"/>
                  <a:pt x="18712" y="20258"/>
                  <a:pt x="19940" y="20258"/>
                </a:cubicBezTo>
                <a:cubicBezTo>
                  <a:pt x="20132" y="20258"/>
                  <a:pt x="20324" y="20259"/>
                  <a:pt x="20515" y="20263"/>
                </a:cubicBezTo>
                <a:cubicBezTo>
                  <a:pt x="22004" y="20286"/>
                  <a:pt x="23492" y="20382"/>
                  <a:pt x="24980" y="20536"/>
                </a:cubicBezTo>
                <a:lnTo>
                  <a:pt x="25516" y="20596"/>
                </a:lnTo>
                <a:lnTo>
                  <a:pt x="25695" y="20608"/>
                </a:lnTo>
                <a:lnTo>
                  <a:pt x="25814" y="20632"/>
                </a:lnTo>
                <a:cubicBezTo>
                  <a:pt x="26064" y="20667"/>
                  <a:pt x="26314" y="20727"/>
                  <a:pt x="26552" y="20798"/>
                </a:cubicBezTo>
                <a:cubicBezTo>
                  <a:pt x="26671" y="20834"/>
                  <a:pt x="26790" y="20882"/>
                  <a:pt x="26897" y="20917"/>
                </a:cubicBezTo>
                <a:lnTo>
                  <a:pt x="26933" y="20941"/>
                </a:lnTo>
                <a:lnTo>
                  <a:pt x="26969" y="20953"/>
                </a:lnTo>
                <a:cubicBezTo>
                  <a:pt x="27028" y="20977"/>
                  <a:pt x="27088" y="21013"/>
                  <a:pt x="27147" y="21036"/>
                </a:cubicBezTo>
                <a:cubicBezTo>
                  <a:pt x="27242" y="21096"/>
                  <a:pt x="27326" y="21167"/>
                  <a:pt x="27421" y="21227"/>
                </a:cubicBezTo>
                <a:cubicBezTo>
                  <a:pt x="27433" y="21239"/>
                  <a:pt x="27457" y="21251"/>
                  <a:pt x="27469" y="21275"/>
                </a:cubicBezTo>
                <a:cubicBezTo>
                  <a:pt x="27516" y="21310"/>
                  <a:pt x="27564" y="21358"/>
                  <a:pt x="27600" y="21406"/>
                </a:cubicBezTo>
                <a:lnTo>
                  <a:pt x="27623" y="21429"/>
                </a:lnTo>
                <a:cubicBezTo>
                  <a:pt x="27623" y="21429"/>
                  <a:pt x="27635" y="21441"/>
                  <a:pt x="27635" y="21453"/>
                </a:cubicBezTo>
                <a:cubicBezTo>
                  <a:pt x="27671" y="21501"/>
                  <a:pt x="27695" y="21548"/>
                  <a:pt x="27719" y="21596"/>
                </a:cubicBezTo>
                <a:lnTo>
                  <a:pt x="27754" y="21656"/>
                </a:lnTo>
                <a:cubicBezTo>
                  <a:pt x="27766" y="21715"/>
                  <a:pt x="27778" y="21787"/>
                  <a:pt x="27802" y="21846"/>
                </a:cubicBezTo>
                <a:cubicBezTo>
                  <a:pt x="27802" y="21870"/>
                  <a:pt x="27814" y="21929"/>
                  <a:pt x="27814" y="21953"/>
                </a:cubicBezTo>
                <a:cubicBezTo>
                  <a:pt x="27814" y="21977"/>
                  <a:pt x="27814" y="22120"/>
                  <a:pt x="27814" y="22120"/>
                </a:cubicBezTo>
                <a:cubicBezTo>
                  <a:pt x="27814" y="22168"/>
                  <a:pt x="27802" y="22227"/>
                  <a:pt x="27790" y="22275"/>
                </a:cubicBezTo>
                <a:cubicBezTo>
                  <a:pt x="27778" y="22322"/>
                  <a:pt x="27766" y="22346"/>
                  <a:pt x="27754" y="22394"/>
                </a:cubicBezTo>
                <a:lnTo>
                  <a:pt x="27754" y="22418"/>
                </a:lnTo>
                <a:lnTo>
                  <a:pt x="27754" y="22441"/>
                </a:lnTo>
                <a:cubicBezTo>
                  <a:pt x="27719" y="22501"/>
                  <a:pt x="27695" y="22572"/>
                  <a:pt x="27659" y="22632"/>
                </a:cubicBezTo>
                <a:cubicBezTo>
                  <a:pt x="27635" y="22656"/>
                  <a:pt x="27623" y="22679"/>
                  <a:pt x="27612" y="22715"/>
                </a:cubicBezTo>
                <a:lnTo>
                  <a:pt x="27564" y="22787"/>
                </a:lnTo>
                <a:cubicBezTo>
                  <a:pt x="27481" y="22882"/>
                  <a:pt x="27385" y="22977"/>
                  <a:pt x="27290" y="23072"/>
                </a:cubicBezTo>
                <a:lnTo>
                  <a:pt x="27254" y="23108"/>
                </a:lnTo>
                <a:cubicBezTo>
                  <a:pt x="27231" y="23120"/>
                  <a:pt x="27207" y="23132"/>
                  <a:pt x="27183" y="23156"/>
                </a:cubicBezTo>
                <a:cubicBezTo>
                  <a:pt x="27123" y="23191"/>
                  <a:pt x="27064" y="23239"/>
                  <a:pt x="26992" y="23275"/>
                </a:cubicBezTo>
                <a:cubicBezTo>
                  <a:pt x="26933" y="23311"/>
                  <a:pt x="26861" y="23346"/>
                  <a:pt x="26802" y="23382"/>
                </a:cubicBezTo>
                <a:lnTo>
                  <a:pt x="26730" y="23418"/>
                </a:lnTo>
                <a:lnTo>
                  <a:pt x="26647" y="23453"/>
                </a:lnTo>
                <a:cubicBezTo>
                  <a:pt x="26349" y="23561"/>
                  <a:pt x="26040" y="23644"/>
                  <a:pt x="25730" y="23692"/>
                </a:cubicBezTo>
                <a:lnTo>
                  <a:pt x="25516" y="23727"/>
                </a:lnTo>
                <a:lnTo>
                  <a:pt x="25433" y="23739"/>
                </a:lnTo>
                <a:lnTo>
                  <a:pt x="25409" y="23739"/>
                </a:lnTo>
                <a:cubicBezTo>
                  <a:pt x="25242" y="23763"/>
                  <a:pt x="25076" y="23787"/>
                  <a:pt x="24921" y="23799"/>
                </a:cubicBezTo>
                <a:cubicBezTo>
                  <a:pt x="24325" y="23858"/>
                  <a:pt x="23718" y="23870"/>
                  <a:pt x="23123" y="23906"/>
                </a:cubicBezTo>
                <a:cubicBezTo>
                  <a:pt x="21932" y="23965"/>
                  <a:pt x="20682" y="24037"/>
                  <a:pt x="19551" y="24489"/>
                </a:cubicBezTo>
                <a:cubicBezTo>
                  <a:pt x="18348" y="24965"/>
                  <a:pt x="17051" y="25894"/>
                  <a:pt x="17003" y="27371"/>
                </a:cubicBezTo>
                <a:cubicBezTo>
                  <a:pt x="16944" y="28740"/>
                  <a:pt x="18039" y="29883"/>
                  <a:pt x="19063" y="30550"/>
                </a:cubicBezTo>
                <a:cubicBezTo>
                  <a:pt x="20194" y="31300"/>
                  <a:pt x="21516" y="31764"/>
                  <a:pt x="22801" y="32097"/>
                </a:cubicBezTo>
                <a:cubicBezTo>
                  <a:pt x="25564" y="32812"/>
                  <a:pt x="28409" y="32800"/>
                  <a:pt x="31231" y="32871"/>
                </a:cubicBezTo>
                <a:cubicBezTo>
                  <a:pt x="32660" y="32907"/>
                  <a:pt x="34089" y="32966"/>
                  <a:pt x="35505" y="33133"/>
                </a:cubicBezTo>
                <a:lnTo>
                  <a:pt x="35624" y="33133"/>
                </a:lnTo>
                <a:cubicBezTo>
                  <a:pt x="35744" y="33300"/>
                  <a:pt x="35922" y="33407"/>
                  <a:pt x="36125" y="33407"/>
                </a:cubicBezTo>
                <a:cubicBezTo>
                  <a:pt x="36470" y="33395"/>
                  <a:pt x="36744" y="33109"/>
                  <a:pt x="36744" y="32764"/>
                </a:cubicBezTo>
                <a:cubicBezTo>
                  <a:pt x="36910" y="29645"/>
                  <a:pt x="37017" y="26513"/>
                  <a:pt x="37053" y="23382"/>
                </a:cubicBezTo>
                <a:cubicBezTo>
                  <a:pt x="37101" y="20263"/>
                  <a:pt x="37077" y="17131"/>
                  <a:pt x="36994" y="14012"/>
                </a:cubicBezTo>
                <a:cubicBezTo>
                  <a:pt x="36910" y="10892"/>
                  <a:pt x="36756" y="7785"/>
                  <a:pt x="36541" y="4677"/>
                </a:cubicBezTo>
                <a:cubicBezTo>
                  <a:pt x="36494" y="3891"/>
                  <a:pt x="36434" y="3106"/>
                  <a:pt x="36375" y="2320"/>
                </a:cubicBezTo>
                <a:cubicBezTo>
                  <a:pt x="36351" y="1951"/>
                  <a:pt x="36327" y="1546"/>
                  <a:pt x="36125" y="1224"/>
                </a:cubicBezTo>
                <a:cubicBezTo>
                  <a:pt x="35922" y="915"/>
                  <a:pt x="35589" y="701"/>
                  <a:pt x="35220" y="653"/>
                </a:cubicBezTo>
                <a:cubicBezTo>
                  <a:pt x="34862" y="605"/>
                  <a:pt x="34505" y="582"/>
                  <a:pt x="34148" y="582"/>
                </a:cubicBezTo>
                <a:lnTo>
                  <a:pt x="33029" y="558"/>
                </a:lnTo>
                <a:lnTo>
                  <a:pt x="30755" y="498"/>
                </a:lnTo>
                <a:lnTo>
                  <a:pt x="21766" y="260"/>
                </a:lnTo>
                <a:cubicBezTo>
                  <a:pt x="18765" y="177"/>
                  <a:pt x="15777" y="81"/>
                  <a:pt x="12776" y="22"/>
                </a:cubicBezTo>
                <a:cubicBezTo>
                  <a:pt x="12039" y="10"/>
                  <a:pt x="11301" y="1"/>
                  <a:pt x="10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3"/>
          <p:cNvSpPr/>
          <p:nvPr/>
        </p:nvSpPr>
        <p:spPr>
          <a:xfrm rot="-5400000" flipH="1">
            <a:off x="107776" y="4004094"/>
            <a:ext cx="1522832" cy="1972985"/>
          </a:xfrm>
          <a:custGeom>
            <a:avLst/>
            <a:gdLst/>
            <a:ahLst/>
            <a:cxnLst/>
            <a:rect l="l" t="t" r="r" b="b"/>
            <a:pathLst>
              <a:path w="34327" h="33577" fill="none" extrusionOk="0">
                <a:moveTo>
                  <a:pt x="33779" y="33576"/>
                </a:moveTo>
                <a:cubicBezTo>
                  <a:pt x="26635" y="33552"/>
                  <a:pt x="19063" y="32933"/>
                  <a:pt x="12062" y="31445"/>
                </a:cubicBezTo>
                <a:cubicBezTo>
                  <a:pt x="10538" y="31112"/>
                  <a:pt x="9014" y="30552"/>
                  <a:pt x="7871" y="29445"/>
                </a:cubicBezTo>
                <a:cubicBezTo>
                  <a:pt x="5716" y="27385"/>
                  <a:pt x="5942" y="24599"/>
                  <a:pt x="8133" y="22682"/>
                </a:cubicBezTo>
                <a:cubicBezTo>
                  <a:pt x="10478" y="20658"/>
                  <a:pt x="14324" y="20849"/>
                  <a:pt x="16193" y="18193"/>
                </a:cubicBezTo>
                <a:cubicBezTo>
                  <a:pt x="19110" y="14050"/>
                  <a:pt x="14396" y="10859"/>
                  <a:pt x="10955" y="10062"/>
                </a:cubicBezTo>
                <a:cubicBezTo>
                  <a:pt x="8085" y="9395"/>
                  <a:pt x="156" y="10502"/>
                  <a:pt x="72" y="5585"/>
                </a:cubicBezTo>
                <a:cubicBezTo>
                  <a:pt x="1" y="1572"/>
                  <a:pt x="4859" y="977"/>
                  <a:pt x="7621" y="870"/>
                </a:cubicBezTo>
                <a:lnTo>
                  <a:pt x="34327" y="1"/>
                </a:lnTo>
              </a:path>
            </a:pathLst>
          </a:custGeom>
          <a:no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3"/>
          <p:cNvSpPr/>
          <p:nvPr/>
        </p:nvSpPr>
        <p:spPr>
          <a:xfrm flipH="1">
            <a:off x="8592451" y="10256"/>
            <a:ext cx="575057" cy="681471"/>
          </a:xfrm>
          <a:custGeom>
            <a:avLst/>
            <a:gdLst/>
            <a:ahLst/>
            <a:cxnLst/>
            <a:rect l="l" t="t" r="r" b="b"/>
            <a:pathLst>
              <a:path w="21932" h="25993" extrusionOk="0">
                <a:moveTo>
                  <a:pt x="1831" y="0"/>
                </a:moveTo>
                <a:cubicBezTo>
                  <a:pt x="1681" y="0"/>
                  <a:pt x="1532" y="30"/>
                  <a:pt x="1405" y="85"/>
                </a:cubicBezTo>
                <a:cubicBezTo>
                  <a:pt x="1012" y="263"/>
                  <a:pt x="762" y="656"/>
                  <a:pt x="762" y="1085"/>
                </a:cubicBezTo>
                <a:cubicBezTo>
                  <a:pt x="453" y="7264"/>
                  <a:pt x="226" y="13444"/>
                  <a:pt x="95" y="19623"/>
                </a:cubicBezTo>
                <a:cubicBezTo>
                  <a:pt x="60" y="21385"/>
                  <a:pt x="24" y="23135"/>
                  <a:pt x="0" y="24897"/>
                </a:cubicBezTo>
                <a:cubicBezTo>
                  <a:pt x="0" y="25481"/>
                  <a:pt x="464" y="25969"/>
                  <a:pt x="1060" y="25993"/>
                </a:cubicBezTo>
                <a:cubicBezTo>
                  <a:pt x="1512" y="25993"/>
                  <a:pt x="1953" y="25957"/>
                  <a:pt x="2405" y="25921"/>
                </a:cubicBezTo>
                <a:cubicBezTo>
                  <a:pt x="2584" y="25898"/>
                  <a:pt x="2762" y="25838"/>
                  <a:pt x="2917" y="25743"/>
                </a:cubicBezTo>
                <a:cubicBezTo>
                  <a:pt x="7477" y="25659"/>
                  <a:pt x="12037" y="25505"/>
                  <a:pt x="16597" y="25374"/>
                </a:cubicBezTo>
                <a:lnTo>
                  <a:pt x="20610" y="25267"/>
                </a:lnTo>
                <a:cubicBezTo>
                  <a:pt x="21562" y="25243"/>
                  <a:pt x="21931" y="24112"/>
                  <a:pt x="21348" y="23397"/>
                </a:cubicBezTo>
                <a:lnTo>
                  <a:pt x="6727" y="5431"/>
                </a:lnTo>
                <a:cubicBezTo>
                  <a:pt x="5334" y="3728"/>
                  <a:pt x="3941" y="2014"/>
                  <a:pt x="2560" y="311"/>
                </a:cubicBezTo>
                <a:cubicBezTo>
                  <a:pt x="2384" y="96"/>
                  <a:pt x="2104" y="0"/>
                  <a:pt x="18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3"/>
          <p:cNvSpPr/>
          <p:nvPr/>
        </p:nvSpPr>
        <p:spPr>
          <a:xfrm flipH="1">
            <a:off x="7759861" y="-185296"/>
            <a:ext cx="1417637" cy="830911"/>
          </a:xfrm>
          <a:custGeom>
            <a:avLst/>
            <a:gdLst/>
            <a:ahLst/>
            <a:cxnLst/>
            <a:rect l="l" t="t" r="r" b="b"/>
            <a:pathLst>
              <a:path w="54067" h="31693" extrusionOk="0">
                <a:moveTo>
                  <a:pt x="9961" y="1"/>
                </a:moveTo>
                <a:cubicBezTo>
                  <a:pt x="8514" y="1"/>
                  <a:pt x="7066" y="7"/>
                  <a:pt x="5620" y="19"/>
                </a:cubicBezTo>
                <a:cubicBezTo>
                  <a:pt x="4274" y="31"/>
                  <a:pt x="2941" y="102"/>
                  <a:pt x="1596" y="186"/>
                </a:cubicBezTo>
                <a:cubicBezTo>
                  <a:pt x="1262" y="210"/>
                  <a:pt x="953" y="412"/>
                  <a:pt x="810" y="722"/>
                </a:cubicBezTo>
                <a:cubicBezTo>
                  <a:pt x="655" y="769"/>
                  <a:pt x="512" y="864"/>
                  <a:pt x="405" y="984"/>
                </a:cubicBezTo>
                <a:cubicBezTo>
                  <a:pt x="0" y="1424"/>
                  <a:pt x="0" y="2091"/>
                  <a:pt x="405" y="2531"/>
                </a:cubicBezTo>
                <a:cubicBezTo>
                  <a:pt x="4108" y="6568"/>
                  <a:pt x="7787" y="10616"/>
                  <a:pt x="11382" y="14747"/>
                </a:cubicBezTo>
                <a:cubicBezTo>
                  <a:pt x="14978" y="18879"/>
                  <a:pt x="18491" y="23046"/>
                  <a:pt x="21908" y="27320"/>
                </a:cubicBezTo>
                <a:cubicBezTo>
                  <a:pt x="22765" y="28392"/>
                  <a:pt x="23610" y="29463"/>
                  <a:pt x="24467" y="30547"/>
                </a:cubicBezTo>
                <a:cubicBezTo>
                  <a:pt x="24908" y="31106"/>
                  <a:pt x="25444" y="31559"/>
                  <a:pt x="26158" y="31654"/>
                </a:cubicBezTo>
                <a:cubicBezTo>
                  <a:pt x="26348" y="31682"/>
                  <a:pt x="26540" y="31692"/>
                  <a:pt x="26734" y="31692"/>
                </a:cubicBezTo>
                <a:cubicBezTo>
                  <a:pt x="27209" y="31692"/>
                  <a:pt x="27690" y="31628"/>
                  <a:pt x="28146" y="31594"/>
                </a:cubicBezTo>
                <a:cubicBezTo>
                  <a:pt x="30885" y="31416"/>
                  <a:pt x="33623" y="31190"/>
                  <a:pt x="36338" y="30690"/>
                </a:cubicBezTo>
                <a:cubicBezTo>
                  <a:pt x="38755" y="30249"/>
                  <a:pt x="41267" y="29499"/>
                  <a:pt x="43029" y="27606"/>
                </a:cubicBezTo>
                <a:cubicBezTo>
                  <a:pt x="44744" y="25748"/>
                  <a:pt x="45613" y="22653"/>
                  <a:pt x="43613" y="20641"/>
                </a:cubicBezTo>
                <a:cubicBezTo>
                  <a:pt x="42720" y="19748"/>
                  <a:pt x="41529" y="19295"/>
                  <a:pt x="40327" y="19129"/>
                </a:cubicBezTo>
                <a:cubicBezTo>
                  <a:pt x="38969" y="18926"/>
                  <a:pt x="37588" y="18902"/>
                  <a:pt x="36219" y="18831"/>
                </a:cubicBezTo>
                <a:cubicBezTo>
                  <a:pt x="35564" y="18783"/>
                  <a:pt x="34921" y="18771"/>
                  <a:pt x="34278" y="18712"/>
                </a:cubicBezTo>
                <a:lnTo>
                  <a:pt x="34108" y="18694"/>
                </a:lnTo>
                <a:lnTo>
                  <a:pt x="34108" y="18694"/>
                </a:lnTo>
                <a:cubicBezTo>
                  <a:pt x="34114" y="18695"/>
                  <a:pt x="34116" y="18696"/>
                  <a:pt x="34114" y="18696"/>
                </a:cubicBezTo>
                <a:cubicBezTo>
                  <a:pt x="34110" y="18696"/>
                  <a:pt x="34094" y="18694"/>
                  <a:pt x="34060" y="18689"/>
                </a:cubicBezTo>
                <a:lnTo>
                  <a:pt x="34060" y="18689"/>
                </a:lnTo>
                <a:lnTo>
                  <a:pt x="34108" y="18694"/>
                </a:lnTo>
                <a:lnTo>
                  <a:pt x="34108" y="18694"/>
                </a:lnTo>
                <a:cubicBezTo>
                  <a:pt x="34097" y="18692"/>
                  <a:pt x="34073" y="18688"/>
                  <a:pt x="34055" y="18688"/>
                </a:cubicBezTo>
                <a:lnTo>
                  <a:pt x="34055" y="18688"/>
                </a:lnTo>
                <a:cubicBezTo>
                  <a:pt x="34056" y="18688"/>
                  <a:pt x="34058" y="18689"/>
                  <a:pt x="34060" y="18689"/>
                </a:cubicBezTo>
                <a:lnTo>
                  <a:pt x="34060" y="18689"/>
                </a:lnTo>
                <a:lnTo>
                  <a:pt x="34052" y="18688"/>
                </a:lnTo>
                <a:cubicBezTo>
                  <a:pt x="34053" y="18688"/>
                  <a:pt x="34054" y="18688"/>
                  <a:pt x="34055" y="18688"/>
                </a:cubicBezTo>
                <a:lnTo>
                  <a:pt x="34055" y="18688"/>
                </a:lnTo>
                <a:cubicBezTo>
                  <a:pt x="34036" y="18685"/>
                  <a:pt x="34011" y="18681"/>
                  <a:pt x="33981" y="18676"/>
                </a:cubicBezTo>
                <a:cubicBezTo>
                  <a:pt x="33850" y="18652"/>
                  <a:pt x="33719" y="18617"/>
                  <a:pt x="33588" y="18581"/>
                </a:cubicBezTo>
                <a:cubicBezTo>
                  <a:pt x="33338" y="18533"/>
                  <a:pt x="33099" y="18426"/>
                  <a:pt x="32885" y="18283"/>
                </a:cubicBezTo>
                <a:cubicBezTo>
                  <a:pt x="32873" y="18271"/>
                  <a:pt x="32838" y="18248"/>
                  <a:pt x="32826" y="18224"/>
                </a:cubicBezTo>
                <a:cubicBezTo>
                  <a:pt x="32802" y="18212"/>
                  <a:pt x="32778" y="18188"/>
                  <a:pt x="32754" y="18164"/>
                </a:cubicBezTo>
                <a:cubicBezTo>
                  <a:pt x="32707" y="18117"/>
                  <a:pt x="32659" y="18069"/>
                  <a:pt x="32611" y="18009"/>
                </a:cubicBezTo>
                <a:cubicBezTo>
                  <a:pt x="32611" y="18009"/>
                  <a:pt x="32611" y="18009"/>
                  <a:pt x="32599" y="17998"/>
                </a:cubicBezTo>
                <a:cubicBezTo>
                  <a:pt x="32552" y="17914"/>
                  <a:pt x="32504" y="17831"/>
                  <a:pt x="32457" y="17748"/>
                </a:cubicBezTo>
                <a:cubicBezTo>
                  <a:pt x="32457" y="17724"/>
                  <a:pt x="32445" y="17700"/>
                  <a:pt x="32445" y="17676"/>
                </a:cubicBezTo>
                <a:cubicBezTo>
                  <a:pt x="32433" y="17640"/>
                  <a:pt x="32433" y="17617"/>
                  <a:pt x="32421" y="17593"/>
                </a:cubicBezTo>
                <a:lnTo>
                  <a:pt x="32421" y="17497"/>
                </a:lnTo>
                <a:cubicBezTo>
                  <a:pt x="32421" y="17486"/>
                  <a:pt x="32421" y="17474"/>
                  <a:pt x="32421" y="17474"/>
                </a:cubicBezTo>
                <a:lnTo>
                  <a:pt x="32457" y="17355"/>
                </a:lnTo>
                <a:cubicBezTo>
                  <a:pt x="32468" y="17331"/>
                  <a:pt x="32480" y="17307"/>
                  <a:pt x="32492" y="17295"/>
                </a:cubicBezTo>
                <a:cubicBezTo>
                  <a:pt x="32516" y="17247"/>
                  <a:pt x="32540" y="17212"/>
                  <a:pt x="32564" y="17164"/>
                </a:cubicBezTo>
                <a:lnTo>
                  <a:pt x="32599" y="17128"/>
                </a:lnTo>
                <a:cubicBezTo>
                  <a:pt x="32659" y="17081"/>
                  <a:pt x="32730" y="17021"/>
                  <a:pt x="32790" y="16962"/>
                </a:cubicBezTo>
                <a:cubicBezTo>
                  <a:pt x="32861" y="16914"/>
                  <a:pt x="32944" y="16867"/>
                  <a:pt x="33026" y="16820"/>
                </a:cubicBezTo>
                <a:lnTo>
                  <a:pt x="33026" y="16820"/>
                </a:lnTo>
                <a:cubicBezTo>
                  <a:pt x="33031" y="16819"/>
                  <a:pt x="33244" y="16724"/>
                  <a:pt x="33278" y="16724"/>
                </a:cubicBezTo>
                <a:cubicBezTo>
                  <a:pt x="33507" y="16651"/>
                  <a:pt x="33746" y="16614"/>
                  <a:pt x="33985" y="16614"/>
                </a:cubicBezTo>
                <a:cubicBezTo>
                  <a:pt x="34019" y="16614"/>
                  <a:pt x="34053" y="16615"/>
                  <a:pt x="34088" y="16616"/>
                </a:cubicBezTo>
                <a:cubicBezTo>
                  <a:pt x="34145" y="16615"/>
                  <a:pt x="34203" y="16615"/>
                  <a:pt x="34260" y="16615"/>
                </a:cubicBezTo>
                <a:cubicBezTo>
                  <a:pt x="34848" y="16615"/>
                  <a:pt x="35443" y="16666"/>
                  <a:pt x="36028" y="16688"/>
                </a:cubicBezTo>
                <a:cubicBezTo>
                  <a:pt x="36745" y="16719"/>
                  <a:pt x="37465" y="16734"/>
                  <a:pt x="38186" y="16734"/>
                </a:cubicBezTo>
                <a:cubicBezTo>
                  <a:pt x="38831" y="16734"/>
                  <a:pt x="39478" y="16722"/>
                  <a:pt x="40124" y="16700"/>
                </a:cubicBezTo>
                <a:cubicBezTo>
                  <a:pt x="41481" y="16664"/>
                  <a:pt x="42839" y="16569"/>
                  <a:pt x="44196" y="16414"/>
                </a:cubicBezTo>
                <a:cubicBezTo>
                  <a:pt x="45482" y="16295"/>
                  <a:pt x="46756" y="16069"/>
                  <a:pt x="48006" y="15759"/>
                </a:cubicBezTo>
                <a:cubicBezTo>
                  <a:pt x="51209" y="14878"/>
                  <a:pt x="54066" y="11854"/>
                  <a:pt x="53924" y="8103"/>
                </a:cubicBezTo>
                <a:cubicBezTo>
                  <a:pt x="53757" y="4186"/>
                  <a:pt x="50435" y="995"/>
                  <a:pt x="46851" y="769"/>
                </a:cubicBezTo>
                <a:cubicBezTo>
                  <a:pt x="44148" y="614"/>
                  <a:pt x="41422" y="591"/>
                  <a:pt x="38719" y="507"/>
                </a:cubicBezTo>
                <a:cubicBezTo>
                  <a:pt x="33183" y="353"/>
                  <a:pt x="27658" y="222"/>
                  <a:pt x="22134" y="126"/>
                </a:cubicBezTo>
                <a:cubicBezTo>
                  <a:pt x="18080" y="47"/>
                  <a:pt x="14019" y="1"/>
                  <a:pt x="99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3"/>
          <p:cNvSpPr/>
          <p:nvPr/>
        </p:nvSpPr>
        <p:spPr>
          <a:xfrm flipH="1">
            <a:off x="8753639" y="583738"/>
            <a:ext cx="695213" cy="237623"/>
          </a:xfrm>
          <a:custGeom>
            <a:avLst/>
            <a:gdLst/>
            <a:ahLst/>
            <a:cxnLst/>
            <a:rect l="l" t="t" r="r" b="b"/>
            <a:pathLst>
              <a:path w="22051" h="7537" extrusionOk="0">
                <a:moveTo>
                  <a:pt x="7966" y="1"/>
                </a:moveTo>
                <a:cubicBezTo>
                  <a:pt x="7370" y="1"/>
                  <a:pt x="6775" y="2"/>
                  <a:pt x="6180" y="6"/>
                </a:cubicBezTo>
                <a:lnTo>
                  <a:pt x="3560" y="6"/>
                </a:lnTo>
                <a:cubicBezTo>
                  <a:pt x="3292" y="6"/>
                  <a:pt x="3021" y="2"/>
                  <a:pt x="2750" y="2"/>
                </a:cubicBezTo>
                <a:cubicBezTo>
                  <a:pt x="2073" y="2"/>
                  <a:pt x="1394" y="26"/>
                  <a:pt x="739" y="196"/>
                </a:cubicBezTo>
                <a:cubicBezTo>
                  <a:pt x="405" y="292"/>
                  <a:pt x="179" y="577"/>
                  <a:pt x="167" y="911"/>
                </a:cubicBezTo>
                <a:cubicBezTo>
                  <a:pt x="72" y="1078"/>
                  <a:pt x="24" y="1256"/>
                  <a:pt x="24" y="1447"/>
                </a:cubicBezTo>
                <a:cubicBezTo>
                  <a:pt x="0" y="2911"/>
                  <a:pt x="24" y="4376"/>
                  <a:pt x="96" y="5840"/>
                </a:cubicBezTo>
                <a:cubicBezTo>
                  <a:pt x="108" y="6400"/>
                  <a:pt x="548" y="6852"/>
                  <a:pt x="1096" y="6888"/>
                </a:cubicBezTo>
                <a:cubicBezTo>
                  <a:pt x="4251" y="7197"/>
                  <a:pt x="7418" y="7388"/>
                  <a:pt x="10597" y="7483"/>
                </a:cubicBezTo>
                <a:cubicBezTo>
                  <a:pt x="12157" y="7519"/>
                  <a:pt x="13716" y="7531"/>
                  <a:pt x="15276" y="7531"/>
                </a:cubicBezTo>
                <a:cubicBezTo>
                  <a:pt x="15644" y="7531"/>
                  <a:pt x="16016" y="7537"/>
                  <a:pt x="16389" y="7537"/>
                </a:cubicBezTo>
                <a:cubicBezTo>
                  <a:pt x="17322" y="7537"/>
                  <a:pt x="18261" y="7500"/>
                  <a:pt x="19146" y="7245"/>
                </a:cubicBezTo>
                <a:cubicBezTo>
                  <a:pt x="20324" y="6912"/>
                  <a:pt x="21456" y="6102"/>
                  <a:pt x="21741" y="4792"/>
                </a:cubicBezTo>
                <a:cubicBezTo>
                  <a:pt x="22051" y="3328"/>
                  <a:pt x="21325" y="1911"/>
                  <a:pt x="20217" y="1042"/>
                </a:cubicBezTo>
                <a:cubicBezTo>
                  <a:pt x="19086" y="161"/>
                  <a:pt x="17538" y="18"/>
                  <a:pt x="16169" y="6"/>
                </a:cubicBezTo>
                <a:lnTo>
                  <a:pt x="11538" y="6"/>
                </a:lnTo>
                <a:cubicBezTo>
                  <a:pt x="10347" y="6"/>
                  <a:pt x="9156" y="1"/>
                  <a:pt x="79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3"/>
          <p:cNvSpPr/>
          <p:nvPr/>
        </p:nvSpPr>
        <p:spPr>
          <a:xfrm flipH="1">
            <a:off x="8651996" y="3039978"/>
            <a:ext cx="568900" cy="2237532"/>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solidFill>
            <a:schemeClr val="accent4"/>
          </a:solidFill>
          <a:ln>
            <a:noFill/>
          </a:ln>
        </p:spPr>
      </p:sp>
      <p:sp>
        <p:nvSpPr>
          <p:cNvPr id="318" name="Google Shape;318;p23"/>
          <p:cNvSpPr/>
          <p:nvPr/>
        </p:nvSpPr>
        <p:spPr>
          <a:xfrm rot="5274916" flipH="1">
            <a:off x="8087157" y="4518923"/>
            <a:ext cx="584181" cy="889433"/>
          </a:xfrm>
          <a:custGeom>
            <a:avLst/>
            <a:gdLst/>
            <a:ahLst/>
            <a:cxnLst/>
            <a:rect l="l" t="t" r="r" b="b"/>
            <a:pathLst>
              <a:path w="9942" h="15137" extrusionOk="0">
                <a:moveTo>
                  <a:pt x="3296" y="0"/>
                </a:moveTo>
                <a:cubicBezTo>
                  <a:pt x="2604" y="0"/>
                  <a:pt x="1905" y="108"/>
                  <a:pt x="1227" y="335"/>
                </a:cubicBezTo>
                <a:cubicBezTo>
                  <a:pt x="429" y="609"/>
                  <a:pt x="12" y="1228"/>
                  <a:pt x="0" y="2097"/>
                </a:cubicBezTo>
                <a:cubicBezTo>
                  <a:pt x="0" y="2823"/>
                  <a:pt x="24" y="3538"/>
                  <a:pt x="48" y="4252"/>
                </a:cubicBezTo>
                <a:cubicBezTo>
                  <a:pt x="131" y="7562"/>
                  <a:pt x="369" y="10872"/>
                  <a:pt x="750" y="14158"/>
                </a:cubicBezTo>
                <a:cubicBezTo>
                  <a:pt x="808" y="14653"/>
                  <a:pt x="1143" y="15136"/>
                  <a:pt x="1660" y="15136"/>
                </a:cubicBezTo>
                <a:cubicBezTo>
                  <a:pt x="1678" y="15136"/>
                  <a:pt x="1696" y="15136"/>
                  <a:pt x="1715" y="15134"/>
                </a:cubicBezTo>
                <a:cubicBezTo>
                  <a:pt x="1905" y="15123"/>
                  <a:pt x="2084" y="15051"/>
                  <a:pt x="2239" y="14944"/>
                </a:cubicBezTo>
                <a:cubicBezTo>
                  <a:pt x="2411" y="14976"/>
                  <a:pt x="2585" y="14990"/>
                  <a:pt x="2761" y="14990"/>
                </a:cubicBezTo>
                <a:cubicBezTo>
                  <a:pt x="3644" y="14990"/>
                  <a:pt x="4556" y="14623"/>
                  <a:pt x="5310" y="14206"/>
                </a:cubicBezTo>
                <a:cubicBezTo>
                  <a:pt x="6263" y="13658"/>
                  <a:pt x="7096" y="12932"/>
                  <a:pt x="7751" y="12051"/>
                </a:cubicBezTo>
                <a:cubicBezTo>
                  <a:pt x="9132" y="10253"/>
                  <a:pt x="9942" y="7955"/>
                  <a:pt x="9728" y="5621"/>
                </a:cubicBezTo>
                <a:cubicBezTo>
                  <a:pt x="9406" y="2200"/>
                  <a:pt x="6420" y="0"/>
                  <a:pt x="3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3"/>
          <p:cNvSpPr/>
          <p:nvPr/>
        </p:nvSpPr>
        <p:spPr>
          <a:xfrm flipH="1">
            <a:off x="7801256" y="4600812"/>
            <a:ext cx="1240250" cy="543600"/>
          </a:xfrm>
          <a:custGeom>
            <a:avLst/>
            <a:gdLst/>
            <a:ahLst/>
            <a:cxnLst/>
            <a:rect l="l" t="t" r="r" b="b"/>
            <a:pathLst>
              <a:path w="49610" h="21744" extrusionOk="0">
                <a:moveTo>
                  <a:pt x="2503" y="13734"/>
                </a:moveTo>
                <a:cubicBezTo>
                  <a:pt x="3960" y="10456"/>
                  <a:pt x="8070" y="3691"/>
                  <a:pt x="12493" y="1558"/>
                </a:cubicBezTo>
                <a:cubicBezTo>
                  <a:pt x="16916" y="-575"/>
                  <a:pt x="23420" y="-211"/>
                  <a:pt x="29040" y="934"/>
                </a:cubicBezTo>
                <a:cubicBezTo>
                  <a:pt x="34660" y="2079"/>
                  <a:pt x="42829" y="5201"/>
                  <a:pt x="46211" y="8427"/>
                </a:cubicBezTo>
                <a:cubicBezTo>
                  <a:pt x="49593" y="11653"/>
                  <a:pt x="50010" y="18209"/>
                  <a:pt x="49333" y="20290"/>
                </a:cubicBezTo>
                <a:cubicBezTo>
                  <a:pt x="48657" y="22371"/>
                  <a:pt x="49749" y="20759"/>
                  <a:pt x="42152" y="20915"/>
                </a:cubicBezTo>
                <a:cubicBezTo>
                  <a:pt x="34555" y="21071"/>
                  <a:pt x="10359" y="22424"/>
                  <a:pt x="3751" y="21227"/>
                </a:cubicBezTo>
                <a:cubicBezTo>
                  <a:pt x="-2857" y="20030"/>
                  <a:pt x="1046" y="17012"/>
                  <a:pt x="2503" y="13734"/>
                </a:cubicBezTo>
                <a:close/>
              </a:path>
            </a:pathLst>
          </a:custGeom>
          <a:noFill/>
          <a:ln w="19050" cap="flat" cmpd="sng">
            <a:solidFill>
              <a:schemeClr val="dk1"/>
            </a:solidFill>
            <a:prstDash val="solid"/>
            <a:round/>
            <a:headEnd type="none" w="med" len="med"/>
            <a:tailEnd type="none" w="med" len="med"/>
          </a:ln>
        </p:spPr>
      </p:sp>
      <p:sp>
        <p:nvSpPr>
          <p:cNvPr id="320" name="Google Shape;320;p23"/>
          <p:cNvSpPr/>
          <p:nvPr/>
        </p:nvSpPr>
        <p:spPr>
          <a:xfrm rot="5400000" flipH="1">
            <a:off x="1369698" y="-1267770"/>
            <a:ext cx="568900" cy="2818851"/>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solidFill>
            <a:schemeClr val="dk2"/>
          </a:solidFill>
          <a:ln>
            <a:noFill/>
          </a:ln>
        </p:spPr>
      </p:sp>
      <p:sp>
        <p:nvSpPr>
          <p:cNvPr id="321" name="Google Shape;321;p23"/>
          <p:cNvSpPr/>
          <p:nvPr/>
        </p:nvSpPr>
        <p:spPr>
          <a:xfrm flipH="1">
            <a:off x="-15314" y="-68742"/>
            <a:ext cx="1066317" cy="1424962"/>
          </a:xfrm>
          <a:custGeom>
            <a:avLst/>
            <a:gdLst/>
            <a:ahLst/>
            <a:cxnLst/>
            <a:rect l="l" t="t" r="r" b="b"/>
            <a:pathLst>
              <a:path w="35470" h="47400" extrusionOk="0">
                <a:moveTo>
                  <a:pt x="667" y="1"/>
                </a:moveTo>
                <a:cubicBezTo>
                  <a:pt x="0" y="6311"/>
                  <a:pt x="2727" y="12371"/>
                  <a:pt x="9252" y="16908"/>
                </a:cubicBezTo>
                <a:cubicBezTo>
                  <a:pt x="17765" y="22837"/>
                  <a:pt x="15526" y="25278"/>
                  <a:pt x="22075" y="37243"/>
                </a:cubicBezTo>
                <a:cubicBezTo>
                  <a:pt x="25265" y="43066"/>
                  <a:pt x="30707" y="45959"/>
                  <a:pt x="35469" y="47399"/>
                </a:cubicBezTo>
                <a:lnTo>
                  <a:pt x="354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3"/>
          <p:cNvSpPr/>
          <p:nvPr/>
        </p:nvSpPr>
        <p:spPr>
          <a:xfrm rot="5400000" flipH="1">
            <a:off x="1231598" y="-1179270"/>
            <a:ext cx="568900" cy="2818851"/>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noFill/>
          <a:ln w="19050" cap="flat" cmpd="sng">
            <a:solidFill>
              <a:schemeClr val="dk1"/>
            </a:solidFill>
            <a:prstDash val="solid"/>
            <a:round/>
            <a:headEnd type="none" w="med" len="med"/>
            <a:tailEnd type="none" w="med" len="med"/>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umbers and text 1">
  <p:cSld name="BLANK_1_1_1_1_1_1">
    <p:bg>
      <p:bgPr>
        <a:solidFill>
          <a:schemeClr val="lt1"/>
        </a:solidFill>
        <a:effectLst/>
      </p:bgPr>
    </p:bg>
    <p:spTree>
      <p:nvGrpSpPr>
        <p:cNvPr id="1" name="Shape 323"/>
        <p:cNvGrpSpPr/>
        <p:nvPr/>
      </p:nvGrpSpPr>
      <p:grpSpPr>
        <a:xfrm>
          <a:off x="0" y="0"/>
          <a:ext cx="0" cy="0"/>
          <a:chOff x="0" y="0"/>
          <a:chExt cx="0" cy="0"/>
        </a:xfrm>
      </p:grpSpPr>
      <p:sp>
        <p:nvSpPr>
          <p:cNvPr id="324" name="Google Shape;324;p24"/>
          <p:cNvSpPr txBox="1">
            <a:spLocks noGrp="1"/>
          </p:cNvSpPr>
          <p:nvPr>
            <p:ph type="title" hasCustomPrompt="1"/>
          </p:nvPr>
        </p:nvSpPr>
        <p:spPr>
          <a:xfrm>
            <a:off x="5637400" y="2367450"/>
            <a:ext cx="2521500" cy="46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000"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325" name="Google Shape;325;p24"/>
          <p:cNvSpPr txBox="1">
            <a:spLocks noGrp="1"/>
          </p:cNvSpPr>
          <p:nvPr>
            <p:ph type="subTitle" idx="1"/>
          </p:nvPr>
        </p:nvSpPr>
        <p:spPr>
          <a:xfrm>
            <a:off x="5747650" y="2929725"/>
            <a:ext cx="2301000" cy="68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6" name="Google Shape;326;p24"/>
          <p:cNvSpPr txBox="1">
            <a:spLocks noGrp="1"/>
          </p:cNvSpPr>
          <p:nvPr>
            <p:ph type="title" idx="2" hasCustomPrompt="1"/>
          </p:nvPr>
        </p:nvSpPr>
        <p:spPr>
          <a:xfrm>
            <a:off x="985100" y="2367453"/>
            <a:ext cx="2521500" cy="46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000"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327" name="Google Shape;327;p24"/>
          <p:cNvSpPr txBox="1">
            <a:spLocks noGrp="1"/>
          </p:cNvSpPr>
          <p:nvPr>
            <p:ph type="subTitle" idx="3"/>
          </p:nvPr>
        </p:nvSpPr>
        <p:spPr>
          <a:xfrm>
            <a:off x="1084400" y="2929725"/>
            <a:ext cx="2322900" cy="68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8" name="Google Shape;328;p24"/>
          <p:cNvSpPr txBox="1">
            <a:spLocks noGrp="1"/>
          </p:cNvSpPr>
          <p:nvPr>
            <p:ph type="title" idx="4" hasCustomPrompt="1"/>
          </p:nvPr>
        </p:nvSpPr>
        <p:spPr>
          <a:xfrm>
            <a:off x="3311250" y="3505400"/>
            <a:ext cx="2521500" cy="46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000"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329" name="Google Shape;329;p24"/>
          <p:cNvSpPr txBox="1">
            <a:spLocks noGrp="1"/>
          </p:cNvSpPr>
          <p:nvPr>
            <p:ph type="subTitle" idx="5"/>
          </p:nvPr>
        </p:nvSpPr>
        <p:spPr>
          <a:xfrm>
            <a:off x="3421500" y="4083719"/>
            <a:ext cx="2301000" cy="68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0" name="Google Shape;330;p24"/>
          <p:cNvSpPr txBox="1">
            <a:spLocks noGrp="1"/>
          </p:cNvSpPr>
          <p:nvPr>
            <p:ph type="title" idx="6"/>
          </p:nvPr>
        </p:nvSpPr>
        <p:spPr>
          <a:xfrm>
            <a:off x="796663" y="3070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1" name="Google Shape;331;p24"/>
          <p:cNvSpPr/>
          <p:nvPr/>
        </p:nvSpPr>
        <p:spPr>
          <a:xfrm rot="-5400000">
            <a:off x="8127996" y="16"/>
            <a:ext cx="1062641" cy="979733"/>
          </a:xfrm>
          <a:custGeom>
            <a:avLst/>
            <a:gdLst/>
            <a:ahLst/>
            <a:cxnLst/>
            <a:rect l="l" t="t" r="r" b="b"/>
            <a:pathLst>
              <a:path w="31671" h="29200" extrusionOk="0">
                <a:moveTo>
                  <a:pt x="12368" y="1"/>
                </a:moveTo>
                <a:cubicBezTo>
                  <a:pt x="10474" y="1"/>
                  <a:pt x="8642" y="460"/>
                  <a:pt x="7180" y="1612"/>
                </a:cubicBezTo>
                <a:cubicBezTo>
                  <a:pt x="5715" y="2767"/>
                  <a:pt x="4393" y="4267"/>
                  <a:pt x="3631" y="6030"/>
                </a:cubicBezTo>
                <a:cubicBezTo>
                  <a:pt x="2869" y="7792"/>
                  <a:pt x="2393" y="9685"/>
                  <a:pt x="1869" y="11554"/>
                </a:cubicBezTo>
                <a:cubicBezTo>
                  <a:pt x="1036" y="14435"/>
                  <a:pt x="417" y="17364"/>
                  <a:pt x="0" y="20329"/>
                </a:cubicBezTo>
                <a:lnTo>
                  <a:pt x="0" y="29187"/>
                </a:lnTo>
                <a:lnTo>
                  <a:pt x="5929" y="29187"/>
                </a:lnTo>
                <a:cubicBezTo>
                  <a:pt x="5834" y="27735"/>
                  <a:pt x="5882" y="26211"/>
                  <a:pt x="6834" y="25020"/>
                </a:cubicBezTo>
                <a:cubicBezTo>
                  <a:pt x="7203" y="24556"/>
                  <a:pt x="7930" y="24246"/>
                  <a:pt x="8442" y="23960"/>
                </a:cubicBezTo>
                <a:cubicBezTo>
                  <a:pt x="9239" y="23508"/>
                  <a:pt x="10120" y="23413"/>
                  <a:pt x="10990" y="23210"/>
                </a:cubicBezTo>
                <a:cubicBezTo>
                  <a:pt x="11473" y="23093"/>
                  <a:pt x="11885" y="22980"/>
                  <a:pt x="12313" y="22980"/>
                </a:cubicBezTo>
                <a:cubicBezTo>
                  <a:pt x="12580" y="22980"/>
                  <a:pt x="12854" y="23024"/>
                  <a:pt x="13156" y="23139"/>
                </a:cubicBezTo>
                <a:cubicBezTo>
                  <a:pt x="13883" y="23425"/>
                  <a:pt x="14549" y="23877"/>
                  <a:pt x="15097" y="24437"/>
                </a:cubicBezTo>
                <a:cubicBezTo>
                  <a:pt x="16097" y="25425"/>
                  <a:pt x="16859" y="26639"/>
                  <a:pt x="17478" y="27913"/>
                </a:cubicBezTo>
                <a:cubicBezTo>
                  <a:pt x="17681" y="28342"/>
                  <a:pt x="17907" y="28770"/>
                  <a:pt x="18133" y="29199"/>
                </a:cubicBezTo>
                <a:lnTo>
                  <a:pt x="20134" y="29199"/>
                </a:lnTo>
                <a:cubicBezTo>
                  <a:pt x="19729" y="28282"/>
                  <a:pt x="19300" y="27377"/>
                  <a:pt x="18871" y="26496"/>
                </a:cubicBezTo>
                <a:cubicBezTo>
                  <a:pt x="17671" y="24039"/>
                  <a:pt x="15235" y="20742"/>
                  <a:pt x="12281" y="20742"/>
                </a:cubicBezTo>
                <a:cubicBezTo>
                  <a:pt x="12071" y="20742"/>
                  <a:pt x="11859" y="20758"/>
                  <a:pt x="11644" y="20793"/>
                </a:cubicBezTo>
                <a:cubicBezTo>
                  <a:pt x="9787" y="21091"/>
                  <a:pt x="8144" y="21591"/>
                  <a:pt x="6501" y="22520"/>
                </a:cubicBezTo>
                <a:cubicBezTo>
                  <a:pt x="6144" y="22722"/>
                  <a:pt x="5834" y="22960"/>
                  <a:pt x="5536" y="23234"/>
                </a:cubicBezTo>
                <a:cubicBezTo>
                  <a:pt x="5548" y="22877"/>
                  <a:pt x="5596" y="22520"/>
                  <a:pt x="5656" y="22174"/>
                </a:cubicBezTo>
                <a:cubicBezTo>
                  <a:pt x="6322" y="18745"/>
                  <a:pt x="7656" y="14900"/>
                  <a:pt x="11168" y="13673"/>
                </a:cubicBezTo>
                <a:cubicBezTo>
                  <a:pt x="12166" y="13326"/>
                  <a:pt x="13429" y="13070"/>
                  <a:pt x="14602" y="13070"/>
                </a:cubicBezTo>
                <a:cubicBezTo>
                  <a:pt x="15079" y="13070"/>
                  <a:pt x="15542" y="13112"/>
                  <a:pt x="15966" y="13209"/>
                </a:cubicBezTo>
                <a:cubicBezTo>
                  <a:pt x="17431" y="13554"/>
                  <a:pt x="18717" y="15173"/>
                  <a:pt x="19562" y="16376"/>
                </a:cubicBezTo>
                <a:cubicBezTo>
                  <a:pt x="21396" y="19031"/>
                  <a:pt x="22610" y="22067"/>
                  <a:pt x="23086" y="25258"/>
                </a:cubicBezTo>
                <a:cubicBezTo>
                  <a:pt x="23277" y="26568"/>
                  <a:pt x="23527" y="27877"/>
                  <a:pt x="23693" y="29187"/>
                </a:cubicBezTo>
                <a:lnTo>
                  <a:pt x="25503" y="29187"/>
                </a:lnTo>
                <a:cubicBezTo>
                  <a:pt x="25456" y="28794"/>
                  <a:pt x="25396" y="28413"/>
                  <a:pt x="25337" y="28020"/>
                </a:cubicBezTo>
                <a:cubicBezTo>
                  <a:pt x="24991" y="25996"/>
                  <a:pt x="24848" y="23901"/>
                  <a:pt x="24253" y="21924"/>
                </a:cubicBezTo>
                <a:cubicBezTo>
                  <a:pt x="23265" y="18602"/>
                  <a:pt x="21538" y="15090"/>
                  <a:pt x="18979" y="12804"/>
                </a:cubicBezTo>
                <a:cubicBezTo>
                  <a:pt x="17637" y="11589"/>
                  <a:pt x="16373" y="11135"/>
                  <a:pt x="14654" y="11135"/>
                </a:cubicBezTo>
                <a:cubicBezTo>
                  <a:pt x="14588" y="11135"/>
                  <a:pt x="14522" y="11136"/>
                  <a:pt x="14454" y="11137"/>
                </a:cubicBezTo>
                <a:cubicBezTo>
                  <a:pt x="12621" y="11161"/>
                  <a:pt x="10751" y="11590"/>
                  <a:pt x="9180" y="12578"/>
                </a:cubicBezTo>
                <a:cubicBezTo>
                  <a:pt x="7168" y="13864"/>
                  <a:pt x="5834" y="15912"/>
                  <a:pt x="4953" y="18174"/>
                </a:cubicBezTo>
                <a:cubicBezTo>
                  <a:pt x="5001" y="17781"/>
                  <a:pt x="5072" y="17376"/>
                  <a:pt x="5132" y="16983"/>
                </a:cubicBezTo>
                <a:cubicBezTo>
                  <a:pt x="5489" y="15662"/>
                  <a:pt x="5882" y="14364"/>
                  <a:pt x="6322" y="13054"/>
                </a:cubicBezTo>
                <a:cubicBezTo>
                  <a:pt x="6858" y="11423"/>
                  <a:pt x="7251" y="9720"/>
                  <a:pt x="7977" y="8244"/>
                </a:cubicBezTo>
                <a:cubicBezTo>
                  <a:pt x="8739" y="7089"/>
                  <a:pt x="9739" y="6184"/>
                  <a:pt x="11097" y="6053"/>
                </a:cubicBezTo>
                <a:cubicBezTo>
                  <a:pt x="11494" y="6017"/>
                  <a:pt x="11900" y="6002"/>
                  <a:pt x="12309" y="6002"/>
                </a:cubicBezTo>
                <a:cubicBezTo>
                  <a:pt x="13626" y="6002"/>
                  <a:pt x="14983" y="6154"/>
                  <a:pt x="16264" y="6208"/>
                </a:cubicBezTo>
                <a:cubicBezTo>
                  <a:pt x="16550" y="6220"/>
                  <a:pt x="16824" y="6244"/>
                  <a:pt x="17097" y="6291"/>
                </a:cubicBezTo>
                <a:cubicBezTo>
                  <a:pt x="17502" y="6482"/>
                  <a:pt x="17895" y="6696"/>
                  <a:pt x="18276" y="6934"/>
                </a:cubicBezTo>
                <a:cubicBezTo>
                  <a:pt x="20550" y="8375"/>
                  <a:pt x="22491" y="11006"/>
                  <a:pt x="23455" y="13566"/>
                </a:cubicBezTo>
                <a:cubicBezTo>
                  <a:pt x="24039" y="15197"/>
                  <a:pt x="24539" y="16864"/>
                  <a:pt x="24944" y="18543"/>
                </a:cubicBezTo>
                <a:cubicBezTo>
                  <a:pt x="25408" y="20341"/>
                  <a:pt x="26087" y="22055"/>
                  <a:pt x="26337" y="23913"/>
                </a:cubicBezTo>
                <a:cubicBezTo>
                  <a:pt x="26360" y="24127"/>
                  <a:pt x="26432" y="24329"/>
                  <a:pt x="26539" y="24508"/>
                </a:cubicBezTo>
                <a:cubicBezTo>
                  <a:pt x="26527" y="25056"/>
                  <a:pt x="26503" y="25615"/>
                  <a:pt x="26503" y="26151"/>
                </a:cubicBezTo>
                <a:cubicBezTo>
                  <a:pt x="26503" y="27139"/>
                  <a:pt x="26563" y="28175"/>
                  <a:pt x="26563" y="29187"/>
                </a:cubicBezTo>
                <a:lnTo>
                  <a:pt x="31218" y="29187"/>
                </a:lnTo>
                <a:cubicBezTo>
                  <a:pt x="31218" y="24984"/>
                  <a:pt x="31671" y="20377"/>
                  <a:pt x="30361" y="16352"/>
                </a:cubicBezTo>
                <a:cubicBezTo>
                  <a:pt x="29647" y="14150"/>
                  <a:pt x="28861" y="12030"/>
                  <a:pt x="27587" y="10090"/>
                </a:cubicBezTo>
                <a:cubicBezTo>
                  <a:pt x="27039" y="9256"/>
                  <a:pt x="26634" y="8327"/>
                  <a:pt x="26027" y="7554"/>
                </a:cubicBezTo>
                <a:cubicBezTo>
                  <a:pt x="25444" y="6803"/>
                  <a:pt x="24813" y="6089"/>
                  <a:pt x="24194" y="5363"/>
                </a:cubicBezTo>
                <a:cubicBezTo>
                  <a:pt x="22896" y="3839"/>
                  <a:pt x="21300" y="2458"/>
                  <a:pt x="19407" y="1827"/>
                </a:cubicBezTo>
                <a:cubicBezTo>
                  <a:pt x="17412" y="782"/>
                  <a:pt x="14838" y="1"/>
                  <a:pt x="123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4"/>
          <p:cNvSpPr/>
          <p:nvPr/>
        </p:nvSpPr>
        <p:spPr>
          <a:xfrm flipH="1">
            <a:off x="8241655" y="4039814"/>
            <a:ext cx="1283070" cy="1336015"/>
          </a:xfrm>
          <a:custGeom>
            <a:avLst/>
            <a:gdLst/>
            <a:ahLst/>
            <a:cxnLst/>
            <a:rect l="l" t="t" r="r" b="b"/>
            <a:pathLst>
              <a:path w="27397" h="28526" extrusionOk="0">
                <a:moveTo>
                  <a:pt x="9385" y="1"/>
                </a:moveTo>
                <a:cubicBezTo>
                  <a:pt x="6988" y="1"/>
                  <a:pt x="4350" y="2585"/>
                  <a:pt x="3417" y="4512"/>
                </a:cubicBezTo>
                <a:cubicBezTo>
                  <a:pt x="0" y="11191"/>
                  <a:pt x="4286" y="17859"/>
                  <a:pt x="8251" y="23169"/>
                </a:cubicBezTo>
                <a:cubicBezTo>
                  <a:pt x="10587" y="26413"/>
                  <a:pt x="14576" y="28526"/>
                  <a:pt x="18339" y="28526"/>
                </a:cubicBezTo>
                <a:cubicBezTo>
                  <a:pt x="21577" y="28526"/>
                  <a:pt x="24647" y="26961"/>
                  <a:pt x="26349" y="23205"/>
                </a:cubicBezTo>
                <a:cubicBezTo>
                  <a:pt x="27349" y="20740"/>
                  <a:pt x="27396" y="15466"/>
                  <a:pt x="24313" y="14513"/>
                </a:cubicBezTo>
                <a:cubicBezTo>
                  <a:pt x="23993" y="14425"/>
                  <a:pt x="23688" y="14385"/>
                  <a:pt x="23396" y="14385"/>
                </a:cubicBezTo>
                <a:cubicBezTo>
                  <a:pt x="20420" y="14385"/>
                  <a:pt x="18787" y="18539"/>
                  <a:pt x="16062" y="18539"/>
                </a:cubicBezTo>
                <a:cubicBezTo>
                  <a:pt x="15972" y="18539"/>
                  <a:pt x="15881" y="18535"/>
                  <a:pt x="15788" y="18526"/>
                </a:cubicBezTo>
                <a:cubicBezTo>
                  <a:pt x="10990" y="18133"/>
                  <a:pt x="19836" y="12060"/>
                  <a:pt x="18288" y="9346"/>
                </a:cubicBezTo>
                <a:cubicBezTo>
                  <a:pt x="17892" y="8607"/>
                  <a:pt x="17404" y="8318"/>
                  <a:pt x="16860" y="8318"/>
                </a:cubicBezTo>
                <a:cubicBezTo>
                  <a:pt x="14913" y="8318"/>
                  <a:pt x="12242" y="12010"/>
                  <a:pt x="10462" y="12010"/>
                </a:cubicBezTo>
                <a:cubicBezTo>
                  <a:pt x="10030" y="12010"/>
                  <a:pt x="9650" y="11792"/>
                  <a:pt x="9347" y="11251"/>
                </a:cubicBezTo>
                <a:cubicBezTo>
                  <a:pt x="7442" y="7846"/>
                  <a:pt x="14883" y="4881"/>
                  <a:pt x="11895" y="1285"/>
                </a:cubicBezTo>
                <a:cubicBezTo>
                  <a:pt x="11163" y="370"/>
                  <a:pt x="10291" y="1"/>
                  <a:pt x="93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4"/>
          <p:cNvSpPr/>
          <p:nvPr/>
        </p:nvSpPr>
        <p:spPr>
          <a:xfrm rot="10800000">
            <a:off x="-132969" y="-76769"/>
            <a:ext cx="1538644" cy="794669"/>
          </a:xfrm>
          <a:custGeom>
            <a:avLst/>
            <a:gdLst/>
            <a:ahLst/>
            <a:cxnLst/>
            <a:rect l="l" t="t" r="r" b="b"/>
            <a:pathLst>
              <a:path w="61700" h="30450" extrusionOk="0">
                <a:moveTo>
                  <a:pt x="30577" y="17686"/>
                </a:moveTo>
                <a:cubicBezTo>
                  <a:pt x="30588" y="17686"/>
                  <a:pt x="30559" y="17691"/>
                  <a:pt x="30518" y="17692"/>
                </a:cubicBezTo>
                <a:lnTo>
                  <a:pt x="30518" y="17692"/>
                </a:lnTo>
                <a:cubicBezTo>
                  <a:pt x="30553" y="17688"/>
                  <a:pt x="30571" y="17686"/>
                  <a:pt x="30577" y="17686"/>
                </a:cubicBezTo>
                <a:close/>
                <a:moveTo>
                  <a:pt x="51471" y="1"/>
                </a:moveTo>
                <a:cubicBezTo>
                  <a:pt x="50382" y="1"/>
                  <a:pt x="49296" y="174"/>
                  <a:pt x="48257" y="523"/>
                </a:cubicBezTo>
                <a:cubicBezTo>
                  <a:pt x="44852" y="1618"/>
                  <a:pt x="42221" y="4202"/>
                  <a:pt x="40149" y="7131"/>
                </a:cubicBezTo>
                <a:cubicBezTo>
                  <a:pt x="39125" y="8572"/>
                  <a:pt x="38256" y="10107"/>
                  <a:pt x="37363" y="11619"/>
                </a:cubicBezTo>
                <a:cubicBezTo>
                  <a:pt x="36434" y="13179"/>
                  <a:pt x="35589" y="14525"/>
                  <a:pt x="34303" y="15751"/>
                </a:cubicBezTo>
                <a:cubicBezTo>
                  <a:pt x="34160" y="15882"/>
                  <a:pt x="34017" y="16001"/>
                  <a:pt x="33874" y="16120"/>
                </a:cubicBezTo>
                <a:lnTo>
                  <a:pt x="33827" y="16168"/>
                </a:lnTo>
                <a:cubicBezTo>
                  <a:pt x="33803" y="16180"/>
                  <a:pt x="33791" y="16191"/>
                  <a:pt x="33767" y="16215"/>
                </a:cubicBezTo>
                <a:cubicBezTo>
                  <a:pt x="33672" y="16287"/>
                  <a:pt x="33565" y="16358"/>
                  <a:pt x="33469" y="16442"/>
                </a:cubicBezTo>
                <a:cubicBezTo>
                  <a:pt x="33136" y="16668"/>
                  <a:pt x="32803" y="16882"/>
                  <a:pt x="32445" y="17061"/>
                </a:cubicBezTo>
                <a:cubicBezTo>
                  <a:pt x="32362" y="17108"/>
                  <a:pt x="32279" y="17144"/>
                  <a:pt x="32195" y="17192"/>
                </a:cubicBezTo>
                <a:lnTo>
                  <a:pt x="32088" y="17239"/>
                </a:lnTo>
                <a:lnTo>
                  <a:pt x="32076" y="17239"/>
                </a:lnTo>
                <a:cubicBezTo>
                  <a:pt x="31874" y="17323"/>
                  <a:pt x="31672" y="17394"/>
                  <a:pt x="31469" y="17465"/>
                </a:cubicBezTo>
                <a:cubicBezTo>
                  <a:pt x="31291" y="17513"/>
                  <a:pt x="31112" y="17573"/>
                  <a:pt x="30933" y="17608"/>
                </a:cubicBezTo>
                <a:cubicBezTo>
                  <a:pt x="30838" y="17632"/>
                  <a:pt x="30743" y="17656"/>
                  <a:pt x="30660" y="17668"/>
                </a:cubicBezTo>
                <a:lnTo>
                  <a:pt x="30517" y="17692"/>
                </a:lnTo>
                <a:lnTo>
                  <a:pt x="30517" y="17692"/>
                </a:lnTo>
                <a:cubicBezTo>
                  <a:pt x="30513" y="17692"/>
                  <a:pt x="30509" y="17692"/>
                  <a:pt x="30505" y="17692"/>
                </a:cubicBezTo>
                <a:cubicBezTo>
                  <a:pt x="30294" y="17717"/>
                  <a:pt x="30084" y="17729"/>
                  <a:pt x="29873" y="17729"/>
                </a:cubicBezTo>
                <a:cubicBezTo>
                  <a:pt x="29691" y="17729"/>
                  <a:pt x="29508" y="17720"/>
                  <a:pt x="29326" y="17704"/>
                </a:cubicBezTo>
                <a:lnTo>
                  <a:pt x="29267" y="17704"/>
                </a:lnTo>
                <a:lnTo>
                  <a:pt x="29219" y="17692"/>
                </a:lnTo>
                <a:cubicBezTo>
                  <a:pt x="29124" y="17680"/>
                  <a:pt x="29040" y="17656"/>
                  <a:pt x="28945" y="17644"/>
                </a:cubicBezTo>
                <a:cubicBezTo>
                  <a:pt x="28755" y="17596"/>
                  <a:pt x="28564" y="17537"/>
                  <a:pt x="28374" y="17465"/>
                </a:cubicBezTo>
                <a:lnTo>
                  <a:pt x="28243" y="17418"/>
                </a:lnTo>
                <a:lnTo>
                  <a:pt x="28195" y="17394"/>
                </a:lnTo>
                <a:lnTo>
                  <a:pt x="28135" y="17370"/>
                </a:lnTo>
                <a:lnTo>
                  <a:pt x="28016" y="17311"/>
                </a:lnTo>
                <a:cubicBezTo>
                  <a:pt x="27814" y="17204"/>
                  <a:pt x="27635" y="17096"/>
                  <a:pt x="27457" y="16977"/>
                </a:cubicBezTo>
                <a:cubicBezTo>
                  <a:pt x="27385" y="16918"/>
                  <a:pt x="27302" y="16870"/>
                  <a:pt x="27231" y="16811"/>
                </a:cubicBezTo>
                <a:lnTo>
                  <a:pt x="27123" y="16739"/>
                </a:lnTo>
                <a:cubicBezTo>
                  <a:pt x="26981" y="16608"/>
                  <a:pt x="26826" y="16465"/>
                  <a:pt x="26683" y="16334"/>
                </a:cubicBezTo>
                <a:cubicBezTo>
                  <a:pt x="26385" y="16037"/>
                  <a:pt x="26111" y="15727"/>
                  <a:pt x="25861" y="15406"/>
                </a:cubicBezTo>
                <a:cubicBezTo>
                  <a:pt x="25802" y="15334"/>
                  <a:pt x="25754" y="15275"/>
                  <a:pt x="25707" y="15203"/>
                </a:cubicBezTo>
                <a:lnTo>
                  <a:pt x="25611" y="15060"/>
                </a:lnTo>
                <a:cubicBezTo>
                  <a:pt x="25492" y="14894"/>
                  <a:pt x="25373" y="14727"/>
                  <a:pt x="25266" y="14548"/>
                </a:cubicBezTo>
                <a:cubicBezTo>
                  <a:pt x="24778" y="13798"/>
                  <a:pt x="24361" y="13013"/>
                  <a:pt x="23909" y="12239"/>
                </a:cubicBezTo>
                <a:cubicBezTo>
                  <a:pt x="23016" y="10655"/>
                  <a:pt x="22004" y="9179"/>
                  <a:pt x="20587" y="8060"/>
                </a:cubicBezTo>
                <a:cubicBezTo>
                  <a:pt x="18806" y="6655"/>
                  <a:pt x="16778" y="6030"/>
                  <a:pt x="14741" y="6030"/>
                </a:cubicBezTo>
                <a:cubicBezTo>
                  <a:pt x="11563" y="6030"/>
                  <a:pt x="8364" y="7552"/>
                  <a:pt x="6049" y="10012"/>
                </a:cubicBezTo>
                <a:cubicBezTo>
                  <a:pt x="1715" y="14608"/>
                  <a:pt x="1" y="22645"/>
                  <a:pt x="1370" y="28824"/>
                </a:cubicBezTo>
                <a:cubicBezTo>
                  <a:pt x="1454" y="29145"/>
                  <a:pt x="1704" y="29407"/>
                  <a:pt x="2037" y="29515"/>
                </a:cubicBezTo>
                <a:cubicBezTo>
                  <a:pt x="4525" y="30227"/>
                  <a:pt x="7091" y="30449"/>
                  <a:pt x="9663" y="30449"/>
                </a:cubicBezTo>
                <a:cubicBezTo>
                  <a:pt x="10833" y="30449"/>
                  <a:pt x="12004" y="30403"/>
                  <a:pt x="13169" y="30336"/>
                </a:cubicBezTo>
                <a:cubicBezTo>
                  <a:pt x="16979" y="30122"/>
                  <a:pt x="20789" y="29824"/>
                  <a:pt x="24611" y="29574"/>
                </a:cubicBezTo>
                <a:cubicBezTo>
                  <a:pt x="32315" y="29074"/>
                  <a:pt x="40030" y="28610"/>
                  <a:pt x="47757" y="28169"/>
                </a:cubicBezTo>
                <a:cubicBezTo>
                  <a:pt x="52079" y="27931"/>
                  <a:pt x="56413" y="27693"/>
                  <a:pt x="60747" y="27467"/>
                </a:cubicBezTo>
                <a:cubicBezTo>
                  <a:pt x="61282" y="27455"/>
                  <a:pt x="61699" y="27014"/>
                  <a:pt x="61699" y="26478"/>
                </a:cubicBezTo>
                <a:cubicBezTo>
                  <a:pt x="61616" y="22299"/>
                  <a:pt x="61461" y="18120"/>
                  <a:pt x="61223" y="13941"/>
                </a:cubicBezTo>
                <a:cubicBezTo>
                  <a:pt x="61116" y="11893"/>
                  <a:pt x="61032" y="9834"/>
                  <a:pt x="60818" y="7798"/>
                </a:cubicBezTo>
                <a:cubicBezTo>
                  <a:pt x="60711" y="6786"/>
                  <a:pt x="60520" y="5785"/>
                  <a:pt x="59997" y="4916"/>
                </a:cubicBezTo>
                <a:cubicBezTo>
                  <a:pt x="59508" y="4107"/>
                  <a:pt x="58842" y="3428"/>
                  <a:pt x="58151" y="2809"/>
                </a:cubicBezTo>
                <a:cubicBezTo>
                  <a:pt x="56794" y="1559"/>
                  <a:pt x="55222" y="547"/>
                  <a:pt x="53436" y="190"/>
                </a:cubicBezTo>
                <a:cubicBezTo>
                  <a:pt x="52786" y="64"/>
                  <a:pt x="52128" y="1"/>
                  <a:pt x="51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4"/>
          <p:cNvSpPr/>
          <p:nvPr/>
        </p:nvSpPr>
        <p:spPr>
          <a:xfrm rot="10800000">
            <a:off x="409221" y="717911"/>
            <a:ext cx="454236" cy="428615"/>
          </a:xfrm>
          <a:custGeom>
            <a:avLst/>
            <a:gdLst/>
            <a:ahLst/>
            <a:cxnLst/>
            <a:rect l="l" t="t" r="r" b="b"/>
            <a:pathLst>
              <a:path w="13528" h="12764" extrusionOk="0">
                <a:moveTo>
                  <a:pt x="7657" y="1"/>
                </a:moveTo>
                <a:cubicBezTo>
                  <a:pt x="6251" y="1"/>
                  <a:pt x="4765" y="517"/>
                  <a:pt x="3610" y="1301"/>
                </a:cubicBezTo>
                <a:cubicBezTo>
                  <a:pt x="2264" y="2217"/>
                  <a:pt x="1181" y="3634"/>
                  <a:pt x="812" y="5289"/>
                </a:cubicBezTo>
                <a:cubicBezTo>
                  <a:pt x="1" y="8966"/>
                  <a:pt x="2990" y="12764"/>
                  <a:pt x="6535" y="12764"/>
                </a:cubicBezTo>
                <a:cubicBezTo>
                  <a:pt x="6686" y="12764"/>
                  <a:pt x="6838" y="12757"/>
                  <a:pt x="6991" y="12743"/>
                </a:cubicBezTo>
                <a:cubicBezTo>
                  <a:pt x="10146" y="12445"/>
                  <a:pt x="12801" y="9873"/>
                  <a:pt x="13182" y="6563"/>
                </a:cubicBezTo>
                <a:cubicBezTo>
                  <a:pt x="13528" y="3468"/>
                  <a:pt x="11277" y="396"/>
                  <a:pt x="8301" y="39"/>
                </a:cubicBezTo>
                <a:cubicBezTo>
                  <a:pt x="8089" y="13"/>
                  <a:pt x="7874" y="1"/>
                  <a:pt x="7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4"/>
          <p:cNvSpPr/>
          <p:nvPr/>
        </p:nvSpPr>
        <p:spPr>
          <a:xfrm flipH="1">
            <a:off x="8093310" y="3922852"/>
            <a:ext cx="1365261" cy="1421522"/>
          </a:xfrm>
          <a:custGeom>
            <a:avLst/>
            <a:gdLst/>
            <a:ahLst/>
            <a:cxnLst/>
            <a:rect l="l" t="t" r="r" b="b"/>
            <a:pathLst>
              <a:path w="27397" h="28526" extrusionOk="0">
                <a:moveTo>
                  <a:pt x="9385" y="1"/>
                </a:moveTo>
                <a:cubicBezTo>
                  <a:pt x="6988" y="1"/>
                  <a:pt x="4350" y="2585"/>
                  <a:pt x="3417" y="4512"/>
                </a:cubicBezTo>
                <a:cubicBezTo>
                  <a:pt x="0" y="11191"/>
                  <a:pt x="4286" y="17859"/>
                  <a:pt x="8251" y="23169"/>
                </a:cubicBezTo>
                <a:cubicBezTo>
                  <a:pt x="10587" y="26413"/>
                  <a:pt x="14576" y="28526"/>
                  <a:pt x="18339" y="28526"/>
                </a:cubicBezTo>
                <a:cubicBezTo>
                  <a:pt x="21577" y="28526"/>
                  <a:pt x="24647" y="26961"/>
                  <a:pt x="26349" y="23205"/>
                </a:cubicBezTo>
                <a:cubicBezTo>
                  <a:pt x="27349" y="20740"/>
                  <a:pt x="27396" y="15466"/>
                  <a:pt x="24313" y="14513"/>
                </a:cubicBezTo>
                <a:cubicBezTo>
                  <a:pt x="23993" y="14425"/>
                  <a:pt x="23688" y="14385"/>
                  <a:pt x="23396" y="14385"/>
                </a:cubicBezTo>
                <a:cubicBezTo>
                  <a:pt x="20420" y="14385"/>
                  <a:pt x="18787" y="18539"/>
                  <a:pt x="16062" y="18539"/>
                </a:cubicBezTo>
                <a:cubicBezTo>
                  <a:pt x="15972" y="18539"/>
                  <a:pt x="15881" y="18535"/>
                  <a:pt x="15788" y="18526"/>
                </a:cubicBezTo>
                <a:cubicBezTo>
                  <a:pt x="10990" y="18133"/>
                  <a:pt x="19836" y="12060"/>
                  <a:pt x="18288" y="9346"/>
                </a:cubicBezTo>
                <a:cubicBezTo>
                  <a:pt x="17892" y="8607"/>
                  <a:pt x="17404" y="8318"/>
                  <a:pt x="16860" y="8318"/>
                </a:cubicBezTo>
                <a:cubicBezTo>
                  <a:pt x="14913" y="8318"/>
                  <a:pt x="12242" y="12010"/>
                  <a:pt x="10462" y="12010"/>
                </a:cubicBezTo>
                <a:cubicBezTo>
                  <a:pt x="10030" y="12010"/>
                  <a:pt x="9650" y="11792"/>
                  <a:pt x="9347" y="11251"/>
                </a:cubicBezTo>
                <a:cubicBezTo>
                  <a:pt x="7442" y="7846"/>
                  <a:pt x="14883" y="4881"/>
                  <a:pt x="11895" y="1285"/>
                </a:cubicBezTo>
                <a:cubicBezTo>
                  <a:pt x="11163" y="370"/>
                  <a:pt x="10291" y="1"/>
                  <a:pt x="9385"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4"/>
          <p:cNvSpPr/>
          <p:nvPr/>
        </p:nvSpPr>
        <p:spPr>
          <a:xfrm rot="10800000">
            <a:off x="-273369" y="-151122"/>
            <a:ext cx="1538644" cy="794669"/>
          </a:xfrm>
          <a:custGeom>
            <a:avLst/>
            <a:gdLst/>
            <a:ahLst/>
            <a:cxnLst/>
            <a:rect l="l" t="t" r="r" b="b"/>
            <a:pathLst>
              <a:path w="61700" h="30450" extrusionOk="0">
                <a:moveTo>
                  <a:pt x="30577" y="17686"/>
                </a:moveTo>
                <a:cubicBezTo>
                  <a:pt x="30588" y="17686"/>
                  <a:pt x="30559" y="17691"/>
                  <a:pt x="30518" y="17692"/>
                </a:cubicBezTo>
                <a:lnTo>
                  <a:pt x="30518" y="17692"/>
                </a:lnTo>
                <a:cubicBezTo>
                  <a:pt x="30553" y="17688"/>
                  <a:pt x="30571" y="17686"/>
                  <a:pt x="30577" y="17686"/>
                </a:cubicBezTo>
                <a:close/>
                <a:moveTo>
                  <a:pt x="51471" y="1"/>
                </a:moveTo>
                <a:cubicBezTo>
                  <a:pt x="50382" y="1"/>
                  <a:pt x="49296" y="174"/>
                  <a:pt x="48257" y="523"/>
                </a:cubicBezTo>
                <a:cubicBezTo>
                  <a:pt x="44852" y="1618"/>
                  <a:pt x="42221" y="4202"/>
                  <a:pt x="40149" y="7131"/>
                </a:cubicBezTo>
                <a:cubicBezTo>
                  <a:pt x="39125" y="8572"/>
                  <a:pt x="38256" y="10107"/>
                  <a:pt x="37363" y="11619"/>
                </a:cubicBezTo>
                <a:cubicBezTo>
                  <a:pt x="36434" y="13179"/>
                  <a:pt x="35589" y="14525"/>
                  <a:pt x="34303" y="15751"/>
                </a:cubicBezTo>
                <a:cubicBezTo>
                  <a:pt x="34160" y="15882"/>
                  <a:pt x="34017" y="16001"/>
                  <a:pt x="33874" y="16120"/>
                </a:cubicBezTo>
                <a:lnTo>
                  <a:pt x="33827" y="16168"/>
                </a:lnTo>
                <a:cubicBezTo>
                  <a:pt x="33803" y="16180"/>
                  <a:pt x="33791" y="16191"/>
                  <a:pt x="33767" y="16215"/>
                </a:cubicBezTo>
                <a:cubicBezTo>
                  <a:pt x="33672" y="16287"/>
                  <a:pt x="33565" y="16358"/>
                  <a:pt x="33469" y="16442"/>
                </a:cubicBezTo>
                <a:cubicBezTo>
                  <a:pt x="33136" y="16668"/>
                  <a:pt x="32803" y="16882"/>
                  <a:pt x="32445" y="17061"/>
                </a:cubicBezTo>
                <a:cubicBezTo>
                  <a:pt x="32362" y="17108"/>
                  <a:pt x="32279" y="17144"/>
                  <a:pt x="32195" y="17192"/>
                </a:cubicBezTo>
                <a:lnTo>
                  <a:pt x="32088" y="17239"/>
                </a:lnTo>
                <a:lnTo>
                  <a:pt x="32076" y="17239"/>
                </a:lnTo>
                <a:cubicBezTo>
                  <a:pt x="31874" y="17323"/>
                  <a:pt x="31672" y="17394"/>
                  <a:pt x="31469" y="17465"/>
                </a:cubicBezTo>
                <a:cubicBezTo>
                  <a:pt x="31291" y="17513"/>
                  <a:pt x="31112" y="17573"/>
                  <a:pt x="30933" y="17608"/>
                </a:cubicBezTo>
                <a:cubicBezTo>
                  <a:pt x="30838" y="17632"/>
                  <a:pt x="30743" y="17656"/>
                  <a:pt x="30660" y="17668"/>
                </a:cubicBezTo>
                <a:lnTo>
                  <a:pt x="30517" y="17692"/>
                </a:lnTo>
                <a:lnTo>
                  <a:pt x="30517" y="17692"/>
                </a:lnTo>
                <a:cubicBezTo>
                  <a:pt x="30513" y="17692"/>
                  <a:pt x="30509" y="17692"/>
                  <a:pt x="30505" y="17692"/>
                </a:cubicBezTo>
                <a:cubicBezTo>
                  <a:pt x="30294" y="17717"/>
                  <a:pt x="30084" y="17729"/>
                  <a:pt x="29873" y="17729"/>
                </a:cubicBezTo>
                <a:cubicBezTo>
                  <a:pt x="29691" y="17729"/>
                  <a:pt x="29508" y="17720"/>
                  <a:pt x="29326" y="17704"/>
                </a:cubicBezTo>
                <a:lnTo>
                  <a:pt x="29267" y="17704"/>
                </a:lnTo>
                <a:lnTo>
                  <a:pt x="29219" y="17692"/>
                </a:lnTo>
                <a:cubicBezTo>
                  <a:pt x="29124" y="17680"/>
                  <a:pt x="29040" y="17656"/>
                  <a:pt x="28945" y="17644"/>
                </a:cubicBezTo>
                <a:cubicBezTo>
                  <a:pt x="28755" y="17596"/>
                  <a:pt x="28564" y="17537"/>
                  <a:pt x="28374" y="17465"/>
                </a:cubicBezTo>
                <a:lnTo>
                  <a:pt x="28243" y="17418"/>
                </a:lnTo>
                <a:lnTo>
                  <a:pt x="28195" y="17394"/>
                </a:lnTo>
                <a:lnTo>
                  <a:pt x="28135" y="17370"/>
                </a:lnTo>
                <a:lnTo>
                  <a:pt x="28016" y="17311"/>
                </a:lnTo>
                <a:cubicBezTo>
                  <a:pt x="27814" y="17204"/>
                  <a:pt x="27635" y="17096"/>
                  <a:pt x="27457" y="16977"/>
                </a:cubicBezTo>
                <a:cubicBezTo>
                  <a:pt x="27385" y="16918"/>
                  <a:pt x="27302" y="16870"/>
                  <a:pt x="27231" y="16811"/>
                </a:cubicBezTo>
                <a:lnTo>
                  <a:pt x="27123" y="16739"/>
                </a:lnTo>
                <a:cubicBezTo>
                  <a:pt x="26981" y="16608"/>
                  <a:pt x="26826" y="16465"/>
                  <a:pt x="26683" y="16334"/>
                </a:cubicBezTo>
                <a:cubicBezTo>
                  <a:pt x="26385" y="16037"/>
                  <a:pt x="26111" y="15727"/>
                  <a:pt x="25861" y="15406"/>
                </a:cubicBezTo>
                <a:cubicBezTo>
                  <a:pt x="25802" y="15334"/>
                  <a:pt x="25754" y="15275"/>
                  <a:pt x="25707" y="15203"/>
                </a:cubicBezTo>
                <a:lnTo>
                  <a:pt x="25611" y="15060"/>
                </a:lnTo>
                <a:cubicBezTo>
                  <a:pt x="25492" y="14894"/>
                  <a:pt x="25373" y="14727"/>
                  <a:pt x="25266" y="14548"/>
                </a:cubicBezTo>
                <a:cubicBezTo>
                  <a:pt x="24778" y="13798"/>
                  <a:pt x="24361" y="13013"/>
                  <a:pt x="23909" y="12239"/>
                </a:cubicBezTo>
                <a:cubicBezTo>
                  <a:pt x="23016" y="10655"/>
                  <a:pt x="22004" y="9179"/>
                  <a:pt x="20587" y="8060"/>
                </a:cubicBezTo>
                <a:cubicBezTo>
                  <a:pt x="18806" y="6655"/>
                  <a:pt x="16778" y="6030"/>
                  <a:pt x="14741" y="6030"/>
                </a:cubicBezTo>
                <a:cubicBezTo>
                  <a:pt x="11563" y="6030"/>
                  <a:pt x="8364" y="7552"/>
                  <a:pt x="6049" y="10012"/>
                </a:cubicBezTo>
                <a:cubicBezTo>
                  <a:pt x="1715" y="14608"/>
                  <a:pt x="1" y="22645"/>
                  <a:pt x="1370" y="28824"/>
                </a:cubicBezTo>
                <a:cubicBezTo>
                  <a:pt x="1454" y="29145"/>
                  <a:pt x="1704" y="29407"/>
                  <a:pt x="2037" y="29515"/>
                </a:cubicBezTo>
                <a:cubicBezTo>
                  <a:pt x="4525" y="30227"/>
                  <a:pt x="7091" y="30449"/>
                  <a:pt x="9663" y="30449"/>
                </a:cubicBezTo>
                <a:cubicBezTo>
                  <a:pt x="10833" y="30449"/>
                  <a:pt x="12004" y="30403"/>
                  <a:pt x="13169" y="30336"/>
                </a:cubicBezTo>
                <a:cubicBezTo>
                  <a:pt x="16979" y="30122"/>
                  <a:pt x="20789" y="29824"/>
                  <a:pt x="24611" y="29574"/>
                </a:cubicBezTo>
                <a:cubicBezTo>
                  <a:pt x="32315" y="29074"/>
                  <a:pt x="40030" y="28610"/>
                  <a:pt x="47757" y="28169"/>
                </a:cubicBezTo>
                <a:cubicBezTo>
                  <a:pt x="52079" y="27931"/>
                  <a:pt x="56413" y="27693"/>
                  <a:pt x="60747" y="27467"/>
                </a:cubicBezTo>
                <a:cubicBezTo>
                  <a:pt x="61282" y="27455"/>
                  <a:pt x="61699" y="27014"/>
                  <a:pt x="61699" y="26478"/>
                </a:cubicBezTo>
                <a:cubicBezTo>
                  <a:pt x="61616" y="22299"/>
                  <a:pt x="61461" y="18120"/>
                  <a:pt x="61223" y="13941"/>
                </a:cubicBezTo>
                <a:cubicBezTo>
                  <a:pt x="61116" y="11893"/>
                  <a:pt x="61032" y="9834"/>
                  <a:pt x="60818" y="7798"/>
                </a:cubicBezTo>
                <a:cubicBezTo>
                  <a:pt x="60711" y="6786"/>
                  <a:pt x="60520" y="5785"/>
                  <a:pt x="59997" y="4916"/>
                </a:cubicBezTo>
                <a:cubicBezTo>
                  <a:pt x="59508" y="4107"/>
                  <a:pt x="58842" y="3428"/>
                  <a:pt x="58151" y="2809"/>
                </a:cubicBezTo>
                <a:cubicBezTo>
                  <a:pt x="56794" y="1559"/>
                  <a:pt x="55222" y="547"/>
                  <a:pt x="53436" y="190"/>
                </a:cubicBezTo>
                <a:cubicBezTo>
                  <a:pt x="52786" y="64"/>
                  <a:pt x="52128" y="1"/>
                  <a:pt x="51471"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4"/>
          <p:cNvSpPr/>
          <p:nvPr/>
        </p:nvSpPr>
        <p:spPr>
          <a:xfrm rot="5400000">
            <a:off x="922585" y="4013609"/>
            <a:ext cx="398571" cy="1974957"/>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solidFill>
            <a:schemeClr val="accent1"/>
          </a:solidFill>
          <a:ln>
            <a:noFill/>
          </a:ln>
        </p:spPr>
      </p:sp>
      <p:sp>
        <p:nvSpPr>
          <p:cNvPr id="338" name="Google Shape;338;p24"/>
          <p:cNvSpPr/>
          <p:nvPr/>
        </p:nvSpPr>
        <p:spPr>
          <a:xfrm rot="10800000">
            <a:off x="-47819" y="4150151"/>
            <a:ext cx="747087" cy="998363"/>
          </a:xfrm>
          <a:custGeom>
            <a:avLst/>
            <a:gdLst/>
            <a:ahLst/>
            <a:cxnLst/>
            <a:rect l="l" t="t" r="r" b="b"/>
            <a:pathLst>
              <a:path w="35470" h="47400" extrusionOk="0">
                <a:moveTo>
                  <a:pt x="667" y="1"/>
                </a:moveTo>
                <a:cubicBezTo>
                  <a:pt x="0" y="6311"/>
                  <a:pt x="2727" y="12371"/>
                  <a:pt x="9252" y="16908"/>
                </a:cubicBezTo>
                <a:cubicBezTo>
                  <a:pt x="17765" y="22837"/>
                  <a:pt x="15526" y="25278"/>
                  <a:pt x="22075" y="37243"/>
                </a:cubicBezTo>
                <a:cubicBezTo>
                  <a:pt x="25265" y="43066"/>
                  <a:pt x="30707" y="45959"/>
                  <a:pt x="35469" y="47399"/>
                </a:cubicBezTo>
                <a:lnTo>
                  <a:pt x="3546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4"/>
          <p:cNvSpPr/>
          <p:nvPr/>
        </p:nvSpPr>
        <p:spPr>
          <a:xfrm rot="5400000">
            <a:off x="697533" y="3785274"/>
            <a:ext cx="398571" cy="2231549"/>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noFill/>
          <a:ln w="19050" cap="flat" cmpd="sng">
            <a:solidFill>
              <a:schemeClr val="dk1"/>
            </a:solidFill>
            <a:prstDash val="solid"/>
            <a:round/>
            <a:headEnd type="none" w="med" len="med"/>
            <a:tailEnd type="none" w="med" len="med"/>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
  <p:cSld name="CUSTOM_9_1">
    <p:bg>
      <p:bgPr>
        <a:solidFill>
          <a:schemeClr val="lt1"/>
        </a:solidFill>
        <a:effectLst/>
      </p:bgPr>
    </p:bg>
    <p:spTree>
      <p:nvGrpSpPr>
        <p:cNvPr id="1" name="Shape 340"/>
        <p:cNvGrpSpPr/>
        <p:nvPr/>
      </p:nvGrpSpPr>
      <p:grpSpPr>
        <a:xfrm>
          <a:off x="0" y="0"/>
          <a:ext cx="0" cy="0"/>
          <a:chOff x="0" y="0"/>
          <a:chExt cx="0" cy="0"/>
        </a:xfrm>
      </p:grpSpPr>
      <p:sp>
        <p:nvSpPr>
          <p:cNvPr id="341" name="Google Shape;341;p25"/>
          <p:cNvSpPr txBox="1">
            <a:spLocks noGrp="1"/>
          </p:cNvSpPr>
          <p:nvPr>
            <p:ph type="subTitle" idx="1"/>
          </p:nvPr>
        </p:nvSpPr>
        <p:spPr>
          <a:xfrm>
            <a:off x="4964775" y="2467800"/>
            <a:ext cx="3439200" cy="11739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342" name="Google Shape;342;p25"/>
          <p:cNvSpPr txBox="1">
            <a:spLocks noGrp="1"/>
          </p:cNvSpPr>
          <p:nvPr>
            <p:ph type="title"/>
          </p:nvPr>
        </p:nvSpPr>
        <p:spPr>
          <a:xfrm>
            <a:off x="4964775" y="1759850"/>
            <a:ext cx="3490500" cy="547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3" name="Google Shape;343;p25"/>
          <p:cNvSpPr/>
          <p:nvPr/>
        </p:nvSpPr>
        <p:spPr>
          <a:xfrm rot="-5400000" flipH="1">
            <a:off x="73572" y="4242085"/>
            <a:ext cx="968800" cy="1486194"/>
          </a:xfrm>
          <a:custGeom>
            <a:avLst/>
            <a:gdLst/>
            <a:ahLst/>
            <a:cxnLst/>
            <a:rect l="l" t="t" r="r" b="b"/>
            <a:pathLst>
              <a:path w="37101" h="33407" extrusionOk="0">
                <a:moveTo>
                  <a:pt x="10562" y="1"/>
                </a:moveTo>
                <a:cubicBezTo>
                  <a:pt x="8319" y="1"/>
                  <a:pt x="6077" y="89"/>
                  <a:pt x="3882" y="474"/>
                </a:cubicBezTo>
                <a:cubicBezTo>
                  <a:pt x="2585" y="701"/>
                  <a:pt x="1299" y="1224"/>
                  <a:pt x="537" y="2391"/>
                </a:cubicBezTo>
                <a:cubicBezTo>
                  <a:pt x="168" y="2951"/>
                  <a:pt x="1" y="3618"/>
                  <a:pt x="60" y="4296"/>
                </a:cubicBezTo>
                <a:cubicBezTo>
                  <a:pt x="144" y="4987"/>
                  <a:pt x="406" y="5654"/>
                  <a:pt x="834" y="6213"/>
                </a:cubicBezTo>
                <a:cubicBezTo>
                  <a:pt x="2394" y="8321"/>
                  <a:pt x="5168" y="8797"/>
                  <a:pt x="7561" y="8892"/>
                </a:cubicBezTo>
                <a:cubicBezTo>
                  <a:pt x="8315" y="8925"/>
                  <a:pt x="9073" y="8933"/>
                  <a:pt x="9833" y="8933"/>
                </a:cubicBezTo>
                <a:cubicBezTo>
                  <a:pt x="10440" y="8933"/>
                  <a:pt x="11049" y="8928"/>
                  <a:pt x="11657" y="8928"/>
                </a:cubicBezTo>
                <a:cubicBezTo>
                  <a:pt x="13122" y="8928"/>
                  <a:pt x="14586" y="8928"/>
                  <a:pt x="16051" y="8940"/>
                </a:cubicBezTo>
                <a:cubicBezTo>
                  <a:pt x="16717" y="8940"/>
                  <a:pt x="17372" y="8964"/>
                  <a:pt x="18027" y="9035"/>
                </a:cubicBezTo>
                <a:lnTo>
                  <a:pt x="18265" y="9059"/>
                </a:lnTo>
                <a:lnTo>
                  <a:pt x="18325" y="9071"/>
                </a:lnTo>
                <a:lnTo>
                  <a:pt x="18396" y="9071"/>
                </a:lnTo>
                <a:cubicBezTo>
                  <a:pt x="18563" y="9106"/>
                  <a:pt x="18718" y="9130"/>
                  <a:pt x="18884" y="9166"/>
                </a:cubicBezTo>
                <a:cubicBezTo>
                  <a:pt x="19194" y="9237"/>
                  <a:pt x="19503" y="9321"/>
                  <a:pt x="19801" y="9428"/>
                </a:cubicBezTo>
                <a:lnTo>
                  <a:pt x="20015" y="9511"/>
                </a:lnTo>
                <a:lnTo>
                  <a:pt x="20051" y="9535"/>
                </a:lnTo>
                <a:lnTo>
                  <a:pt x="20146" y="9571"/>
                </a:lnTo>
                <a:cubicBezTo>
                  <a:pt x="20289" y="9642"/>
                  <a:pt x="20432" y="9714"/>
                  <a:pt x="20575" y="9797"/>
                </a:cubicBezTo>
                <a:cubicBezTo>
                  <a:pt x="20813" y="9940"/>
                  <a:pt x="21027" y="10118"/>
                  <a:pt x="21206" y="10321"/>
                </a:cubicBezTo>
                <a:cubicBezTo>
                  <a:pt x="21254" y="10380"/>
                  <a:pt x="21301" y="10428"/>
                  <a:pt x="21349" y="10488"/>
                </a:cubicBezTo>
                <a:cubicBezTo>
                  <a:pt x="21349" y="10499"/>
                  <a:pt x="21361" y="10499"/>
                  <a:pt x="21361" y="10511"/>
                </a:cubicBezTo>
                <a:lnTo>
                  <a:pt x="21408" y="10583"/>
                </a:lnTo>
                <a:cubicBezTo>
                  <a:pt x="21456" y="10642"/>
                  <a:pt x="21492" y="10702"/>
                  <a:pt x="21527" y="10761"/>
                </a:cubicBezTo>
                <a:cubicBezTo>
                  <a:pt x="21539" y="10785"/>
                  <a:pt x="21551" y="10821"/>
                  <a:pt x="21563" y="10845"/>
                </a:cubicBezTo>
                <a:lnTo>
                  <a:pt x="21611" y="10928"/>
                </a:lnTo>
                <a:cubicBezTo>
                  <a:pt x="21611" y="10940"/>
                  <a:pt x="21623" y="10952"/>
                  <a:pt x="21623" y="10964"/>
                </a:cubicBezTo>
                <a:cubicBezTo>
                  <a:pt x="21635" y="10999"/>
                  <a:pt x="21647" y="11035"/>
                  <a:pt x="21658" y="11071"/>
                </a:cubicBezTo>
                <a:cubicBezTo>
                  <a:pt x="21682" y="11142"/>
                  <a:pt x="21682" y="11202"/>
                  <a:pt x="21706" y="11273"/>
                </a:cubicBezTo>
                <a:lnTo>
                  <a:pt x="21706" y="11357"/>
                </a:lnTo>
                <a:cubicBezTo>
                  <a:pt x="21706" y="11416"/>
                  <a:pt x="21706" y="11488"/>
                  <a:pt x="21706" y="11547"/>
                </a:cubicBezTo>
                <a:cubicBezTo>
                  <a:pt x="21706" y="11547"/>
                  <a:pt x="21682" y="11654"/>
                  <a:pt x="21670" y="11690"/>
                </a:cubicBezTo>
                <a:cubicBezTo>
                  <a:pt x="21670" y="11714"/>
                  <a:pt x="21635" y="11809"/>
                  <a:pt x="21635" y="11821"/>
                </a:cubicBezTo>
                <a:cubicBezTo>
                  <a:pt x="21599" y="11881"/>
                  <a:pt x="21575" y="11940"/>
                  <a:pt x="21539" y="11988"/>
                </a:cubicBezTo>
                <a:cubicBezTo>
                  <a:pt x="21516" y="12023"/>
                  <a:pt x="21492" y="12059"/>
                  <a:pt x="21468" y="12095"/>
                </a:cubicBezTo>
                <a:lnTo>
                  <a:pt x="21456" y="12119"/>
                </a:lnTo>
                <a:cubicBezTo>
                  <a:pt x="21361" y="12226"/>
                  <a:pt x="21266" y="12333"/>
                  <a:pt x="21158" y="12428"/>
                </a:cubicBezTo>
                <a:lnTo>
                  <a:pt x="21099" y="12476"/>
                </a:lnTo>
                <a:lnTo>
                  <a:pt x="21063" y="12500"/>
                </a:lnTo>
                <a:cubicBezTo>
                  <a:pt x="21004" y="12547"/>
                  <a:pt x="20932" y="12595"/>
                  <a:pt x="20873" y="12643"/>
                </a:cubicBezTo>
                <a:cubicBezTo>
                  <a:pt x="20754" y="12714"/>
                  <a:pt x="20634" y="12785"/>
                  <a:pt x="20504" y="12845"/>
                </a:cubicBezTo>
                <a:lnTo>
                  <a:pt x="20420" y="12881"/>
                </a:lnTo>
                <a:lnTo>
                  <a:pt x="20384" y="12893"/>
                </a:lnTo>
                <a:cubicBezTo>
                  <a:pt x="20313" y="12928"/>
                  <a:pt x="20242" y="12952"/>
                  <a:pt x="20158" y="12976"/>
                </a:cubicBezTo>
                <a:cubicBezTo>
                  <a:pt x="19884" y="13071"/>
                  <a:pt x="19611" y="13143"/>
                  <a:pt x="19325" y="13190"/>
                </a:cubicBezTo>
                <a:lnTo>
                  <a:pt x="19218" y="13190"/>
                </a:lnTo>
                <a:cubicBezTo>
                  <a:pt x="19146" y="13202"/>
                  <a:pt x="19063" y="13214"/>
                  <a:pt x="19003" y="13214"/>
                </a:cubicBezTo>
                <a:cubicBezTo>
                  <a:pt x="18849" y="13238"/>
                  <a:pt x="18694" y="13238"/>
                  <a:pt x="18539" y="13250"/>
                </a:cubicBezTo>
                <a:cubicBezTo>
                  <a:pt x="18329" y="13258"/>
                  <a:pt x="18118" y="13267"/>
                  <a:pt x="17908" y="13267"/>
                </a:cubicBezTo>
                <a:cubicBezTo>
                  <a:pt x="17820" y="13267"/>
                  <a:pt x="17733" y="13265"/>
                  <a:pt x="17646" y="13262"/>
                </a:cubicBezTo>
                <a:cubicBezTo>
                  <a:pt x="17113" y="13262"/>
                  <a:pt x="16579" y="13246"/>
                  <a:pt x="16040" y="13246"/>
                </a:cubicBezTo>
                <a:cubicBezTo>
                  <a:pt x="15905" y="13246"/>
                  <a:pt x="15770" y="13247"/>
                  <a:pt x="15634" y="13250"/>
                </a:cubicBezTo>
                <a:cubicBezTo>
                  <a:pt x="14122" y="13274"/>
                  <a:pt x="12610" y="13393"/>
                  <a:pt x="11109" y="13607"/>
                </a:cubicBezTo>
                <a:cubicBezTo>
                  <a:pt x="10002" y="13762"/>
                  <a:pt x="8788" y="14059"/>
                  <a:pt x="8133" y="15095"/>
                </a:cubicBezTo>
                <a:cubicBezTo>
                  <a:pt x="7371" y="16286"/>
                  <a:pt x="7954" y="17762"/>
                  <a:pt x="8871" y="18643"/>
                </a:cubicBezTo>
                <a:cubicBezTo>
                  <a:pt x="9800" y="19560"/>
                  <a:pt x="11098" y="20036"/>
                  <a:pt x="12336" y="20239"/>
                </a:cubicBezTo>
                <a:cubicBezTo>
                  <a:pt x="13129" y="20370"/>
                  <a:pt x="13927" y="20416"/>
                  <a:pt x="14724" y="20416"/>
                </a:cubicBezTo>
                <a:cubicBezTo>
                  <a:pt x="15231" y="20416"/>
                  <a:pt x="15737" y="20397"/>
                  <a:pt x="16241" y="20370"/>
                </a:cubicBezTo>
                <a:cubicBezTo>
                  <a:pt x="17477" y="20318"/>
                  <a:pt x="18712" y="20258"/>
                  <a:pt x="19940" y="20258"/>
                </a:cubicBezTo>
                <a:cubicBezTo>
                  <a:pt x="20132" y="20258"/>
                  <a:pt x="20324" y="20259"/>
                  <a:pt x="20515" y="20263"/>
                </a:cubicBezTo>
                <a:cubicBezTo>
                  <a:pt x="22004" y="20286"/>
                  <a:pt x="23492" y="20382"/>
                  <a:pt x="24980" y="20536"/>
                </a:cubicBezTo>
                <a:lnTo>
                  <a:pt x="25516" y="20596"/>
                </a:lnTo>
                <a:lnTo>
                  <a:pt x="25695" y="20608"/>
                </a:lnTo>
                <a:lnTo>
                  <a:pt x="25814" y="20632"/>
                </a:lnTo>
                <a:cubicBezTo>
                  <a:pt x="26064" y="20667"/>
                  <a:pt x="26314" y="20727"/>
                  <a:pt x="26552" y="20798"/>
                </a:cubicBezTo>
                <a:cubicBezTo>
                  <a:pt x="26671" y="20834"/>
                  <a:pt x="26790" y="20882"/>
                  <a:pt x="26897" y="20917"/>
                </a:cubicBezTo>
                <a:lnTo>
                  <a:pt x="26933" y="20941"/>
                </a:lnTo>
                <a:lnTo>
                  <a:pt x="26969" y="20953"/>
                </a:lnTo>
                <a:cubicBezTo>
                  <a:pt x="27028" y="20977"/>
                  <a:pt x="27088" y="21013"/>
                  <a:pt x="27147" y="21036"/>
                </a:cubicBezTo>
                <a:cubicBezTo>
                  <a:pt x="27242" y="21096"/>
                  <a:pt x="27326" y="21167"/>
                  <a:pt x="27421" y="21227"/>
                </a:cubicBezTo>
                <a:cubicBezTo>
                  <a:pt x="27433" y="21239"/>
                  <a:pt x="27457" y="21251"/>
                  <a:pt x="27469" y="21275"/>
                </a:cubicBezTo>
                <a:cubicBezTo>
                  <a:pt x="27516" y="21310"/>
                  <a:pt x="27564" y="21358"/>
                  <a:pt x="27600" y="21406"/>
                </a:cubicBezTo>
                <a:lnTo>
                  <a:pt x="27623" y="21429"/>
                </a:lnTo>
                <a:cubicBezTo>
                  <a:pt x="27623" y="21429"/>
                  <a:pt x="27635" y="21441"/>
                  <a:pt x="27635" y="21453"/>
                </a:cubicBezTo>
                <a:cubicBezTo>
                  <a:pt x="27671" y="21501"/>
                  <a:pt x="27695" y="21548"/>
                  <a:pt x="27719" y="21596"/>
                </a:cubicBezTo>
                <a:lnTo>
                  <a:pt x="27754" y="21656"/>
                </a:lnTo>
                <a:cubicBezTo>
                  <a:pt x="27766" y="21715"/>
                  <a:pt x="27778" y="21787"/>
                  <a:pt x="27802" y="21846"/>
                </a:cubicBezTo>
                <a:cubicBezTo>
                  <a:pt x="27802" y="21870"/>
                  <a:pt x="27814" y="21929"/>
                  <a:pt x="27814" y="21953"/>
                </a:cubicBezTo>
                <a:cubicBezTo>
                  <a:pt x="27814" y="21977"/>
                  <a:pt x="27814" y="22120"/>
                  <a:pt x="27814" y="22120"/>
                </a:cubicBezTo>
                <a:cubicBezTo>
                  <a:pt x="27814" y="22168"/>
                  <a:pt x="27802" y="22227"/>
                  <a:pt x="27790" y="22275"/>
                </a:cubicBezTo>
                <a:cubicBezTo>
                  <a:pt x="27778" y="22322"/>
                  <a:pt x="27766" y="22346"/>
                  <a:pt x="27754" y="22394"/>
                </a:cubicBezTo>
                <a:lnTo>
                  <a:pt x="27754" y="22418"/>
                </a:lnTo>
                <a:lnTo>
                  <a:pt x="27754" y="22441"/>
                </a:lnTo>
                <a:cubicBezTo>
                  <a:pt x="27719" y="22501"/>
                  <a:pt x="27695" y="22572"/>
                  <a:pt x="27659" y="22632"/>
                </a:cubicBezTo>
                <a:cubicBezTo>
                  <a:pt x="27635" y="22656"/>
                  <a:pt x="27623" y="22679"/>
                  <a:pt x="27612" y="22715"/>
                </a:cubicBezTo>
                <a:lnTo>
                  <a:pt x="27564" y="22787"/>
                </a:lnTo>
                <a:cubicBezTo>
                  <a:pt x="27481" y="22882"/>
                  <a:pt x="27385" y="22977"/>
                  <a:pt x="27290" y="23072"/>
                </a:cubicBezTo>
                <a:lnTo>
                  <a:pt x="27254" y="23108"/>
                </a:lnTo>
                <a:cubicBezTo>
                  <a:pt x="27231" y="23120"/>
                  <a:pt x="27207" y="23132"/>
                  <a:pt x="27183" y="23156"/>
                </a:cubicBezTo>
                <a:cubicBezTo>
                  <a:pt x="27123" y="23191"/>
                  <a:pt x="27064" y="23239"/>
                  <a:pt x="26992" y="23275"/>
                </a:cubicBezTo>
                <a:cubicBezTo>
                  <a:pt x="26933" y="23311"/>
                  <a:pt x="26861" y="23346"/>
                  <a:pt x="26802" y="23382"/>
                </a:cubicBezTo>
                <a:lnTo>
                  <a:pt x="26730" y="23418"/>
                </a:lnTo>
                <a:lnTo>
                  <a:pt x="26647" y="23453"/>
                </a:lnTo>
                <a:cubicBezTo>
                  <a:pt x="26349" y="23561"/>
                  <a:pt x="26040" y="23644"/>
                  <a:pt x="25730" y="23692"/>
                </a:cubicBezTo>
                <a:lnTo>
                  <a:pt x="25516" y="23727"/>
                </a:lnTo>
                <a:lnTo>
                  <a:pt x="25433" y="23739"/>
                </a:lnTo>
                <a:lnTo>
                  <a:pt x="25409" y="23739"/>
                </a:lnTo>
                <a:cubicBezTo>
                  <a:pt x="25242" y="23763"/>
                  <a:pt x="25076" y="23787"/>
                  <a:pt x="24921" y="23799"/>
                </a:cubicBezTo>
                <a:cubicBezTo>
                  <a:pt x="24325" y="23858"/>
                  <a:pt x="23718" y="23870"/>
                  <a:pt x="23123" y="23906"/>
                </a:cubicBezTo>
                <a:cubicBezTo>
                  <a:pt x="21932" y="23965"/>
                  <a:pt x="20682" y="24037"/>
                  <a:pt x="19551" y="24489"/>
                </a:cubicBezTo>
                <a:cubicBezTo>
                  <a:pt x="18348" y="24965"/>
                  <a:pt x="17051" y="25894"/>
                  <a:pt x="17003" y="27371"/>
                </a:cubicBezTo>
                <a:cubicBezTo>
                  <a:pt x="16944" y="28740"/>
                  <a:pt x="18039" y="29883"/>
                  <a:pt x="19063" y="30550"/>
                </a:cubicBezTo>
                <a:cubicBezTo>
                  <a:pt x="20194" y="31300"/>
                  <a:pt x="21516" y="31764"/>
                  <a:pt x="22801" y="32097"/>
                </a:cubicBezTo>
                <a:cubicBezTo>
                  <a:pt x="25564" y="32812"/>
                  <a:pt x="28409" y="32800"/>
                  <a:pt x="31231" y="32871"/>
                </a:cubicBezTo>
                <a:cubicBezTo>
                  <a:pt x="32660" y="32907"/>
                  <a:pt x="34089" y="32966"/>
                  <a:pt x="35505" y="33133"/>
                </a:cubicBezTo>
                <a:lnTo>
                  <a:pt x="35624" y="33133"/>
                </a:lnTo>
                <a:cubicBezTo>
                  <a:pt x="35744" y="33300"/>
                  <a:pt x="35922" y="33407"/>
                  <a:pt x="36125" y="33407"/>
                </a:cubicBezTo>
                <a:cubicBezTo>
                  <a:pt x="36470" y="33395"/>
                  <a:pt x="36744" y="33109"/>
                  <a:pt x="36744" y="32764"/>
                </a:cubicBezTo>
                <a:cubicBezTo>
                  <a:pt x="36910" y="29645"/>
                  <a:pt x="37017" y="26513"/>
                  <a:pt x="37053" y="23382"/>
                </a:cubicBezTo>
                <a:cubicBezTo>
                  <a:pt x="37101" y="20263"/>
                  <a:pt x="37077" y="17131"/>
                  <a:pt x="36994" y="14012"/>
                </a:cubicBezTo>
                <a:cubicBezTo>
                  <a:pt x="36910" y="10892"/>
                  <a:pt x="36756" y="7785"/>
                  <a:pt x="36541" y="4677"/>
                </a:cubicBezTo>
                <a:cubicBezTo>
                  <a:pt x="36494" y="3891"/>
                  <a:pt x="36434" y="3106"/>
                  <a:pt x="36375" y="2320"/>
                </a:cubicBezTo>
                <a:cubicBezTo>
                  <a:pt x="36351" y="1951"/>
                  <a:pt x="36327" y="1546"/>
                  <a:pt x="36125" y="1224"/>
                </a:cubicBezTo>
                <a:cubicBezTo>
                  <a:pt x="35922" y="915"/>
                  <a:pt x="35589" y="701"/>
                  <a:pt x="35220" y="653"/>
                </a:cubicBezTo>
                <a:cubicBezTo>
                  <a:pt x="34862" y="605"/>
                  <a:pt x="34505" y="582"/>
                  <a:pt x="34148" y="582"/>
                </a:cubicBezTo>
                <a:lnTo>
                  <a:pt x="33029" y="558"/>
                </a:lnTo>
                <a:lnTo>
                  <a:pt x="30755" y="498"/>
                </a:lnTo>
                <a:lnTo>
                  <a:pt x="21766" y="260"/>
                </a:lnTo>
                <a:cubicBezTo>
                  <a:pt x="18765" y="177"/>
                  <a:pt x="15777" y="81"/>
                  <a:pt x="12776" y="22"/>
                </a:cubicBezTo>
                <a:cubicBezTo>
                  <a:pt x="12039" y="10"/>
                  <a:pt x="11301" y="1"/>
                  <a:pt x="105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5"/>
          <p:cNvSpPr/>
          <p:nvPr/>
        </p:nvSpPr>
        <p:spPr>
          <a:xfrm rot="-5400000" flipH="1">
            <a:off x="55077" y="4509938"/>
            <a:ext cx="1152958" cy="1493757"/>
          </a:xfrm>
          <a:custGeom>
            <a:avLst/>
            <a:gdLst/>
            <a:ahLst/>
            <a:cxnLst/>
            <a:rect l="l" t="t" r="r" b="b"/>
            <a:pathLst>
              <a:path w="34327" h="33577" fill="none" extrusionOk="0">
                <a:moveTo>
                  <a:pt x="33779" y="33576"/>
                </a:moveTo>
                <a:cubicBezTo>
                  <a:pt x="26635" y="33552"/>
                  <a:pt x="19063" y="32933"/>
                  <a:pt x="12062" y="31445"/>
                </a:cubicBezTo>
                <a:cubicBezTo>
                  <a:pt x="10538" y="31112"/>
                  <a:pt x="9014" y="30552"/>
                  <a:pt x="7871" y="29445"/>
                </a:cubicBezTo>
                <a:cubicBezTo>
                  <a:pt x="5716" y="27385"/>
                  <a:pt x="5942" y="24599"/>
                  <a:pt x="8133" y="22682"/>
                </a:cubicBezTo>
                <a:cubicBezTo>
                  <a:pt x="10478" y="20658"/>
                  <a:pt x="14324" y="20849"/>
                  <a:pt x="16193" y="18193"/>
                </a:cubicBezTo>
                <a:cubicBezTo>
                  <a:pt x="19110" y="14050"/>
                  <a:pt x="14396" y="10859"/>
                  <a:pt x="10955" y="10062"/>
                </a:cubicBezTo>
                <a:cubicBezTo>
                  <a:pt x="8085" y="9395"/>
                  <a:pt x="156" y="10502"/>
                  <a:pt x="72" y="5585"/>
                </a:cubicBezTo>
                <a:cubicBezTo>
                  <a:pt x="1" y="1572"/>
                  <a:pt x="4859" y="977"/>
                  <a:pt x="7621" y="870"/>
                </a:cubicBezTo>
                <a:lnTo>
                  <a:pt x="34327" y="1"/>
                </a:lnTo>
              </a:path>
            </a:pathLst>
          </a:custGeom>
          <a:no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5"/>
          <p:cNvSpPr/>
          <p:nvPr/>
        </p:nvSpPr>
        <p:spPr>
          <a:xfrm flipH="1">
            <a:off x="8592451" y="10256"/>
            <a:ext cx="575057" cy="681471"/>
          </a:xfrm>
          <a:custGeom>
            <a:avLst/>
            <a:gdLst/>
            <a:ahLst/>
            <a:cxnLst/>
            <a:rect l="l" t="t" r="r" b="b"/>
            <a:pathLst>
              <a:path w="21932" h="25993" extrusionOk="0">
                <a:moveTo>
                  <a:pt x="1831" y="0"/>
                </a:moveTo>
                <a:cubicBezTo>
                  <a:pt x="1681" y="0"/>
                  <a:pt x="1532" y="30"/>
                  <a:pt x="1405" y="85"/>
                </a:cubicBezTo>
                <a:cubicBezTo>
                  <a:pt x="1012" y="263"/>
                  <a:pt x="762" y="656"/>
                  <a:pt x="762" y="1085"/>
                </a:cubicBezTo>
                <a:cubicBezTo>
                  <a:pt x="453" y="7264"/>
                  <a:pt x="226" y="13444"/>
                  <a:pt x="95" y="19623"/>
                </a:cubicBezTo>
                <a:cubicBezTo>
                  <a:pt x="60" y="21385"/>
                  <a:pt x="24" y="23135"/>
                  <a:pt x="0" y="24897"/>
                </a:cubicBezTo>
                <a:cubicBezTo>
                  <a:pt x="0" y="25481"/>
                  <a:pt x="464" y="25969"/>
                  <a:pt x="1060" y="25993"/>
                </a:cubicBezTo>
                <a:cubicBezTo>
                  <a:pt x="1512" y="25993"/>
                  <a:pt x="1953" y="25957"/>
                  <a:pt x="2405" y="25921"/>
                </a:cubicBezTo>
                <a:cubicBezTo>
                  <a:pt x="2584" y="25898"/>
                  <a:pt x="2762" y="25838"/>
                  <a:pt x="2917" y="25743"/>
                </a:cubicBezTo>
                <a:cubicBezTo>
                  <a:pt x="7477" y="25659"/>
                  <a:pt x="12037" y="25505"/>
                  <a:pt x="16597" y="25374"/>
                </a:cubicBezTo>
                <a:lnTo>
                  <a:pt x="20610" y="25267"/>
                </a:lnTo>
                <a:cubicBezTo>
                  <a:pt x="21562" y="25243"/>
                  <a:pt x="21931" y="24112"/>
                  <a:pt x="21348" y="23397"/>
                </a:cubicBezTo>
                <a:lnTo>
                  <a:pt x="6727" y="5431"/>
                </a:lnTo>
                <a:cubicBezTo>
                  <a:pt x="5334" y="3728"/>
                  <a:pt x="3941" y="2014"/>
                  <a:pt x="2560" y="311"/>
                </a:cubicBezTo>
                <a:cubicBezTo>
                  <a:pt x="2384" y="96"/>
                  <a:pt x="2104" y="0"/>
                  <a:pt x="18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5"/>
          <p:cNvSpPr/>
          <p:nvPr/>
        </p:nvSpPr>
        <p:spPr>
          <a:xfrm flipH="1">
            <a:off x="7759861" y="-185296"/>
            <a:ext cx="1417637" cy="830911"/>
          </a:xfrm>
          <a:custGeom>
            <a:avLst/>
            <a:gdLst/>
            <a:ahLst/>
            <a:cxnLst/>
            <a:rect l="l" t="t" r="r" b="b"/>
            <a:pathLst>
              <a:path w="54067" h="31693" extrusionOk="0">
                <a:moveTo>
                  <a:pt x="9961" y="1"/>
                </a:moveTo>
                <a:cubicBezTo>
                  <a:pt x="8514" y="1"/>
                  <a:pt x="7066" y="7"/>
                  <a:pt x="5620" y="19"/>
                </a:cubicBezTo>
                <a:cubicBezTo>
                  <a:pt x="4274" y="31"/>
                  <a:pt x="2941" y="102"/>
                  <a:pt x="1596" y="186"/>
                </a:cubicBezTo>
                <a:cubicBezTo>
                  <a:pt x="1262" y="210"/>
                  <a:pt x="953" y="412"/>
                  <a:pt x="810" y="722"/>
                </a:cubicBezTo>
                <a:cubicBezTo>
                  <a:pt x="655" y="769"/>
                  <a:pt x="512" y="864"/>
                  <a:pt x="405" y="984"/>
                </a:cubicBezTo>
                <a:cubicBezTo>
                  <a:pt x="0" y="1424"/>
                  <a:pt x="0" y="2091"/>
                  <a:pt x="405" y="2531"/>
                </a:cubicBezTo>
                <a:cubicBezTo>
                  <a:pt x="4108" y="6568"/>
                  <a:pt x="7787" y="10616"/>
                  <a:pt x="11382" y="14747"/>
                </a:cubicBezTo>
                <a:cubicBezTo>
                  <a:pt x="14978" y="18879"/>
                  <a:pt x="18491" y="23046"/>
                  <a:pt x="21908" y="27320"/>
                </a:cubicBezTo>
                <a:cubicBezTo>
                  <a:pt x="22765" y="28392"/>
                  <a:pt x="23610" y="29463"/>
                  <a:pt x="24467" y="30547"/>
                </a:cubicBezTo>
                <a:cubicBezTo>
                  <a:pt x="24908" y="31106"/>
                  <a:pt x="25444" y="31559"/>
                  <a:pt x="26158" y="31654"/>
                </a:cubicBezTo>
                <a:cubicBezTo>
                  <a:pt x="26348" y="31682"/>
                  <a:pt x="26540" y="31692"/>
                  <a:pt x="26734" y="31692"/>
                </a:cubicBezTo>
                <a:cubicBezTo>
                  <a:pt x="27209" y="31692"/>
                  <a:pt x="27690" y="31628"/>
                  <a:pt x="28146" y="31594"/>
                </a:cubicBezTo>
                <a:cubicBezTo>
                  <a:pt x="30885" y="31416"/>
                  <a:pt x="33623" y="31190"/>
                  <a:pt x="36338" y="30690"/>
                </a:cubicBezTo>
                <a:cubicBezTo>
                  <a:pt x="38755" y="30249"/>
                  <a:pt x="41267" y="29499"/>
                  <a:pt x="43029" y="27606"/>
                </a:cubicBezTo>
                <a:cubicBezTo>
                  <a:pt x="44744" y="25748"/>
                  <a:pt x="45613" y="22653"/>
                  <a:pt x="43613" y="20641"/>
                </a:cubicBezTo>
                <a:cubicBezTo>
                  <a:pt x="42720" y="19748"/>
                  <a:pt x="41529" y="19295"/>
                  <a:pt x="40327" y="19129"/>
                </a:cubicBezTo>
                <a:cubicBezTo>
                  <a:pt x="38969" y="18926"/>
                  <a:pt x="37588" y="18902"/>
                  <a:pt x="36219" y="18831"/>
                </a:cubicBezTo>
                <a:cubicBezTo>
                  <a:pt x="35564" y="18783"/>
                  <a:pt x="34921" y="18771"/>
                  <a:pt x="34278" y="18712"/>
                </a:cubicBezTo>
                <a:lnTo>
                  <a:pt x="34108" y="18694"/>
                </a:lnTo>
                <a:lnTo>
                  <a:pt x="34108" y="18694"/>
                </a:lnTo>
                <a:cubicBezTo>
                  <a:pt x="34114" y="18695"/>
                  <a:pt x="34116" y="18696"/>
                  <a:pt x="34114" y="18696"/>
                </a:cubicBezTo>
                <a:cubicBezTo>
                  <a:pt x="34110" y="18696"/>
                  <a:pt x="34094" y="18694"/>
                  <a:pt x="34060" y="18689"/>
                </a:cubicBezTo>
                <a:lnTo>
                  <a:pt x="34060" y="18689"/>
                </a:lnTo>
                <a:lnTo>
                  <a:pt x="34108" y="18694"/>
                </a:lnTo>
                <a:lnTo>
                  <a:pt x="34108" y="18694"/>
                </a:lnTo>
                <a:cubicBezTo>
                  <a:pt x="34097" y="18692"/>
                  <a:pt x="34073" y="18688"/>
                  <a:pt x="34055" y="18688"/>
                </a:cubicBezTo>
                <a:lnTo>
                  <a:pt x="34055" y="18688"/>
                </a:lnTo>
                <a:cubicBezTo>
                  <a:pt x="34056" y="18688"/>
                  <a:pt x="34058" y="18689"/>
                  <a:pt x="34060" y="18689"/>
                </a:cubicBezTo>
                <a:lnTo>
                  <a:pt x="34060" y="18689"/>
                </a:lnTo>
                <a:lnTo>
                  <a:pt x="34052" y="18688"/>
                </a:lnTo>
                <a:cubicBezTo>
                  <a:pt x="34053" y="18688"/>
                  <a:pt x="34054" y="18688"/>
                  <a:pt x="34055" y="18688"/>
                </a:cubicBezTo>
                <a:lnTo>
                  <a:pt x="34055" y="18688"/>
                </a:lnTo>
                <a:cubicBezTo>
                  <a:pt x="34036" y="18685"/>
                  <a:pt x="34011" y="18681"/>
                  <a:pt x="33981" y="18676"/>
                </a:cubicBezTo>
                <a:cubicBezTo>
                  <a:pt x="33850" y="18652"/>
                  <a:pt x="33719" y="18617"/>
                  <a:pt x="33588" y="18581"/>
                </a:cubicBezTo>
                <a:cubicBezTo>
                  <a:pt x="33338" y="18533"/>
                  <a:pt x="33099" y="18426"/>
                  <a:pt x="32885" y="18283"/>
                </a:cubicBezTo>
                <a:cubicBezTo>
                  <a:pt x="32873" y="18271"/>
                  <a:pt x="32838" y="18248"/>
                  <a:pt x="32826" y="18224"/>
                </a:cubicBezTo>
                <a:cubicBezTo>
                  <a:pt x="32802" y="18212"/>
                  <a:pt x="32778" y="18188"/>
                  <a:pt x="32754" y="18164"/>
                </a:cubicBezTo>
                <a:cubicBezTo>
                  <a:pt x="32707" y="18117"/>
                  <a:pt x="32659" y="18069"/>
                  <a:pt x="32611" y="18009"/>
                </a:cubicBezTo>
                <a:cubicBezTo>
                  <a:pt x="32611" y="18009"/>
                  <a:pt x="32611" y="18009"/>
                  <a:pt x="32599" y="17998"/>
                </a:cubicBezTo>
                <a:cubicBezTo>
                  <a:pt x="32552" y="17914"/>
                  <a:pt x="32504" y="17831"/>
                  <a:pt x="32457" y="17748"/>
                </a:cubicBezTo>
                <a:cubicBezTo>
                  <a:pt x="32457" y="17724"/>
                  <a:pt x="32445" y="17700"/>
                  <a:pt x="32445" y="17676"/>
                </a:cubicBezTo>
                <a:cubicBezTo>
                  <a:pt x="32433" y="17640"/>
                  <a:pt x="32433" y="17617"/>
                  <a:pt x="32421" y="17593"/>
                </a:cubicBezTo>
                <a:lnTo>
                  <a:pt x="32421" y="17497"/>
                </a:lnTo>
                <a:cubicBezTo>
                  <a:pt x="32421" y="17486"/>
                  <a:pt x="32421" y="17474"/>
                  <a:pt x="32421" y="17474"/>
                </a:cubicBezTo>
                <a:lnTo>
                  <a:pt x="32457" y="17355"/>
                </a:lnTo>
                <a:cubicBezTo>
                  <a:pt x="32468" y="17331"/>
                  <a:pt x="32480" y="17307"/>
                  <a:pt x="32492" y="17295"/>
                </a:cubicBezTo>
                <a:cubicBezTo>
                  <a:pt x="32516" y="17247"/>
                  <a:pt x="32540" y="17212"/>
                  <a:pt x="32564" y="17164"/>
                </a:cubicBezTo>
                <a:lnTo>
                  <a:pt x="32599" y="17128"/>
                </a:lnTo>
                <a:cubicBezTo>
                  <a:pt x="32659" y="17081"/>
                  <a:pt x="32730" y="17021"/>
                  <a:pt x="32790" y="16962"/>
                </a:cubicBezTo>
                <a:cubicBezTo>
                  <a:pt x="32861" y="16914"/>
                  <a:pt x="32944" y="16867"/>
                  <a:pt x="33026" y="16820"/>
                </a:cubicBezTo>
                <a:lnTo>
                  <a:pt x="33026" y="16820"/>
                </a:lnTo>
                <a:cubicBezTo>
                  <a:pt x="33031" y="16819"/>
                  <a:pt x="33244" y="16724"/>
                  <a:pt x="33278" y="16724"/>
                </a:cubicBezTo>
                <a:cubicBezTo>
                  <a:pt x="33507" y="16651"/>
                  <a:pt x="33746" y="16614"/>
                  <a:pt x="33985" y="16614"/>
                </a:cubicBezTo>
                <a:cubicBezTo>
                  <a:pt x="34019" y="16614"/>
                  <a:pt x="34053" y="16615"/>
                  <a:pt x="34088" y="16616"/>
                </a:cubicBezTo>
                <a:cubicBezTo>
                  <a:pt x="34145" y="16615"/>
                  <a:pt x="34203" y="16615"/>
                  <a:pt x="34260" y="16615"/>
                </a:cubicBezTo>
                <a:cubicBezTo>
                  <a:pt x="34848" y="16615"/>
                  <a:pt x="35443" y="16666"/>
                  <a:pt x="36028" y="16688"/>
                </a:cubicBezTo>
                <a:cubicBezTo>
                  <a:pt x="36745" y="16719"/>
                  <a:pt x="37465" y="16734"/>
                  <a:pt x="38186" y="16734"/>
                </a:cubicBezTo>
                <a:cubicBezTo>
                  <a:pt x="38831" y="16734"/>
                  <a:pt x="39478" y="16722"/>
                  <a:pt x="40124" y="16700"/>
                </a:cubicBezTo>
                <a:cubicBezTo>
                  <a:pt x="41481" y="16664"/>
                  <a:pt x="42839" y="16569"/>
                  <a:pt x="44196" y="16414"/>
                </a:cubicBezTo>
                <a:cubicBezTo>
                  <a:pt x="45482" y="16295"/>
                  <a:pt x="46756" y="16069"/>
                  <a:pt x="48006" y="15759"/>
                </a:cubicBezTo>
                <a:cubicBezTo>
                  <a:pt x="51209" y="14878"/>
                  <a:pt x="54066" y="11854"/>
                  <a:pt x="53924" y="8103"/>
                </a:cubicBezTo>
                <a:cubicBezTo>
                  <a:pt x="53757" y="4186"/>
                  <a:pt x="50435" y="995"/>
                  <a:pt x="46851" y="769"/>
                </a:cubicBezTo>
                <a:cubicBezTo>
                  <a:pt x="44148" y="614"/>
                  <a:pt x="41422" y="591"/>
                  <a:pt x="38719" y="507"/>
                </a:cubicBezTo>
                <a:cubicBezTo>
                  <a:pt x="33183" y="353"/>
                  <a:pt x="27658" y="222"/>
                  <a:pt x="22134" y="126"/>
                </a:cubicBezTo>
                <a:cubicBezTo>
                  <a:pt x="18080" y="47"/>
                  <a:pt x="14019" y="1"/>
                  <a:pt x="99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5"/>
          <p:cNvSpPr/>
          <p:nvPr/>
        </p:nvSpPr>
        <p:spPr>
          <a:xfrm flipH="1">
            <a:off x="8753639" y="583738"/>
            <a:ext cx="695213" cy="237623"/>
          </a:xfrm>
          <a:custGeom>
            <a:avLst/>
            <a:gdLst/>
            <a:ahLst/>
            <a:cxnLst/>
            <a:rect l="l" t="t" r="r" b="b"/>
            <a:pathLst>
              <a:path w="22051" h="7537" extrusionOk="0">
                <a:moveTo>
                  <a:pt x="7966" y="1"/>
                </a:moveTo>
                <a:cubicBezTo>
                  <a:pt x="7370" y="1"/>
                  <a:pt x="6775" y="2"/>
                  <a:pt x="6180" y="6"/>
                </a:cubicBezTo>
                <a:lnTo>
                  <a:pt x="3560" y="6"/>
                </a:lnTo>
                <a:cubicBezTo>
                  <a:pt x="3292" y="6"/>
                  <a:pt x="3021" y="2"/>
                  <a:pt x="2750" y="2"/>
                </a:cubicBezTo>
                <a:cubicBezTo>
                  <a:pt x="2073" y="2"/>
                  <a:pt x="1394" y="26"/>
                  <a:pt x="739" y="196"/>
                </a:cubicBezTo>
                <a:cubicBezTo>
                  <a:pt x="405" y="292"/>
                  <a:pt x="179" y="577"/>
                  <a:pt x="167" y="911"/>
                </a:cubicBezTo>
                <a:cubicBezTo>
                  <a:pt x="72" y="1078"/>
                  <a:pt x="24" y="1256"/>
                  <a:pt x="24" y="1447"/>
                </a:cubicBezTo>
                <a:cubicBezTo>
                  <a:pt x="0" y="2911"/>
                  <a:pt x="24" y="4376"/>
                  <a:pt x="96" y="5840"/>
                </a:cubicBezTo>
                <a:cubicBezTo>
                  <a:pt x="108" y="6400"/>
                  <a:pt x="548" y="6852"/>
                  <a:pt x="1096" y="6888"/>
                </a:cubicBezTo>
                <a:cubicBezTo>
                  <a:pt x="4251" y="7197"/>
                  <a:pt x="7418" y="7388"/>
                  <a:pt x="10597" y="7483"/>
                </a:cubicBezTo>
                <a:cubicBezTo>
                  <a:pt x="12157" y="7519"/>
                  <a:pt x="13716" y="7531"/>
                  <a:pt x="15276" y="7531"/>
                </a:cubicBezTo>
                <a:cubicBezTo>
                  <a:pt x="15644" y="7531"/>
                  <a:pt x="16016" y="7537"/>
                  <a:pt x="16389" y="7537"/>
                </a:cubicBezTo>
                <a:cubicBezTo>
                  <a:pt x="17322" y="7537"/>
                  <a:pt x="18261" y="7500"/>
                  <a:pt x="19146" y="7245"/>
                </a:cubicBezTo>
                <a:cubicBezTo>
                  <a:pt x="20324" y="6912"/>
                  <a:pt x="21456" y="6102"/>
                  <a:pt x="21741" y="4792"/>
                </a:cubicBezTo>
                <a:cubicBezTo>
                  <a:pt x="22051" y="3328"/>
                  <a:pt x="21325" y="1911"/>
                  <a:pt x="20217" y="1042"/>
                </a:cubicBezTo>
                <a:cubicBezTo>
                  <a:pt x="19086" y="161"/>
                  <a:pt x="17538" y="18"/>
                  <a:pt x="16169" y="6"/>
                </a:cubicBezTo>
                <a:lnTo>
                  <a:pt x="11538" y="6"/>
                </a:lnTo>
                <a:cubicBezTo>
                  <a:pt x="10347" y="6"/>
                  <a:pt x="9156" y="1"/>
                  <a:pt x="79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5"/>
          <p:cNvSpPr/>
          <p:nvPr/>
        </p:nvSpPr>
        <p:spPr>
          <a:xfrm rot="5400000" flipH="1">
            <a:off x="881960" y="-930967"/>
            <a:ext cx="398571" cy="1974957"/>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solidFill>
            <a:schemeClr val="accent1"/>
          </a:solidFill>
          <a:ln>
            <a:noFill/>
          </a:ln>
        </p:spPr>
      </p:sp>
      <p:sp>
        <p:nvSpPr>
          <p:cNvPr id="349" name="Google Shape;349;p25"/>
          <p:cNvSpPr/>
          <p:nvPr/>
        </p:nvSpPr>
        <p:spPr>
          <a:xfrm flipH="1">
            <a:off x="-88444" y="-90914"/>
            <a:ext cx="747087" cy="998363"/>
          </a:xfrm>
          <a:custGeom>
            <a:avLst/>
            <a:gdLst/>
            <a:ahLst/>
            <a:cxnLst/>
            <a:rect l="l" t="t" r="r" b="b"/>
            <a:pathLst>
              <a:path w="35470" h="47400" extrusionOk="0">
                <a:moveTo>
                  <a:pt x="667" y="1"/>
                </a:moveTo>
                <a:cubicBezTo>
                  <a:pt x="0" y="6311"/>
                  <a:pt x="2727" y="12371"/>
                  <a:pt x="9252" y="16908"/>
                </a:cubicBezTo>
                <a:cubicBezTo>
                  <a:pt x="17765" y="22837"/>
                  <a:pt x="15526" y="25278"/>
                  <a:pt x="22075" y="37243"/>
                </a:cubicBezTo>
                <a:cubicBezTo>
                  <a:pt x="25265" y="43066"/>
                  <a:pt x="30707" y="45959"/>
                  <a:pt x="35469" y="47399"/>
                </a:cubicBezTo>
                <a:lnTo>
                  <a:pt x="354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5"/>
          <p:cNvSpPr/>
          <p:nvPr/>
        </p:nvSpPr>
        <p:spPr>
          <a:xfrm rot="5400000" flipH="1">
            <a:off x="656908" y="-959224"/>
            <a:ext cx="398571" cy="2231549"/>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noFill/>
          <a:ln w="19050" cap="flat" cmpd="sng">
            <a:solidFill>
              <a:schemeClr val="dk1"/>
            </a:solidFill>
            <a:prstDash val="solid"/>
            <a:round/>
            <a:headEnd type="none" w="med" len="med"/>
            <a:tailEnd type="none" w="med" len="med"/>
          </a:ln>
        </p:spPr>
      </p:sp>
      <p:sp>
        <p:nvSpPr>
          <p:cNvPr id="351" name="Google Shape;351;p25"/>
          <p:cNvSpPr/>
          <p:nvPr/>
        </p:nvSpPr>
        <p:spPr>
          <a:xfrm rot="2983804" flipH="1">
            <a:off x="7872066" y="4284137"/>
            <a:ext cx="1338508" cy="1393666"/>
          </a:xfrm>
          <a:custGeom>
            <a:avLst/>
            <a:gdLst/>
            <a:ahLst/>
            <a:cxnLst/>
            <a:rect l="l" t="t" r="r" b="b"/>
            <a:pathLst>
              <a:path w="27397" h="28526" extrusionOk="0">
                <a:moveTo>
                  <a:pt x="9385" y="1"/>
                </a:moveTo>
                <a:cubicBezTo>
                  <a:pt x="6988" y="1"/>
                  <a:pt x="4350" y="2585"/>
                  <a:pt x="3417" y="4512"/>
                </a:cubicBezTo>
                <a:cubicBezTo>
                  <a:pt x="0" y="11191"/>
                  <a:pt x="4286" y="17859"/>
                  <a:pt x="8251" y="23169"/>
                </a:cubicBezTo>
                <a:cubicBezTo>
                  <a:pt x="10587" y="26413"/>
                  <a:pt x="14576" y="28526"/>
                  <a:pt x="18339" y="28526"/>
                </a:cubicBezTo>
                <a:cubicBezTo>
                  <a:pt x="21577" y="28526"/>
                  <a:pt x="24647" y="26961"/>
                  <a:pt x="26349" y="23205"/>
                </a:cubicBezTo>
                <a:cubicBezTo>
                  <a:pt x="27349" y="20740"/>
                  <a:pt x="27396" y="15466"/>
                  <a:pt x="24313" y="14513"/>
                </a:cubicBezTo>
                <a:cubicBezTo>
                  <a:pt x="23993" y="14425"/>
                  <a:pt x="23688" y="14385"/>
                  <a:pt x="23396" y="14385"/>
                </a:cubicBezTo>
                <a:cubicBezTo>
                  <a:pt x="20420" y="14385"/>
                  <a:pt x="18787" y="18539"/>
                  <a:pt x="16062" y="18539"/>
                </a:cubicBezTo>
                <a:cubicBezTo>
                  <a:pt x="15972" y="18539"/>
                  <a:pt x="15881" y="18535"/>
                  <a:pt x="15788" y="18526"/>
                </a:cubicBezTo>
                <a:cubicBezTo>
                  <a:pt x="10990" y="18133"/>
                  <a:pt x="19836" y="12060"/>
                  <a:pt x="18288" y="9346"/>
                </a:cubicBezTo>
                <a:cubicBezTo>
                  <a:pt x="17892" y="8607"/>
                  <a:pt x="17404" y="8318"/>
                  <a:pt x="16860" y="8318"/>
                </a:cubicBezTo>
                <a:cubicBezTo>
                  <a:pt x="14913" y="8318"/>
                  <a:pt x="12242" y="12010"/>
                  <a:pt x="10462" y="12010"/>
                </a:cubicBezTo>
                <a:cubicBezTo>
                  <a:pt x="10030" y="12010"/>
                  <a:pt x="9650" y="11792"/>
                  <a:pt x="9347" y="11251"/>
                </a:cubicBezTo>
                <a:cubicBezTo>
                  <a:pt x="7442" y="7846"/>
                  <a:pt x="14883" y="4881"/>
                  <a:pt x="11895" y="1285"/>
                </a:cubicBezTo>
                <a:cubicBezTo>
                  <a:pt x="11163" y="370"/>
                  <a:pt x="10291" y="1"/>
                  <a:pt x="93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5"/>
          <p:cNvSpPr/>
          <p:nvPr/>
        </p:nvSpPr>
        <p:spPr>
          <a:xfrm rot="2983916" flipH="1">
            <a:off x="7815871" y="4104064"/>
            <a:ext cx="1424285" cy="1482979"/>
          </a:xfrm>
          <a:custGeom>
            <a:avLst/>
            <a:gdLst/>
            <a:ahLst/>
            <a:cxnLst/>
            <a:rect l="l" t="t" r="r" b="b"/>
            <a:pathLst>
              <a:path w="27397" h="28526" extrusionOk="0">
                <a:moveTo>
                  <a:pt x="9385" y="1"/>
                </a:moveTo>
                <a:cubicBezTo>
                  <a:pt x="6988" y="1"/>
                  <a:pt x="4350" y="2585"/>
                  <a:pt x="3417" y="4512"/>
                </a:cubicBezTo>
                <a:cubicBezTo>
                  <a:pt x="0" y="11191"/>
                  <a:pt x="4286" y="17859"/>
                  <a:pt x="8251" y="23169"/>
                </a:cubicBezTo>
                <a:cubicBezTo>
                  <a:pt x="10587" y="26413"/>
                  <a:pt x="14576" y="28526"/>
                  <a:pt x="18339" y="28526"/>
                </a:cubicBezTo>
                <a:cubicBezTo>
                  <a:pt x="21577" y="28526"/>
                  <a:pt x="24647" y="26961"/>
                  <a:pt x="26349" y="23205"/>
                </a:cubicBezTo>
                <a:cubicBezTo>
                  <a:pt x="27349" y="20740"/>
                  <a:pt x="27396" y="15466"/>
                  <a:pt x="24313" y="14513"/>
                </a:cubicBezTo>
                <a:cubicBezTo>
                  <a:pt x="23993" y="14425"/>
                  <a:pt x="23688" y="14385"/>
                  <a:pt x="23396" y="14385"/>
                </a:cubicBezTo>
                <a:cubicBezTo>
                  <a:pt x="20420" y="14385"/>
                  <a:pt x="18787" y="18539"/>
                  <a:pt x="16062" y="18539"/>
                </a:cubicBezTo>
                <a:cubicBezTo>
                  <a:pt x="15972" y="18539"/>
                  <a:pt x="15881" y="18535"/>
                  <a:pt x="15788" y="18526"/>
                </a:cubicBezTo>
                <a:cubicBezTo>
                  <a:pt x="10990" y="18133"/>
                  <a:pt x="19836" y="12060"/>
                  <a:pt x="18288" y="9346"/>
                </a:cubicBezTo>
                <a:cubicBezTo>
                  <a:pt x="17892" y="8607"/>
                  <a:pt x="17404" y="8318"/>
                  <a:pt x="16860" y="8318"/>
                </a:cubicBezTo>
                <a:cubicBezTo>
                  <a:pt x="14913" y="8318"/>
                  <a:pt x="12242" y="12010"/>
                  <a:pt x="10462" y="12010"/>
                </a:cubicBezTo>
                <a:cubicBezTo>
                  <a:pt x="10030" y="12010"/>
                  <a:pt x="9650" y="11792"/>
                  <a:pt x="9347" y="11251"/>
                </a:cubicBezTo>
                <a:cubicBezTo>
                  <a:pt x="7442" y="7846"/>
                  <a:pt x="14883" y="4881"/>
                  <a:pt x="11895" y="1285"/>
                </a:cubicBezTo>
                <a:cubicBezTo>
                  <a:pt x="11163" y="370"/>
                  <a:pt x="10291" y="1"/>
                  <a:pt x="9385"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1">
  <p:cSld name="CUSTOM_9_1_1">
    <p:bg>
      <p:bgPr>
        <a:solidFill>
          <a:schemeClr val="lt1"/>
        </a:solidFill>
        <a:effectLst/>
      </p:bgPr>
    </p:bg>
    <p:spTree>
      <p:nvGrpSpPr>
        <p:cNvPr id="1" name="Shape 353"/>
        <p:cNvGrpSpPr/>
        <p:nvPr/>
      </p:nvGrpSpPr>
      <p:grpSpPr>
        <a:xfrm>
          <a:off x="0" y="0"/>
          <a:ext cx="0" cy="0"/>
          <a:chOff x="0" y="0"/>
          <a:chExt cx="0" cy="0"/>
        </a:xfrm>
      </p:grpSpPr>
      <p:sp>
        <p:nvSpPr>
          <p:cNvPr id="354" name="Google Shape;354;p26"/>
          <p:cNvSpPr txBox="1">
            <a:spLocks noGrp="1"/>
          </p:cNvSpPr>
          <p:nvPr>
            <p:ph type="subTitle" idx="1"/>
          </p:nvPr>
        </p:nvSpPr>
        <p:spPr>
          <a:xfrm>
            <a:off x="606275" y="2642150"/>
            <a:ext cx="3115500" cy="11739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1"/>
              </a:buClr>
              <a:buSzPts val="1600"/>
              <a:buNone/>
              <a:defRPr sz="1600">
                <a:solidFill>
                  <a:schemeClr val="dk1"/>
                </a:solidFill>
              </a:defRPr>
            </a:lvl1pPr>
            <a:lvl2pPr lvl="1" rtl="0">
              <a:spcBef>
                <a:spcPts val="0"/>
              </a:spcBef>
              <a:spcAft>
                <a:spcPts val="0"/>
              </a:spcAft>
              <a:buClr>
                <a:schemeClr val="dk1"/>
              </a:buClr>
              <a:buSzPts val="1600"/>
              <a:buNone/>
              <a:defRPr sz="1600">
                <a:solidFill>
                  <a:schemeClr val="dk1"/>
                </a:solidFill>
              </a:defRPr>
            </a:lvl2pPr>
            <a:lvl3pPr lvl="2" rtl="0">
              <a:spcBef>
                <a:spcPts val="0"/>
              </a:spcBef>
              <a:spcAft>
                <a:spcPts val="0"/>
              </a:spcAft>
              <a:buClr>
                <a:schemeClr val="dk1"/>
              </a:buClr>
              <a:buSzPts val="1600"/>
              <a:buNone/>
              <a:defRPr sz="1600">
                <a:solidFill>
                  <a:schemeClr val="dk1"/>
                </a:solidFill>
              </a:defRPr>
            </a:lvl3pPr>
            <a:lvl4pPr lvl="3" rtl="0">
              <a:spcBef>
                <a:spcPts val="0"/>
              </a:spcBef>
              <a:spcAft>
                <a:spcPts val="0"/>
              </a:spcAft>
              <a:buClr>
                <a:schemeClr val="dk1"/>
              </a:buClr>
              <a:buSzPts val="1600"/>
              <a:buNone/>
              <a:defRPr sz="1600">
                <a:solidFill>
                  <a:schemeClr val="dk1"/>
                </a:solidFill>
              </a:defRPr>
            </a:lvl4pPr>
            <a:lvl5pPr lvl="4" rtl="0">
              <a:spcBef>
                <a:spcPts val="0"/>
              </a:spcBef>
              <a:spcAft>
                <a:spcPts val="0"/>
              </a:spcAft>
              <a:buClr>
                <a:schemeClr val="dk1"/>
              </a:buClr>
              <a:buSzPts val="1600"/>
              <a:buNone/>
              <a:defRPr sz="1600">
                <a:solidFill>
                  <a:schemeClr val="dk1"/>
                </a:solidFill>
              </a:defRPr>
            </a:lvl5pPr>
            <a:lvl6pPr lvl="5" rtl="0">
              <a:spcBef>
                <a:spcPts val="0"/>
              </a:spcBef>
              <a:spcAft>
                <a:spcPts val="0"/>
              </a:spcAft>
              <a:buClr>
                <a:schemeClr val="dk1"/>
              </a:buClr>
              <a:buSzPts val="1600"/>
              <a:buNone/>
              <a:defRPr sz="1600">
                <a:solidFill>
                  <a:schemeClr val="dk1"/>
                </a:solidFill>
              </a:defRPr>
            </a:lvl6pPr>
            <a:lvl7pPr lvl="6" rtl="0">
              <a:spcBef>
                <a:spcPts val="0"/>
              </a:spcBef>
              <a:spcAft>
                <a:spcPts val="0"/>
              </a:spcAft>
              <a:buClr>
                <a:schemeClr val="dk1"/>
              </a:buClr>
              <a:buSzPts val="1600"/>
              <a:buNone/>
              <a:defRPr sz="1600">
                <a:solidFill>
                  <a:schemeClr val="dk1"/>
                </a:solidFill>
              </a:defRPr>
            </a:lvl7pPr>
            <a:lvl8pPr lvl="7" rtl="0">
              <a:spcBef>
                <a:spcPts val="0"/>
              </a:spcBef>
              <a:spcAft>
                <a:spcPts val="0"/>
              </a:spcAft>
              <a:buClr>
                <a:schemeClr val="dk1"/>
              </a:buClr>
              <a:buSzPts val="1600"/>
              <a:buNone/>
              <a:defRPr sz="1600">
                <a:solidFill>
                  <a:schemeClr val="dk1"/>
                </a:solidFill>
              </a:defRPr>
            </a:lvl8pPr>
            <a:lvl9pPr lvl="8" rtl="0">
              <a:spcBef>
                <a:spcPts val="0"/>
              </a:spcBef>
              <a:spcAft>
                <a:spcPts val="0"/>
              </a:spcAft>
              <a:buClr>
                <a:schemeClr val="dk1"/>
              </a:buClr>
              <a:buSzPts val="1600"/>
              <a:buNone/>
              <a:defRPr sz="1600">
                <a:solidFill>
                  <a:schemeClr val="dk1"/>
                </a:solidFill>
              </a:defRPr>
            </a:lvl9pPr>
          </a:lstStyle>
          <a:p>
            <a:endParaRPr/>
          </a:p>
        </p:txBody>
      </p:sp>
      <p:sp>
        <p:nvSpPr>
          <p:cNvPr id="355" name="Google Shape;355;p26"/>
          <p:cNvSpPr txBox="1">
            <a:spLocks noGrp="1"/>
          </p:cNvSpPr>
          <p:nvPr>
            <p:ph type="title"/>
          </p:nvPr>
        </p:nvSpPr>
        <p:spPr>
          <a:xfrm>
            <a:off x="606275" y="1913075"/>
            <a:ext cx="3115500" cy="7491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2"/>
              </a:buClr>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6" name="Google Shape;356;p26"/>
          <p:cNvSpPr/>
          <p:nvPr/>
        </p:nvSpPr>
        <p:spPr>
          <a:xfrm rot="10800000">
            <a:off x="-21429" y="-32776"/>
            <a:ext cx="679766" cy="1330703"/>
          </a:xfrm>
          <a:custGeom>
            <a:avLst/>
            <a:gdLst/>
            <a:ahLst/>
            <a:cxnLst/>
            <a:rect l="l" t="t" r="r" b="b"/>
            <a:pathLst>
              <a:path w="15232" h="29818" extrusionOk="0">
                <a:moveTo>
                  <a:pt x="10732" y="1"/>
                </a:moveTo>
                <a:cubicBezTo>
                  <a:pt x="9252" y="1"/>
                  <a:pt x="7776" y="202"/>
                  <a:pt x="6349" y="610"/>
                </a:cubicBezTo>
                <a:cubicBezTo>
                  <a:pt x="5468" y="860"/>
                  <a:pt x="4563" y="1181"/>
                  <a:pt x="3813" y="1753"/>
                </a:cubicBezTo>
                <a:cubicBezTo>
                  <a:pt x="3027" y="2336"/>
                  <a:pt x="2456" y="3170"/>
                  <a:pt x="2182" y="4122"/>
                </a:cubicBezTo>
                <a:cubicBezTo>
                  <a:pt x="1646" y="5968"/>
                  <a:pt x="2265" y="7932"/>
                  <a:pt x="3504" y="9313"/>
                </a:cubicBezTo>
                <a:cubicBezTo>
                  <a:pt x="4694" y="10647"/>
                  <a:pt x="6314" y="11183"/>
                  <a:pt x="7861" y="11861"/>
                </a:cubicBezTo>
                <a:lnTo>
                  <a:pt x="8040" y="11933"/>
                </a:lnTo>
                <a:lnTo>
                  <a:pt x="8290" y="12052"/>
                </a:lnTo>
                <a:cubicBezTo>
                  <a:pt x="8469" y="12135"/>
                  <a:pt x="8647" y="12230"/>
                  <a:pt x="8814" y="12326"/>
                </a:cubicBezTo>
                <a:cubicBezTo>
                  <a:pt x="8981" y="12421"/>
                  <a:pt x="9147" y="12528"/>
                  <a:pt x="9314" y="12647"/>
                </a:cubicBezTo>
                <a:cubicBezTo>
                  <a:pt x="9362" y="12683"/>
                  <a:pt x="9421" y="12719"/>
                  <a:pt x="9469" y="12754"/>
                </a:cubicBezTo>
                <a:cubicBezTo>
                  <a:pt x="9468" y="12754"/>
                  <a:pt x="9467" y="12754"/>
                  <a:pt x="9467" y="12754"/>
                </a:cubicBezTo>
                <a:lnTo>
                  <a:pt x="9467" y="12754"/>
                </a:lnTo>
                <a:cubicBezTo>
                  <a:pt x="9457" y="12754"/>
                  <a:pt x="9613" y="12898"/>
                  <a:pt x="9647" y="12921"/>
                </a:cubicBezTo>
                <a:cubicBezTo>
                  <a:pt x="9790" y="13052"/>
                  <a:pt x="9909" y="13195"/>
                  <a:pt x="10028" y="13338"/>
                </a:cubicBezTo>
                <a:lnTo>
                  <a:pt x="10112" y="13445"/>
                </a:lnTo>
                <a:cubicBezTo>
                  <a:pt x="10159" y="13540"/>
                  <a:pt x="10219" y="13635"/>
                  <a:pt x="10266" y="13731"/>
                </a:cubicBezTo>
                <a:cubicBezTo>
                  <a:pt x="10290" y="13778"/>
                  <a:pt x="10314" y="13826"/>
                  <a:pt x="10338" y="13885"/>
                </a:cubicBezTo>
                <a:lnTo>
                  <a:pt x="10350" y="13909"/>
                </a:lnTo>
                <a:lnTo>
                  <a:pt x="10385" y="14004"/>
                </a:lnTo>
                <a:cubicBezTo>
                  <a:pt x="10397" y="14040"/>
                  <a:pt x="10409" y="14088"/>
                  <a:pt x="10433" y="14123"/>
                </a:cubicBezTo>
                <a:cubicBezTo>
                  <a:pt x="10481" y="14314"/>
                  <a:pt x="10528" y="14504"/>
                  <a:pt x="10564" y="14707"/>
                </a:cubicBezTo>
                <a:cubicBezTo>
                  <a:pt x="10564" y="14731"/>
                  <a:pt x="10576" y="14814"/>
                  <a:pt x="10576" y="14862"/>
                </a:cubicBezTo>
                <a:cubicBezTo>
                  <a:pt x="10576" y="14969"/>
                  <a:pt x="10588" y="15076"/>
                  <a:pt x="10588" y="15183"/>
                </a:cubicBezTo>
                <a:cubicBezTo>
                  <a:pt x="10588" y="15302"/>
                  <a:pt x="10588" y="15386"/>
                  <a:pt x="10576" y="15481"/>
                </a:cubicBezTo>
                <a:lnTo>
                  <a:pt x="10576" y="15540"/>
                </a:lnTo>
                <a:cubicBezTo>
                  <a:pt x="10576" y="15564"/>
                  <a:pt x="10576" y="15600"/>
                  <a:pt x="10552" y="15647"/>
                </a:cubicBezTo>
                <a:cubicBezTo>
                  <a:pt x="10516" y="15826"/>
                  <a:pt x="10469" y="16017"/>
                  <a:pt x="10409" y="16195"/>
                </a:cubicBezTo>
                <a:cubicBezTo>
                  <a:pt x="10397" y="16243"/>
                  <a:pt x="10385" y="16278"/>
                  <a:pt x="10374" y="16314"/>
                </a:cubicBezTo>
                <a:cubicBezTo>
                  <a:pt x="10374" y="16314"/>
                  <a:pt x="10374" y="16326"/>
                  <a:pt x="10374" y="16326"/>
                </a:cubicBezTo>
                <a:cubicBezTo>
                  <a:pt x="10326" y="16421"/>
                  <a:pt x="10278" y="16529"/>
                  <a:pt x="10219" y="16624"/>
                </a:cubicBezTo>
                <a:cubicBezTo>
                  <a:pt x="10159" y="16731"/>
                  <a:pt x="10124" y="16790"/>
                  <a:pt x="10076" y="16862"/>
                </a:cubicBezTo>
                <a:lnTo>
                  <a:pt x="10016" y="16945"/>
                </a:lnTo>
                <a:lnTo>
                  <a:pt x="9993" y="16981"/>
                </a:lnTo>
                <a:cubicBezTo>
                  <a:pt x="9850" y="17136"/>
                  <a:pt x="9695" y="17291"/>
                  <a:pt x="9540" y="17445"/>
                </a:cubicBezTo>
                <a:lnTo>
                  <a:pt x="9457" y="17517"/>
                </a:lnTo>
                <a:lnTo>
                  <a:pt x="9445" y="17529"/>
                </a:lnTo>
                <a:cubicBezTo>
                  <a:pt x="9362" y="17576"/>
                  <a:pt x="9290" y="17636"/>
                  <a:pt x="9219" y="17683"/>
                </a:cubicBezTo>
                <a:cubicBezTo>
                  <a:pt x="9052" y="17791"/>
                  <a:pt x="8873" y="17898"/>
                  <a:pt x="8707" y="17993"/>
                </a:cubicBezTo>
                <a:cubicBezTo>
                  <a:pt x="8623" y="18029"/>
                  <a:pt x="8540" y="18076"/>
                  <a:pt x="8457" y="18112"/>
                </a:cubicBezTo>
                <a:lnTo>
                  <a:pt x="8338" y="18172"/>
                </a:lnTo>
                <a:cubicBezTo>
                  <a:pt x="8147" y="18255"/>
                  <a:pt x="7957" y="18314"/>
                  <a:pt x="7766" y="18386"/>
                </a:cubicBezTo>
                <a:cubicBezTo>
                  <a:pt x="7373" y="18529"/>
                  <a:pt x="6980" y="18648"/>
                  <a:pt x="6575" y="18767"/>
                </a:cubicBezTo>
                <a:cubicBezTo>
                  <a:pt x="5790" y="18981"/>
                  <a:pt x="5016" y="19243"/>
                  <a:pt x="4266" y="19576"/>
                </a:cubicBezTo>
                <a:cubicBezTo>
                  <a:pt x="2837" y="20219"/>
                  <a:pt x="1349" y="21398"/>
                  <a:pt x="1027" y="23089"/>
                </a:cubicBezTo>
                <a:cubicBezTo>
                  <a:pt x="1" y="28479"/>
                  <a:pt x="6863" y="29817"/>
                  <a:pt x="11418" y="29817"/>
                </a:cubicBezTo>
                <a:cubicBezTo>
                  <a:pt x="12306" y="29817"/>
                  <a:pt x="13106" y="29766"/>
                  <a:pt x="13743" y="29685"/>
                </a:cubicBezTo>
                <a:cubicBezTo>
                  <a:pt x="14219" y="29661"/>
                  <a:pt x="14600" y="29268"/>
                  <a:pt x="14612" y="28780"/>
                </a:cubicBezTo>
                <a:cubicBezTo>
                  <a:pt x="15231" y="21505"/>
                  <a:pt x="15112" y="14171"/>
                  <a:pt x="14255" y="6920"/>
                </a:cubicBezTo>
                <a:cubicBezTo>
                  <a:pt x="14005" y="4860"/>
                  <a:pt x="13707" y="2801"/>
                  <a:pt x="13350" y="753"/>
                </a:cubicBezTo>
                <a:cubicBezTo>
                  <a:pt x="13267" y="336"/>
                  <a:pt x="12874" y="134"/>
                  <a:pt x="12517" y="98"/>
                </a:cubicBezTo>
                <a:cubicBezTo>
                  <a:pt x="11923" y="33"/>
                  <a:pt x="11327" y="1"/>
                  <a:pt x="107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6"/>
          <p:cNvSpPr/>
          <p:nvPr/>
        </p:nvSpPr>
        <p:spPr>
          <a:xfrm>
            <a:off x="7756458" y="-32767"/>
            <a:ext cx="1036771" cy="710710"/>
          </a:xfrm>
          <a:custGeom>
            <a:avLst/>
            <a:gdLst/>
            <a:ahLst/>
            <a:cxnLst/>
            <a:rect l="l" t="t" r="r" b="b"/>
            <a:pathLst>
              <a:path w="27323" h="18730" extrusionOk="0">
                <a:moveTo>
                  <a:pt x="1697" y="1"/>
                </a:moveTo>
                <a:cubicBezTo>
                  <a:pt x="600" y="1"/>
                  <a:pt x="0" y="1268"/>
                  <a:pt x="486" y="2239"/>
                </a:cubicBezTo>
                <a:cubicBezTo>
                  <a:pt x="1891" y="4954"/>
                  <a:pt x="3344" y="7645"/>
                  <a:pt x="4856" y="10288"/>
                </a:cubicBezTo>
                <a:cubicBezTo>
                  <a:pt x="6368" y="12943"/>
                  <a:pt x="7904" y="15610"/>
                  <a:pt x="9654" y="18087"/>
                </a:cubicBezTo>
                <a:cubicBezTo>
                  <a:pt x="9933" y="18472"/>
                  <a:pt x="10370" y="18730"/>
                  <a:pt x="10809" y="18730"/>
                </a:cubicBezTo>
                <a:cubicBezTo>
                  <a:pt x="11101" y="18730"/>
                  <a:pt x="11395" y="18615"/>
                  <a:pt x="11642" y="18349"/>
                </a:cubicBezTo>
                <a:cubicBezTo>
                  <a:pt x="14179" y="15539"/>
                  <a:pt x="16976" y="12967"/>
                  <a:pt x="19643" y="10276"/>
                </a:cubicBezTo>
                <a:cubicBezTo>
                  <a:pt x="20953" y="8955"/>
                  <a:pt x="22275" y="7645"/>
                  <a:pt x="23561" y="6299"/>
                </a:cubicBezTo>
                <a:cubicBezTo>
                  <a:pt x="24239" y="5609"/>
                  <a:pt x="24894" y="4906"/>
                  <a:pt x="25525" y="4180"/>
                </a:cubicBezTo>
                <a:cubicBezTo>
                  <a:pt x="25823" y="3835"/>
                  <a:pt x="26120" y="3478"/>
                  <a:pt x="26406" y="3120"/>
                </a:cubicBezTo>
                <a:cubicBezTo>
                  <a:pt x="26847" y="2870"/>
                  <a:pt x="27121" y="2406"/>
                  <a:pt x="27133" y="1906"/>
                </a:cubicBezTo>
                <a:cubicBezTo>
                  <a:pt x="27144" y="1882"/>
                  <a:pt x="27168" y="1847"/>
                  <a:pt x="27180" y="1823"/>
                </a:cubicBezTo>
                <a:cubicBezTo>
                  <a:pt x="27323" y="1573"/>
                  <a:pt x="27204" y="1251"/>
                  <a:pt x="26942" y="1144"/>
                </a:cubicBezTo>
                <a:cubicBezTo>
                  <a:pt x="26704" y="692"/>
                  <a:pt x="26251" y="406"/>
                  <a:pt x="25739" y="394"/>
                </a:cubicBezTo>
                <a:cubicBezTo>
                  <a:pt x="19513" y="299"/>
                  <a:pt x="13286" y="203"/>
                  <a:pt x="7059" y="96"/>
                </a:cubicBezTo>
                <a:lnTo>
                  <a:pt x="1713" y="1"/>
                </a:lnTo>
                <a:cubicBezTo>
                  <a:pt x="1708" y="1"/>
                  <a:pt x="1702" y="1"/>
                  <a:pt x="16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6"/>
          <p:cNvSpPr/>
          <p:nvPr/>
        </p:nvSpPr>
        <p:spPr>
          <a:xfrm>
            <a:off x="196635" y="4639102"/>
            <a:ext cx="557413" cy="582422"/>
          </a:xfrm>
          <a:custGeom>
            <a:avLst/>
            <a:gdLst/>
            <a:ahLst/>
            <a:cxnLst/>
            <a:rect l="l" t="t" r="r" b="b"/>
            <a:pathLst>
              <a:path w="16694" h="17443" extrusionOk="0">
                <a:moveTo>
                  <a:pt x="8347" y="0"/>
                </a:moveTo>
                <a:cubicBezTo>
                  <a:pt x="3739" y="0"/>
                  <a:pt x="1" y="3905"/>
                  <a:pt x="1" y="8728"/>
                </a:cubicBezTo>
                <a:cubicBezTo>
                  <a:pt x="1" y="13538"/>
                  <a:pt x="3739" y="17443"/>
                  <a:pt x="8347" y="17443"/>
                </a:cubicBezTo>
                <a:cubicBezTo>
                  <a:pt x="12955" y="17443"/>
                  <a:pt x="16693" y="13538"/>
                  <a:pt x="16693" y="8728"/>
                </a:cubicBezTo>
                <a:cubicBezTo>
                  <a:pt x="16693" y="3905"/>
                  <a:pt x="12955" y="0"/>
                  <a:pt x="8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6"/>
          <p:cNvSpPr/>
          <p:nvPr/>
        </p:nvSpPr>
        <p:spPr>
          <a:xfrm rot="1197513">
            <a:off x="-296681" y="4970233"/>
            <a:ext cx="1284296" cy="67783"/>
          </a:xfrm>
          <a:custGeom>
            <a:avLst/>
            <a:gdLst/>
            <a:ahLst/>
            <a:cxnLst/>
            <a:rect l="l" t="t" r="r" b="b"/>
            <a:pathLst>
              <a:path w="38463" h="2030" extrusionOk="0">
                <a:moveTo>
                  <a:pt x="32119" y="0"/>
                </a:moveTo>
                <a:cubicBezTo>
                  <a:pt x="30871" y="0"/>
                  <a:pt x="29614" y="235"/>
                  <a:pt x="28382" y="382"/>
                </a:cubicBezTo>
                <a:cubicBezTo>
                  <a:pt x="27374" y="503"/>
                  <a:pt x="26361" y="547"/>
                  <a:pt x="25345" y="547"/>
                </a:cubicBezTo>
                <a:cubicBezTo>
                  <a:pt x="22976" y="547"/>
                  <a:pt x="20592" y="312"/>
                  <a:pt x="18226" y="287"/>
                </a:cubicBezTo>
                <a:cubicBezTo>
                  <a:pt x="17937" y="282"/>
                  <a:pt x="17649" y="281"/>
                  <a:pt x="17359" y="281"/>
                </a:cubicBezTo>
                <a:cubicBezTo>
                  <a:pt x="14317" y="281"/>
                  <a:pt x="11234" y="500"/>
                  <a:pt x="8201" y="739"/>
                </a:cubicBezTo>
                <a:cubicBezTo>
                  <a:pt x="6930" y="848"/>
                  <a:pt x="5667" y="1065"/>
                  <a:pt x="4392" y="1065"/>
                </a:cubicBezTo>
                <a:cubicBezTo>
                  <a:pt x="4138" y="1065"/>
                  <a:pt x="3884" y="1056"/>
                  <a:pt x="3629" y="1037"/>
                </a:cubicBezTo>
                <a:cubicBezTo>
                  <a:pt x="3217" y="1009"/>
                  <a:pt x="2805" y="978"/>
                  <a:pt x="2397" y="978"/>
                </a:cubicBezTo>
                <a:cubicBezTo>
                  <a:pt x="1744" y="978"/>
                  <a:pt x="1101" y="1058"/>
                  <a:pt x="485" y="1358"/>
                </a:cubicBezTo>
                <a:cubicBezTo>
                  <a:pt x="0" y="1591"/>
                  <a:pt x="61" y="2029"/>
                  <a:pt x="428" y="2029"/>
                </a:cubicBezTo>
                <a:cubicBezTo>
                  <a:pt x="511" y="2029"/>
                  <a:pt x="611" y="2006"/>
                  <a:pt x="723" y="1953"/>
                </a:cubicBezTo>
                <a:cubicBezTo>
                  <a:pt x="1154" y="1745"/>
                  <a:pt x="1626" y="1683"/>
                  <a:pt x="2112" y="1683"/>
                </a:cubicBezTo>
                <a:cubicBezTo>
                  <a:pt x="2842" y="1683"/>
                  <a:pt x="3603" y="1823"/>
                  <a:pt x="4304" y="1823"/>
                </a:cubicBezTo>
                <a:cubicBezTo>
                  <a:pt x="4337" y="1823"/>
                  <a:pt x="4370" y="1823"/>
                  <a:pt x="4402" y="1823"/>
                </a:cubicBezTo>
                <a:cubicBezTo>
                  <a:pt x="5986" y="1787"/>
                  <a:pt x="7570" y="1501"/>
                  <a:pt x="9141" y="1394"/>
                </a:cubicBezTo>
                <a:cubicBezTo>
                  <a:pt x="11836" y="1209"/>
                  <a:pt x="14556" y="1032"/>
                  <a:pt x="17266" y="1032"/>
                </a:cubicBezTo>
                <a:cubicBezTo>
                  <a:pt x="17872" y="1032"/>
                  <a:pt x="18478" y="1041"/>
                  <a:pt x="19083" y="1061"/>
                </a:cubicBezTo>
                <a:cubicBezTo>
                  <a:pt x="21072" y="1121"/>
                  <a:pt x="23075" y="1264"/>
                  <a:pt x="25075" y="1264"/>
                </a:cubicBezTo>
                <a:cubicBezTo>
                  <a:pt x="26211" y="1264"/>
                  <a:pt x="27346" y="1218"/>
                  <a:pt x="28477" y="1084"/>
                </a:cubicBezTo>
                <a:cubicBezTo>
                  <a:pt x="29641" y="946"/>
                  <a:pt x="30750" y="796"/>
                  <a:pt x="31888" y="796"/>
                </a:cubicBezTo>
                <a:cubicBezTo>
                  <a:pt x="32321" y="796"/>
                  <a:pt x="32758" y="818"/>
                  <a:pt x="33204" y="870"/>
                </a:cubicBezTo>
                <a:cubicBezTo>
                  <a:pt x="33958" y="958"/>
                  <a:pt x="34715" y="1003"/>
                  <a:pt x="35472" y="1003"/>
                </a:cubicBezTo>
                <a:cubicBezTo>
                  <a:pt x="36150" y="1003"/>
                  <a:pt x="36827" y="967"/>
                  <a:pt x="37502" y="894"/>
                </a:cubicBezTo>
                <a:cubicBezTo>
                  <a:pt x="37923" y="848"/>
                  <a:pt x="38463" y="151"/>
                  <a:pt x="37888" y="151"/>
                </a:cubicBezTo>
                <a:cubicBezTo>
                  <a:pt x="37861" y="151"/>
                  <a:pt x="37831" y="152"/>
                  <a:pt x="37799" y="156"/>
                </a:cubicBezTo>
                <a:lnTo>
                  <a:pt x="37811" y="144"/>
                </a:lnTo>
                <a:lnTo>
                  <a:pt x="37811" y="144"/>
                </a:lnTo>
                <a:cubicBezTo>
                  <a:pt x="37229" y="207"/>
                  <a:pt x="36655" y="233"/>
                  <a:pt x="36084" y="233"/>
                </a:cubicBezTo>
                <a:cubicBezTo>
                  <a:pt x="35034" y="233"/>
                  <a:pt x="33994" y="145"/>
                  <a:pt x="32930" y="37"/>
                </a:cubicBezTo>
                <a:cubicBezTo>
                  <a:pt x="32660" y="11"/>
                  <a:pt x="32389" y="0"/>
                  <a:pt x="32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6"/>
          <p:cNvSpPr/>
          <p:nvPr/>
        </p:nvSpPr>
        <p:spPr>
          <a:xfrm rot="1197513">
            <a:off x="-281682" y="4857246"/>
            <a:ext cx="1341294" cy="54226"/>
          </a:xfrm>
          <a:custGeom>
            <a:avLst/>
            <a:gdLst/>
            <a:ahLst/>
            <a:cxnLst/>
            <a:rect l="l" t="t" r="r" b="b"/>
            <a:pathLst>
              <a:path w="40170" h="1624" extrusionOk="0">
                <a:moveTo>
                  <a:pt x="38339" y="0"/>
                </a:moveTo>
                <a:cubicBezTo>
                  <a:pt x="32325" y="0"/>
                  <a:pt x="26321" y="701"/>
                  <a:pt x="20306" y="937"/>
                </a:cubicBezTo>
                <a:cubicBezTo>
                  <a:pt x="18984" y="991"/>
                  <a:pt x="17661" y="1013"/>
                  <a:pt x="16339" y="1013"/>
                </a:cubicBezTo>
                <a:cubicBezTo>
                  <a:pt x="11204" y="1013"/>
                  <a:pt x="6065" y="672"/>
                  <a:pt x="934" y="473"/>
                </a:cubicBezTo>
                <a:cubicBezTo>
                  <a:pt x="929" y="473"/>
                  <a:pt x="924" y="473"/>
                  <a:pt x="918" y="473"/>
                </a:cubicBezTo>
                <a:cubicBezTo>
                  <a:pt x="390" y="473"/>
                  <a:pt x="0" y="1068"/>
                  <a:pt x="720" y="1092"/>
                </a:cubicBezTo>
                <a:cubicBezTo>
                  <a:pt x="5897" y="1292"/>
                  <a:pt x="11082" y="1623"/>
                  <a:pt x="16269" y="1623"/>
                </a:cubicBezTo>
                <a:cubicBezTo>
                  <a:pt x="17547" y="1623"/>
                  <a:pt x="18825" y="1603"/>
                  <a:pt x="20103" y="1556"/>
                </a:cubicBezTo>
                <a:cubicBezTo>
                  <a:pt x="26128" y="1343"/>
                  <a:pt x="32132" y="620"/>
                  <a:pt x="38165" y="620"/>
                </a:cubicBezTo>
                <a:cubicBezTo>
                  <a:pt x="38522" y="620"/>
                  <a:pt x="38879" y="622"/>
                  <a:pt x="39236" y="627"/>
                </a:cubicBezTo>
                <a:cubicBezTo>
                  <a:pt x="39242" y="628"/>
                  <a:pt x="39247" y="628"/>
                  <a:pt x="39252" y="628"/>
                </a:cubicBezTo>
                <a:cubicBezTo>
                  <a:pt x="39780" y="628"/>
                  <a:pt x="40170" y="20"/>
                  <a:pt x="39439" y="8"/>
                </a:cubicBezTo>
                <a:cubicBezTo>
                  <a:pt x="39072" y="3"/>
                  <a:pt x="38706" y="0"/>
                  <a:pt x="383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6"/>
          <p:cNvSpPr/>
          <p:nvPr/>
        </p:nvSpPr>
        <p:spPr>
          <a:xfrm rot="1197513">
            <a:off x="-149244" y="4710270"/>
            <a:ext cx="1247467" cy="102375"/>
          </a:xfrm>
          <a:custGeom>
            <a:avLst/>
            <a:gdLst/>
            <a:ahLst/>
            <a:cxnLst/>
            <a:rect l="l" t="t" r="r" b="b"/>
            <a:pathLst>
              <a:path w="37360" h="3066" extrusionOk="0">
                <a:moveTo>
                  <a:pt x="36397" y="0"/>
                </a:moveTo>
                <a:cubicBezTo>
                  <a:pt x="36338" y="0"/>
                  <a:pt x="36281" y="12"/>
                  <a:pt x="36228" y="39"/>
                </a:cubicBezTo>
                <a:lnTo>
                  <a:pt x="36240" y="51"/>
                </a:lnTo>
                <a:cubicBezTo>
                  <a:pt x="35085" y="634"/>
                  <a:pt x="33775" y="706"/>
                  <a:pt x="32513" y="837"/>
                </a:cubicBezTo>
                <a:cubicBezTo>
                  <a:pt x="31132" y="980"/>
                  <a:pt x="29858" y="1408"/>
                  <a:pt x="28501" y="1730"/>
                </a:cubicBezTo>
                <a:cubicBezTo>
                  <a:pt x="27506" y="1972"/>
                  <a:pt x="26488" y="2091"/>
                  <a:pt x="25466" y="2091"/>
                </a:cubicBezTo>
                <a:cubicBezTo>
                  <a:pt x="25033" y="2091"/>
                  <a:pt x="24600" y="2070"/>
                  <a:pt x="24167" y="2027"/>
                </a:cubicBezTo>
                <a:cubicBezTo>
                  <a:pt x="22655" y="1849"/>
                  <a:pt x="21167" y="1432"/>
                  <a:pt x="19666" y="1194"/>
                </a:cubicBezTo>
                <a:cubicBezTo>
                  <a:pt x="18429" y="999"/>
                  <a:pt x="17162" y="930"/>
                  <a:pt x="15889" y="930"/>
                </a:cubicBezTo>
                <a:cubicBezTo>
                  <a:pt x="14051" y="930"/>
                  <a:pt x="12202" y="1074"/>
                  <a:pt x="10415" y="1194"/>
                </a:cubicBezTo>
                <a:cubicBezTo>
                  <a:pt x="8183" y="1337"/>
                  <a:pt x="5796" y="1754"/>
                  <a:pt x="3486" y="1754"/>
                </a:cubicBezTo>
                <a:cubicBezTo>
                  <a:pt x="2530" y="1754"/>
                  <a:pt x="1588" y="1683"/>
                  <a:pt x="676" y="1491"/>
                </a:cubicBezTo>
                <a:cubicBezTo>
                  <a:pt x="623" y="1480"/>
                  <a:pt x="575" y="1474"/>
                  <a:pt x="531" y="1474"/>
                </a:cubicBezTo>
                <a:cubicBezTo>
                  <a:pt x="1" y="1474"/>
                  <a:pt x="181" y="2286"/>
                  <a:pt x="676" y="2396"/>
                </a:cubicBezTo>
                <a:cubicBezTo>
                  <a:pt x="1636" y="2597"/>
                  <a:pt x="2618" y="2670"/>
                  <a:pt x="3608" y="2670"/>
                </a:cubicBezTo>
                <a:cubicBezTo>
                  <a:pt x="5615" y="2670"/>
                  <a:pt x="7656" y="2369"/>
                  <a:pt x="9618" y="2218"/>
                </a:cubicBezTo>
                <a:cubicBezTo>
                  <a:pt x="11667" y="2058"/>
                  <a:pt x="13769" y="1894"/>
                  <a:pt x="15859" y="1894"/>
                </a:cubicBezTo>
                <a:cubicBezTo>
                  <a:pt x="17352" y="1894"/>
                  <a:pt x="18839" y="1978"/>
                  <a:pt x="20297" y="2206"/>
                </a:cubicBezTo>
                <a:cubicBezTo>
                  <a:pt x="21798" y="2432"/>
                  <a:pt x="23274" y="2849"/>
                  <a:pt x="24798" y="3015"/>
                </a:cubicBezTo>
                <a:cubicBezTo>
                  <a:pt x="25111" y="3050"/>
                  <a:pt x="25425" y="3066"/>
                  <a:pt x="25740" y="3066"/>
                </a:cubicBezTo>
                <a:cubicBezTo>
                  <a:pt x="26829" y="3066"/>
                  <a:pt x="27924" y="2880"/>
                  <a:pt x="28977" y="2658"/>
                </a:cubicBezTo>
                <a:cubicBezTo>
                  <a:pt x="30334" y="2361"/>
                  <a:pt x="31608" y="1920"/>
                  <a:pt x="33001" y="1765"/>
                </a:cubicBezTo>
                <a:cubicBezTo>
                  <a:pt x="34335" y="1611"/>
                  <a:pt x="35692" y="1527"/>
                  <a:pt x="36919" y="896"/>
                </a:cubicBezTo>
                <a:cubicBezTo>
                  <a:pt x="37360" y="676"/>
                  <a:pt x="36837" y="0"/>
                  <a:pt x="36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6"/>
          <p:cNvSpPr/>
          <p:nvPr/>
        </p:nvSpPr>
        <p:spPr>
          <a:xfrm rot="1197513">
            <a:off x="-126494" y="4573841"/>
            <a:ext cx="1284897" cy="103176"/>
          </a:xfrm>
          <a:custGeom>
            <a:avLst/>
            <a:gdLst/>
            <a:ahLst/>
            <a:cxnLst/>
            <a:rect l="l" t="t" r="r" b="b"/>
            <a:pathLst>
              <a:path w="38481" h="3090" extrusionOk="0">
                <a:moveTo>
                  <a:pt x="32763" y="1"/>
                </a:moveTo>
                <a:cubicBezTo>
                  <a:pt x="31337" y="1"/>
                  <a:pt x="29887" y="263"/>
                  <a:pt x="28487" y="506"/>
                </a:cubicBezTo>
                <a:cubicBezTo>
                  <a:pt x="26892" y="768"/>
                  <a:pt x="25332" y="1244"/>
                  <a:pt x="23748" y="1565"/>
                </a:cubicBezTo>
                <a:cubicBezTo>
                  <a:pt x="22093" y="1887"/>
                  <a:pt x="20415" y="2101"/>
                  <a:pt x="18736" y="2220"/>
                </a:cubicBezTo>
                <a:cubicBezTo>
                  <a:pt x="17314" y="2329"/>
                  <a:pt x="15891" y="2366"/>
                  <a:pt x="14466" y="2366"/>
                </a:cubicBezTo>
                <a:cubicBezTo>
                  <a:pt x="12608" y="2366"/>
                  <a:pt x="10749" y="2303"/>
                  <a:pt x="8889" y="2256"/>
                </a:cubicBezTo>
                <a:cubicBezTo>
                  <a:pt x="7282" y="2220"/>
                  <a:pt x="5663" y="2256"/>
                  <a:pt x="4056" y="2197"/>
                </a:cubicBezTo>
                <a:cubicBezTo>
                  <a:pt x="3225" y="2164"/>
                  <a:pt x="2399" y="1947"/>
                  <a:pt x="1579" y="1947"/>
                </a:cubicBezTo>
                <a:cubicBezTo>
                  <a:pt x="1201" y="1947"/>
                  <a:pt x="824" y="1994"/>
                  <a:pt x="448" y="2125"/>
                </a:cubicBezTo>
                <a:cubicBezTo>
                  <a:pt x="0" y="2278"/>
                  <a:pt x="685" y="2842"/>
                  <a:pt x="1067" y="2842"/>
                </a:cubicBezTo>
                <a:cubicBezTo>
                  <a:pt x="1102" y="2842"/>
                  <a:pt x="1134" y="2837"/>
                  <a:pt x="1162" y="2828"/>
                </a:cubicBezTo>
                <a:cubicBezTo>
                  <a:pt x="1505" y="2709"/>
                  <a:pt x="1869" y="2666"/>
                  <a:pt x="2242" y="2666"/>
                </a:cubicBezTo>
                <a:cubicBezTo>
                  <a:pt x="3139" y="2666"/>
                  <a:pt x="4091" y="2913"/>
                  <a:pt x="4948" y="2947"/>
                </a:cubicBezTo>
                <a:cubicBezTo>
                  <a:pt x="6580" y="3006"/>
                  <a:pt x="8211" y="2970"/>
                  <a:pt x="9830" y="3006"/>
                </a:cubicBezTo>
                <a:cubicBezTo>
                  <a:pt x="11467" y="3048"/>
                  <a:pt x="13101" y="3089"/>
                  <a:pt x="14735" y="3089"/>
                </a:cubicBezTo>
                <a:cubicBezTo>
                  <a:pt x="16370" y="3089"/>
                  <a:pt x="18004" y="3048"/>
                  <a:pt x="19641" y="2923"/>
                </a:cubicBezTo>
                <a:cubicBezTo>
                  <a:pt x="22772" y="2685"/>
                  <a:pt x="25725" y="1875"/>
                  <a:pt x="28797" y="1280"/>
                </a:cubicBezTo>
                <a:cubicBezTo>
                  <a:pt x="30276" y="1004"/>
                  <a:pt x="31820" y="744"/>
                  <a:pt x="33342" y="744"/>
                </a:cubicBezTo>
                <a:cubicBezTo>
                  <a:pt x="33657" y="744"/>
                  <a:pt x="33972" y="755"/>
                  <a:pt x="34285" y="780"/>
                </a:cubicBezTo>
                <a:cubicBezTo>
                  <a:pt x="35396" y="871"/>
                  <a:pt x="36353" y="1355"/>
                  <a:pt x="37431" y="1355"/>
                </a:cubicBezTo>
                <a:cubicBezTo>
                  <a:pt x="37624" y="1355"/>
                  <a:pt x="37821" y="1340"/>
                  <a:pt x="38024" y="1304"/>
                </a:cubicBezTo>
                <a:cubicBezTo>
                  <a:pt x="38480" y="1212"/>
                  <a:pt x="37723" y="585"/>
                  <a:pt x="37356" y="585"/>
                </a:cubicBezTo>
                <a:cubicBezTo>
                  <a:pt x="37339" y="585"/>
                  <a:pt x="37324" y="587"/>
                  <a:pt x="37310" y="589"/>
                </a:cubicBezTo>
                <a:cubicBezTo>
                  <a:pt x="37147" y="620"/>
                  <a:pt x="36993" y="634"/>
                  <a:pt x="36844" y="634"/>
                </a:cubicBezTo>
                <a:cubicBezTo>
                  <a:pt x="36251" y="634"/>
                  <a:pt x="35742" y="422"/>
                  <a:pt x="35143" y="280"/>
                </a:cubicBezTo>
                <a:cubicBezTo>
                  <a:pt x="34476" y="113"/>
                  <a:pt x="33785" y="30"/>
                  <a:pt x="33107" y="6"/>
                </a:cubicBezTo>
                <a:cubicBezTo>
                  <a:pt x="32992" y="2"/>
                  <a:pt x="32878" y="1"/>
                  <a:pt x="32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6"/>
          <p:cNvSpPr/>
          <p:nvPr/>
        </p:nvSpPr>
        <p:spPr>
          <a:xfrm rot="10800000">
            <a:off x="-59257" y="-113212"/>
            <a:ext cx="679766" cy="1330703"/>
          </a:xfrm>
          <a:custGeom>
            <a:avLst/>
            <a:gdLst/>
            <a:ahLst/>
            <a:cxnLst/>
            <a:rect l="l" t="t" r="r" b="b"/>
            <a:pathLst>
              <a:path w="15232" h="29818" extrusionOk="0">
                <a:moveTo>
                  <a:pt x="10732" y="1"/>
                </a:moveTo>
                <a:cubicBezTo>
                  <a:pt x="9252" y="1"/>
                  <a:pt x="7776" y="202"/>
                  <a:pt x="6349" y="610"/>
                </a:cubicBezTo>
                <a:cubicBezTo>
                  <a:pt x="5468" y="860"/>
                  <a:pt x="4563" y="1181"/>
                  <a:pt x="3813" y="1753"/>
                </a:cubicBezTo>
                <a:cubicBezTo>
                  <a:pt x="3027" y="2336"/>
                  <a:pt x="2456" y="3170"/>
                  <a:pt x="2182" y="4122"/>
                </a:cubicBezTo>
                <a:cubicBezTo>
                  <a:pt x="1646" y="5968"/>
                  <a:pt x="2265" y="7932"/>
                  <a:pt x="3504" y="9313"/>
                </a:cubicBezTo>
                <a:cubicBezTo>
                  <a:pt x="4694" y="10647"/>
                  <a:pt x="6314" y="11183"/>
                  <a:pt x="7861" y="11861"/>
                </a:cubicBezTo>
                <a:lnTo>
                  <a:pt x="8040" y="11933"/>
                </a:lnTo>
                <a:lnTo>
                  <a:pt x="8290" y="12052"/>
                </a:lnTo>
                <a:cubicBezTo>
                  <a:pt x="8469" y="12135"/>
                  <a:pt x="8647" y="12230"/>
                  <a:pt x="8814" y="12326"/>
                </a:cubicBezTo>
                <a:cubicBezTo>
                  <a:pt x="8981" y="12421"/>
                  <a:pt x="9147" y="12528"/>
                  <a:pt x="9314" y="12647"/>
                </a:cubicBezTo>
                <a:cubicBezTo>
                  <a:pt x="9362" y="12683"/>
                  <a:pt x="9421" y="12719"/>
                  <a:pt x="9469" y="12754"/>
                </a:cubicBezTo>
                <a:cubicBezTo>
                  <a:pt x="9468" y="12754"/>
                  <a:pt x="9467" y="12754"/>
                  <a:pt x="9467" y="12754"/>
                </a:cubicBezTo>
                <a:lnTo>
                  <a:pt x="9467" y="12754"/>
                </a:lnTo>
                <a:cubicBezTo>
                  <a:pt x="9457" y="12754"/>
                  <a:pt x="9613" y="12898"/>
                  <a:pt x="9647" y="12921"/>
                </a:cubicBezTo>
                <a:cubicBezTo>
                  <a:pt x="9790" y="13052"/>
                  <a:pt x="9909" y="13195"/>
                  <a:pt x="10028" y="13338"/>
                </a:cubicBezTo>
                <a:lnTo>
                  <a:pt x="10112" y="13445"/>
                </a:lnTo>
                <a:cubicBezTo>
                  <a:pt x="10159" y="13540"/>
                  <a:pt x="10219" y="13635"/>
                  <a:pt x="10266" y="13731"/>
                </a:cubicBezTo>
                <a:cubicBezTo>
                  <a:pt x="10290" y="13778"/>
                  <a:pt x="10314" y="13826"/>
                  <a:pt x="10338" y="13885"/>
                </a:cubicBezTo>
                <a:lnTo>
                  <a:pt x="10350" y="13909"/>
                </a:lnTo>
                <a:lnTo>
                  <a:pt x="10385" y="14004"/>
                </a:lnTo>
                <a:cubicBezTo>
                  <a:pt x="10397" y="14040"/>
                  <a:pt x="10409" y="14088"/>
                  <a:pt x="10433" y="14123"/>
                </a:cubicBezTo>
                <a:cubicBezTo>
                  <a:pt x="10481" y="14314"/>
                  <a:pt x="10528" y="14504"/>
                  <a:pt x="10564" y="14707"/>
                </a:cubicBezTo>
                <a:cubicBezTo>
                  <a:pt x="10564" y="14731"/>
                  <a:pt x="10576" y="14814"/>
                  <a:pt x="10576" y="14862"/>
                </a:cubicBezTo>
                <a:cubicBezTo>
                  <a:pt x="10576" y="14969"/>
                  <a:pt x="10588" y="15076"/>
                  <a:pt x="10588" y="15183"/>
                </a:cubicBezTo>
                <a:cubicBezTo>
                  <a:pt x="10588" y="15302"/>
                  <a:pt x="10588" y="15386"/>
                  <a:pt x="10576" y="15481"/>
                </a:cubicBezTo>
                <a:lnTo>
                  <a:pt x="10576" y="15540"/>
                </a:lnTo>
                <a:cubicBezTo>
                  <a:pt x="10576" y="15564"/>
                  <a:pt x="10576" y="15600"/>
                  <a:pt x="10552" y="15647"/>
                </a:cubicBezTo>
                <a:cubicBezTo>
                  <a:pt x="10516" y="15826"/>
                  <a:pt x="10469" y="16017"/>
                  <a:pt x="10409" y="16195"/>
                </a:cubicBezTo>
                <a:cubicBezTo>
                  <a:pt x="10397" y="16243"/>
                  <a:pt x="10385" y="16278"/>
                  <a:pt x="10374" y="16314"/>
                </a:cubicBezTo>
                <a:cubicBezTo>
                  <a:pt x="10374" y="16314"/>
                  <a:pt x="10374" y="16326"/>
                  <a:pt x="10374" y="16326"/>
                </a:cubicBezTo>
                <a:cubicBezTo>
                  <a:pt x="10326" y="16421"/>
                  <a:pt x="10278" y="16529"/>
                  <a:pt x="10219" y="16624"/>
                </a:cubicBezTo>
                <a:cubicBezTo>
                  <a:pt x="10159" y="16731"/>
                  <a:pt x="10124" y="16790"/>
                  <a:pt x="10076" y="16862"/>
                </a:cubicBezTo>
                <a:lnTo>
                  <a:pt x="10016" y="16945"/>
                </a:lnTo>
                <a:lnTo>
                  <a:pt x="9993" y="16981"/>
                </a:lnTo>
                <a:cubicBezTo>
                  <a:pt x="9850" y="17136"/>
                  <a:pt x="9695" y="17291"/>
                  <a:pt x="9540" y="17445"/>
                </a:cubicBezTo>
                <a:lnTo>
                  <a:pt x="9457" y="17517"/>
                </a:lnTo>
                <a:lnTo>
                  <a:pt x="9445" y="17529"/>
                </a:lnTo>
                <a:cubicBezTo>
                  <a:pt x="9362" y="17576"/>
                  <a:pt x="9290" y="17636"/>
                  <a:pt x="9219" y="17683"/>
                </a:cubicBezTo>
                <a:cubicBezTo>
                  <a:pt x="9052" y="17791"/>
                  <a:pt x="8873" y="17898"/>
                  <a:pt x="8707" y="17993"/>
                </a:cubicBezTo>
                <a:cubicBezTo>
                  <a:pt x="8623" y="18029"/>
                  <a:pt x="8540" y="18076"/>
                  <a:pt x="8457" y="18112"/>
                </a:cubicBezTo>
                <a:lnTo>
                  <a:pt x="8338" y="18172"/>
                </a:lnTo>
                <a:cubicBezTo>
                  <a:pt x="8147" y="18255"/>
                  <a:pt x="7957" y="18314"/>
                  <a:pt x="7766" y="18386"/>
                </a:cubicBezTo>
                <a:cubicBezTo>
                  <a:pt x="7373" y="18529"/>
                  <a:pt x="6980" y="18648"/>
                  <a:pt x="6575" y="18767"/>
                </a:cubicBezTo>
                <a:cubicBezTo>
                  <a:pt x="5790" y="18981"/>
                  <a:pt x="5016" y="19243"/>
                  <a:pt x="4266" y="19576"/>
                </a:cubicBezTo>
                <a:cubicBezTo>
                  <a:pt x="2837" y="20219"/>
                  <a:pt x="1349" y="21398"/>
                  <a:pt x="1027" y="23089"/>
                </a:cubicBezTo>
                <a:cubicBezTo>
                  <a:pt x="1" y="28479"/>
                  <a:pt x="6863" y="29817"/>
                  <a:pt x="11418" y="29817"/>
                </a:cubicBezTo>
                <a:cubicBezTo>
                  <a:pt x="12306" y="29817"/>
                  <a:pt x="13106" y="29766"/>
                  <a:pt x="13743" y="29685"/>
                </a:cubicBezTo>
                <a:cubicBezTo>
                  <a:pt x="14219" y="29661"/>
                  <a:pt x="14600" y="29268"/>
                  <a:pt x="14612" y="28780"/>
                </a:cubicBezTo>
                <a:cubicBezTo>
                  <a:pt x="15231" y="21505"/>
                  <a:pt x="15112" y="14171"/>
                  <a:pt x="14255" y="6920"/>
                </a:cubicBezTo>
                <a:cubicBezTo>
                  <a:pt x="14005" y="4860"/>
                  <a:pt x="13707" y="2801"/>
                  <a:pt x="13350" y="753"/>
                </a:cubicBezTo>
                <a:cubicBezTo>
                  <a:pt x="13267" y="336"/>
                  <a:pt x="12874" y="134"/>
                  <a:pt x="12517" y="98"/>
                </a:cubicBezTo>
                <a:cubicBezTo>
                  <a:pt x="11923" y="33"/>
                  <a:pt x="11327" y="1"/>
                  <a:pt x="10732"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6"/>
          <p:cNvSpPr/>
          <p:nvPr/>
        </p:nvSpPr>
        <p:spPr>
          <a:xfrm>
            <a:off x="8313833" y="-32767"/>
            <a:ext cx="1036771" cy="710710"/>
          </a:xfrm>
          <a:custGeom>
            <a:avLst/>
            <a:gdLst/>
            <a:ahLst/>
            <a:cxnLst/>
            <a:rect l="l" t="t" r="r" b="b"/>
            <a:pathLst>
              <a:path w="27323" h="18730" extrusionOk="0">
                <a:moveTo>
                  <a:pt x="1697" y="1"/>
                </a:moveTo>
                <a:cubicBezTo>
                  <a:pt x="600" y="1"/>
                  <a:pt x="0" y="1268"/>
                  <a:pt x="486" y="2239"/>
                </a:cubicBezTo>
                <a:cubicBezTo>
                  <a:pt x="1891" y="4954"/>
                  <a:pt x="3344" y="7645"/>
                  <a:pt x="4856" y="10288"/>
                </a:cubicBezTo>
                <a:cubicBezTo>
                  <a:pt x="6368" y="12943"/>
                  <a:pt x="7904" y="15610"/>
                  <a:pt x="9654" y="18087"/>
                </a:cubicBezTo>
                <a:cubicBezTo>
                  <a:pt x="9933" y="18472"/>
                  <a:pt x="10370" y="18730"/>
                  <a:pt x="10809" y="18730"/>
                </a:cubicBezTo>
                <a:cubicBezTo>
                  <a:pt x="11101" y="18730"/>
                  <a:pt x="11395" y="18615"/>
                  <a:pt x="11642" y="18349"/>
                </a:cubicBezTo>
                <a:cubicBezTo>
                  <a:pt x="14179" y="15539"/>
                  <a:pt x="16976" y="12967"/>
                  <a:pt x="19643" y="10276"/>
                </a:cubicBezTo>
                <a:cubicBezTo>
                  <a:pt x="20953" y="8955"/>
                  <a:pt x="22275" y="7645"/>
                  <a:pt x="23561" y="6299"/>
                </a:cubicBezTo>
                <a:cubicBezTo>
                  <a:pt x="24239" y="5609"/>
                  <a:pt x="24894" y="4906"/>
                  <a:pt x="25525" y="4180"/>
                </a:cubicBezTo>
                <a:cubicBezTo>
                  <a:pt x="25823" y="3835"/>
                  <a:pt x="26120" y="3478"/>
                  <a:pt x="26406" y="3120"/>
                </a:cubicBezTo>
                <a:cubicBezTo>
                  <a:pt x="26847" y="2870"/>
                  <a:pt x="27121" y="2406"/>
                  <a:pt x="27133" y="1906"/>
                </a:cubicBezTo>
                <a:cubicBezTo>
                  <a:pt x="27144" y="1882"/>
                  <a:pt x="27168" y="1847"/>
                  <a:pt x="27180" y="1823"/>
                </a:cubicBezTo>
                <a:cubicBezTo>
                  <a:pt x="27323" y="1573"/>
                  <a:pt x="27204" y="1251"/>
                  <a:pt x="26942" y="1144"/>
                </a:cubicBezTo>
                <a:cubicBezTo>
                  <a:pt x="26704" y="692"/>
                  <a:pt x="26251" y="406"/>
                  <a:pt x="25739" y="394"/>
                </a:cubicBezTo>
                <a:cubicBezTo>
                  <a:pt x="19513" y="299"/>
                  <a:pt x="13286" y="203"/>
                  <a:pt x="7059" y="96"/>
                </a:cubicBezTo>
                <a:lnTo>
                  <a:pt x="1713" y="1"/>
                </a:lnTo>
                <a:cubicBezTo>
                  <a:pt x="1708" y="1"/>
                  <a:pt x="1702" y="1"/>
                  <a:pt x="16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6"/>
          <p:cNvSpPr/>
          <p:nvPr/>
        </p:nvSpPr>
        <p:spPr>
          <a:xfrm flipH="1">
            <a:off x="8652000" y="3478427"/>
            <a:ext cx="568900" cy="1723019"/>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solidFill>
            <a:schemeClr val="dk2"/>
          </a:solidFill>
          <a:ln>
            <a:noFill/>
          </a:ln>
        </p:spPr>
      </p:sp>
      <p:sp>
        <p:nvSpPr>
          <p:cNvPr id="366" name="Google Shape;366;p26"/>
          <p:cNvSpPr/>
          <p:nvPr/>
        </p:nvSpPr>
        <p:spPr>
          <a:xfrm rot="5274916" flipH="1">
            <a:off x="7760452" y="4203895"/>
            <a:ext cx="584181" cy="1543293"/>
          </a:xfrm>
          <a:custGeom>
            <a:avLst/>
            <a:gdLst/>
            <a:ahLst/>
            <a:cxnLst/>
            <a:rect l="l" t="t" r="r" b="b"/>
            <a:pathLst>
              <a:path w="9942" h="15137" extrusionOk="0">
                <a:moveTo>
                  <a:pt x="3296" y="0"/>
                </a:moveTo>
                <a:cubicBezTo>
                  <a:pt x="2604" y="0"/>
                  <a:pt x="1905" y="108"/>
                  <a:pt x="1227" y="335"/>
                </a:cubicBezTo>
                <a:cubicBezTo>
                  <a:pt x="429" y="609"/>
                  <a:pt x="12" y="1228"/>
                  <a:pt x="0" y="2097"/>
                </a:cubicBezTo>
                <a:cubicBezTo>
                  <a:pt x="0" y="2823"/>
                  <a:pt x="24" y="3538"/>
                  <a:pt x="48" y="4252"/>
                </a:cubicBezTo>
                <a:cubicBezTo>
                  <a:pt x="131" y="7562"/>
                  <a:pt x="369" y="10872"/>
                  <a:pt x="750" y="14158"/>
                </a:cubicBezTo>
                <a:cubicBezTo>
                  <a:pt x="808" y="14653"/>
                  <a:pt x="1143" y="15136"/>
                  <a:pt x="1660" y="15136"/>
                </a:cubicBezTo>
                <a:cubicBezTo>
                  <a:pt x="1678" y="15136"/>
                  <a:pt x="1696" y="15136"/>
                  <a:pt x="1715" y="15134"/>
                </a:cubicBezTo>
                <a:cubicBezTo>
                  <a:pt x="1905" y="15123"/>
                  <a:pt x="2084" y="15051"/>
                  <a:pt x="2239" y="14944"/>
                </a:cubicBezTo>
                <a:cubicBezTo>
                  <a:pt x="2411" y="14976"/>
                  <a:pt x="2585" y="14990"/>
                  <a:pt x="2761" y="14990"/>
                </a:cubicBezTo>
                <a:cubicBezTo>
                  <a:pt x="3644" y="14990"/>
                  <a:pt x="4556" y="14623"/>
                  <a:pt x="5310" y="14206"/>
                </a:cubicBezTo>
                <a:cubicBezTo>
                  <a:pt x="6263" y="13658"/>
                  <a:pt x="7096" y="12932"/>
                  <a:pt x="7751" y="12051"/>
                </a:cubicBezTo>
                <a:cubicBezTo>
                  <a:pt x="9132" y="10253"/>
                  <a:pt x="9942" y="7955"/>
                  <a:pt x="9728" y="5621"/>
                </a:cubicBezTo>
                <a:cubicBezTo>
                  <a:pt x="9406" y="2200"/>
                  <a:pt x="6420" y="0"/>
                  <a:pt x="3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6"/>
          <p:cNvSpPr/>
          <p:nvPr/>
        </p:nvSpPr>
        <p:spPr>
          <a:xfrm flipH="1">
            <a:off x="8061256" y="4779562"/>
            <a:ext cx="1240250" cy="543600"/>
          </a:xfrm>
          <a:custGeom>
            <a:avLst/>
            <a:gdLst/>
            <a:ahLst/>
            <a:cxnLst/>
            <a:rect l="l" t="t" r="r" b="b"/>
            <a:pathLst>
              <a:path w="49610" h="21744" extrusionOk="0">
                <a:moveTo>
                  <a:pt x="2503" y="13734"/>
                </a:moveTo>
                <a:cubicBezTo>
                  <a:pt x="3960" y="10456"/>
                  <a:pt x="8070" y="3691"/>
                  <a:pt x="12493" y="1558"/>
                </a:cubicBezTo>
                <a:cubicBezTo>
                  <a:pt x="16916" y="-575"/>
                  <a:pt x="23420" y="-211"/>
                  <a:pt x="29040" y="934"/>
                </a:cubicBezTo>
                <a:cubicBezTo>
                  <a:pt x="34660" y="2079"/>
                  <a:pt x="42829" y="5201"/>
                  <a:pt x="46211" y="8427"/>
                </a:cubicBezTo>
                <a:cubicBezTo>
                  <a:pt x="49593" y="11653"/>
                  <a:pt x="50010" y="18209"/>
                  <a:pt x="49333" y="20290"/>
                </a:cubicBezTo>
                <a:cubicBezTo>
                  <a:pt x="48657" y="22371"/>
                  <a:pt x="49749" y="20759"/>
                  <a:pt x="42152" y="20915"/>
                </a:cubicBezTo>
                <a:cubicBezTo>
                  <a:pt x="34555" y="21071"/>
                  <a:pt x="10359" y="22424"/>
                  <a:pt x="3751" y="21227"/>
                </a:cubicBezTo>
                <a:cubicBezTo>
                  <a:pt x="-2857" y="20030"/>
                  <a:pt x="1046" y="17012"/>
                  <a:pt x="2503" y="13734"/>
                </a:cubicBezTo>
                <a:close/>
              </a:path>
            </a:pathLst>
          </a:custGeom>
          <a:noFill/>
          <a:ln w="19050" cap="flat" cmpd="sng">
            <a:solidFill>
              <a:schemeClr val="dk1"/>
            </a:solidFill>
            <a:prstDash val="solid"/>
            <a:round/>
            <a:headEnd type="none" w="med" len="med"/>
            <a:tailEnd type="none" w="med" len="med"/>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2">
  <p:cSld name="CUSTOM_9_1_1_1">
    <p:bg>
      <p:bgPr>
        <a:solidFill>
          <a:schemeClr val="lt1"/>
        </a:solidFill>
        <a:effectLst/>
      </p:bgPr>
    </p:bg>
    <p:spTree>
      <p:nvGrpSpPr>
        <p:cNvPr id="1" name="Shape 368"/>
        <p:cNvGrpSpPr/>
        <p:nvPr/>
      </p:nvGrpSpPr>
      <p:grpSpPr>
        <a:xfrm>
          <a:off x="0" y="0"/>
          <a:ext cx="0" cy="0"/>
          <a:chOff x="0" y="0"/>
          <a:chExt cx="0" cy="0"/>
        </a:xfrm>
      </p:grpSpPr>
      <p:sp>
        <p:nvSpPr>
          <p:cNvPr id="369" name="Google Shape;369;p27"/>
          <p:cNvSpPr txBox="1">
            <a:spLocks noGrp="1"/>
          </p:cNvSpPr>
          <p:nvPr>
            <p:ph type="title"/>
          </p:nvPr>
        </p:nvSpPr>
        <p:spPr>
          <a:xfrm>
            <a:off x="1886700" y="1126750"/>
            <a:ext cx="5370600" cy="159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200"/>
              <a:buNone/>
              <a:defRPr sz="1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70" name="Google Shape;370;p27"/>
          <p:cNvSpPr txBox="1">
            <a:spLocks noGrp="1"/>
          </p:cNvSpPr>
          <p:nvPr>
            <p:ph type="subTitle" idx="1"/>
          </p:nvPr>
        </p:nvSpPr>
        <p:spPr>
          <a:xfrm>
            <a:off x="1886700" y="2967700"/>
            <a:ext cx="5370600" cy="77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71" name="Google Shape;371;p27"/>
          <p:cNvSpPr/>
          <p:nvPr/>
        </p:nvSpPr>
        <p:spPr>
          <a:xfrm rot="-5400000" flipH="1">
            <a:off x="242082" y="3205268"/>
            <a:ext cx="1600166" cy="2454579"/>
          </a:xfrm>
          <a:custGeom>
            <a:avLst/>
            <a:gdLst/>
            <a:ahLst/>
            <a:cxnLst/>
            <a:rect l="l" t="t" r="r" b="b"/>
            <a:pathLst>
              <a:path w="37101" h="33407" extrusionOk="0">
                <a:moveTo>
                  <a:pt x="10562" y="1"/>
                </a:moveTo>
                <a:cubicBezTo>
                  <a:pt x="8319" y="1"/>
                  <a:pt x="6077" y="89"/>
                  <a:pt x="3882" y="474"/>
                </a:cubicBezTo>
                <a:cubicBezTo>
                  <a:pt x="2585" y="701"/>
                  <a:pt x="1299" y="1224"/>
                  <a:pt x="537" y="2391"/>
                </a:cubicBezTo>
                <a:cubicBezTo>
                  <a:pt x="168" y="2951"/>
                  <a:pt x="1" y="3618"/>
                  <a:pt x="60" y="4296"/>
                </a:cubicBezTo>
                <a:cubicBezTo>
                  <a:pt x="144" y="4987"/>
                  <a:pt x="406" y="5654"/>
                  <a:pt x="834" y="6213"/>
                </a:cubicBezTo>
                <a:cubicBezTo>
                  <a:pt x="2394" y="8321"/>
                  <a:pt x="5168" y="8797"/>
                  <a:pt x="7561" y="8892"/>
                </a:cubicBezTo>
                <a:cubicBezTo>
                  <a:pt x="8315" y="8925"/>
                  <a:pt x="9073" y="8933"/>
                  <a:pt x="9833" y="8933"/>
                </a:cubicBezTo>
                <a:cubicBezTo>
                  <a:pt x="10440" y="8933"/>
                  <a:pt x="11049" y="8928"/>
                  <a:pt x="11657" y="8928"/>
                </a:cubicBezTo>
                <a:cubicBezTo>
                  <a:pt x="13122" y="8928"/>
                  <a:pt x="14586" y="8928"/>
                  <a:pt x="16051" y="8940"/>
                </a:cubicBezTo>
                <a:cubicBezTo>
                  <a:pt x="16717" y="8940"/>
                  <a:pt x="17372" y="8964"/>
                  <a:pt x="18027" y="9035"/>
                </a:cubicBezTo>
                <a:lnTo>
                  <a:pt x="18265" y="9059"/>
                </a:lnTo>
                <a:lnTo>
                  <a:pt x="18325" y="9071"/>
                </a:lnTo>
                <a:lnTo>
                  <a:pt x="18396" y="9071"/>
                </a:lnTo>
                <a:cubicBezTo>
                  <a:pt x="18563" y="9106"/>
                  <a:pt x="18718" y="9130"/>
                  <a:pt x="18884" y="9166"/>
                </a:cubicBezTo>
                <a:cubicBezTo>
                  <a:pt x="19194" y="9237"/>
                  <a:pt x="19503" y="9321"/>
                  <a:pt x="19801" y="9428"/>
                </a:cubicBezTo>
                <a:lnTo>
                  <a:pt x="20015" y="9511"/>
                </a:lnTo>
                <a:lnTo>
                  <a:pt x="20051" y="9535"/>
                </a:lnTo>
                <a:lnTo>
                  <a:pt x="20146" y="9571"/>
                </a:lnTo>
                <a:cubicBezTo>
                  <a:pt x="20289" y="9642"/>
                  <a:pt x="20432" y="9714"/>
                  <a:pt x="20575" y="9797"/>
                </a:cubicBezTo>
                <a:cubicBezTo>
                  <a:pt x="20813" y="9940"/>
                  <a:pt x="21027" y="10118"/>
                  <a:pt x="21206" y="10321"/>
                </a:cubicBezTo>
                <a:cubicBezTo>
                  <a:pt x="21254" y="10380"/>
                  <a:pt x="21301" y="10428"/>
                  <a:pt x="21349" y="10488"/>
                </a:cubicBezTo>
                <a:cubicBezTo>
                  <a:pt x="21349" y="10499"/>
                  <a:pt x="21361" y="10499"/>
                  <a:pt x="21361" y="10511"/>
                </a:cubicBezTo>
                <a:lnTo>
                  <a:pt x="21408" y="10583"/>
                </a:lnTo>
                <a:cubicBezTo>
                  <a:pt x="21456" y="10642"/>
                  <a:pt x="21492" y="10702"/>
                  <a:pt x="21527" y="10761"/>
                </a:cubicBezTo>
                <a:cubicBezTo>
                  <a:pt x="21539" y="10785"/>
                  <a:pt x="21551" y="10821"/>
                  <a:pt x="21563" y="10845"/>
                </a:cubicBezTo>
                <a:lnTo>
                  <a:pt x="21611" y="10928"/>
                </a:lnTo>
                <a:cubicBezTo>
                  <a:pt x="21611" y="10940"/>
                  <a:pt x="21623" y="10952"/>
                  <a:pt x="21623" y="10964"/>
                </a:cubicBezTo>
                <a:cubicBezTo>
                  <a:pt x="21635" y="10999"/>
                  <a:pt x="21647" y="11035"/>
                  <a:pt x="21658" y="11071"/>
                </a:cubicBezTo>
                <a:cubicBezTo>
                  <a:pt x="21682" y="11142"/>
                  <a:pt x="21682" y="11202"/>
                  <a:pt x="21706" y="11273"/>
                </a:cubicBezTo>
                <a:lnTo>
                  <a:pt x="21706" y="11357"/>
                </a:lnTo>
                <a:cubicBezTo>
                  <a:pt x="21706" y="11416"/>
                  <a:pt x="21706" y="11488"/>
                  <a:pt x="21706" y="11547"/>
                </a:cubicBezTo>
                <a:cubicBezTo>
                  <a:pt x="21706" y="11547"/>
                  <a:pt x="21682" y="11654"/>
                  <a:pt x="21670" y="11690"/>
                </a:cubicBezTo>
                <a:cubicBezTo>
                  <a:pt x="21670" y="11714"/>
                  <a:pt x="21635" y="11809"/>
                  <a:pt x="21635" y="11821"/>
                </a:cubicBezTo>
                <a:cubicBezTo>
                  <a:pt x="21599" y="11881"/>
                  <a:pt x="21575" y="11940"/>
                  <a:pt x="21539" y="11988"/>
                </a:cubicBezTo>
                <a:cubicBezTo>
                  <a:pt x="21516" y="12023"/>
                  <a:pt x="21492" y="12059"/>
                  <a:pt x="21468" y="12095"/>
                </a:cubicBezTo>
                <a:lnTo>
                  <a:pt x="21456" y="12119"/>
                </a:lnTo>
                <a:cubicBezTo>
                  <a:pt x="21361" y="12226"/>
                  <a:pt x="21266" y="12333"/>
                  <a:pt x="21158" y="12428"/>
                </a:cubicBezTo>
                <a:lnTo>
                  <a:pt x="21099" y="12476"/>
                </a:lnTo>
                <a:lnTo>
                  <a:pt x="21063" y="12500"/>
                </a:lnTo>
                <a:cubicBezTo>
                  <a:pt x="21004" y="12547"/>
                  <a:pt x="20932" y="12595"/>
                  <a:pt x="20873" y="12643"/>
                </a:cubicBezTo>
                <a:cubicBezTo>
                  <a:pt x="20754" y="12714"/>
                  <a:pt x="20634" y="12785"/>
                  <a:pt x="20504" y="12845"/>
                </a:cubicBezTo>
                <a:lnTo>
                  <a:pt x="20420" y="12881"/>
                </a:lnTo>
                <a:lnTo>
                  <a:pt x="20384" y="12893"/>
                </a:lnTo>
                <a:cubicBezTo>
                  <a:pt x="20313" y="12928"/>
                  <a:pt x="20242" y="12952"/>
                  <a:pt x="20158" y="12976"/>
                </a:cubicBezTo>
                <a:cubicBezTo>
                  <a:pt x="19884" y="13071"/>
                  <a:pt x="19611" y="13143"/>
                  <a:pt x="19325" y="13190"/>
                </a:cubicBezTo>
                <a:lnTo>
                  <a:pt x="19218" y="13190"/>
                </a:lnTo>
                <a:cubicBezTo>
                  <a:pt x="19146" y="13202"/>
                  <a:pt x="19063" y="13214"/>
                  <a:pt x="19003" y="13214"/>
                </a:cubicBezTo>
                <a:cubicBezTo>
                  <a:pt x="18849" y="13238"/>
                  <a:pt x="18694" y="13238"/>
                  <a:pt x="18539" y="13250"/>
                </a:cubicBezTo>
                <a:cubicBezTo>
                  <a:pt x="18329" y="13258"/>
                  <a:pt x="18118" y="13267"/>
                  <a:pt x="17908" y="13267"/>
                </a:cubicBezTo>
                <a:cubicBezTo>
                  <a:pt x="17820" y="13267"/>
                  <a:pt x="17733" y="13265"/>
                  <a:pt x="17646" y="13262"/>
                </a:cubicBezTo>
                <a:cubicBezTo>
                  <a:pt x="17113" y="13262"/>
                  <a:pt x="16579" y="13246"/>
                  <a:pt x="16040" y="13246"/>
                </a:cubicBezTo>
                <a:cubicBezTo>
                  <a:pt x="15905" y="13246"/>
                  <a:pt x="15770" y="13247"/>
                  <a:pt x="15634" y="13250"/>
                </a:cubicBezTo>
                <a:cubicBezTo>
                  <a:pt x="14122" y="13274"/>
                  <a:pt x="12610" y="13393"/>
                  <a:pt x="11109" y="13607"/>
                </a:cubicBezTo>
                <a:cubicBezTo>
                  <a:pt x="10002" y="13762"/>
                  <a:pt x="8788" y="14059"/>
                  <a:pt x="8133" y="15095"/>
                </a:cubicBezTo>
                <a:cubicBezTo>
                  <a:pt x="7371" y="16286"/>
                  <a:pt x="7954" y="17762"/>
                  <a:pt x="8871" y="18643"/>
                </a:cubicBezTo>
                <a:cubicBezTo>
                  <a:pt x="9800" y="19560"/>
                  <a:pt x="11098" y="20036"/>
                  <a:pt x="12336" y="20239"/>
                </a:cubicBezTo>
                <a:cubicBezTo>
                  <a:pt x="13129" y="20370"/>
                  <a:pt x="13927" y="20416"/>
                  <a:pt x="14724" y="20416"/>
                </a:cubicBezTo>
                <a:cubicBezTo>
                  <a:pt x="15231" y="20416"/>
                  <a:pt x="15737" y="20397"/>
                  <a:pt x="16241" y="20370"/>
                </a:cubicBezTo>
                <a:cubicBezTo>
                  <a:pt x="17477" y="20318"/>
                  <a:pt x="18712" y="20258"/>
                  <a:pt x="19940" y="20258"/>
                </a:cubicBezTo>
                <a:cubicBezTo>
                  <a:pt x="20132" y="20258"/>
                  <a:pt x="20324" y="20259"/>
                  <a:pt x="20515" y="20263"/>
                </a:cubicBezTo>
                <a:cubicBezTo>
                  <a:pt x="22004" y="20286"/>
                  <a:pt x="23492" y="20382"/>
                  <a:pt x="24980" y="20536"/>
                </a:cubicBezTo>
                <a:lnTo>
                  <a:pt x="25516" y="20596"/>
                </a:lnTo>
                <a:lnTo>
                  <a:pt x="25695" y="20608"/>
                </a:lnTo>
                <a:lnTo>
                  <a:pt x="25814" y="20632"/>
                </a:lnTo>
                <a:cubicBezTo>
                  <a:pt x="26064" y="20667"/>
                  <a:pt x="26314" y="20727"/>
                  <a:pt x="26552" y="20798"/>
                </a:cubicBezTo>
                <a:cubicBezTo>
                  <a:pt x="26671" y="20834"/>
                  <a:pt x="26790" y="20882"/>
                  <a:pt x="26897" y="20917"/>
                </a:cubicBezTo>
                <a:lnTo>
                  <a:pt x="26933" y="20941"/>
                </a:lnTo>
                <a:lnTo>
                  <a:pt x="26969" y="20953"/>
                </a:lnTo>
                <a:cubicBezTo>
                  <a:pt x="27028" y="20977"/>
                  <a:pt x="27088" y="21013"/>
                  <a:pt x="27147" y="21036"/>
                </a:cubicBezTo>
                <a:cubicBezTo>
                  <a:pt x="27242" y="21096"/>
                  <a:pt x="27326" y="21167"/>
                  <a:pt x="27421" y="21227"/>
                </a:cubicBezTo>
                <a:cubicBezTo>
                  <a:pt x="27433" y="21239"/>
                  <a:pt x="27457" y="21251"/>
                  <a:pt x="27469" y="21275"/>
                </a:cubicBezTo>
                <a:cubicBezTo>
                  <a:pt x="27516" y="21310"/>
                  <a:pt x="27564" y="21358"/>
                  <a:pt x="27600" y="21406"/>
                </a:cubicBezTo>
                <a:lnTo>
                  <a:pt x="27623" y="21429"/>
                </a:lnTo>
                <a:cubicBezTo>
                  <a:pt x="27623" y="21429"/>
                  <a:pt x="27635" y="21441"/>
                  <a:pt x="27635" y="21453"/>
                </a:cubicBezTo>
                <a:cubicBezTo>
                  <a:pt x="27671" y="21501"/>
                  <a:pt x="27695" y="21548"/>
                  <a:pt x="27719" y="21596"/>
                </a:cubicBezTo>
                <a:lnTo>
                  <a:pt x="27754" y="21656"/>
                </a:lnTo>
                <a:cubicBezTo>
                  <a:pt x="27766" y="21715"/>
                  <a:pt x="27778" y="21787"/>
                  <a:pt x="27802" y="21846"/>
                </a:cubicBezTo>
                <a:cubicBezTo>
                  <a:pt x="27802" y="21870"/>
                  <a:pt x="27814" y="21929"/>
                  <a:pt x="27814" y="21953"/>
                </a:cubicBezTo>
                <a:cubicBezTo>
                  <a:pt x="27814" y="21977"/>
                  <a:pt x="27814" y="22120"/>
                  <a:pt x="27814" y="22120"/>
                </a:cubicBezTo>
                <a:cubicBezTo>
                  <a:pt x="27814" y="22168"/>
                  <a:pt x="27802" y="22227"/>
                  <a:pt x="27790" y="22275"/>
                </a:cubicBezTo>
                <a:cubicBezTo>
                  <a:pt x="27778" y="22322"/>
                  <a:pt x="27766" y="22346"/>
                  <a:pt x="27754" y="22394"/>
                </a:cubicBezTo>
                <a:lnTo>
                  <a:pt x="27754" y="22418"/>
                </a:lnTo>
                <a:lnTo>
                  <a:pt x="27754" y="22441"/>
                </a:lnTo>
                <a:cubicBezTo>
                  <a:pt x="27719" y="22501"/>
                  <a:pt x="27695" y="22572"/>
                  <a:pt x="27659" y="22632"/>
                </a:cubicBezTo>
                <a:cubicBezTo>
                  <a:pt x="27635" y="22656"/>
                  <a:pt x="27623" y="22679"/>
                  <a:pt x="27612" y="22715"/>
                </a:cubicBezTo>
                <a:lnTo>
                  <a:pt x="27564" y="22787"/>
                </a:lnTo>
                <a:cubicBezTo>
                  <a:pt x="27481" y="22882"/>
                  <a:pt x="27385" y="22977"/>
                  <a:pt x="27290" y="23072"/>
                </a:cubicBezTo>
                <a:lnTo>
                  <a:pt x="27254" y="23108"/>
                </a:lnTo>
                <a:cubicBezTo>
                  <a:pt x="27231" y="23120"/>
                  <a:pt x="27207" y="23132"/>
                  <a:pt x="27183" y="23156"/>
                </a:cubicBezTo>
                <a:cubicBezTo>
                  <a:pt x="27123" y="23191"/>
                  <a:pt x="27064" y="23239"/>
                  <a:pt x="26992" y="23275"/>
                </a:cubicBezTo>
                <a:cubicBezTo>
                  <a:pt x="26933" y="23311"/>
                  <a:pt x="26861" y="23346"/>
                  <a:pt x="26802" y="23382"/>
                </a:cubicBezTo>
                <a:lnTo>
                  <a:pt x="26730" y="23418"/>
                </a:lnTo>
                <a:lnTo>
                  <a:pt x="26647" y="23453"/>
                </a:lnTo>
                <a:cubicBezTo>
                  <a:pt x="26349" y="23561"/>
                  <a:pt x="26040" y="23644"/>
                  <a:pt x="25730" y="23692"/>
                </a:cubicBezTo>
                <a:lnTo>
                  <a:pt x="25516" y="23727"/>
                </a:lnTo>
                <a:lnTo>
                  <a:pt x="25433" y="23739"/>
                </a:lnTo>
                <a:lnTo>
                  <a:pt x="25409" y="23739"/>
                </a:lnTo>
                <a:cubicBezTo>
                  <a:pt x="25242" y="23763"/>
                  <a:pt x="25076" y="23787"/>
                  <a:pt x="24921" y="23799"/>
                </a:cubicBezTo>
                <a:cubicBezTo>
                  <a:pt x="24325" y="23858"/>
                  <a:pt x="23718" y="23870"/>
                  <a:pt x="23123" y="23906"/>
                </a:cubicBezTo>
                <a:cubicBezTo>
                  <a:pt x="21932" y="23965"/>
                  <a:pt x="20682" y="24037"/>
                  <a:pt x="19551" y="24489"/>
                </a:cubicBezTo>
                <a:cubicBezTo>
                  <a:pt x="18348" y="24965"/>
                  <a:pt x="17051" y="25894"/>
                  <a:pt x="17003" y="27371"/>
                </a:cubicBezTo>
                <a:cubicBezTo>
                  <a:pt x="16944" y="28740"/>
                  <a:pt x="18039" y="29883"/>
                  <a:pt x="19063" y="30550"/>
                </a:cubicBezTo>
                <a:cubicBezTo>
                  <a:pt x="20194" y="31300"/>
                  <a:pt x="21516" y="31764"/>
                  <a:pt x="22801" y="32097"/>
                </a:cubicBezTo>
                <a:cubicBezTo>
                  <a:pt x="25564" y="32812"/>
                  <a:pt x="28409" y="32800"/>
                  <a:pt x="31231" y="32871"/>
                </a:cubicBezTo>
                <a:cubicBezTo>
                  <a:pt x="32660" y="32907"/>
                  <a:pt x="34089" y="32966"/>
                  <a:pt x="35505" y="33133"/>
                </a:cubicBezTo>
                <a:lnTo>
                  <a:pt x="35624" y="33133"/>
                </a:lnTo>
                <a:cubicBezTo>
                  <a:pt x="35744" y="33300"/>
                  <a:pt x="35922" y="33407"/>
                  <a:pt x="36125" y="33407"/>
                </a:cubicBezTo>
                <a:cubicBezTo>
                  <a:pt x="36470" y="33395"/>
                  <a:pt x="36744" y="33109"/>
                  <a:pt x="36744" y="32764"/>
                </a:cubicBezTo>
                <a:cubicBezTo>
                  <a:pt x="36910" y="29645"/>
                  <a:pt x="37017" y="26513"/>
                  <a:pt x="37053" y="23382"/>
                </a:cubicBezTo>
                <a:cubicBezTo>
                  <a:pt x="37101" y="20263"/>
                  <a:pt x="37077" y="17131"/>
                  <a:pt x="36994" y="14012"/>
                </a:cubicBezTo>
                <a:cubicBezTo>
                  <a:pt x="36910" y="10892"/>
                  <a:pt x="36756" y="7785"/>
                  <a:pt x="36541" y="4677"/>
                </a:cubicBezTo>
                <a:cubicBezTo>
                  <a:pt x="36494" y="3891"/>
                  <a:pt x="36434" y="3106"/>
                  <a:pt x="36375" y="2320"/>
                </a:cubicBezTo>
                <a:cubicBezTo>
                  <a:pt x="36351" y="1951"/>
                  <a:pt x="36327" y="1546"/>
                  <a:pt x="36125" y="1224"/>
                </a:cubicBezTo>
                <a:cubicBezTo>
                  <a:pt x="35922" y="915"/>
                  <a:pt x="35589" y="701"/>
                  <a:pt x="35220" y="653"/>
                </a:cubicBezTo>
                <a:cubicBezTo>
                  <a:pt x="34862" y="605"/>
                  <a:pt x="34505" y="582"/>
                  <a:pt x="34148" y="582"/>
                </a:cubicBezTo>
                <a:lnTo>
                  <a:pt x="33029" y="558"/>
                </a:lnTo>
                <a:lnTo>
                  <a:pt x="30755" y="498"/>
                </a:lnTo>
                <a:lnTo>
                  <a:pt x="21766" y="260"/>
                </a:lnTo>
                <a:cubicBezTo>
                  <a:pt x="18765" y="177"/>
                  <a:pt x="15777" y="81"/>
                  <a:pt x="12776" y="22"/>
                </a:cubicBezTo>
                <a:cubicBezTo>
                  <a:pt x="12039" y="10"/>
                  <a:pt x="11301" y="1"/>
                  <a:pt x="105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7"/>
          <p:cNvSpPr/>
          <p:nvPr/>
        </p:nvSpPr>
        <p:spPr>
          <a:xfrm rot="-5400000" flipH="1">
            <a:off x="211598" y="3647602"/>
            <a:ext cx="1904205" cy="2467070"/>
          </a:xfrm>
          <a:custGeom>
            <a:avLst/>
            <a:gdLst/>
            <a:ahLst/>
            <a:cxnLst/>
            <a:rect l="l" t="t" r="r" b="b"/>
            <a:pathLst>
              <a:path w="34327" h="33577" fill="none" extrusionOk="0">
                <a:moveTo>
                  <a:pt x="33779" y="33576"/>
                </a:moveTo>
                <a:cubicBezTo>
                  <a:pt x="26635" y="33552"/>
                  <a:pt x="19063" y="32933"/>
                  <a:pt x="12062" y="31445"/>
                </a:cubicBezTo>
                <a:cubicBezTo>
                  <a:pt x="10538" y="31112"/>
                  <a:pt x="9014" y="30552"/>
                  <a:pt x="7871" y="29445"/>
                </a:cubicBezTo>
                <a:cubicBezTo>
                  <a:pt x="5716" y="27385"/>
                  <a:pt x="5942" y="24599"/>
                  <a:pt x="8133" y="22682"/>
                </a:cubicBezTo>
                <a:cubicBezTo>
                  <a:pt x="10478" y="20658"/>
                  <a:pt x="14324" y="20849"/>
                  <a:pt x="16193" y="18193"/>
                </a:cubicBezTo>
                <a:cubicBezTo>
                  <a:pt x="19110" y="14050"/>
                  <a:pt x="14396" y="10859"/>
                  <a:pt x="10955" y="10062"/>
                </a:cubicBezTo>
                <a:cubicBezTo>
                  <a:pt x="8085" y="9395"/>
                  <a:pt x="156" y="10502"/>
                  <a:pt x="72" y="5585"/>
                </a:cubicBezTo>
                <a:cubicBezTo>
                  <a:pt x="1" y="1572"/>
                  <a:pt x="4859" y="977"/>
                  <a:pt x="7621" y="870"/>
                </a:cubicBezTo>
                <a:lnTo>
                  <a:pt x="34327" y="1"/>
                </a:lnTo>
              </a:path>
            </a:pathLst>
          </a:custGeom>
          <a:no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7"/>
          <p:cNvSpPr/>
          <p:nvPr/>
        </p:nvSpPr>
        <p:spPr>
          <a:xfrm flipH="1">
            <a:off x="8592451" y="10256"/>
            <a:ext cx="575057" cy="681471"/>
          </a:xfrm>
          <a:custGeom>
            <a:avLst/>
            <a:gdLst/>
            <a:ahLst/>
            <a:cxnLst/>
            <a:rect l="l" t="t" r="r" b="b"/>
            <a:pathLst>
              <a:path w="21932" h="25993" extrusionOk="0">
                <a:moveTo>
                  <a:pt x="1831" y="0"/>
                </a:moveTo>
                <a:cubicBezTo>
                  <a:pt x="1681" y="0"/>
                  <a:pt x="1532" y="30"/>
                  <a:pt x="1405" y="85"/>
                </a:cubicBezTo>
                <a:cubicBezTo>
                  <a:pt x="1012" y="263"/>
                  <a:pt x="762" y="656"/>
                  <a:pt x="762" y="1085"/>
                </a:cubicBezTo>
                <a:cubicBezTo>
                  <a:pt x="453" y="7264"/>
                  <a:pt x="226" y="13444"/>
                  <a:pt x="95" y="19623"/>
                </a:cubicBezTo>
                <a:cubicBezTo>
                  <a:pt x="60" y="21385"/>
                  <a:pt x="24" y="23135"/>
                  <a:pt x="0" y="24897"/>
                </a:cubicBezTo>
                <a:cubicBezTo>
                  <a:pt x="0" y="25481"/>
                  <a:pt x="464" y="25969"/>
                  <a:pt x="1060" y="25993"/>
                </a:cubicBezTo>
                <a:cubicBezTo>
                  <a:pt x="1512" y="25993"/>
                  <a:pt x="1953" y="25957"/>
                  <a:pt x="2405" y="25921"/>
                </a:cubicBezTo>
                <a:cubicBezTo>
                  <a:pt x="2584" y="25898"/>
                  <a:pt x="2762" y="25838"/>
                  <a:pt x="2917" y="25743"/>
                </a:cubicBezTo>
                <a:cubicBezTo>
                  <a:pt x="7477" y="25659"/>
                  <a:pt x="12037" y="25505"/>
                  <a:pt x="16597" y="25374"/>
                </a:cubicBezTo>
                <a:lnTo>
                  <a:pt x="20610" y="25267"/>
                </a:lnTo>
                <a:cubicBezTo>
                  <a:pt x="21562" y="25243"/>
                  <a:pt x="21931" y="24112"/>
                  <a:pt x="21348" y="23397"/>
                </a:cubicBezTo>
                <a:lnTo>
                  <a:pt x="6727" y="5431"/>
                </a:lnTo>
                <a:cubicBezTo>
                  <a:pt x="5334" y="3728"/>
                  <a:pt x="3941" y="2014"/>
                  <a:pt x="2560" y="311"/>
                </a:cubicBezTo>
                <a:cubicBezTo>
                  <a:pt x="2384" y="96"/>
                  <a:pt x="2104" y="0"/>
                  <a:pt x="18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7"/>
          <p:cNvSpPr/>
          <p:nvPr/>
        </p:nvSpPr>
        <p:spPr>
          <a:xfrm flipH="1">
            <a:off x="7759861" y="-185296"/>
            <a:ext cx="1417637" cy="830911"/>
          </a:xfrm>
          <a:custGeom>
            <a:avLst/>
            <a:gdLst/>
            <a:ahLst/>
            <a:cxnLst/>
            <a:rect l="l" t="t" r="r" b="b"/>
            <a:pathLst>
              <a:path w="54067" h="31693" extrusionOk="0">
                <a:moveTo>
                  <a:pt x="9961" y="1"/>
                </a:moveTo>
                <a:cubicBezTo>
                  <a:pt x="8514" y="1"/>
                  <a:pt x="7066" y="7"/>
                  <a:pt x="5620" y="19"/>
                </a:cubicBezTo>
                <a:cubicBezTo>
                  <a:pt x="4274" y="31"/>
                  <a:pt x="2941" y="102"/>
                  <a:pt x="1596" y="186"/>
                </a:cubicBezTo>
                <a:cubicBezTo>
                  <a:pt x="1262" y="210"/>
                  <a:pt x="953" y="412"/>
                  <a:pt x="810" y="722"/>
                </a:cubicBezTo>
                <a:cubicBezTo>
                  <a:pt x="655" y="769"/>
                  <a:pt x="512" y="864"/>
                  <a:pt x="405" y="984"/>
                </a:cubicBezTo>
                <a:cubicBezTo>
                  <a:pt x="0" y="1424"/>
                  <a:pt x="0" y="2091"/>
                  <a:pt x="405" y="2531"/>
                </a:cubicBezTo>
                <a:cubicBezTo>
                  <a:pt x="4108" y="6568"/>
                  <a:pt x="7787" y="10616"/>
                  <a:pt x="11382" y="14747"/>
                </a:cubicBezTo>
                <a:cubicBezTo>
                  <a:pt x="14978" y="18879"/>
                  <a:pt x="18491" y="23046"/>
                  <a:pt x="21908" y="27320"/>
                </a:cubicBezTo>
                <a:cubicBezTo>
                  <a:pt x="22765" y="28392"/>
                  <a:pt x="23610" y="29463"/>
                  <a:pt x="24467" y="30547"/>
                </a:cubicBezTo>
                <a:cubicBezTo>
                  <a:pt x="24908" y="31106"/>
                  <a:pt x="25444" y="31559"/>
                  <a:pt x="26158" y="31654"/>
                </a:cubicBezTo>
                <a:cubicBezTo>
                  <a:pt x="26348" y="31682"/>
                  <a:pt x="26540" y="31692"/>
                  <a:pt x="26734" y="31692"/>
                </a:cubicBezTo>
                <a:cubicBezTo>
                  <a:pt x="27209" y="31692"/>
                  <a:pt x="27690" y="31628"/>
                  <a:pt x="28146" y="31594"/>
                </a:cubicBezTo>
                <a:cubicBezTo>
                  <a:pt x="30885" y="31416"/>
                  <a:pt x="33623" y="31190"/>
                  <a:pt x="36338" y="30690"/>
                </a:cubicBezTo>
                <a:cubicBezTo>
                  <a:pt x="38755" y="30249"/>
                  <a:pt x="41267" y="29499"/>
                  <a:pt x="43029" y="27606"/>
                </a:cubicBezTo>
                <a:cubicBezTo>
                  <a:pt x="44744" y="25748"/>
                  <a:pt x="45613" y="22653"/>
                  <a:pt x="43613" y="20641"/>
                </a:cubicBezTo>
                <a:cubicBezTo>
                  <a:pt x="42720" y="19748"/>
                  <a:pt x="41529" y="19295"/>
                  <a:pt x="40327" y="19129"/>
                </a:cubicBezTo>
                <a:cubicBezTo>
                  <a:pt x="38969" y="18926"/>
                  <a:pt x="37588" y="18902"/>
                  <a:pt x="36219" y="18831"/>
                </a:cubicBezTo>
                <a:cubicBezTo>
                  <a:pt x="35564" y="18783"/>
                  <a:pt x="34921" y="18771"/>
                  <a:pt x="34278" y="18712"/>
                </a:cubicBezTo>
                <a:lnTo>
                  <a:pt x="34108" y="18694"/>
                </a:lnTo>
                <a:lnTo>
                  <a:pt x="34108" y="18694"/>
                </a:lnTo>
                <a:cubicBezTo>
                  <a:pt x="34114" y="18695"/>
                  <a:pt x="34116" y="18696"/>
                  <a:pt x="34114" y="18696"/>
                </a:cubicBezTo>
                <a:cubicBezTo>
                  <a:pt x="34110" y="18696"/>
                  <a:pt x="34094" y="18694"/>
                  <a:pt x="34060" y="18689"/>
                </a:cubicBezTo>
                <a:lnTo>
                  <a:pt x="34060" y="18689"/>
                </a:lnTo>
                <a:lnTo>
                  <a:pt x="34108" y="18694"/>
                </a:lnTo>
                <a:lnTo>
                  <a:pt x="34108" y="18694"/>
                </a:lnTo>
                <a:cubicBezTo>
                  <a:pt x="34097" y="18692"/>
                  <a:pt x="34073" y="18688"/>
                  <a:pt x="34055" y="18688"/>
                </a:cubicBezTo>
                <a:lnTo>
                  <a:pt x="34055" y="18688"/>
                </a:lnTo>
                <a:cubicBezTo>
                  <a:pt x="34056" y="18688"/>
                  <a:pt x="34058" y="18689"/>
                  <a:pt x="34060" y="18689"/>
                </a:cubicBezTo>
                <a:lnTo>
                  <a:pt x="34060" y="18689"/>
                </a:lnTo>
                <a:lnTo>
                  <a:pt x="34052" y="18688"/>
                </a:lnTo>
                <a:cubicBezTo>
                  <a:pt x="34053" y="18688"/>
                  <a:pt x="34054" y="18688"/>
                  <a:pt x="34055" y="18688"/>
                </a:cubicBezTo>
                <a:lnTo>
                  <a:pt x="34055" y="18688"/>
                </a:lnTo>
                <a:cubicBezTo>
                  <a:pt x="34036" y="18685"/>
                  <a:pt x="34011" y="18681"/>
                  <a:pt x="33981" y="18676"/>
                </a:cubicBezTo>
                <a:cubicBezTo>
                  <a:pt x="33850" y="18652"/>
                  <a:pt x="33719" y="18617"/>
                  <a:pt x="33588" y="18581"/>
                </a:cubicBezTo>
                <a:cubicBezTo>
                  <a:pt x="33338" y="18533"/>
                  <a:pt x="33099" y="18426"/>
                  <a:pt x="32885" y="18283"/>
                </a:cubicBezTo>
                <a:cubicBezTo>
                  <a:pt x="32873" y="18271"/>
                  <a:pt x="32838" y="18248"/>
                  <a:pt x="32826" y="18224"/>
                </a:cubicBezTo>
                <a:cubicBezTo>
                  <a:pt x="32802" y="18212"/>
                  <a:pt x="32778" y="18188"/>
                  <a:pt x="32754" y="18164"/>
                </a:cubicBezTo>
                <a:cubicBezTo>
                  <a:pt x="32707" y="18117"/>
                  <a:pt x="32659" y="18069"/>
                  <a:pt x="32611" y="18009"/>
                </a:cubicBezTo>
                <a:cubicBezTo>
                  <a:pt x="32611" y="18009"/>
                  <a:pt x="32611" y="18009"/>
                  <a:pt x="32599" y="17998"/>
                </a:cubicBezTo>
                <a:cubicBezTo>
                  <a:pt x="32552" y="17914"/>
                  <a:pt x="32504" y="17831"/>
                  <a:pt x="32457" y="17748"/>
                </a:cubicBezTo>
                <a:cubicBezTo>
                  <a:pt x="32457" y="17724"/>
                  <a:pt x="32445" y="17700"/>
                  <a:pt x="32445" y="17676"/>
                </a:cubicBezTo>
                <a:cubicBezTo>
                  <a:pt x="32433" y="17640"/>
                  <a:pt x="32433" y="17617"/>
                  <a:pt x="32421" y="17593"/>
                </a:cubicBezTo>
                <a:lnTo>
                  <a:pt x="32421" y="17497"/>
                </a:lnTo>
                <a:cubicBezTo>
                  <a:pt x="32421" y="17486"/>
                  <a:pt x="32421" y="17474"/>
                  <a:pt x="32421" y="17474"/>
                </a:cubicBezTo>
                <a:lnTo>
                  <a:pt x="32457" y="17355"/>
                </a:lnTo>
                <a:cubicBezTo>
                  <a:pt x="32468" y="17331"/>
                  <a:pt x="32480" y="17307"/>
                  <a:pt x="32492" y="17295"/>
                </a:cubicBezTo>
                <a:cubicBezTo>
                  <a:pt x="32516" y="17247"/>
                  <a:pt x="32540" y="17212"/>
                  <a:pt x="32564" y="17164"/>
                </a:cubicBezTo>
                <a:lnTo>
                  <a:pt x="32599" y="17128"/>
                </a:lnTo>
                <a:cubicBezTo>
                  <a:pt x="32659" y="17081"/>
                  <a:pt x="32730" y="17021"/>
                  <a:pt x="32790" y="16962"/>
                </a:cubicBezTo>
                <a:cubicBezTo>
                  <a:pt x="32861" y="16914"/>
                  <a:pt x="32944" y="16867"/>
                  <a:pt x="33026" y="16820"/>
                </a:cubicBezTo>
                <a:lnTo>
                  <a:pt x="33026" y="16820"/>
                </a:lnTo>
                <a:cubicBezTo>
                  <a:pt x="33031" y="16819"/>
                  <a:pt x="33244" y="16724"/>
                  <a:pt x="33278" y="16724"/>
                </a:cubicBezTo>
                <a:cubicBezTo>
                  <a:pt x="33507" y="16651"/>
                  <a:pt x="33746" y="16614"/>
                  <a:pt x="33985" y="16614"/>
                </a:cubicBezTo>
                <a:cubicBezTo>
                  <a:pt x="34019" y="16614"/>
                  <a:pt x="34053" y="16615"/>
                  <a:pt x="34088" y="16616"/>
                </a:cubicBezTo>
                <a:cubicBezTo>
                  <a:pt x="34145" y="16615"/>
                  <a:pt x="34203" y="16615"/>
                  <a:pt x="34260" y="16615"/>
                </a:cubicBezTo>
                <a:cubicBezTo>
                  <a:pt x="34848" y="16615"/>
                  <a:pt x="35443" y="16666"/>
                  <a:pt x="36028" y="16688"/>
                </a:cubicBezTo>
                <a:cubicBezTo>
                  <a:pt x="36745" y="16719"/>
                  <a:pt x="37465" y="16734"/>
                  <a:pt x="38186" y="16734"/>
                </a:cubicBezTo>
                <a:cubicBezTo>
                  <a:pt x="38831" y="16734"/>
                  <a:pt x="39478" y="16722"/>
                  <a:pt x="40124" y="16700"/>
                </a:cubicBezTo>
                <a:cubicBezTo>
                  <a:pt x="41481" y="16664"/>
                  <a:pt x="42839" y="16569"/>
                  <a:pt x="44196" y="16414"/>
                </a:cubicBezTo>
                <a:cubicBezTo>
                  <a:pt x="45482" y="16295"/>
                  <a:pt x="46756" y="16069"/>
                  <a:pt x="48006" y="15759"/>
                </a:cubicBezTo>
                <a:cubicBezTo>
                  <a:pt x="51209" y="14878"/>
                  <a:pt x="54066" y="11854"/>
                  <a:pt x="53924" y="8103"/>
                </a:cubicBezTo>
                <a:cubicBezTo>
                  <a:pt x="53757" y="4186"/>
                  <a:pt x="50435" y="995"/>
                  <a:pt x="46851" y="769"/>
                </a:cubicBezTo>
                <a:cubicBezTo>
                  <a:pt x="44148" y="614"/>
                  <a:pt x="41422" y="591"/>
                  <a:pt x="38719" y="507"/>
                </a:cubicBezTo>
                <a:cubicBezTo>
                  <a:pt x="33183" y="353"/>
                  <a:pt x="27658" y="222"/>
                  <a:pt x="22134" y="126"/>
                </a:cubicBezTo>
                <a:cubicBezTo>
                  <a:pt x="18080" y="47"/>
                  <a:pt x="14019" y="1"/>
                  <a:pt x="99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7"/>
          <p:cNvSpPr/>
          <p:nvPr/>
        </p:nvSpPr>
        <p:spPr>
          <a:xfrm flipH="1">
            <a:off x="8753639" y="583738"/>
            <a:ext cx="695213" cy="237623"/>
          </a:xfrm>
          <a:custGeom>
            <a:avLst/>
            <a:gdLst/>
            <a:ahLst/>
            <a:cxnLst/>
            <a:rect l="l" t="t" r="r" b="b"/>
            <a:pathLst>
              <a:path w="22051" h="7537" extrusionOk="0">
                <a:moveTo>
                  <a:pt x="7966" y="1"/>
                </a:moveTo>
                <a:cubicBezTo>
                  <a:pt x="7370" y="1"/>
                  <a:pt x="6775" y="2"/>
                  <a:pt x="6180" y="6"/>
                </a:cubicBezTo>
                <a:lnTo>
                  <a:pt x="3560" y="6"/>
                </a:lnTo>
                <a:cubicBezTo>
                  <a:pt x="3292" y="6"/>
                  <a:pt x="3021" y="2"/>
                  <a:pt x="2750" y="2"/>
                </a:cubicBezTo>
                <a:cubicBezTo>
                  <a:pt x="2073" y="2"/>
                  <a:pt x="1394" y="26"/>
                  <a:pt x="739" y="196"/>
                </a:cubicBezTo>
                <a:cubicBezTo>
                  <a:pt x="405" y="292"/>
                  <a:pt x="179" y="577"/>
                  <a:pt x="167" y="911"/>
                </a:cubicBezTo>
                <a:cubicBezTo>
                  <a:pt x="72" y="1078"/>
                  <a:pt x="24" y="1256"/>
                  <a:pt x="24" y="1447"/>
                </a:cubicBezTo>
                <a:cubicBezTo>
                  <a:pt x="0" y="2911"/>
                  <a:pt x="24" y="4376"/>
                  <a:pt x="96" y="5840"/>
                </a:cubicBezTo>
                <a:cubicBezTo>
                  <a:pt x="108" y="6400"/>
                  <a:pt x="548" y="6852"/>
                  <a:pt x="1096" y="6888"/>
                </a:cubicBezTo>
                <a:cubicBezTo>
                  <a:pt x="4251" y="7197"/>
                  <a:pt x="7418" y="7388"/>
                  <a:pt x="10597" y="7483"/>
                </a:cubicBezTo>
                <a:cubicBezTo>
                  <a:pt x="12157" y="7519"/>
                  <a:pt x="13716" y="7531"/>
                  <a:pt x="15276" y="7531"/>
                </a:cubicBezTo>
                <a:cubicBezTo>
                  <a:pt x="15644" y="7531"/>
                  <a:pt x="16016" y="7537"/>
                  <a:pt x="16389" y="7537"/>
                </a:cubicBezTo>
                <a:cubicBezTo>
                  <a:pt x="17322" y="7537"/>
                  <a:pt x="18261" y="7500"/>
                  <a:pt x="19146" y="7245"/>
                </a:cubicBezTo>
                <a:cubicBezTo>
                  <a:pt x="20324" y="6912"/>
                  <a:pt x="21456" y="6102"/>
                  <a:pt x="21741" y="4792"/>
                </a:cubicBezTo>
                <a:cubicBezTo>
                  <a:pt x="22051" y="3328"/>
                  <a:pt x="21325" y="1911"/>
                  <a:pt x="20217" y="1042"/>
                </a:cubicBezTo>
                <a:cubicBezTo>
                  <a:pt x="19086" y="161"/>
                  <a:pt x="17538" y="18"/>
                  <a:pt x="16169" y="6"/>
                </a:cubicBezTo>
                <a:lnTo>
                  <a:pt x="11538" y="6"/>
                </a:lnTo>
                <a:cubicBezTo>
                  <a:pt x="10347" y="6"/>
                  <a:pt x="9156" y="1"/>
                  <a:pt x="79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7"/>
          <p:cNvSpPr/>
          <p:nvPr/>
        </p:nvSpPr>
        <p:spPr>
          <a:xfrm flipH="1">
            <a:off x="8651996" y="2963778"/>
            <a:ext cx="568900" cy="2237532"/>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solidFill>
            <a:schemeClr val="accent2"/>
          </a:solidFill>
          <a:ln>
            <a:noFill/>
          </a:ln>
        </p:spPr>
      </p:sp>
      <p:sp>
        <p:nvSpPr>
          <p:cNvPr id="377" name="Google Shape;377;p27"/>
          <p:cNvSpPr/>
          <p:nvPr/>
        </p:nvSpPr>
        <p:spPr>
          <a:xfrm rot="5274916" flipH="1">
            <a:off x="7760452" y="4203895"/>
            <a:ext cx="584181" cy="1543293"/>
          </a:xfrm>
          <a:custGeom>
            <a:avLst/>
            <a:gdLst/>
            <a:ahLst/>
            <a:cxnLst/>
            <a:rect l="l" t="t" r="r" b="b"/>
            <a:pathLst>
              <a:path w="9942" h="15137" extrusionOk="0">
                <a:moveTo>
                  <a:pt x="3296" y="0"/>
                </a:moveTo>
                <a:cubicBezTo>
                  <a:pt x="2604" y="0"/>
                  <a:pt x="1905" y="108"/>
                  <a:pt x="1227" y="335"/>
                </a:cubicBezTo>
                <a:cubicBezTo>
                  <a:pt x="429" y="609"/>
                  <a:pt x="12" y="1228"/>
                  <a:pt x="0" y="2097"/>
                </a:cubicBezTo>
                <a:cubicBezTo>
                  <a:pt x="0" y="2823"/>
                  <a:pt x="24" y="3538"/>
                  <a:pt x="48" y="4252"/>
                </a:cubicBezTo>
                <a:cubicBezTo>
                  <a:pt x="131" y="7562"/>
                  <a:pt x="369" y="10872"/>
                  <a:pt x="750" y="14158"/>
                </a:cubicBezTo>
                <a:cubicBezTo>
                  <a:pt x="808" y="14653"/>
                  <a:pt x="1143" y="15136"/>
                  <a:pt x="1660" y="15136"/>
                </a:cubicBezTo>
                <a:cubicBezTo>
                  <a:pt x="1678" y="15136"/>
                  <a:pt x="1696" y="15136"/>
                  <a:pt x="1715" y="15134"/>
                </a:cubicBezTo>
                <a:cubicBezTo>
                  <a:pt x="1905" y="15123"/>
                  <a:pt x="2084" y="15051"/>
                  <a:pt x="2239" y="14944"/>
                </a:cubicBezTo>
                <a:cubicBezTo>
                  <a:pt x="2411" y="14976"/>
                  <a:pt x="2585" y="14990"/>
                  <a:pt x="2761" y="14990"/>
                </a:cubicBezTo>
                <a:cubicBezTo>
                  <a:pt x="3644" y="14990"/>
                  <a:pt x="4556" y="14623"/>
                  <a:pt x="5310" y="14206"/>
                </a:cubicBezTo>
                <a:cubicBezTo>
                  <a:pt x="6263" y="13658"/>
                  <a:pt x="7096" y="12932"/>
                  <a:pt x="7751" y="12051"/>
                </a:cubicBezTo>
                <a:cubicBezTo>
                  <a:pt x="9132" y="10253"/>
                  <a:pt x="9942" y="7955"/>
                  <a:pt x="9728" y="5621"/>
                </a:cubicBezTo>
                <a:cubicBezTo>
                  <a:pt x="9406" y="2200"/>
                  <a:pt x="6420" y="0"/>
                  <a:pt x="3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7"/>
          <p:cNvSpPr/>
          <p:nvPr/>
        </p:nvSpPr>
        <p:spPr>
          <a:xfrm flipH="1">
            <a:off x="8061256" y="4779562"/>
            <a:ext cx="1240250" cy="543600"/>
          </a:xfrm>
          <a:custGeom>
            <a:avLst/>
            <a:gdLst/>
            <a:ahLst/>
            <a:cxnLst/>
            <a:rect l="l" t="t" r="r" b="b"/>
            <a:pathLst>
              <a:path w="49610" h="21744" extrusionOk="0">
                <a:moveTo>
                  <a:pt x="2503" y="13734"/>
                </a:moveTo>
                <a:cubicBezTo>
                  <a:pt x="3960" y="10456"/>
                  <a:pt x="8070" y="3691"/>
                  <a:pt x="12493" y="1558"/>
                </a:cubicBezTo>
                <a:cubicBezTo>
                  <a:pt x="16916" y="-575"/>
                  <a:pt x="23420" y="-211"/>
                  <a:pt x="29040" y="934"/>
                </a:cubicBezTo>
                <a:cubicBezTo>
                  <a:pt x="34660" y="2079"/>
                  <a:pt x="42829" y="5201"/>
                  <a:pt x="46211" y="8427"/>
                </a:cubicBezTo>
                <a:cubicBezTo>
                  <a:pt x="49593" y="11653"/>
                  <a:pt x="50010" y="18209"/>
                  <a:pt x="49333" y="20290"/>
                </a:cubicBezTo>
                <a:cubicBezTo>
                  <a:pt x="48657" y="22371"/>
                  <a:pt x="49749" y="20759"/>
                  <a:pt x="42152" y="20915"/>
                </a:cubicBezTo>
                <a:cubicBezTo>
                  <a:pt x="34555" y="21071"/>
                  <a:pt x="10359" y="22424"/>
                  <a:pt x="3751" y="21227"/>
                </a:cubicBezTo>
                <a:cubicBezTo>
                  <a:pt x="-2857" y="20030"/>
                  <a:pt x="1046" y="17012"/>
                  <a:pt x="2503" y="13734"/>
                </a:cubicBezTo>
                <a:close/>
              </a:path>
            </a:pathLst>
          </a:custGeom>
          <a:noFill/>
          <a:ln w="19050" cap="flat" cmpd="sng">
            <a:solidFill>
              <a:schemeClr val="dk1"/>
            </a:solidFill>
            <a:prstDash val="solid"/>
            <a:round/>
            <a:headEnd type="none" w="med" len="med"/>
            <a:tailEnd type="none" w="med" len="med"/>
          </a:ln>
        </p:spPr>
      </p:sp>
      <p:sp>
        <p:nvSpPr>
          <p:cNvPr id="379" name="Google Shape;379;p27"/>
          <p:cNvSpPr/>
          <p:nvPr/>
        </p:nvSpPr>
        <p:spPr>
          <a:xfrm rot="5400000" flipH="1">
            <a:off x="1369698" y="-1267770"/>
            <a:ext cx="568900" cy="2818851"/>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solidFill>
            <a:schemeClr val="accent1"/>
          </a:solidFill>
          <a:ln>
            <a:noFill/>
          </a:ln>
        </p:spPr>
      </p:sp>
      <p:sp>
        <p:nvSpPr>
          <p:cNvPr id="380" name="Google Shape;380;p27"/>
          <p:cNvSpPr/>
          <p:nvPr/>
        </p:nvSpPr>
        <p:spPr>
          <a:xfrm flipH="1">
            <a:off x="-15314" y="-68742"/>
            <a:ext cx="1066317" cy="1424962"/>
          </a:xfrm>
          <a:custGeom>
            <a:avLst/>
            <a:gdLst/>
            <a:ahLst/>
            <a:cxnLst/>
            <a:rect l="l" t="t" r="r" b="b"/>
            <a:pathLst>
              <a:path w="35470" h="47400" extrusionOk="0">
                <a:moveTo>
                  <a:pt x="667" y="1"/>
                </a:moveTo>
                <a:cubicBezTo>
                  <a:pt x="0" y="6311"/>
                  <a:pt x="2727" y="12371"/>
                  <a:pt x="9252" y="16908"/>
                </a:cubicBezTo>
                <a:cubicBezTo>
                  <a:pt x="17765" y="22837"/>
                  <a:pt x="15526" y="25278"/>
                  <a:pt x="22075" y="37243"/>
                </a:cubicBezTo>
                <a:cubicBezTo>
                  <a:pt x="25265" y="43066"/>
                  <a:pt x="30707" y="45959"/>
                  <a:pt x="35469" y="47399"/>
                </a:cubicBezTo>
                <a:lnTo>
                  <a:pt x="3546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7"/>
          <p:cNvSpPr/>
          <p:nvPr/>
        </p:nvSpPr>
        <p:spPr>
          <a:xfrm rot="5400000" flipH="1">
            <a:off x="1048462" y="-1308125"/>
            <a:ext cx="568900" cy="3185126"/>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noFill/>
          <a:ln w="19050" cap="flat" cmpd="sng">
            <a:solidFill>
              <a:schemeClr val="dk1"/>
            </a:solidFill>
            <a:prstDash val="solid"/>
            <a:round/>
            <a:headEnd type="none" w="med" len="med"/>
            <a:tailEnd type="none" w="med" len="med"/>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3">
  <p:cSld name="CUSTOM_9_1_1_1_1_1">
    <p:bg>
      <p:bgPr>
        <a:solidFill>
          <a:schemeClr val="lt1"/>
        </a:solidFill>
        <a:effectLst/>
      </p:bgPr>
    </p:bg>
    <p:spTree>
      <p:nvGrpSpPr>
        <p:cNvPr id="1" name="Shape 382"/>
        <p:cNvGrpSpPr/>
        <p:nvPr/>
      </p:nvGrpSpPr>
      <p:grpSpPr>
        <a:xfrm>
          <a:off x="0" y="0"/>
          <a:ext cx="0" cy="0"/>
          <a:chOff x="0" y="0"/>
          <a:chExt cx="0" cy="0"/>
        </a:xfrm>
      </p:grpSpPr>
      <p:sp>
        <p:nvSpPr>
          <p:cNvPr id="383" name="Google Shape;383;p28"/>
          <p:cNvSpPr txBox="1">
            <a:spLocks noGrp="1"/>
          </p:cNvSpPr>
          <p:nvPr>
            <p:ph type="subTitle" idx="1"/>
          </p:nvPr>
        </p:nvSpPr>
        <p:spPr>
          <a:xfrm>
            <a:off x="4057175" y="3238900"/>
            <a:ext cx="3957300" cy="1002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600"/>
              <a:buNone/>
              <a:defRPr sz="1600"/>
            </a:lvl1pPr>
            <a:lvl2pPr lvl="1" rtl="0">
              <a:spcBef>
                <a:spcPts val="0"/>
              </a:spcBef>
              <a:spcAft>
                <a:spcPts val="0"/>
              </a:spcAft>
              <a:buClr>
                <a:schemeClr val="dk1"/>
              </a:buClr>
              <a:buSzPts val="1600"/>
              <a:buNone/>
              <a:defRPr sz="1600">
                <a:solidFill>
                  <a:schemeClr val="dk1"/>
                </a:solidFill>
              </a:defRPr>
            </a:lvl2pPr>
            <a:lvl3pPr lvl="2" rtl="0">
              <a:spcBef>
                <a:spcPts val="0"/>
              </a:spcBef>
              <a:spcAft>
                <a:spcPts val="0"/>
              </a:spcAft>
              <a:buClr>
                <a:schemeClr val="dk1"/>
              </a:buClr>
              <a:buSzPts val="1600"/>
              <a:buNone/>
              <a:defRPr sz="1600">
                <a:solidFill>
                  <a:schemeClr val="dk1"/>
                </a:solidFill>
              </a:defRPr>
            </a:lvl3pPr>
            <a:lvl4pPr lvl="3" rtl="0">
              <a:spcBef>
                <a:spcPts val="0"/>
              </a:spcBef>
              <a:spcAft>
                <a:spcPts val="0"/>
              </a:spcAft>
              <a:buClr>
                <a:schemeClr val="dk1"/>
              </a:buClr>
              <a:buSzPts val="1600"/>
              <a:buNone/>
              <a:defRPr sz="1600">
                <a:solidFill>
                  <a:schemeClr val="dk1"/>
                </a:solidFill>
              </a:defRPr>
            </a:lvl4pPr>
            <a:lvl5pPr lvl="4" rtl="0">
              <a:spcBef>
                <a:spcPts val="0"/>
              </a:spcBef>
              <a:spcAft>
                <a:spcPts val="0"/>
              </a:spcAft>
              <a:buClr>
                <a:schemeClr val="dk1"/>
              </a:buClr>
              <a:buSzPts val="1600"/>
              <a:buNone/>
              <a:defRPr sz="1600">
                <a:solidFill>
                  <a:schemeClr val="dk1"/>
                </a:solidFill>
              </a:defRPr>
            </a:lvl5pPr>
            <a:lvl6pPr lvl="5" rtl="0">
              <a:spcBef>
                <a:spcPts val="0"/>
              </a:spcBef>
              <a:spcAft>
                <a:spcPts val="0"/>
              </a:spcAft>
              <a:buClr>
                <a:schemeClr val="dk1"/>
              </a:buClr>
              <a:buSzPts val="1600"/>
              <a:buNone/>
              <a:defRPr sz="1600">
                <a:solidFill>
                  <a:schemeClr val="dk1"/>
                </a:solidFill>
              </a:defRPr>
            </a:lvl6pPr>
            <a:lvl7pPr lvl="6" rtl="0">
              <a:spcBef>
                <a:spcPts val="0"/>
              </a:spcBef>
              <a:spcAft>
                <a:spcPts val="0"/>
              </a:spcAft>
              <a:buClr>
                <a:schemeClr val="dk1"/>
              </a:buClr>
              <a:buSzPts val="1600"/>
              <a:buNone/>
              <a:defRPr sz="1600">
                <a:solidFill>
                  <a:schemeClr val="dk1"/>
                </a:solidFill>
              </a:defRPr>
            </a:lvl7pPr>
            <a:lvl8pPr lvl="7" rtl="0">
              <a:spcBef>
                <a:spcPts val="0"/>
              </a:spcBef>
              <a:spcAft>
                <a:spcPts val="0"/>
              </a:spcAft>
              <a:buClr>
                <a:schemeClr val="dk1"/>
              </a:buClr>
              <a:buSzPts val="1600"/>
              <a:buNone/>
              <a:defRPr sz="1600">
                <a:solidFill>
                  <a:schemeClr val="dk1"/>
                </a:solidFill>
              </a:defRPr>
            </a:lvl8pPr>
            <a:lvl9pPr lvl="8" rtl="0">
              <a:spcBef>
                <a:spcPts val="0"/>
              </a:spcBef>
              <a:spcAft>
                <a:spcPts val="0"/>
              </a:spcAft>
              <a:buClr>
                <a:schemeClr val="dk1"/>
              </a:buClr>
              <a:buSzPts val="1600"/>
              <a:buNone/>
              <a:defRPr sz="1600">
                <a:solidFill>
                  <a:schemeClr val="dk1"/>
                </a:solidFill>
              </a:defRPr>
            </a:lvl9pPr>
          </a:lstStyle>
          <a:p>
            <a:endParaRPr/>
          </a:p>
        </p:txBody>
      </p:sp>
      <p:sp>
        <p:nvSpPr>
          <p:cNvPr id="384" name="Google Shape;384;p28"/>
          <p:cNvSpPr txBox="1">
            <a:spLocks noGrp="1"/>
          </p:cNvSpPr>
          <p:nvPr>
            <p:ph type="title"/>
          </p:nvPr>
        </p:nvSpPr>
        <p:spPr>
          <a:xfrm>
            <a:off x="4057175" y="1153800"/>
            <a:ext cx="4606800" cy="1998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8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5" name="Google Shape;385;p28"/>
          <p:cNvSpPr/>
          <p:nvPr/>
        </p:nvSpPr>
        <p:spPr>
          <a:xfrm rot="10800000">
            <a:off x="-21429" y="-32776"/>
            <a:ext cx="679766" cy="1330703"/>
          </a:xfrm>
          <a:custGeom>
            <a:avLst/>
            <a:gdLst/>
            <a:ahLst/>
            <a:cxnLst/>
            <a:rect l="l" t="t" r="r" b="b"/>
            <a:pathLst>
              <a:path w="15232" h="29818" extrusionOk="0">
                <a:moveTo>
                  <a:pt x="10732" y="1"/>
                </a:moveTo>
                <a:cubicBezTo>
                  <a:pt x="9252" y="1"/>
                  <a:pt x="7776" y="202"/>
                  <a:pt x="6349" y="610"/>
                </a:cubicBezTo>
                <a:cubicBezTo>
                  <a:pt x="5468" y="860"/>
                  <a:pt x="4563" y="1181"/>
                  <a:pt x="3813" y="1753"/>
                </a:cubicBezTo>
                <a:cubicBezTo>
                  <a:pt x="3027" y="2336"/>
                  <a:pt x="2456" y="3170"/>
                  <a:pt x="2182" y="4122"/>
                </a:cubicBezTo>
                <a:cubicBezTo>
                  <a:pt x="1646" y="5968"/>
                  <a:pt x="2265" y="7932"/>
                  <a:pt x="3504" y="9313"/>
                </a:cubicBezTo>
                <a:cubicBezTo>
                  <a:pt x="4694" y="10647"/>
                  <a:pt x="6314" y="11183"/>
                  <a:pt x="7861" y="11861"/>
                </a:cubicBezTo>
                <a:lnTo>
                  <a:pt x="8040" y="11933"/>
                </a:lnTo>
                <a:lnTo>
                  <a:pt x="8290" y="12052"/>
                </a:lnTo>
                <a:cubicBezTo>
                  <a:pt x="8469" y="12135"/>
                  <a:pt x="8647" y="12230"/>
                  <a:pt x="8814" y="12326"/>
                </a:cubicBezTo>
                <a:cubicBezTo>
                  <a:pt x="8981" y="12421"/>
                  <a:pt x="9147" y="12528"/>
                  <a:pt x="9314" y="12647"/>
                </a:cubicBezTo>
                <a:cubicBezTo>
                  <a:pt x="9362" y="12683"/>
                  <a:pt x="9421" y="12719"/>
                  <a:pt x="9469" y="12754"/>
                </a:cubicBezTo>
                <a:cubicBezTo>
                  <a:pt x="9468" y="12754"/>
                  <a:pt x="9467" y="12754"/>
                  <a:pt x="9467" y="12754"/>
                </a:cubicBezTo>
                <a:lnTo>
                  <a:pt x="9467" y="12754"/>
                </a:lnTo>
                <a:cubicBezTo>
                  <a:pt x="9457" y="12754"/>
                  <a:pt x="9613" y="12898"/>
                  <a:pt x="9647" y="12921"/>
                </a:cubicBezTo>
                <a:cubicBezTo>
                  <a:pt x="9790" y="13052"/>
                  <a:pt x="9909" y="13195"/>
                  <a:pt x="10028" y="13338"/>
                </a:cubicBezTo>
                <a:lnTo>
                  <a:pt x="10112" y="13445"/>
                </a:lnTo>
                <a:cubicBezTo>
                  <a:pt x="10159" y="13540"/>
                  <a:pt x="10219" y="13635"/>
                  <a:pt x="10266" y="13731"/>
                </a:cubicBezTo>
                <a:cubicBezTo>
                  <a:pt x="10290" y="13778"/>
                  <a:pt x="10314" y="13826"/>
                  <a:pt x="10338" y="13885"/>
                </a:cubicBezTo>
                <a:lnTo>
                  <a:pt x="10350" y="13909"/>
                </a:lnTo>
                <a:lnTo>
                  <a:pt x="10385" y="14004"/>
                </a:lnTo>
                <a:cubicBezTo>
                  <a:pt x="10397" y="14040"/>
                  <a:pt x="10409" y="14088"/>
                  <a:pt x="10433" y="14123"/>
                </a:cubicBezTo>
                <a:cubicBezTo>
                  <a:pt x="10481" y="14314"/>
                  <a:pt x="10528" y="14504"/>
                  <a:pt x="10564" y="14707"/>
                </a:cubicBezTo>
                <a:cubicBezTo>
                  <a:pt x="10564" y="14731"/>
                  <a:pt x="10576" y="14814"/>
                  <a:pt x="10576" y="14862"/>
                </a:cubicBezTo>
                <a:cubicBezTo>
                  <a:pt x="10576" y="14969"/>
                  <a:pt x="10588" y="15076"/>
                  <a:pt x="10588" y="15183"/>
                </a:cubicBezTo>
                <a:cubicBezTo>
                  <a:pt x="10588" y="15302"/>
                  <a:pt x="10588" y="15386"/>
                  <a:pt x="10576" y="15481"/>
                </a:cubicBezTo>
                <a:lnTo>
                  <a:pt x="10576" y="15540"/>
                </a:lnTo>
                <a:cubicBezTo>
                  <a:pt x="10576" y="15564"/>
                  <a:pt x="10576" y="15600"/>
                  <a:pt x="10552" y="15647"/>
                </a:cubicBezTo>
                <a:cubicBezTo>
                  <a:pt x="10516" y="15826"/>
                  <a:pt x="10469" y="16017"/>
                  <a:pt x="10409" y="16195"/>
                </a:cubicBezTo>
                <a:cubicBezTo>
                  <a:pt x="10397" y="16243"/>
                  <a:pt x="10385" y="16278"/>
                  <a:pt x="10374" y="16314"/>
                </a:cubicBezTo>
                <a:cubicBezTo>
                  <a:pt x="10374" y="16314"/>
                  <a:pt x="10374" y="16326"/>
                  <a:pt x="10374" y="16326"/>
                </a:cubicBezTo>
                <a:cubicBezTo>
                  <a:pt x="10326" y="16421"/>
                  <a:pt x="10278" y="16529"/>
                  <a:pt x="10219" y="16624"/>
                </a:cubicBezTo>
                <a:cubicBezTo>
                  <a:pt x="10159" y="16731"/>
                  <a:pt x="10124" y="16790"/>
                  <a:pt x="10076" y="16862"/>
                </a:cubicBezTo>
                <a:lnTo>
                  <a:pt x="10016" y="16945"/>
                </a:lnTo>
                <a:lnTo>
                  <a:pt x="9993" y="16981"/>
                </a:lnTo>
                <a:cubicBezTo>
                  <a:pt x="9850" y="17136"/>
                  <a:pt x="9695" y="17291"/>
                  <a:pt x="9540" y="17445"/>
                </a:cubicBezTo>
                <a:lnTo>
                  <a:pt x="9457" y="17517"/>
                </a:lnTo>
                <a:lnTo>
                  <a:pt x="9445" y="17529"/>
                </a:lnTo>
                <a:cubicBezTo>
                  <a:pt x="9362" y="17576"/>
                  <a:pt x="9290" y="17636"/>
                  <a:pt x="9219" y="17683"/>
                </a:cubicBezTo>
                <a:cubicBezTo>
                  <a:pt x="9052" y="17791"/>
                  <a:pt x="8873" y="17898"/>
                  <a:pt x="8707" y="17993"/>
                </a:cubicBezTo>
                <a:cubicBezTo>
                  <a:pt x="8623" y="18029"/>
                  <a:pt x="8540" y="18076"/>
                  <a:pt x="8457" y="18112"/>
                </a:cubicBezTo>
                <a:lnTo>
                  <a:pt x="8338" y="18172"/>
                </a:lnTo>
                <a:cubicBezTo>
                  <a:pt x="8147" y="18255"/>
                  <a:pt x="7957" y="18314"/>
                  <a:pt x="7766" y="18386"/>
                </a:cubicBezTo>
                <a:cubicBezTo>
                  <a:pt x="7373" y="18529"/>
                  <a:pt x="6980" y="18648"/>
                  <a:pt x="6575" y="18767"/>
                </a:cubicBezTo>
                <a:cubicBezTo>
                  <a:pt x="5790" y="18981"/>
                  <a:pt x="5016" y="19243"/>
                  <a:pt x="4266" y="19576"/>
                </a:cubicBezTo>
                <a:cubicBezTo>
                  <a:pt x="2837" y="20219"/>
                  <a:pt x="1349" y="21398"/>
                  <a:pt x="1027" y="23089"/>
                </a:cubicBezTo>
                <a:cubicBezTo>
                  <a:pt x="1" y="28479"/>
                  <a:pt x="6863" y="29817"/>
                  <a:pt x="11418" y="29817"/>
                </a:cubicBezTo>
                <a:cubicBezTo>
                  <a:pt x="12306" y="29817"/>
                  <a:pt x="13106" y="29766"/>
                  <a:pt x="13743" y="29685"/>
                </a:cubicBezTo>
                <a:cubicBezTo>
                  <a:pt x="14219" y="29661"/>
                  <a:pt x="14600" y="29268"/>
                  <a:pt x="14612" y="28780"/>
                </a:cubicBezTo>
                <a:cubicBezTo>
                  <a:pt x="15231" y="21505"/>
                  <a:pt x="15112" y="14171"/>
                  <a:pt x="14255" y="6920"/>
                </a:cubicBezTo>
                <a:cubicBezTo>
                  <a:pt x="14005" y="4860"/>
                  <a:pt x="13707" y="2801"/>
                  <a:pt x="13350" y="753"/>
                </a:cubicBezTo>
                <a:cubicBezTo>
                  <a:pt x="13267" y="336"/>
                  <a:pt x="12874" y="134"/>
                  <a:pt x="12517" y="98"/>
                </a:cubicBezTo>
                <a:cubicBezTo>
                  <a:pt x="11923" y="33"/>
                  <a:pt x="11327" y="1"/>
                  <a:pt x="107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8"/>
          <p:cNvSpPr/>
          <p:nvPr/>
        </p:nvSpPr>
        <p:spPr>
          <a:xfrm>
            <a:off x="7756458" y="-32767"/>
            <a:ext cx="1036771" cy="710710"/>
          </a:xfrm>
          <a:custGeom>
            <a:avLst/>
            <a:gdLst/>
            <a:ahLst/>
            <a:cxnLst/>
            <a:rect l="l" t="t" r="r" b="b"/>
            <a:pathLst>
              <a:path w="27323" h="18730" extrusionOk="0">
                <a:moveTo>
                  <a:pt x="1697" y="1"/>
                </a:moveTo>
                <a:cubicBezTo>
                  <a:pt x="600" y="1"/>
                  <a:pt x="0" y="1268"/>
                  <a:pt x="486" y="2239"/>
                </a:cubicBezTo>
                <a:cubicBezTo>
                  <a:pt x="1891" y="4954"/>
                  <a:pt x="3344" y="7645"/>
                  <a:pt x="4856" y="10288"/>
                </a:cubicBezTo>
                <a:cubicBezTo>
                  <a:pt x="6368" y="12943"/>
                  <a:pt x="7904" y="15610"/>
                  <a:pt x="9654" y="18087"/>
                </a:cubicBezTo>
                <a:cubicBezTo>
                  <a:pt x="9933" y="18472"/>
                  <a:pt x="10370" y="18730"/>
                  <a:pt x="10809" y="18730"/>
                </a:cubicBezTo>
                <a:cubicBezTo>
                  <a:pt x="11101" y="18730"/>
                  <a:pt x="11395" y="18615"/>
                  <a:pt x="11642" y="18349"/>
                </a:cubicBezTo>
                <a:cubicBezTo>
                  <a:pt x="14179" y="15539"/>
                  <a:pt x="16976" y="12967"/>
                  <a:pt x="19643" y="10276"/>
                </a:cubicBezTo>
                <a:cubicBezTo>
                  <a:pt x="20953" y="8955"/>
                  <a:pt x="22275" y="7645"/>
                  <a:pt x="23561" y="6299"/>
                </a:cubicBezTo>
                <a:cubicBezTo>
                  <a:pt x="24239" y="5609"/>
                  <a:pt x="24894" y="4906"/>
                  <a:pt x="25525" y="4180"/>
                </a:cubicBezTo>
                <a:cubicBezTo>
                  <a:pt x="25823" y="3835"/>
                  <a:pt x="26120" y="3478"/>
                  <a:pt x="26406" y="3120"/>
                </a:cubicBezTo>
                <a:cubicBezTo>
                  <a:pt x="26847" y="2870"/>
                  <a:pt x="27121" y="2406"/>
                  <a:pt x="27133" y="1906"/>
                </a:cubicBezTo>
                <a:cubicBezTo>
                  <a:pt x="27144" y="1882"/>
                  <a:pt x="27168" y="1847"/>
                  <a:pt x="27180" y="1823"/>
                </a:cubicBezTo>
                <a:cubicBezTo>
                  <a:pt x="27323" y="1573"/>
                  <a:pt x="27204" y="1251"/>
                  <a:pt x="26942" y="1144"/>
                </a:cubicBezTo>
                <a:cubicBezTo>
                  <a:pt x="26704" y="692"/>
                  <a:pt x="26251" y="406"/>
                  <a:pt x="25739" y="394"/>
                </a:cubicBezTo>
                <a:cubicBezTo>
                  <a:pt x="19513" y="299"/>
                  <a:pt x="13286" y="203"/>
                  <a:pt x="7059" y="96"/>
                </a:cubicBezTo>
                <a:lnTo>
                  <a:pt x="1713" y="1"/>
                </a:lnTo>
                <a:cubicBezTo>
                  <a:pt x="1708" y="1"/>
                  <a:pt x="1702" y="1"/>
                  <a:pt x="16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8"/>
          <p:cNvSpPr/>
          <p:nvPr/>
        </p:nvSpPr>
        <p:spPr>
          <a:xfrm>
            <a:off x="196635" y="4639102"/>
            <a:ext cx="557413" cy="582422"/>
          </a:xfrm>
          <a:custGeom>
            <a:avLst/>
            <a:gdLst/>
            <a:ahLst/>
            <a:cxnLst/>
            <a:rect l="l" t="t" r="r" b="b"/>
            <a:pathLst>
              <a:path w="16694" h="17443" extrusionOk="0">
                <a:moveTo>
                  <a:pt x="8347" y="0"/>
                </a:moveTo>
                <a:cubicBezTo>
                  <a:pt x="3739" y="0"/>
                  <a:pt x="1" y="3905"/>
                  <a:pt x="1" y="8728"/>
                </a:cubicBezTo>
                <a:cubicBezTo>
                  <a:pt x="1" y="13538"/>
                  <a:pt x="3739" y="17443"/>
                  <a:pt x="8347" y="17443"/>
                </a:cubicBezTo>
                <a:cubicBezTo>
                  <a:pt x="12955" y="17443"/>
                  <a:pt x="16693" y="13538"/>
                  <a:pt x="16693" y="8728"/>
                </a:cubicBezTo>
                <a:cubicBezTo>
                  <a:pt x="16693" y="3905"/>
                  <a:pt x="12955" y="0"/>
                  <a:pt x="8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8"/>
          <p:cNvSpPr/>
          <p:nvPr/>
        </p:nvSpPr>
        <p:spPr>
          <a:xfrm rot="1197513">
            <a:off x="-296681" y="4970233"/>
            <a:ext cx="1284296" cy="67783"/>
          </a:xfrm>
          <a:custGeom>
            <a:avLst/>
            <a:gdLst/>
            <a:ahLst/>
            <a:cxnLst/>
            <a:rect l="l" t="t" r="r" b="b"/>
            <a:pathLst>
              <a:path w="38463" h="2030" extrusionOk="0">
                <a:moveTo>
                  <a:pt x="32119" y="0"/>
                </a:moveTo>
                <a:cubicBezTo>
                  <a:pt x="30871" y="0"/>
                  <a:pt x="29614" y="235"/>
                  <a:pt x="28382" y="382"/>
                </a:cubicBezTo>
                <a:cubicBezTo>
                  <a:pt x="27374" y="503"/>
                  <a:pt x="26361" y="547"/>
                  <a:pt x="25345" y="547"/>
                </a:cubicBezTo>
                <a:cubicBezTo>
                  <a:pt x="22976" y="547"/>
                  <a:pt x="20592" y="312"/>
                  <a:pt x="18226" y="287"/>
                </a:cubicBezTo>
                <a:cubicBezTo>
                  <a:pt x="17937" y="282"/>
                  <a:pt x="17649" y="281"/>
                  <a:pt x="17359" y="281"/>
                </a:cubicBezTo>
                <a:cubicBezTo>
                  <a:pt x="14317" y="281"/>
                  <a:pt x="11234" y="500"/>
                  <a:pt x="8201" y="739"/>
                </a:cubicBezTo>
                <a:cubicBezTo>
                  <a:pt x="6930" y="848"/>
                  <a:pt x="5667" y="1065"/>
                  <a:pt x="4392" y="1065"/>
                </a:cubicBezTo>
                <a:cubicBezTo>
                  <a:pt x="4138" y="1065"/>
                  <a:pt x="3884" y="1056"/>
                  <a:pt x="3629" y="1037"/>
                </a:cubicBezTo>
                <a:cubicBezTo>
                  <a:pt x="3217" y="1009"/>
                  <a:pt x="2805" y="978"/>
                  <a:pt x="2397" y="978"/>
                </a:cubicBezTo>
                <a:cubicBezTo>
                  <a:pt x="1744" y="978"/>
                  <a:pt x="1101" y="1058"/>
                  <a:pt x="485" y="1358"/>
                </a:cubicBezTo>
                <a:cubicBezTo>
                  <a:pt x="0" y="1591"/>
                  <a:pt x="61" y="2029"/>
                  <a:pt x="428" y="2029"/>
                </a:cubicBezTo>
                <a:cubicBezTo>
                  <a:pt x="511" y="2029"/>
                  <a:pt x="611" y="2006"/>
                  <a:pt x="723" y="1953"/>
                </a:cubicBezTo>
                <a:cubicBezTo>
                  <a:pt x="1154" y="1745"/>
                  <a:pt x="1626" y="1683"/>
                  <a:pt x="2112" y="1683"/>
                </a:cubicBezTo>
                <a:cubicBezTo>
                  <a:pt x="2842" y="1683"/>
                  <a:pt x="3603" y="1823"/>
                  <a:pt x="4304" y="1823"/>
                </a:cubicBezTo>
                <a:cubicBezTo>
                  <a:pt x="4337" y="1823"/>
                  <a:pt x="4370" y="1823"/>
                  <a:pt x="4402" y="1823"/>
                </a:cubicBezTo>
                <a:cubicBezTo>
                  <a:pt x="5986" y="1787"/>
                  <a:pt x="7570" y="1501"/>
                  <a:pt x="9141" y="1394"/>
                </a:cubicBezTo>
                <a:cubicBezTo>
                  <a:pt x="11836" y="1209"/>
                  <a:pt x="14556" y="1032"/>
                  <a:pt x="17266" y="1032"/>
                </a:cubicBezTo>
                <a:cubicBezTo>
                  <a:pt x="17872" y="1032"/>
                  <a:pt x="18478" y="1041"/>
                  <a:pt x="19083" y="1061"/>
                </a:cubicBezTo>
                <a:cubicBezTo>
                  <a:pt x="21072" y="1121"/>
                  <a:pt x="23075" y="1264"/>
                  <a:pt x="25075" y="1264"/>
                </a:cubicBezTo>
                <a:cubicBezTo>
                  <a:pt x="26211" y="1264"/>
                  <a:pt x="27346" y="1218"/>
                  <a:pt x="28477" y="1084"/>
                </a:cubicBezTo>
                <a:cubicBezTo>
                  <a:pt x="29641" y="946"/>
                  <a:pt x="30750" y="796"/>
                  <a:pt x="31888" y="796"/>
                </a:cubicBezTo>
                <a:cubicBezTo>
                  <a:pt x="32321" y="796"/>
                  <a:pt x="32758" y="818"/>
                  <a:pt x="33204" y="870"/>
                </a:cubicBezTo>
                <a:cubicBezTo>
                  <a:pt x="33958" y="958"/>
                  <a:pt x="34715" y="1003"/>
                  <a:pt x="35472" y="1003"/>
                </a:cubicBezTo>
                <a:cubicBezTo>
                  <a:pt x="36150" y="1003"/>
                  <a:pt x="36827" y="967"/>
                  <a:pt x="37502" y="894"/>
                </a:cubicBezTo>
                <a:cubicBezTo>
                  <a:pt x="37923" y="848"/>
                  <a:pt x="38463" y="151"/>
                  <a:pt x="37888" y="151"/>
                </a:cubicBezTo>
                <a:cubicBezTo>
                  <a:pt x="37861" y="151"/>
                  <a:pt x="37831" y="152"/>
                  <a:pt x="37799" y="156"/>
                </a:cubicBezTo>
                <a:lnTo>
                  <a:pt x="37811" y="144"/>
                </a:lnTo>
                <a:lnTo>
                  <a:pt x="37811" y="144"/>
                </a:lnTo>
                <a:cubicBezTo>
                  <a:pt x="37229" y="207"/>
                  <a:pt x="36655" y="233"/>
                  <a:pt x="36084" y="233"/>
                </a:cubicBezTo>
                <a:cubicBezTo>
                  <a:pt x="35034" y="233"/>
                  <a:pt x="33994" y="145"/>
                  <a:pt x="32930" y="37"/>
                </a:cubicBezTo>
                <a:cubicBezTo>
                  <a:pt x="32660" y="11"/>
                  <a:pt x="32389" y="0"/>
                  <a:pt x="32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8"/>
          <p:cNvSpPr/>
          <p:nvPr/>
        </p:nvSpPr>
        <p:spPr>
          <a:xfrm rot="1197513">
            <a:off x="-281682" y="4857246"/>
            <a:ext cx="1341294" cy="54226"/>
          </a:xfrm>
          <a:custGeom>
            <a:avLst/>
            <a:gdLst/>
            <a:ahLst/>
            <a:cxnLst/>
            <a:rect l="l" t="t" r="r" b="b"/>
            <a:pathLst>
              <a:path w="40170" h="1624" extrusionOk="0">
                <a:moveTo>
                  <a:pt x="38339" y="0"/>
                </a:moveTo>
                <a:cubicBezTo>
                  <a:pt x="32325" y="0"/>
                  <a:pt x="26321" y="701"/>
                  <a:pt x="20306" y="937"/>
                </a:cubicBezTo>
                <a:cubicBezTo>
                  <a:pt x="18984" y="991"/>
                  <a:pt x="17661" y="1013"/>
                  <a:pt x="16339" y="1013"/>
                </a:cubicBezTo>
                <a:cubicBezTo>
                  <a:pt x="11204" y="1013"/>
                  <a:pt x="6065" y="672"/>
                  <a:pt x="934" y="473"/>
                </a:cubicBezTo>
                <a:cubicBezTo>
                  <a:pt x="929" y="473"/>
                  <a:pt x="924" y="473"/>
                  <a:pt x="918" y="473"/>
                </a:cubicBezTo>
                <a:cubicBezTo>
                  <a:pt x="390" y="473"/>
                  <a:pt x="0" y="1068"/>
                  <a:pt x="720" y="1092"/>
                </a:cubicBezTo>
                <a:cubicBezTo>
                  <a:pt x="5897" y="1292"/>
                  <a:pt x="11082" y="1623"/>
                  <a:pt x="16269" y="1623"/>
                </a:cubicBezTo>
                <a:cubicBezTo>
                  <a:pt x="17547" y="1623"/>
                  <a:pt x="18825" y="1603"/>
                  <a:pt x="20103" y="1556"/>
                </a:cubicBezTo>
                <a:cubicBezTo>
                  <a:pt x="26128" y="1343"/>
                  <a:pt x="32132" y="620"/>
                  <a:pt x="38165" y="620"/>
                </a:cubicBezTo>
                <a:cubicBezTo>
                  <a:pt x="38522" y="620"/>
                  <a:pt x="38879" y="622"/>
                  <a:pt x="39236" y="627"/>
                </a:cubicBezTo>
                <a:cubicBezTo>
                  <a:pt x="39242" y="628"/>
                  <a:pt x="39247" y="628"/>
                  <a:pt x="39252" y="628"/>
                </a:cubicBezTo>
                <a:cubicBezTo>
                  <a:pt x="39780" y="628"/>
                  <a:pt x="40170" y="20"/>
                  <a:pt x="39439" y="8"/>
                </a:cubicBezTo>
                <a:cubicBezTo>
                  <a:pt x="39072" y="3"/>
                  <a:pt x="38706" y="0"/>
                  <a:pt x="383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8"/>
          <p:cNvSpPr/>
          <p:nvPr/>
        </p:nvSpPr>
        <p:spPr>
          <a:xfrm rot="1197513">
            <a:off x="-149244" y="4710270"/>
            <a:ext cx="1247467" cy="102375"/>
          </a:xfrm>
          <a:custGeom>
            <a:avLst/>
            <a:gdLst/>
            <a:ahLst/>
            <a:cxnLst/>
            <a:rect l="l" t="t" r="r" b="b"/>
            <a:pathLst>
              <a:path w="37360" h="3066" extrusionOk="0">
                <a:moveTo>
                  <a:pt x="36397" y="0"/>
                </a:moveTo>
                <a:cubicBezTo>
                  <a:pt x="36338" y="0"/>
                  <a:pt x="36281" y="12"/>
                  <a:pt x="36228" y="39"/>
                </a:cubicBezTo>
                <a:lnTo>
                  <a:pt x="36240" y="51"/>
                </a:lnTo>
                <a:cubicBezTo>
                  <a:pt x="35085" y="634"/>
                  <a:pt x="33775" y="706"/>
                  <a:pt x="32513" y="837"/>
                </a:cubicBezTo>
                <a:cubicBezTo>
                  <a:pt x="31132" y="980"/>
                  <a:pt x="29858" y="1408"/>
                  <a:pt x="28501" y="1730"/>
                </a:cubicBezTo>
                <a:cubicBezTo>
                  <a:pt x="27506" y="1972"/>
                  <a:pt x="26488" y="2091"/>
                  <a:pt x="25466" y="2091"/>
                </a:cubicBezTo>
                <a:cubicBezTo>
                  <a:pt x="25033" y="2091"/>
                  <a:pt x="24600" y="2070"/>
                  <a:pt x="24167" y="2027"/>
                </a:cubicBezTo>
                <a:cubicBezTo>
                  <a:pt x="22655" y="1849"/>
                  <a:pt x="21167" y="1432"/>
                  <a:pt x="19666" y="1194"/>
                </a:cubicBezTo>
                <a:cubicBezTo>
                  <a:pt x="18429" y="999"/>
                  <a:pt x="17162" y="930"/>
                  <a:pt x="15889" y="930"/>
                </a:cubicBezTo>
                <a:cubicBezTo>
                  <a:pt x="14051" y="930"/>
                  <a:pt x="12202" y="1074"/>
                  <a:pt x="10415" y="1194"/>
                </a:cubicBezTo>
                <a:cubicBezTo>
                  <a:pt x="8183" y="1337"/>
                  <a:pt x="5796" y="1754"/>
                  <a:pt x="3486" y="1754"/>
                </a:cubicBezTo>
                <a:cubicBezTo>
                  <a:pt x="2530" y="1754"/>
                  <a:pt x="1588" y="1683"/>
                  <a:pt x="676" y="1491"/>
                </a:cubicBezTo>
                <a:cubicBezTo>
                  <a:pt x="623" y="1480"/>
                  <a:pt x="575" y="1474"/>
                  <a:pt x="531" y="1474"/>
                </a:cubicBezTo>
                <a:cubicBezTo>
                  <a:pt x="1" y="1474"/>
                  <a:pt x="181" y="2286"/>
                  <a:pt x="676" y="2396"/>
                </a:cubicBezTo>
                <a:cubicBezTo>
                  <a:pt x="1636" y="2597"/>
                  <a:pt x="2618" y="2670"/>
                  <a:pt x="3608" y="2670"/>
                </a:cubicBezTo>
                <a:cubicBezTo>
                  <a:pt x="5615" y="2670"/>
                  <a:pt x="7656" y="2369"/>
                  <a:pt x="9618" y="2218"/>
                </a:cubicBezTo>
                <a:cubicBezTo>
                  <a:pt x="11667" y="2058"/>
                  <a:pt x="13769" y="1894"/>
                  <a:pt x="15859" y="1894"/>
                </a:cubicBezTo>
                <a:cubicBezTo>
                  <a:pt x="17352" y="1894"/>
                  <a:pt x="18839" y="1978"/>
                  <a:pt x="20297" y="2206"/>
                </a:cubicBezTo>
                <a:cubicBezTo>
                  <a:pt x="21798" y="2432"/>
                  <a:pt x="23274" y="2849"/>
                  <a:pt x="24798" y="3015"/>
                </a:cubicBezTo>
                <a:cubicBezTo>
                  <a:pt x="25111" y="3050"/>
                  <a:pt x="25425" y="3066"/>
                  <a:pt x="25740" y="3066"/>
                </a:cubicBezTo>
                <a:cubicBezTo>
                  <a:pt x="26829" y="3066"/>
                  <a:pt x="27924" y="2880"/>
                  <a:pt x="28977" y="2658"/>
                </a:cubicBezTo>
                <a:cubicBezTo>
                  <a:pt x="30334" y="2361"/>
                  <a:pt x="31608" y="1920"/>
                  <a:pt x="33001" y="1765"/>
                </a:cubicBezTo>
                <a:cubicBezTo>
                  <a:pt x="34335" y="1611"/>
                  <a:pt x="35692" y="1527"/>
                  <a:pt x="36919" y="896"/>
                </a:cubicBezTo>
                <a:cubicBezTo>
                  <a:pt x="37360" y="676"/>
                  <a:pt x="36837" y="0"/>
                  <a:pt x="36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8"/>
          <p:cNvSpPr/>
          <p:nvPr/>
        </p:nvSpPr>
        <p:spPr>
          <a:xfrm rot="1197513">
            <a:off x="-126494" y="4573841"/>
            <a:ext cx="1284897" cy="103176"/>
          </a:xfrm>
          <a:custGeom>
            <a:avLst/>
            <a:gdLst/>
            <a:ahLst/>
            <a:cxnLst/>
            <a:rect l="l" t="t" r="r" b="b"/>
            <a:pathLst>
              <a:path w="38481" h="3090" extrusionOk="0">
                <a:moveTo>
                  <a:pt x="32763" y="1"/>
                </a:moveTo>
                <a:cubicBezTo>
                  <a:pt x="31337" y="1"/>
                  <a:pt x="29887" y="263"/>
                  <a:pt x="28487" y="506"/>
                </a:cubicBezTo>
                <a:cubicBezTo>
                  <a:pt x="26892" y="768"/>
                  <a:pt x="25332" y="1244"/>
                  <a:pt x="23748" y="1565"/>
                </a:cubicBezTo>
                <a:cubicBezTo>
                  <a:pt x="22093" y="1887"/>
                  <a:pt x="20415" y="2101"/>
                  <a:pt x="18736" y="2220"/>
                </a:cubicBezTo>
                <a:cubicBezTo>
                  <a:pt x="17314" y="2329"/>
                  <a:pt x="15891" y="2366"/>
                  <a:pt x="14466" y="2366"/>
                </a:cubicBezTo>
                <a:cubicBezTo>
                  <a:pt x="12608" y="2366"/>
                  <a:pt x="10749" y="2303"/>
                  <a:pt x="8889" y="2256"/>
                </a:cubicBezTo>
                <a:cubicBezTo>
                  <a:pt x="7282" y="2220"/>
                  <a:pt x="5663" y="2256"/>
                  <a:pt x="4056" y="2197"/>
                </a:cubicBezTo>
                <a:cubicBezTo>
                  <a:pt x="3225" y="2164"/>
                  <a:pt x="2399" y="1947"/>
                  <a:pt x="1579" y="1947"/>
                </a:cubicBezTo>
                <a:cubicBezTo>
                  <a:pt x="1201" y="1947"/>
                  <a:pt x="824" y="1994"/>
                  <a:pt x="448" y="2125"/>
                </a:cubicBezTo>
                <a:cubicBezTo>
                  <a:pt x="0" y="2278"/>
                  <a:pt x="685" y="2842"/>
                  <a:pt x="1067" y="2842"/>
                </a:cubicBezTo>
                <a:cubicBezTo>
                  <a:pt x="1102" y="2842"/>
                  <a:pt x="1134" y="2837"/>
                  <a:pt x="1162" y="2828"/>
                </a:cubicBezTo>
                <a:cubicBezTo>
                  <a:pt x="1505" y="2709"/>
                  <a:pt x="1869" y="2666"/>
                  <a:pt x="2242" y="2666"/>
                </a:cubicBezTo>
                <a:cubicBezTo>
                  <a:pt x="3139" y="2666"/>
                  <a:pt x="4091" y="2913"/>
                  <a:pt x="4948" y="2947"/>
                </a:cubicBezTo>
                <a:cubicBezTo>
                  <a:pt x="6580" y="3006"/>
                  <a:pt x="8211" y="2970"/>
                  <a:pt x="9830" y="3006"/>
                </a:cubicBezTo>
                <a:cubicBezTo>
                  <a:pt x="11467" y="3048"/>
                  <a:pt x="13101" y="3089"/>
                  <a:pt x="14735" y="3089"/>
                </a:cubicBezTo>
                <a:cubicBezTo>
                  <a:pt x="16370" y="3089"/>
                  <a:pt x="18004" y="3048"/>
                  <a:pt x="19641" y="2923"/>
                </a:cubicBezTo>
                <a:cubicBezTo>
                  <a:pt x="22772" y="2685"/>
                  <a:pt x="25725" y="1875"/>
                  <a:pt x="28797" y="1280"/>
                </a:cubicBezTo>
                <a:cubicBezTo>
                  <a:pt x="30276" y="1004"/>
                  <a:pt x="31820" y="744"/>
                  <a:pt x="33342" y="744"/>
                </a:cubicBezTo>
                <a:cubicBezTo>
                  <a:pt x="33657" y="744"/>
                  <a:pt x="33972" y="755"/>
                  <a:pt x="34285" y="780"/>
                </a:cubicBezTo>
                <a:cubicBezTo>
                  <a:pt x="35396" y="871"/>
                  <a:pt x="36353" y="1355"/>
                  <a:pt x="37431" y="1355"/>
                </a:cubicBezTo>
                <a:cubicBezTo>
                  <a:pt x="37624" y="1355"/>
                  <a:pt x="37821" y="1340"/>
                  <a:pt x="38024" y="1304"/>
                </a:cubicBezTo>
                <a:cubicBezTo>
                  <a:pt x="38480" y="1212"/>
                  <a:pt x="37723" y="585"/>
                  <a:pt x="37356" y="585"/>
                </a:cubicBezTo>
                <a:cubicBezTo>
                  <a:pt x="37339" y="585"/>
                  <a:pt x="37324" y="587"/>
                  <a:pt x="37310" y="589"/>
                </a:cubicBezTo>
                <a:cubicBezTo>
                  <a:pt x="37147" y="620"/>
                  <a:pt x="36993" y="634"/>
                  <a:pt x="36844" y="634"/>
                </a:cubicBezTo>
                <a:cubicBezTo>
                  <a:pt x="36251" y="634"/>
                  <a:pt x="35742" y="422"/>
                  <a:pt x="35143" y="280"/>
                </a:cubicBezTo>
                <a:cubicBezTo>
                  <a:pt x="34476" y="113"/>
                  <a:pt x="33785" y="30"/>
                  <a:pt x="33107" y="6"/>
                </a:cubicBezTo>
                <a:cubicBezTo>
                  <a:pt x="32992" y="2"/>
                  <a:pt x="32878" y="1"/>
                  <a:pt x="32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8"/>
          <p:cNvSpPr/>
          <p:nvPr/>
        </p:nvSpPr>
        <p:spPr>
          <a:xfrm rot="10800000">
            <a:off x="-59257" y="-113212"/>
            <a:ext cx="679766" cy="1330703"/>
          </a:xfrm>
          <a:custGeom>
            <a:avLst/>
            <a:gdLst/>
            <a:ahLst/>
            <a:cxnLst/>
            <a:rect l="l" t="t" r="r" b="b"/>
            <a:pathLst>
              <a:path w="15232" h="29818" extrusionOk="0">
                <a:moveTo>
                  <a:pt x="10732" y="1"/>
                </a:moveTo>
                <a:cubicBezTo>
                  <a:pt x="9252" y="1"/>
                  <a:pt x="7776" y="202"/>
                  <a:pt x="6349" y="610"/>
                </a:cubicBezTo>
                <a:cubicBezTo>
                  <a:pt x="5468" y="860"/>
                  <a:pt x="4563" y="1181"/>
                  <a:pt x="3813" y="1753"/>
                </a:cubicBezTo>
                <a:cubicBezTo>
                  <a:pt x="3027" y="2336"/>
                  <a:pt x="2456" y="3170"/>
                  <a:pt x="2182" y="4122"/>
                </a:cubicBezTo>
                <a:cubicBezTo>
                  <a:pt x="1646" y="5968"/>
                  <a:pt x="2265" y="7932"/>
                  <a:pt x="3504" y="9313"/>
                </a:cubicBezTo>
                <a:cubicBezTo>
                  <a:pt x="4694" y="10647"/>
                  <a:pt x="6314" y="11183"/>
                  <a:pt x="7861" y="11861"/>
                </a:cubicBezTo>
                <a:lnTo>
                  <a:pt x="8040" y="11933"/>
                </a:lnTo>
                <a:lnTo>
                  <a:pt x="8290" y="12052"/>
                </a:lnTo>
                <a:cubicBezTo>
                  <a:pt x="8469" y="12135"/>
                  <a:pt x="8647" y="12230"/>
                  <a:pt x="8814" y="12326"/>
                </a:cubicBezTo>
                <a:cubicBezTo>
                  <a:pt x="8981" y="12421"/>
                  <a:pt x="9147" y="12528"/>
                  <a:pt x="9314" y="12647"/>
                </a:cubicBezTo>
                <a:cubicBezTo>
                  <a:pt x="9362" y="12683"/>
                  <a:pt x="9421" y="12719"/>
                  <a:pt x="9469" y="12754"/>
                </a:cubicBezTo>
                <a:cubicBezTo>
                  <a:pt x="9468" y="12754"/>
                  <a:pt x="9467" y="12754"/>
                  <a:pt x="9467" y="12754"/>
                </a:cubicBezTo>
                <a:lnTo>
                  <a:pt x="9467" y="12754"/>
                </a:lnTo>
                <a:cubicBezTo>
                  <a:pt x="9457" y="12754"/>
                  <a:pt x="9613" y="12898"/>
                  <a:pt x="9647" y="12921"/>
                </a:cubicBezTo>
                <a:cubicBezTo>
                  <a:pt x="9790" y="13052"/>
                  <a:pt x="9909" y="13195"/>
                  <a:pt x="10028" y="13338"/>
                </a:cubicBezTo>
                <a:lnTo>
                  <a:pt x="10112" y="13445"/>
                </a:lnTo>
                <a:cubicBezTo>
                  <a:pt x="10159" y="13540"/>
                  <a:pt x="10219" y="13635"/>
                  <a:pt x="10266" y="13731"/>
                </a:cubicBezTo>
                <a:cubicBezTo>
                  <a:pt x="10290" y="13778"/>
                  <a:pt x="10314" y="13826"/>
                  <a:pt x="10338" y="13885"/>
                </a:cubicBezTo>
                <a:lnTo>
                  <a:pt x="10350" y="13909"/>
                </a:lnTo>
                <a:lnTo>
                  <a:pt x="10385" y="14004"/>
                </a:lnTo>
                <a:cubicBezTo>
                  <a:pt x="10397" y="14040"/>
                  <a:pt x="10409" y="14088"/>
                  <a:pt x="10433" y="14123"/>
                </a:cubicBezTo>
                <a:cubicBezTo>
                  <a:pt x="10481" y="14314"/>
                  <a:pt x="10528" y="14504"/>
                  <a:pt x="10564" y="14707"/>
                </a:cubicBezTo>
                <a:cubicBezTo>
                  <a:pt x="10564" y="14731"/>
                  <a:pt x="10576" y="14814"/>
                  <a:pt x="10576" y="14862"/>
                </a:cubicBezTo>
                <a:cubicBezTo>
                  <a:pt x="10576" y="14969"/>
                  <a:pt x="10588" y="15076"/>
                  <a:pt x="10588" y="15183"/>
                </a:cubicBezTo>
                <a:cubicBezTo>
                  <a:pt x="10588" y="15302"/>
                  <a:pt x="10588" y="15386"/>
                  <a:pt x="10576" y="15481"/>
                </a:cubicBezTo>
                <a:lnTo>
                  <a:pt x="10576" y="15540"/>
                </a:lnTo>
                <a:cubicBezTo>
                  <a:pt x="10576" y="15564"/>
                  <a:pt x="10576" y="15600"/>
                  <a:pt x="10552" y="15647"/>
                </a:cubicBezTo>
                <a:cubicBezTo>
                  <a:pt x="10516" y="15826"/>
                  <a:pt x="10469" y="16017"/>
                  <a:pt x="10409" y="16195"/>
                </a:cubicBezTo>
                <a:cubicBezTo>
                  <a:pt x="10397" y="16243"/>
                  <a:pt x="10385" y="16278"/>
                  <a:pt x="10374" y="16314"/>
                </a:cubicBezTo>
                <a:cubicBezTo>
                  <a:pt x="10374" y="16314"/>
                  <a:pt x="10374" y="16326"/>
                  <a:pt x="10374" y="16326"/>
                </a:cubicBezTo>
                <a:cubicBezTo>
                  <a:pt x="10326" y="16421"/>
                  <a:pt x="10278" y="16529"/>
                  <a:pt x="10219" y="16624"/>
                </a:cubicBezTo>
                <a:cubicBezTo>
                  <a:pt x="10159" y="16731"/>
                  <a:pt x="10124" y="16790"/>
                  <a:pt x="10076" y="16862"/>
                </a:cubicBezTo>
                <a:lnTo>
                  <a:pt x="10016" y="16945"/>
                </a:lnTo>
                <a:lnTo>
                  <a:pt x="9993" y="16981"/>
                </a:lnTo>
                <a:cubicBezTo>
                  <a:pt x="9850" y="17136"/>
                  <a:pt x="9695" y="17291"/>
                  <a:pt x="9540" y="17445"/>
                </a:cubicBezTo>
                <a:lnTo>
                  <a:pt x="9457" y="17517"/>
                </a:lnTo>
                <a:lnTo>
                  <a:pt x="9445" y="17529"/>
                </a:lnTo>
                <a:cubicBezTo>
                  <a:pt x="9362" y="17576"/>
                  <a:pt x="9290" y="17636"/>
                  <a:pt x="9219" y="17683"/>
                </a:cubicBezTo>
                <a:cubicBezTo>
                  <a:pt x="9052" y="17791"/>
                  <a:pt x="8873" y="17898"/>
                  <a:pt x="8707" y="17993"/>
                </a:cubicBezTo>
                <a:cubicBezTo>
                  <a:pt x="8623" y="18029"/>
                  <a:pt x="8540" y="18076"/>
                  <a:pt x="8457" y="18112"/>
                </a:cubicBezTo>
                <a:lnTo>
                  <a:pt x="8338" y="18172"/>
                </a:lnTo>
                <a:cubicBezTo>
                  <a:pt x="8147" y="18255"/>
                  <a:pt x="7957" y="18314"/>
                  <a:pt x="7766" y="18386"/>
                </a:cubicBezTo>
                <a:cubicBezTo>
                  <a:pt x="7373" y="18529"/>
                  <a:pt x="6980" y="18648"/>
                  <a:pt x="6575" y="18767"/>
                </a:cubicBezTo>
                <a:cubicBezTo>
                  <a:pt x="5790" y="18981"/>
                  <a:pt x="5016" y="19243"/>
                  <a:pt x="4266" y="19576"/>
                </a:cubicBezTo>
                <a:cubicBezTo>
                  <a:pt x="2837" y="20219"/>
                  <a:pt x="1349" y="21398"/>
                  <a:pt x="1027" y="23089"/>
                </a:cubicBezTo>
                <a:cubicBezTo>
                  <a:pt x="1" y="28479"/>
                  <a:pt x="6863" y="29817"/>
                  <a:pt x="11418" y="29817"/>
                </a:cubicBezTo>
                <a:cubicBezTo>
                  <a:pt x="12306" y="29817"/>
                  <a:pt x="13106" y="29766"/>
                  <a:pt x="13743" y="29685"/>
                </a:cubicBezTo>
                <a:cubicBezTo>
                  <a:pt x="14219" y="29661"/>
                  <a:pt x="14600" y="29268"/>
                  <a:pt x="14612" y="28780"/>
                </a:cubicBezTo>
                <a:cubicBezTo>
                  <a:pt x="15231" y="21505"/>
                  <a:pt x="15112" y="14171"/>
                  <a:pt x="14255" y="6920"/>
                </a:cubicBezTo>
                <a:cubicBezTo>
                  <a:pt x="14005" y="4860"/>
                  <a:pt x="13707" y="2801"/>
                  <a:pt x="13350" y="753"/>
                </a:cubicBezTo>
                <a:cubicBezTo>
                  <a:pt x="13267" y="336"/>
                  <a:pt x="12874" y="134"/>
                  <a:pt x="12517" y="98"/>
                </a:cubicBezTo>
                <a:cubicBezTo>
                  <a:pt x="11923" y="33"/>
                  <a:pt x="11327" y="1"/>
                  <a:pt x="10732"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8"/>
          <p:cNvSpPr/>
          <p:nvPr/>
        </p:nvSpPr>
        <p:spPr>
          <a:xfrm>
            <a:off x="8313833" y="-32767"/>
            <a:ext cx="1036771" cy="710710"/>
          </a:xfrm>
          <a:custGeom>
            <a:avLst/>
            <a:gdLst/>
            <a:ahLst/>
            <a:cxnLst/>
            <a:rect l="l" t="t" r="r" b="b"/>
            <a:pathLst>
              <a:path w="27323" h="18730" extrusionOk="0">
                <a:moveTo>
                  <a:pt x="1697" y="1"/>
                </a:moveTo>
                <a:cubicBezTo>
                  <a:pt x="600" y="1"/>
                  <a:pt x="0" y="1268"/>
                  <a:pt x="486" y="2239"/>
                </a:cubicBezTo>
                <a:cubicBezTo>
                  <a:pt x="1891" y="4954"/>
                  <a:pt x="3344" y="7645"/>
                  <a:pt x="4856" y="10288"/>
                </a:cubicBezTo>
                <a:cubicBezTo>
                  <a:pt x="6368" y="12943"/>
                  <a:pt x="7904" y="15610"/>
                  <a:pt x="9654" y="18087"/>
                </a:cubicBezTo>
                <a:cubicBezTo>
                  <a:pt x="9933" y="18472"/>
                  <a:pt x="10370" y="18730"/>
                  <a:pt x="10809" y="18730"/>
                </a:cubicBezTo>
                <a:cubicBezTo>
                  <a:pt x="11101" y="18730"/>
                  <a:pt x="11395" y="18615"/>
                  <a:pt x="11642" y="18349"/>
                </a:cubicBezTo>
                <a:cubicBezTo>
                  <a:pt x="14179" y="15539"/>
                  <a:pt x="16976" y="12967"/>
                  <a:pt x="19643" y="10276"/>
                </a:cubicBezTo>
                <a:cubicBezTo>
                  <a:pt x="20953" y="8955"/>
                  <a:pt x="22275" y="7645"/>
                  <a:pt x="23561" y="6299"/>
                </a:cubicBezTo>
                <a:cubicBezTo>
                  <a:pt x="24239" y="5609"/>
                  <a:pt x="24894" y="4906"/>
                  <a:pt x="25525" y="4180"/>
                </a:cubicBezTo>
                <a:cubicBezTo>
                  <a:pt x="25823" y="3835"/>
                  <a:pt x="26120" y="3478"/>
                  <a:pt x="26406" y="3120"/>
                </a:cubicBezTo>
                <a:cubicBezTo>
                  <a:pt x="26847" y="2870"/>
                  <a:pt x="27121" y="2406"/>
                  <a:pt x="27133" y="1906"/>
                </a:cubicBezTo>
                <a:cubicBezTo>
                  <a:pt x="27144" y="1882"/>
                  <a:pt x="27168" y="1847"/>
                  <a:pt x="27180" y="1823"/>
                </a:cubicBezTo>
                <a:cubicBezTo>
                  <a:pt x="27323" y="1573"/>
                  <a:pt x="27204" y="1251"/>
                  <a:pt x="26942" y="1144"/>
                </a:cubicBezTo>
                <a:cubicBezTo>
                  <a:pt x="26704" y="692"/>
                  <a:pt x="26251" y="406"/>
                  <a:pt x="25739" y="394"/>
                </a:cubicBezTo>
                <a:cubicBezTo>
                  <a:pt x="19513" y="299"/>
                  <a:pt x="13286" y="203"/>
                  <a:pt x="7059" y="96"/>
                </a:cubicBezTo>
                <a:lnTo>
                  <a:pt x="1713" y="1"/>
                </a:lnTo>
                <a:cubicBezTo>
                  <a:pt x="1708" y="1"/>
                  <a:pt x="1702" y="1"/>
                  <a:pt x="16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8"/>
          <p:cNvSpPr/>
          <p:nvPr/>
        </p:nvSpPr>
        <p:spPr>
          <a:xfrm flipH="1">
            <a:off x="8652000" y="3478427"/>
            <a:ext cx="568900" cy="1723019"/>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solidFill>
            <a:schemeClr val="dk2"/>
          </a:solidFill>
          <a:ln>
            <a:noFill/>
          </a:ln>
        </p:spPr>
      </p:sp>
      <p:sp>
        <p:nvSpPr>
          <p:cNvPr id="395" name="Google Shape;395;p28"/>
          <p:cNvSpPr/>
          <p:nvPr/>
        </p:nvSpPr>
        <p:spPr>
          <a:xfrm rot="5274916" flipH="1">
            <a:off x="7760452" y="4203895"/>
            <a:ext cx="584181" cy="1543293"/>
          </a:xfrm>
          <a:custGeom>
            <a:avLst/>
            <a:gdLst/>
            <a:ahLst/>
            <a:cxnLst/>
            <a:rect l="l" t="t" r="r" b="b"/>
            <a:pathLst>
              <a:path w="9942" h="15137" extrusionOk="0">
                <a:moveTo>
                  <a:pt x="3296" y="0"/>
                </a:moveTo>
                <a:cubicBezTo>
                  <a:pt x="2604" y="0"/>
                  <a:pt x="1905" y="108"/>
                  <a:pt x="1227" y="335"/>
                </a:cubicBezTo>
                <a:cubicBezTo>
                  <a:pt x="429" y="609"/>
                  <a:pt x="12" y="1228"/>
                  <a:pt x="0" y="2097"/>
                </a:cubicBezTo>
                <a:cubicBezTo>
                  <a:pt x="0" y="2823"/>
                  <a:pt x="24" y="3538"/>
                  <a:pt x="48" y="4252"/>
                </a:cubicBezTo>
                <a:cubicBezTo>
                  <a:pt x="131" y="7562"/>
                  <a:pt x="369" y="10872"/>
                  <a:pt x="750" y="14158"/>
                </a:cubicBezTo>
                <a:cubicBezTo>
                  <a:pt x="808" y="14653"/>
                  <a:pt x="1143" y="15136"/>
                  <a:pt x="1660" y="15136"/>
                </a:cubicBezTo>
                <a:cubicBezTo>
                  <a:pt x="1678" y="15136"/>
                  <a:pt x="1696" y="15136"/>
                  <a:pt x="1715" y="15134"/>
                </a:cubicBezTo>
                <a:cubicBezTo>
                  <a:pt x="1905" y="15123"/>
                  <a:pt x="2084" y="15051"/>
                  <a:pt x="2239" y="14944"/>
                </a:cubicBezTo>
                <a:cubicBezTo>
                  <a:pt x="2411" y="14976"/>
                  <a:pt x="2585" y="14990"/>
                  <a:pt x="2761" y="14990"/>
                </a:cubicBezTo>
                <a:cubicBezTo>
                  <a:pt x="3644" y="14990"/>
                  <a:pt x="4556" y="14623"/>
                  <a:pt x="5310" y="14206"/>
                </a:cubicBezTo>
                <a:cubicBezTo>
                  <a:pt x="6263" y="13658"/>
                  <a:pt x="7096" y="12932"/>
                  <a:pt x="7751" y="12051"/>
                </a:cubicBezTo>
                <a:cubicBezTo>
                  <a:pt x="9132" y="10253"/>
                  <a:pt x="9942" y="7955"/>
                  <a:pt x="9728" y="5621"/>
                </a:cubicBezTo>
                <a:cubicBezTo>
                  <a:pt x="9406" y="2200"/>
                  <a:pt x="6420" y="0"/>
                  <a:pt x="3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8"/>
          <p:cNvSpPr/>
          <p:nvPr/>
        </p:nvSpPr>
        <p:spPr>
          <a:xfrm flipH="1">
            <a:off x="8061256" y="4779562"/>
            <a:ext cx="1240250" cy="543600"/>
          </a:xfrm>
          <a:custGeom>
            <a:avLst/>
            <a:gdLst/>
            <a:ahLst/>
            <a:cxnLst/>
            <a:rect l="l" t="t" r="r" b="b"/>
            <a:pathLst>
              <a:path w="49610" h="21744" extrusionOk="0">
                <a:moveTo>
                  <a:pt x="2503" y="13734"/>
                </a:moveTo>
                <a:cubicBezTo>
                  <a:pt x="3960" y="10456"/>
                  <a:pt x="8070" y="3691"/>
                  <a:pt x="12493" y="1558"/>
                </a:cubicBezTo>
                <a:cubicBezTo>
                  <a:pt x="16916" y="-575"/>
                  <a:pt x="23420" y="-211"/>
                  <a:pt x="29040" y="934"/>
                </a:cubicBezTo>
                <a:cubicBezTo>
                  <a:pt x="34660" y="2079"/>
                  <a:pt x="42829" y="5201"/>
                  <a:pt x="46211" y="8427"/>
                </a:cubicBezTo>
                <a:cubicBezTo>
                  <a:pt x="49593" y="11653"/>
                  <a:pt x="50010" y="18209"/>
                  <a:pt x="49333" y="20290"/>
                </a:cubicBezTo>
                <a:cubicBezTo>
                  <a:pt x="48657" y="22371"/>
                  <a:pt x="49749" y="20759"/>
                  <a:pt x="42152" y="20915"/>
                </a:cubicBezTo>
                <a:cubicBezTo>
                  <a:pt x="34555" y="21071"/>
                  <a:pt x="10359" y="22424"/>
                  <a:pt x="3751" y="21227"/>
                </a:cubicBezTo>
                <a:cubicBezTo>
                  <a:pt x="-2857" y="20030"/>
                  <a:pt x="1046" y="17012"/>
                  <a:pt x="2503" y="13734"/>
                </a:cubicBezTo>
                <a:close/>
              </a:path>
            </a:pathLst>
          </a:custGeom>
          <a:noFill/>
          <a:ln w="19050" cap="flat" cmpd="sng">
            <a:solidFill>
              <a:schemeClr val="dk1"/>
            </a:solidFill>
            <a:prstDash val="solid"/>
            <a:round/>
            <a:headEnd type="none" w="med" len="med"/>
            <a:tailEnd type="none" w="med" len="med"/>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4">
  <p:cSld name="CUSTOM_9_1_1_1_1_1_1">
    <p:bg>
      <p:bgPr>
        <a:solidFill>
          <a:schemeClr val="lt1"/>
        </a:solidFill>
        <a:effectLst/>
      </p:bgPr>
    </p:bg>
    <p:spTree>
      <p:nvGrpSpPr>
        <p:cNvPr id="1" name="Shape 397"/>
        <p:cNvGrpSpPr/>
        <p:nvPr/>
      </p:nvGrpSpPr>
      <p:grpSpPr>
        <a:xfrm>
          <a:off x="0" y="0"/>
          <a:ext cx="0" cy="0"/>
          <a:chOff x="0" y="0"/>
          <a:chExt cx="0" cy="0"/>
        </a:xfrm>
      </p:grpSpPr>
      <p:sp>
        <p:nvSpPr>
          <p:cNvPr id="398" name="Google Shape;398;p29"/>
          <p:cNvSpPr txBox="1">
            <a:spLocks noGrp="1"/>
          </p:cNvSpPr>
          <p:nvPr>
            <p:ph type="subTitle" idx="1"/>
          </p:nvPr>
        </p:nvSpPr>
        <p:spPr>
          <a:xfrm>
            <a:off x="796675" y="1296875"/>
            <a:ext cx="4417200" cy="253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Char char="●"/>
              <a:defRPr>
                <a:solidFill>
                  <a:schemeClr val="dk1"/>
                </a:solidFill>
              </a:defRPr>
            </a:lvl1pPr>
            <a:lvl2pPr lvl="1" algn="ctr" rtl="0">
              <a:lnSpc>
                <a:spcPct val="100000"/>
              </a:lnSpc>
              <a:spcBef>
                <a:spcPts val="0"/>
              </a:spcBef>
              <a:spcAft>
                <a:spcPts val="0"/>
              </a:spcAft>
              <a:buClr>
                <a:schemeClr val="dk1"/>
              </a:buClr>
              <a:buSzPts val="1600"/>
              <a:buFont typeface="Montserrat"/>
              <a:buChar char="○"/>
              <a:defRPr sz="2000" b="1">
                <a:solidFill>
                  <a:schemeClr val="dk1"/>
                </a:solidFill>
              </a:defRPr>
            </a:lvl2pPr>
            <a:lvl3pPr lvl="2" algn="ctr" rtl="0">
              <a:lnSpc>
                <a:spcPct val="100000"/>
              </a:lnSpc>
              <a:spcBef>
                <a:spcPts val="0"/>
              </a:spcBef>
              <a:spcAft>
                <a:spcPts val="0"/>
              </a:spcAft>
              <a:buClr>
                <a:schemeClr val="dk1"/>
              </a:buClr>
              <a:buSzPts val="1600"/>
              <a:buFont typeface="Montserrat"/>
              <a:buChar char="■"/>
              <a:defRPr sz="2000" b="1">
                <a:solidFill>
                  <a:schemeClr val="dk1"/>
                </a:solidFill>
              </a:defRPr>
            </a:lvl3pPr>
            <a:lvl4pPr lvl="3" algn="ctr" rtl="0">
              <a:lnSpc>
                <a:spcPct val="100000"/>
              </a:lnSpc>
              <a:spcBef>
                <a:spcPts val="0"/>
              </a:spcBef>
              <a:spcAft>
                <a:spcPts val="0"/>
              </a:spcAft>
              <a:buClr>
                <a:schemeClr val="dk1"/>
              </a:buClr>
              <a:buSzPts val="1600"/>
              <a:buFont typeface="Montserrat"/>
              <a:buChar char="●"/>
              <a:defRPr sz="2000" b="1">
                <a:solidFill>
                  <a:schemeClr val="dk1"/>
                </a:solidFill>
              </a:defRPr>
            </a:lvl4pPr>
            <a:lvl5pPr lvl="4" algn="ctr" rtl="0">
              <a:lnSpc>
                <a:spcPct val="100000"/>
              </a:lnSpc>
              <a:spcBef>
                <a:spcPts val="0"/>
              </a:spcBef>
              <a:spcAft>
                <a:spcPts val="0"/>
              </a:spcAft>
              <a:buClr>
                <a:schemeClr val="dk1"/>
              </a:buClr>
              <a:buSzPts val="1600"/>
              <a:buFont typeface="Montserrat"/>
              <a:buChar char="○"/>
              <a:defRPr sz="2000" b="1">
                <a:solidFill>
                  <a:schemeClr val="dk1"/>
                </a:solidFill>
              </a:defRPr>
            </a:lvl5pPr>
            <a:lvl6pPr lvl="5" algn="ctr" rtl="0">
              <a:lnSpc>
                <a:spcPct val="100000"/>
              </a:lnSpc>
              <a:spcBef>
                <a:spcPts val="0"/>
              </a:spcBef>
              <a:spcAft>
                <a:spcPts val="0"/>
              </a:spcAft>
              <a:buClr>
                <a:schemeClr val="dk1"/>
              </a:buClr>
              <a:buSzPts val="1600"/>
              <a:buFont typeface="Montserrat"/>
              <a:buChar char="■"/>
              <a:defRPr sz="2000" b="1">
                <a:solidFill>
                  <a:schemeClr val="dk1"/>
                </a:solidFill>
              </a:defRPr>
            </a:lvl6pPr>
            <a:lvl7pPr lvl="6" algn="ctr" rtl="0">
              <a:lnSpc>
                <a:spcPct val="100000"/>
              </a:lnSpc>
              <a:spcBef>
                <a:spcPts val="0"/>
              </a:spcBef>
              <a:spcAft>
                <a:spcPts val="0"/>
              </a:spcAft>
              <a:buClr>
                <a:schemeClr val="dk1"/>
              </a:buClr>
              <a:buSzPts val="1600"/>
              <a:buFont typeface="Montserrat"/>
              <a:buChar char="●"/>
              <a:defRPr sz="2000" b="1">
                <a:solidFill>
                  <a:schemeClr val="dk1"/>
                </a:solidFill>
              </a:defRPr>
            </a:lvl7pPr>
            <a:lvl8pPr lvl="7" algn="ctr" rtl="0">
              <a:lnSpc>
                <a:spcPct val="100000"/>
              </a:lnSpc>
              <a:spcBef>
                <a:spcPts val="0"/>
              </a:spcBef>
              <a:spcAft>
                <a:spcPts val="0"/>
              </a:spcAft>
              <a:buClr>
                <a:schemeClr val="dk1"/>
              </a:buClr>
              <a:buSzPts val="1600"/>
              <a:buFont typeface="Montserrat"/>
              <a:buChar char="○"/>
              <a:defRPr sz="2000" b="1">
                <a:solidFill>
                  <a:schemeClr val="dk1"/>
                </a:solidFill>
              </a:defRPr>
            </a:lvl8pPr>
            <a:lvl9pPr lvl="8" algn="ctr" rtl="0">
              <a:lnSpc>
                <a:spcPct val="100000"/>
              </a:lnSpc>
              <a:spcBef>
                <a:spcPts val="0"/>
              </a:spcBef>
              <a:spcAft>
                <a:spcPts val="0"/>
              </a:spcAft>
              <a:buClr>
                <a:schemeClr val="dk1"/>
              </a:buClr>
              <a:buSzPts val="1600"/>
              <a:buFont typeface="Montserrat"/>
              <a:buChar char="■"/>
              <a:defRPr sz="2000" b="1">
                <a:solidFill>
                  <a:schemeClr val="dk1"/>
                </a:solidFill>
              </a:defRPr>
            </a:lvl9pPr>
          </a:lstStyle>
          <a:p>
            <a:endParaRPr/>
          </a:p>
        </p:txBody>
      </p:sp>
      <p:sp>
        <p:nvSpPr>
          <p:cNvPr id="399" name="Google Shape;399;p29"/>
          <p:cNvSpPr txBox="1">
            <a:spLocks noGrp="1"/>
          </p:cNvSpPr>
          <p:nvPr>
            <p:ph type="title"/>
          </p:nvPr>
        </p:nvSpPr>
        <p:spPr>
          <a:xfrm>
            <a:off x="796663" y="3070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00" name="Google Shape;400;p29"/>
          <p:cNvSpPr/>
          <p:nvPr/>
        </p:nvSpPr>
        <p:spPr>
          <a:xfrm rot="10800000" flipH="1">
            <a:off x="8374796" y="4110677"/>
            <a:ext cx="811997" cy="1085104"/>
          </a:xfrm>
          <a:custGeom>
            <a:avLst/>
            <a:gdLst/>
            <a:ahLst/>
            <a:cxnLst/>
            <a:rect l="l" t="t" r="r" b="b"/>
            <a:pathLst>
              <a:path w="35470" h="47400" extrusionOk="0">
                <a:moveTo>
                  <a:pt x="667" y="1"/>
                </a:moveTo>
                <a:cubicBezTo>
                  <a:pt x="0" y="6311"/>
                  <a:pt x="2727" y="12371"/>
                  <a:pt x="9252" y="16908"/>
                </a:cubicBezTo>
                <a:cubicBezTo>
                  <a:pt x="17765" y="22837"/>
                  <a:pt x="15526" y="25278"/>
                  <a:pt x="22075" y="37243"/>
                </a:cubicBezTo>
                <a:cubicBezTo>
                  <a:pt x="25265" y="43066"/>
                  <a:pt x="30707" y="45959"/>
                  <a:pt x="35469" y="47399"/>
                </a:cubicBezTo>
                <a:lnTo>
                  <a:pt x="354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9"/>
          <p:cNvSpPr/>
          <p:nvPr/>
        </p:nvSpPr>
        <p:spPr>
          <a:xfrm rot="5400000" flipH="1">
            <a:off x="7723458" y="-778851"/>
            <a:ext cx="1279706" cy="1962995"/>
          </a:xfrm>
          <a:custGeom>
            <a:avLst/>
            <a:gdLst/>
            <a:ahLst/>
            <a:cxnLst/>
            <a:rect l="l" t="t" r="r" b="b"/>
            <a:pathLst>
              <a:path w="37101" h="33407" extrusionOk="0">
                <a:moveTo>
                  <a:pt x="10562" y="1"/>
                </a:moveTo>
                <a:cubicBezTo>
                  <a:pt x="8319" y="1"/>
                  <a:pt x="6077" y="89"/>
                  <a:pt x="3882" y="474"/>
                </a:cubicBezTo>
                <a:cubicBezTo>
                  <a:pt x="2585" y="701"/>
                  <a:pt x="1299" y="1224"/>
                  <a:pt x="537" y="2391"/>
                </a:cubicBezTo>
                <a:cubicBezTo>
                  <a:pt x="168" y="2951"/>
                  <a:pt x="1" y="3618"/>
                  <a:pt x="60" y="4296"/>
                </a:cubicBezTo>
                <a:cubicBezTo>
                  <a:pt x="144" y="4987"/>
                  <a:pt x="406" y="5654"/>
                  <a:pt x="834" y="6213"/>
                </a:cubicBezTo>
                <a:cubicBezTo>
                  <a:pt x="2394" y="8321"/>
                  <a:pt x="5168" y="8797"/>
                  <a:pt x="7561" y="8892"/>
                </a:cubicBezTo>
                <a:cubicBezTo>
                  <a:pt x="8315" y="8925"/>
                  <a:pt x="9073" y="8933"/>
                  <a:pt x="9833" y="8933"/>
                </a:cubicBezTo>
                <a:cubicBezTo>
                  <a:pt x="10440" y="8933"/>
                  <a:pt x="11049" y="8928"/>
                  <a:pt x="11657" y="8928"/>
                </a:cubicBezTo>
                <a:cubicBezTo>
                  <a:pt x="13122" y="8928"/>
                  <a:pt x="14586" y="8928"/>
                  <a:pt x="16051" y="8940"/>
                </a:cubicBezTo>
                <a:cubicBezTo>
                  <a:pt x="16717" y="8940"/>
                  <a:pt x="17372" y="8964"/>
                  <a:pt x="18027" y="9035"/>
                </a:cubicBezTo>
                <a:lnTo>
                  <a:pt x="18265" y="9059"/>
                </a:lnTo>
                <a:lnTo>
                  <a:pt x="18325" y="9071"/>
                </a:lnTo>
                <a:lnTo>
                  <a:pt x="18396" y="9071"/>
                </a:lnTo>
                <a:cubicBezTo>
                  <a:pt x="18563" y="9106"/>
                  <a:pt x="18718" y="9130"/>
                  <a:pt x="18884" y="9166"/>
                </a:cubicBezTo>
                <a:cubicBezTo>
                  <a:pt x="19194" y="9237"/>
                  <a:pt x="19503" y="9321"/>
                  <a:pt x="19801" y="9428"/>
                </a:cubicBezTo>
                <a:lnTo>
                  <a:pt x="20015" y="9511"/>
                </a:lnTo>
                <a:lnTo>
                  <a:pt x="20051" y="9535"/>
                </a:lnTo>
                <a:lnTo>
                  <a:pt x="20146" y="9571"/>
                </a:lnTo>
                <a:cubicBezTo>
                  <a:pt x="20289" y="9642"/>
                  <a:pt x="20432" y="9714"/>
                  <a:pt x="20575" y="9797"/>
                </a:cubicBezTo>
                <a:cubicBezTo>
                  <a:pt x="20813" y="9940"/>
                  <a:pt x="21027" y="10118"/>
                  <a:pt x="21206" y="10321"/>
                </a:cubicBezTo>
                <a:cubicBezTo>
                  <a:pt x="21254" y="10380"/>
                  <a:pt x="21301" y="10428"/>
                  <a:pt x="21349" y="10488"/>
                </a:cubicBezTo>
                <a:cubicBezTo>
                  <a:pt x="21349" y="10499"/>
                  <a:pt x="21361" y="10499"/>
                  <a:pt x="21361" y="10511"/>
                </a:cubicBezTo>
                <a:lnTo>
                  <a:pt x="21408" y="10583"/>
                </a:lnTo>
                <a:cubicBezTo>
                  <a:pt x="21456" y="10642"/>
                  <a:pt x="21492" y="10702"/>
                  <a:pt x="21527" y="10761"/>
                </a:cubicBezTo>
                <a:cubicBezTo>
                  <a:pt x="21539" y="10785"/>
                  <a:pt x="21551" y="10821"/>
                  <a:pt x="21563" y="10845"/>
                </a:cubicBezTo>
                <a:lnTo>
                  <a:pt x="21611" y="10928"/>
                </a:lnTo>
                <a:cubicBezTo>
                  <a:pt x="21611" y="10940"/>
                  <a:pt x="21623" y="10952"/>
                  <a:pt x="21623" y="10964"/>
                </a:cubicBezTo>
                <a:cubicBezTo>
                  <a:pt x="21635" y="10999"/>
                  <a:pt x="21647" y="11035"/>
                  <a:pt x="21658" y="11071"/>
                </a:cubicBezTo>
                <a:cubicBezTo>
                  <a:pt x="21682" y="11142"/>
                  <a:pt x="21682" y="11202"/>
                  <a:pt x="21706" y="11273"/>
                </a:cubicBezTo>
                <a:lnTo>
                  <a:pt x="21706" y="11357"/>
                </a:lnTo>
                <a:cubicBezTo>
                  <a:pt x="21706" y="11416"/>
                  <a:pt x="21706" y="11488"/>
                  <a:pt x="21706" y="11547"/>
                </a:cubicBezTo>
                <a:cubicBezTo>
                  <a:pt x="21706" y="11547"/>
                  <a:pt x="21682" y="11654"/>
                  <a:pt x="21670" y="11690"/>
                </a:cubicBezTo>
                <a:cubicBezTo>
                  <a:pt x="21670" y="11714"/>
                  <a:pt x="21635" y="11809"/>
                  <a:pt x="21635" y="11821"/>
                </a:cubicBezTo>
                <a:cubicBezTo>
                  <a:pt x="21599" y="11881"/>
                  <a:pt x="21575" y="11940"/>
                  <a:pt x="21539" y="11988"/>
                </a:cubicBezTo>
                <a:cubicBezTo>
                  <a:pt x="21516" y="12023"/>
                  <a:pt x="21492" y="12059"/>
                  <a:pt x="21468" y="12095"/>
                </a:cubicBezTo>
                <a:lnTo>
                  <a:pt x="21456" y="12119"/>
                </a:lnTo>
                <a:cubicBezTo>
                  <a:pt x="21361" y="12226"/>
                  <a:pt x="21266" y="12333"/>
                  <a:pt x="21158" y="12428"/>
                </a:cubicBezTo>
                <a:lnTo>
                  <a:pt x="21099" y="12476"/>
                </a:lnTo>
                <a:lnTo>
                  <a:pt x="21063" y="12500"/>
                </a:lnTo>
                <a:cubicBezTo>
                  <a:pt x="21004" y="12547"/>
                  <a:pt x="20932" y="12595"/>
                  <a:pt x="20873" y="12643"/>
                </a:cubicBezTo>
                <a:cubicBezTo>
                  <a:pt x="20754" y="12714"/>
                  <a:pt x="20634" y="12785"/>
                  <a:pt x="20504" y="12845"/>
                </a:cubicBezTo>
                <a:lnTo>
                  <a:pt x="20420" y="12881"/>
                </a:lnTo>
                <a:lnTo>
                  <a:pt x="20384" y="12893"/>
                </a:lnTo>
                <a:cubicBezTo>
                  <a:pt x="20313" y="12928"/>
                  <a:pt x="20242" y="12952"/>
                  <a:pt x="20158" y="12976"/>
                </a:cubicBezTo>
                <a:cubicBezTo>
                  <a:pt x="19884" y="13071"/>
                  <a:pt x="19611" y="13143"/>
                  <a:pt x="19325" y="13190"/>
                </a:cubicBezTo>
                <a:lnTo>
                  <a:pt x="19218" y="13190"/>
                </a:lnTo>
                <a:cubicBezTo>
                  <a:pt x="19146" y="13202"/>
                  <a:pt x="19063" y="13214"/>
                  <a:pt x="19003" y="13214"/>
                </a:cubicBezTo>
                <a:cubicBezTo>
                  <a:pt x="18849" y="13238"/>
                  <a:pt x="18694" y="13238"/>
                  <a:pt x="18539" y="13250"/>
                </a:cubicBezTo>
                <a:cubicBezTo>
                  <a:pt x="18329" y="13258"/>
                  <a:pt x="18118" y="13267"/>
                  <a:pt x="17908" y="13267"/>
                </a:cubicBezTo>
                <a:cubicBezTo>
                  <a:pt x="17820" y="13267"/>
                  <a:pt x="17733" y="13265"/>
                  <a:pt x="17646" y="13262"/>
                </a:cubicBezTo>
                <a:cubicBezTo>
                  <a:pt x="17113" y="13262"/>
                  <a:pt x="16579" y="13246"/>
                  <a:pt x="16040" y="13246"/>
                </a:cubicBezTo>
                <a:cubicBezTo>
                  <a:pt x="15905" y="13246"/>
                  <a:pt x="15770" y="13247"/>
                  <a:pt x="15634" y="13250"/>
                </a:cubicBezTo>
                <a:cubicBezTo>
                  <a:pt x="14122" y="13274"/>
                  <a:pt x="12610" y="13393"/>
                  <a:pt x="11109" y="13607"/>
                </a:cubicBezTo>
                <a:cubicBezTo>
                  <a:pt x="10002" y="13762"/>
                  <a:pt x="8788" y="14059"/>
                  <a:pt x="8133" y="15095"/>
                </a:cubicBezTo>
                <a:cubicBezTo>
                  <a:pt x="7371" y="16286"/>
                  <a:pt x="7954" y="17762"/>
                  <a:pt x="8871" y="18643"/>
                </a:cubicBezTo>
                <a:cubicBezTo>
                  <a:pt x="9800" y="19560"/>
                  <a:pt x="11098" y="20036"/>
                  <a:pt x="12336" y="20239"/>
                </a:cubicBezTo>
                <a:cubicBezTo>
                  <a:pt x="13129" y="20370"/>
                  <a:pt x="13927" y="20416"/>
                  <a:pt x="14724" y="20416"/>
                </a:cubicBezTo>
                <a:cubicBezTo>
                  <a:pt x="15231" y="20416"/>
                  <a:pt x="15737" y="20397"/>
                  <a:pt x="16241" y="20370"/>
                </a:cubicBezTo>
                <a:cubicBezTo>
                  <a:pt x="17477" y="20318"/>
                  <a:pt x="18712" y="20258"/>
                  <a:pt x="19940" y="20258"/>
                </a:cubicBezTo>
                <a:cubicBezTo>
                  <a:pt x="20132" y="20258"/>
                  <a:pt x="20324" y="20259"/>
                  <a:pt x="20515" y="20263"/>
                </a:cubicBezTo>
                <a:cubicBezTo>
                  <a:pt x="22004" y="20286"/>
                  <a:pt x="23492" y="20382"/>
                  <a:pt x="24980" y="20536"/>
                </a:cubicBezTo>
                <a:lnTo>
                  <a:pt x="25516" y="20596"/>
                </a:lnTo>
                <a:lnTo>
                  <a:pt x="25695" y="20608"/>
                </a:lnTo>
                <a:lnTo>
                  <a:pt x="25814" y="20632"/>
                </a:lnTo>
                <a:cubicBezTo>
                  <a:pt x="26064" y="20667"/>
                  <a:pt x="26314" y="20727"/>
                  <a:pt x="26552" y="20798"/>
                </a:cubicBezTo>
                <a:cubicBezTo>
                  <a:pt x="26671" y="20834"/>
                  <a:pt x="26790" y="20882"/>
                  <a:pt x="26897" y="20917"/>
                </a:cubicBezTo>
                <a:lnTo>
                  <a:pt x="26933" y="20941"/>
                </a:lnTo>
                <a:lnTo>
                  <a:pt x="26969" y="20953"/>
                </a:lnTo>
                <a:cubicBezTo>
                  <a:pt x="27028" y="20977"/>
                  <a:pt x="27088" y="21013"/>
                  <a:pt x="27147" y="21036"/>
                </a:cubicBezTo>
                <a:cubicBezTo>
                  <a:pt x="27242" y="21096"/>
                  <a:pt x="27326" y="21167"/>
                  <a:pt x="27421" y="21227"/>
                </a:cubicBezTo>
                <a:cubicBezTo>
                  <a:pt x="27433" y="21239"/>
                  <a:pt x="27457" y="21251"/>
                  <a:pt x="27469" y="21275"/>
                </a:cubicBezTo>
                <a:cubicBezTo>
                  <a:pt x="27516" y="21310"/>
                  <a:pt x="27564" y="21358"/>
                  <a:pt x="27600" y="21406"/>
                </a:cubicBezTo>
                <a:lnTo>
                  <a:pt x="27623" y="21429"/>
                </a:lnTo>
                <a:cubicBezTo>
                  <a:pt x="27623" y="21429"/>
                  <a:pt x="27635" y="21441"/>
                  <a:pt x="27635" y="21453"/>
                </a:cubicBezTo>
                <a:cubicBezTo>
                  <a:pt x="27671" y="21501"/>
                  <a:pt x="27695" y="21548"/>
                  <a:pt x="27719" y="21596"/>
                </a:cubicBezTo>
                <a:lnTo>
                  <a:pt x="27754" y="21656"/>
                </a:lnTo>
                <a:cubicBezTo>
                  <a:pt x="27766" y="21715"/>
                  <a:pt x="27778" y="21787"/>
                  <a:pt x="27802" y="21846"/>
                </a:cubicBezTo>
                <a:cubicBezTo>
                  <a:pt x="27802" y="21870"/>
                  <a:pt x="27814" y="21929"/>
                  <a:pt x="27814" y="21953"/>
                </a:cubicBezTo>
                <a:cubicBezTo>
                  <a:pt x="27814" y="21977"/>
                  <a:pt x="27814" y="22120"/>
                  <a:pt x="27814" y="22120"/>
                </a:cubicBezTo>
                <a:cubicBezTo>
                  <a:pt x="27814" y="22168"/>
                  <a:pt x="27802" y="22227"/>
                  <a:pt x="27790" y="22275"/>
                </a:cubicBezTo>
                <a:cubicBezTo>
                  <a:pt x="27778" y="22322"/>
                  <a:pt x="27766" y="22346"/>
                  <a:pt x="27754" y="22394"/>
                </a:cubicBezTo>
                <a:lnTo>
                  <a:pt x="27754" y="22418"/>
                </a:lnTo>
                <a:lnTo>
                  <a:pt x="27754" y="22441"/>
                </a:lnTo>
                <a:cubicBezTo>
                  <a:pt x="27719" y="22501"/>
                  <a:pt x="27695" y="22572"/>
                  <a:pt x="27659" y="22632"/>
                </a:cubicBezTo>
                <a:cubicBezTo>
                  <a:pt x="27635" y="22656"/>
                  <a:pt x="27623" y="22679"/>
                  <a:pt x="27612" y="22715"/>
                </a:cubicBezTo>
                <a:lnTo>
                  <a:pt x="27564" y="22787"/>
                </a:lnTo>
                <a:cubicBezTo>
                  <a:pt x="27481" y="22882"/>
                  <a:pt x="27385" y="22977"/>
                  <a:pt x="27290" y="23072"/>
                </a:cubicBezTo>
                <a:lnTo>
                  <a:pt x="27254" y="23108"/>
                </a:lnTo>
                <a:cubicBezTo>
                  <a:pt x="27231" y="23120"/>
                  <a:pt x="27207" y="23132"/>
                  <a:pt x="27183" y="23156"/>
                </a:cubicBezTo>
                <a:cubicBezTo>
                  <a:pt x="27123" y="23191"/>
                  <a:pt x="27064" y="23239"/>
                  <a:pt x="26992" y="23275"/>
                </a:cubicBezTo>
                <a:cubicBezTo>
                  <a:pt x="26933" y="23311"/>
                  <a:pt x="26861" y="23346"/>
                  <a:pt x="26802" y="23382"/>
                </a:cubicBezTo>
                <a:lnTo>
                  <a:pt x="26730" y="23418"/>
                </a:lnTo>
                <a:lnTo>
                  <a:pt x="26647" y="23453"/>
                </a:lnTo>
                <a:cubicBezTo>
                  <a:pt x="26349" y="23561"/>
                  <a:pt x="26040" y="23644"/>
                  <a:pt x="25730" y="23692"/>
                </a:cubicBezTo>
                <a:lnTo>
                  <a:pt x="25516" y="23727"/>
                </a:lnTo>
                <a:lnTo>
                  <a:pt x="25433" y="23739"/>
                </a:lnTo>
                <a:lnTo>
                  <a:pt x="25409" y="23739"/>
                </a:lnTo>
                <a:cubicBezTo>
                  <a:pt x="25242" y="23763"/>
                  <a:pt x="25076" y="23787"/>
                  <a:pt x="24921" y="23799"/>
                </a:cubicBezTo>
                <a:cubicBezTo>
                  <a:pt x="24325" y="23858"/>
                  <a:pt x="23718" y="23870"/>
                  <a:pt x="23123" y="23906"/>
                </a:cubicBezTo>
                <a:cubicBezTo>
                  <a:pt x="21932" y="23965"/>
                  <a:pt x="20682" y="24037"/>
                  <a:pt x="19551" y="24489"/>
                </a:cubicBezTo>
                <a:cubicBezTo>
                  <a:pt x="18348" y="24965"/>
                  <a:pt x="17051" y="25894"/>
                  <a:pt x="17003" y="27371"/>
                </a:cubicBezTo>
                <a:cubicBezTo>
                  <a:pt x="16944" y="28740"/>
                  <a:pt x="18039" y="29883"/>
                  <a:pt x="19063" y="30550"/>
                </a:cubicBezTo>
                <a:cubicBezTo>
                  <a:pt x="20194" y="31300"/>
                  <a:pt x="21516" y="31764"/>
                  <a:pt x="22801" y="32097"/>
                </a:cubicBezTo>
                <a:cubicBezTo>
                  <a:pt x="25564" y="32812"/>
                  <a:pt x="28409" y="32800"/>
                  <a:pt x="31231" y="32871"/>
                </a:cubicBezTo>
                <a:cubicBezTo>
                  <a:pt x="32660" y="32907"/>
                  <a:pt x="34089" y="32966"/>
                  <a:pt x="35505" y="33133"/>
                </a:cubicBezTo>
                <a:lnTo>
                  <a:pt x="35624" y="33133"/>
                </a:lnTo>
                <a:cubicBezTo>
                  <a:pt x="35744" y="33300"/>
                  <a:pt x="35922" y="33407"/>
                  <a:pt x="36125" y="33407"/>
                </a:cubicBezTo>
                <a:cubicBezTo>
                  <a:pt x="36470" y="33395"/>
                  <a:pt x="36744" y="33109"/>
                  <a:pt x="36744" y="32764"/>
                </a:cubicBezTo>
                <a:cubicBezTo>
                  <a:pt x="36910" y="29645"/>
                  <a:pt x="37017" y="26513"/>
                  <a:pt x="37053" y="23382"/>
                </a:cubicBezTo>
                <a:cubicBezTo>
                  <a:pt x="37101" y="20263"/>
                  <a:pt x="37077" y="17131"/>
                  <a:pt x="36994" y="14012"/>
                </a:cubicBezTo>
                <a:cubicBezTo>
                  <a:pt x="36910" y="10892"/>
                  <a:pt x="36756" y="7785"/>
                  <a:pt x="36541" y="4677"/>
                </a:cubicBezTo>
                <a:cubicBezTo>
                  <a:pt x="36494" y="3891"/>
                  <a:pt x="36434" y="3106"/>
                  <a:pt x="36375" y="2320"/>
                </a:cubicBezTo>
                <a:cubicBezTo>
                  <a:pt x="36351" y="1951"/>
                  <a:pt x="36327" y="1546"/>
                  <a:pt x="36125" y="1224"/>
                </a:cubicBezTo>
                <a:cubicBezTo>
                  <a:pt x="35922" y="915"/>
                  <a:pt x="35589" y="701"/>
                  <a:pt x="35220" y="653"/>
                </a:cubicBezTo>
                <a:cubicBezTo>
                  <a:pt x="34862" y="605"/>
                  <a:pt x="34505" y="582"/>
                  <a:pt x="34148" y="582"/>
                </a:cubicBezTo>
                <a:lnTo>
                  <a:pt x="33029" y="558"/>
                </a:lnTo>
                <a:lnTo>
                  <a:pt x="30755" y="498"/>
                </a:lnTo>
                <a:lnTo>
                  <a:pt x="21766" y="260"/>
                </a:lnTo>
                <a:cubicBezTo>
                  <a:pt x="18765" y="177"/>
                  <a:pt x="15777" y="81"/>
                  <a:pt x="12776" y="22"/>
                </a:cubicBezTo>
                <a:cubicBezTo>
                  <a:pt x="12039" y="10"/>
                  <a:pt x="11301" y="1"/>
                  <a:pt x="10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9"/>
          <p:cNvSpPr/>
          <p:nvPr/>
        </p:nvSpPr>
        <p:spPr>
          <a:xfrm rot="5400000" flipH="1">
            <a:off x="7504701" y="-1142573"/>
            <a:ext cx="1522832" cy="1972985"/>
          </a:xfrm>
          <a:custGeom>
            <a:avLst/>
            <a:gdLst/>
            <a:ahLst/>
            <a:cxnLst/>
            <a:rect l="l" t="t" r="r" b="b"/>
            <a:pathLst>
              <a:path w="34327" h="33577" fill="none" extrusionOk="0">
                <a:moveTo>
                  <a:pt x="33779" y="33576"/>
                </a:moveTo>
                <a:cubicBezTo>
                  <a:pt x="26635" y="33552"/>
                  <a:pt x="19063" y="32933"/>
                  <a:pt x="12062" y="31445"/>
                </a:cubicBezTo>
                <a:cubicBezTo>
                  <a:pt x="10538" y="31112"/>
                  <a:pt x="9014" y="30552"/>
                  <a:pt x="7871" y="29445"/>
                </a:cubicBezTo>
                <a:cubicBezTo>
                  <a:pt x="5716" y="27385"/>
                  <a:pt x="5942" y="24599"/>
                  <a:pt x="8133" y="22682"/>
                </a:cubicBezTo>
                <a:cubicBezTo>
                  <a:pt x="10478" y="20658"/>
                  <a:pt x="14324" y="20849"/>
                  <a:pt x="16193" y="18193"/>
                </a:cubicBezTo>
                <a:cubicBezTo>
                  <a:pt x="19110" y="14050"/>
                  <a:pt x="14396" y="10859"/>
                  <a:pt x="10955" y="10062"/>
                </a:cubicBezTo>
                <a:cubicBezTo>
                  <a:pt x="8085" y="9395"/>
                  <a:pt x="156" y="10502"/>
                  <a:pt x="72" y="5585"/>
                </a:cubicBezTo>
                <a:cubicBezTo>
                  <a:pt x="1" y="1572"/>
                  <a:pt x="4859" y="977"/>
                  <a:pt x="7621" y="870"/>
                </a:cubicBezTo>
                <a:lnTo>
                  <a:pt x="34327" y="1"/>
                </a:lnTo>
              </a:path>
            </a:pathLst>
          </a:custGeom>
          <a:no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9"/>
          <p:cNvSpPr/>
          <p:nvPr/>
        </p:nvSpPr>
        <p:spPr>
          <a:xfrm rot="10800000" flipH="1">
            <a:off x="-25105" y="4408984"/>
            <a:ext cx="796296" cy="943676"/>
          </a:xfrm>
          <a:custGeom>
            <a:avLst/>
            <a:gdLst/>
            <a:ahLst/>
            <a:cxnLst/>
            <a:rect l="l" t="t" r="r" b="b"/>
            <a:pathLst>
              <a:path w="21932" h="25993" extrusionOk="0">
                <a:moveTo>
                  <a:pt x="1831" y="0"/>
                </a:moveTo>
                <a:cubicBezTo>
                  <a:pt x="1681" y="0"/>
                  <a:pt x="1532" y="30"/>
                  <a:pt x="1405" y="85"/>
                </a:cubicBezTo>
                <a:cubicBezTo>
                  <a:pt x="1012" y="263"/>
                  <a:pt x="762" y="656"/>
                  <a:pt x="762" y="1085"/>
                </a:cubicBezTo>
                <a:cubicBezTo>
                  <a:pt x="453" y="7264"/>
                  <a:pt x="226" y="13444"/>
                  <a:pt x="95" y="19623"/>
                </a:cubicBezTo>
                <a:cubicBezTo>
                  <a:pt x="60" y="21385"/>
                  <a:pt x="24" y="23135"/>
                  <a:pt x="0" y="24897"/>
                </a:cubicBezTo>
                <a:cubicBezTo>
                  <a:pt x="0" y="25481"/>
                  <a:pt x="464" y="25969"/>
                  <a:pt x="1060" y="25993"/>
                </a:cubicBezTo>
                <a:cubicBezTo>
                  <a:pt x="1512" y="25993"/>
                  <a:pt x="1953" y="25957"/>
                  <a:pt x="2405" y="25921"/>
                </a:cubicBezTo>
                <a:cubicBezTo>
                  <a:pt x="2584" y="25898"/>
                  <a:pt x="2762" y="25838"/>
                  <a:pt x="2917" y="25743"/>
                </a:cubicBezTo>
                <a:cubicBezTo>
                  <a:pt x="7477" y="25659"/>
                  <a:pt x="12037" y="25505"/>
                  <a:pt x="16597" y="25374"/>
                </a:cubicBezTo>
                <a:lnTo>
                  <a:pt x="20610" y="25267"/>
                </a:lnTo>
                <a:cubicBezTo>
                  <a:pt x="21562" y="25243"/>
                  <a:pt x="21931" y="24112"/>
                  <a:pt x="21348" y="23397"/>
                </a:cubicBezTo>
                <a:lnTo>
                  <a:pt x="6727" y="5431"/>
                </a:lnTo>
                <a:cubicBezTo>
                  <a:pt x="5334" y="3728"/>
                  <a:pt x="3941" y="2014"/>
                  <a:pt x="2560" y="311"/>
                </a:cubicBezTo>
                <a:cubicBezTo>
                  <a:pt x="2384" y="96"/>
                  <a:pt x="2104" y="0"/>
                  <a:pt x="18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9"/>
          <p:cNvSpPr/>
          <p:nvPr/>
        </p:nvSpPr>
        <p:spPr>
          <a:xfrm rot="10800000" flipH="1">
            <a:off x="-38937" y="4472844"/>
            <a:ext cx="1963038" cy="1150614"/>
          </a:xfrm>
          <a:custGeom>
            <a:avLst/>
            <a:gdLst/>
            <a:ahLst/>
            <a:cxnLst/>
            <a:rect l="l" t="t" r="r" b="b"/>
            <a:pathLst>
              <a:path w="54067" h="31693" extrusionOk="0">
                <a:moveTo>
                  <a:pt x="9961" y="1"/>
                </a:moveTo>
                <a:cubicBezTo>
                  <a:pt x="8514" y="1"/>
                  <a:pt x="7066" y="7"/>
                  <a:pt x="5620" y="19"/>
                </a:cubicBezTo>
                <a:cubicBezTo>
                  <a:pt x="4274" y="31"/>
                  <a:pt x="2941" y="102"/>
                  <a:pt x="1596" y="186"/>
                </a:cubicBezTo>
                <a:cubicBezTo>
                  <a:pt x="1262" y="210"/>
                  <a:pt x="953" y="412"/>
                  <a:pt x="810" y="722"/>
                </a:cubicBezTo>
                <a:cubicBezTo>
                  <a:pt x="655" y="769"/>
                  <a:pt x="512" y="864"/>
                  <a:pt x="405" y="984"/>
                </a:cubicBezTo>
                <a:cubicBezTo>
                  <a:pt x="0" y="1424"/>
                  <a:pt x="0" y="2091"/>
                  <a:pt x="405" y="2531"/>
                </a:cubicBezTo>
                <a:cubicBezTo>
                  <a:pt x="4108" y="6568"/>
                  <a:pt x="7787" y="10616"/>
                  <a:pt x="11382" y="14747"/>
                </a:cubicBezTo>
                <a:cubicBezTo>
                  <a:pt x="14978" y="18879"/>
                  <a:pt x="18491" y="23046"/>
                  <a:pt x="21908" y="27320"/>
                </a:cubicBezTo>
                <a:cubicBezTo>
                  <a:pt x="22765" y="28392"/>
                  <a:pt x="23610" y="29463"/>
                  <a:pt x="24467" y="30547"/>
                </a:cubicBezTo>
                <a:cubicBezTo>
                  <a:pt x="24908" y="31106"/>
                  <a:pt x="25444" y="31559"/>
                  <a:pt x="26158" y="31654"/>
                </a:cubicBezTo>
                <a:cubicBezTo>
                  <a:pt x="26348" y="31682"/>
                  <a:pt x="26540" y="31692"/>
                  <a:pt x="26734" y="31692"/>
                </a:cubicBezTo>
                <a:cubicBezTo>
                  <a:pt x="27209" y="31692"/>
                  <a:pt x="27690" y="31628"/>
                  <a:pt x="28146" y="31594"/>
                </a:cubicBezTo>
                <a:cubicBezTo>
                  <a:pt x="30885" y="31416"/>
                  <a:pt x="33623" y="31190"/>
                  <a:pt x="36338" y="30690"/>
                </a:cubicBezTo>
                <a:cubicBezTo>
                  <a:pt x="38755" y="30249"/>
                  <a:pt x="41267" y="29499"/>
                  <a:pt x="43029" y="27606"/>
                </a:cubicBezTo>
                <a:cubicBezTo>
                  <a:pt x="44744" y="25748"/>
                  <a:pt x="45613" y="22653"/>
                  <a:pt x="43613" y="20641"/>
                </a:cubicBezTo>
                <a:cubicBezTo>
                  <a:pt x="42720" y="19748"/>
                  <a:pt x="41529" y="19295"/>
                  <a:pt x="40327" y="19129"/>
                </a:cubicBezTo>
                <a:cubicBezTo>
                  <a:pt x="38969" y="18926"/>
                  <a:pt x="37588" y="18902"/>
                  <a:pt x="36219" y="18831"/>
                </a:cubicBezTo>
                <a:cubicBezTo>
                  <a:pt x="35564" y="18783"/>
                  <a:pt x="34921" y="18771"/>
                  <a:pt x="34278" y="18712"/>
                </a:cubicBezTo>
                <a:lnTo>
                  <a:pt x="34108" y="18694"/>
                </a:lnTo>
                <a:lnTo>
                  <a:pt x="34108" y="18694"/>
                </a:lnTo>
                <a:cubicBezTo>
                  <a:pt x="34114" y="18695"/>
                  <a:pt x="34116" y="18696"/>
                  <a:pt x="34114" y="18696"/>
                </a:cubicBezTo>
                <a:cubicBezTo>
                  <a:pt x="34110" y="18696"/>
                  <a:pt x="34094" y="18694"/>
                  <a:pt x="34060" y="18689"/>
                </a:cubicBezTo>
                <a:lnTo>
                  <a:pt x="34060" y="18689"/>
                </a:lnTo>
                <a:lnTo>
                  <a:pt x="34108" y="18694"/>
                </a:lnTo>
                <a:lnTo>
                  <a:pt x="34108" y="18694"/>
                </a:lnTo>
                <a:cubicBezTo>
                  <a:pt x="34097" y="18692"/>
                  <a:pt x="34073" y="18688"/>
                  <a:pt x="34055" y="18688"/>
                </a:cubicBezTo>
                <a:lnTo>
                  <a:pt x="34055" y="18688"/>
                </a:lnTo>
                <a:cubicBezTo>
                  <a:pt x="34056" y="18688"/>
                  <a:pt x="34058" y="18689"/>
                  <a:pt x="34060" y="18689"/>
                </a:cubicBezTo>
                <a:lnTo>
                  <a:pt x="34060" y="18689"/>
                </a:lnTo>
                <a:lnTo>
                  <a:pt x="34052" y="18688"/>
                </a:lnTo>
                <a:cubicBezTo>
                  <a:pt x="34053" y="18688"/>
                  <a:pt x="34054" y="18688"/>
                  <a:pt x="34055" y="18688"/>
                </a:cubicBezTo>
                <a:lnTo>
                  <a:pt x="34055" y="18688"/>
                </a:lnTo>
                <a:cubicBezTo>
                  <a:pt x="34036" y="18685"/>
                  <a:pt x="34011" y="18681"/>
                  <a:pt x="33981" y="18676"/>
                </a:cubicBezTo>
                <a:cubicBezTo>
                  <a:pt x="33850" y="18652"/>
                  <a:pt x="33719" y="18617"/>
                  <a:pt x="33588" y="18581"/>
                </a:cubicBezTo>
                <a:cubicBezTo>
                  <a:pt x="33338" y="18533"/>
                  <a:pt x="33099" y="18426"/>
                  <a:pt x="32885" y="18283"/>
                </a:cubicBezTo>
                <a:cubicBezTo>
                  <a:pt x="32873" y="18271"/>
                  <a:pt x="32838" y="18248"/>
                  <a:pt x="32826" y="18224"/>
                </a:cubicBezTo>
                <a:cubicBezTo>
                  <a:pt x="32802" y="18212"/>
                  <a:pt x="32778" y="18188"/>
                  <a:pt x="32754" y="18164"/>
                </a:cubicBezTo>
                <a:cubicBezTo>
                  <a:pt x="32707" y="18117"/>
                  <a:pt x="32659" y="18069"/>
                  <a:pt x="32611" y="18009"/>
                </a:cubicBezTo>
                <a:cubicBezTo>
                  <a:pt x="32611" y="18009"/>
                  <a:pt x="32611" y="18009"/>
                  <a:pt x="32599" y="17998"/>
                </a:cubicBezTo>
                <a:cubicBezTo>
                  <a:pt x="32552" y="17914"/>
                  <a:pt x="32504" y="17831"/>
                  <a:pt x="32457" y="17748"/>
                </a:cubicBezTo>
                <a:cubicBezTo>
                  <a:pt x="32457" y="17724"/>
                  <a:pt x="32445" y="17700"/>
                  <a:pt x="32445" y="17676"/>
                </a:cubicBezTo>
                <a:cubicBezTo>
                  <a:pt x="32433" y="17640"/>
                  <a:pt x="32433" y="17617"/>
                  <a:pt x="32421" y="17593"/>
                </a:cubicBezTo>
                <a:lnTo>
                  <a:pt x="32421" y="17497"/>
                </a:lnTo>
                <a:cubicBezTo>
                  <a:pt x="32421" y="17486"/>
                  <a:pt x="32421" y="17474"/>
                  <a:pt x="32421" y="17474"/>
                </a:cubicBezTo>
                <a:lnTo>
                  <a:pt x="32457" y="17355"/>
                </a:lnTo>
                <a:cubicBezTo>
                  <a:pt x="32468" y="17331"/>
                  <a:pt x="32480" y="17307"/>
                  <a:pt x="32492" y="17295"/>
                </a:cubicBezTo>
                <a:cubicBezTo>
                  <a:pt x="32516" y="17247"/>
                  <a:pt x="32540" y="17212"/>
                  <a:pt x="32564" y="17164"/>
                </a:cubicBezTo>
                <a:lnTo>
                  <a:pt x="32599" y="17128"/>
                </a:lnTo>
                <a:cubicBezTo>
                  <a:pt x="32659" y="17081"/>
                  <a:pt x="32730" y="17021"/>
                  <a:pt x="32790" y="16962"/>
                </a:cubicBezTo>
                <a:cubicBezTo>
                  <a:pt x="32861" y="16914"/>
                  <a:pt x="32944" y="16867"/>
                  <a:pt x="33026" y="16820"/>
                </a:cubicBezTo>
                <a:lnTo>
                  <a:pt x="33026" y="16820"/>
                </a:lnTo>
                <a:cubicBezTo>
                  <a:pt x="33031" y="16819"/>
                  <a:pt x="33244" y="16724"/>
                  <a:pt x="33278" y="16724"/>
                </a:cubicBezTo>
                <a:cubicBezTo>
                  <a:pt x="33507" y="16651"/>
                  <a:pt x="33746" y="16614"/>
                  <a:pt x="33985" y="16614"/>
                </a:cubicBezTo>
                <a:cubicBezTo>
                  <a:pt x="34019" y="16614"/>
                  <a:pt x="34053" y="16615"/>
                  <a:pt x="34088" y="16616"/>
                </a:cubicBezTo>
                <a:cubicBezTo>
                  <a:pt x="34145" y="16615"/>
                  <a:pt x="34203" y="16615"/>
                  <a:pt x="34260" y="16615"/>
                </a:cubicBezTo>
                <a:cubicBezTo>
                  <a:pt x="34848" y="16615"/>
                  <a:pt x="35443" y="16666"/>
                  <a:pt x="36028" y="16688"/>
                </a:cubicBezTo>
                <a:cubicBezTo>
                  <a:pt x="36745" y="16719"/>
                  <a:pt x="37465" y="16734"/>
                  <a:pt x="38186" y="16734"/>
                </a:cubicBezTo>
                <a:cubicBezTo>
                  <a:pt x="38831" y="16734"/>
                  <a:pt x="39478" y="16722"/>
                  <a:pt x="40124" y="16700"/>
                </a:cubicBezTo>
                <a:cubicBezTo>
                  <a:pt x="41481" y="16664"/>
                  <a:pt x="42839" y="16569"/>
                  <a:pt x="44196" y="16414"/>
                </a:cubicBezTo>
                <a:cubicBezTo>
                  <a:pt x="45482" y="16295"/>
                  <a:pt x="46756" y="16069"/>
                  <a:pt x="48006" y="15759"/>
                </a:cubicBezTo>
                <a:cubicBezTo>
                  <a:pt x="51209" y="14878"/>
                  <a:pt x="54066" y="11854"/>
                  <a:pt x="53924" y="8103"/>
                </a:cubicBezTo>
                <a:cubicBezTo>
                  <a:pt x="53757" y="4186"/>
                  <a:pt x="50435" y="995"/>
                  <a:pt x="46851" y="769"/>
                </a:cubicBezTo>
                <a:cubicBezTo>
                  <a:pt x="44148" y="614"/>
                  <a:pt x="41422" y="591"/>
                  <a:pt x="38719" y="507"/>
                </a:cubicBezTo>
                <a:cubicBezTo>
                  <a:pt x="33183" y="353"/>
                  <a:pt x="27658" y="222"/>
                  <a:pt x="22134" y="126"/>
                </a:cubicBezTo>
                <a:cubicBezTo>
                  <a:pt x="18080" y="47"/>
                  <a:pt x="14019" y="1"/>
                  <a:pt x="99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9"/>
          <p:cNvSpPr/>
          <p:nvPr/>
        </p:nvSpPr>
        <p:spPr>
          <a:xfrm rot="10800000" flipH="1">
            <a:off x="-414700" y="4229465"/>
            <a:ext cx="962692" cy="329047"/>
          </a:xfrm>
          <a:custGeom>
            <a:avLst/>
            <a:gdLst/>
            <a:ahLst/>
            <a:cxnLst/>
            <a:rect l="l" t="t" r="r" b="b"/>
            <a:pathLst>
              <a:path w="22051" h="7537" extrusionOk="0">
                <a:moveTo>
                  <a:pt x="7966" y="1"/>
                </a:moveTo>
                <a:cubicBezTo>
                  <a:pt x="7370" y="1"/>
                  <a:pt x="6775" y="2"/>
                  <a:pt x="6180" y="6"/>
                </a:cubicBezTo>
                <a:lnTo>
                  <a:pt x="3560" y="6"/>
                </a:lnTo>
                <a:cubicBezTo>
                  <a:pt x="3292" y="6"/>
                  <a:pt x="3021" y="2"/>
                  <a:pt x="2750" y="2"/>
                </a:cubicBezTo>
                <a:cubicBezTo>
                  <a:pt x="2073" y="2"/>
                  <a:pt x="1394" y="26"/>
                  <a:pt x="739" y="196"/>
                </a:cubicBezTo>
                <a:cubicBezTo>
                  <a:pt x="405" y="292"/>
                  <a:pt x="179" y="577"/>
                  <a:pt x="167" y="911"/>
                </a:cubicBezTo>
                <a:cubicBezTo>
                  <a:pt x="72" y="1078"/>
                  <a:pt x="24" y="1256"/>
                  <a:pt x="24" y="1447"/>
                </a:cubicBezTo>
                <a:cubicBezTo>
                  <a:pt x="0" y="2911"/>
                  <a:pt x="24" y="4376"/>
                  <a:pt x="96" y="5840"/>
                </a:cubicBezTo>
                <a:cubicBezTo>
                  <a:pt x="108" y="6400"/>
                  <a:pt x="548" y="6852"/>
                  <a:pt x="1096" y="6888"/>
                </a:cubicBezTo>
                <a:cubicBezTo>
                  <a:pt x="4251" y="7197"/>
                  <a:pt x="7418" y="7388"/>
                  <a:pt x="10597" y="7483"/>
                </a:cubicBezTo>
                <a:cubicBezTo>
                  <a:pt x="12157" y="7519"/>
                  <a:pt x="13716" y="7531"/>
                  <a:pt x="15276" y="7531"/>
                </a:cubicBezTo>
                <a:cubicBezTo>
                  <a:pt x="15644" y="7531"/>
                  <a:pt x="16016" y="7537"/>
                  <a:pt x="16389" y="7537"/>
                </a:cubicBezTo>
                <a:cubicBezTo>
                  <a:pt x="17322" y="7537"/>
                  <a:pt x="18261" y="7500"/>
                  <a:pt x="19146" y="7245"/>
                </a:cubicBezTo>
                <a:cubicBezTo>
                  <a:pt x="20324" y="6912"/>
                  <a:pt x="21456" y="6102"/>
                  <a:pt x="21741" y="4792"/>
                </a:cubicBezTo>
                <a:cubicBezTo>
                  <a:pt x="22051" y="3328"/>
                  <a:pt x="21325" y="1911"/>
                  <a:pt x="20217" y="1042"/>
                </a:cubicBezTo>
                <a:cubicBezTo>
                  <a:pt x="19086" y="161"/>
                  <a:pt x="17538" y="18"/>
                  <a:pt x="16169" y="6"/>
                </a:cubicBezTo>
                <a:lnTo>
                  <a:pt x="11538" y="6"/>
                </a:lnTo>
                <a:cubicBezTo>
                  <a:pt x="10347" y="6"/>
                  <a:pt x="9156" y="1"/>
                  <a:pt x="79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9"/>
          <p:cNvSpPr/>
          <p:nvPr/>
        </p:nvSpPr>
        <p:spPr>
          <a:xfrm rot="10800000" flipH="1">
            <a:off x="-187063" y="-118404"/>
            <a:ext cx="568900" cy="2237532"/>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solidFill>
            <a:schemeClr val="lt2"/>
          </a:solidFill>
          <a:ln>
            <a:noFill/>
          </a:ln>
        </p:spPr>
      </p:sp>
      <p:sp>
        <p:nvSpPr>
          <p:cNvPr id="407" name="Google Shape;407;p29"/>
          <p:cNvSpPr/>
          <p:nvPr/>
        </p:nvSpPr>
        <p:spPr>
          <a:xfrm rot="-5525084" flipH="1">
            <a:off x="362495" y="-325450"/>
            <a:ext cx="584181" cy="889433"/>
          </a:xfrm>
          <a:custGeom>
            <a:avLst/>
            <a:gdLst/>
            <a:ahLst/>
            <a:cxnLst/>
            <a:rect l="l" t="t" r="r" b="b"/>
            <a:pathLst>
              <a:path w="9942" h="15137" extrusionOk="0">
                <a:moveTo>
                  <a:pt x="3296" y="0"/>
                </a:moveTo>
                <a:cubicBezTo>
                  <a:pt x="2604" y="0"/>
                  <a:pt x="1905" y="108"/>
                  <a:pt x="1227" y="335"/>
                </a:cubicBezTo>
                <a:cubicBezTo>
                  <a:pt x="429" y="609"/>
                  <a:pt x="12" y="1228"/>
                  <a:pt x="0" y="2097"/>
                </a:cubicBezTo>
                <a:cubicBezTo>
                  <a:pt x="0" y="2823"/>
                  <a:pt x="24" y="3538"/>
                  <a:pt x="48" y="4252"/>
                </a:cubicBezTo>
                <a:cubicBezTo>
                  <a:pt x="131" y="7562"/>
                  <a:pt x="369" y="10872"/>
                  <a:pt x="750" y="14158"/>
                </a:cubicBezTo>
                <a:cubicBezTo>
                  <a:pt x="808" y="14653"/>
                  <a:pt x="1143" y="15136"/>
                  <a:pt x="1660" y="15136"/>
                </a:cubicBezTo>
                <a:cubicBezTo>
                  <a:pt x="1678" y="15136"/>
                  <a:pt x="1696" y="15136"/>
                  <a:pt x="1715" y="15134"/>
                </a:cubicBezTo>
                <a:cubicBezTo>
                  <a:pt x="1905" y="15123"/>
                  <a:pt x="2084" y="15051"/>
                  <a:pt x="2239" y="14944"/>
                </a:cubicBezTo>
                <a:cubicBezTo>
                  <a:pt x="2411" y="14976"/>
                  <a:pt x="2585" y="14990"/>
                  <a:pt x="2761" y="14990"/>
                </a:cubicBezTo>
                <a:cubicBezTo>
                  <a:pt x="3644" y="14990"/>
                  <a:pt x="4556" y="14623"/>
                  <a:pt x="5310" y="14206"/>
                </a:cubicBezTo>
                <a:cubicBezTo>
                  <a:pt x="6263" y="13658"/>
                  <a:pt x="7096" y="12932"/>
                  <a:pt x="7751" y="12051"/>
                </a:cubicBezTo>
                <a:cubicBezTo>
                  <a:pt x="9132" y="10253"/>
                  <a:pt x="9942" y="7955"/>
                  <a:pt x="9728" y="5621"/>
                </a:cubicBezTo>
                <a:cubicBezTo>
                  <a:pt x="9406" y="2200"/>
                  <a:pt x="6420" y="0"/>
                  <a:pt x="3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9"/>
          <p:cNvSpPr/>
          <p:nvPr/>
        </p:nvSpPr>
        <p:spPr>
          <a:xfrm rot="10800000" flipH="1">
            <a:off x="-7672" y="-61506"/>
            <a:ext cx="1240250" cy="543600"/>
          </a:xfrm>
          <a:custGeom>
            <a:avLst/>
            <a:gdLst/>
            <a:ahLst/>
            <a:cxnLst/>
            <a:rect l="l" t="t" r="r" b="b"/>
            <a:pathLst>
              <a:path w="49610" h="21744" extrusionOk="0">
                <a:moveTo>
                  <a:pt x="2503" y="13734"/>
                </a:moveTo>
                <a:cubicBezTo>
                  <a:pt x="3960" y="10456"/>
                  <a:pt x="8070" y="3691"/>
                  <a:pt x="12493" y="1558"/>
                </a:cubicBezTo>
                <a:cubicBezTo>
                  <a:pt x="16916" y="-575"/>
                  <a:pt x="23420" y="-211"/>
                  <a:pt x="29040" y="934"/>
                </a:cubicBezTo>
                <a:cubicBezTo>
                  <a:pt x="34660" y="2079"/>
                  <a:pt x="42829" y="5201"/>
                  <a:pt x="46211" y="8427"/>
                </a:cubicBezTo>
                <a:cubicBezTo>
                  <a:pt x="49593" y="11653"/>
                  <a:pt x="50010" y="18209"/>
                  <a:pt x="49333" y="20290"/>
                </a:cubicBezTo>
                <a:cubicBezTo>
                  <a:pt x="48657" y="22371"/>
                  <a:pt x="49749" y="20759"/>
                  <a:pt x="42152" y="20915"/>
                </a:cubicBezTo>
                <a:cubicBezTo>
                  <a:pt x="34555" y="21071"/>
                  <a:pt x="10359" y="22424"/>
                  <a:pt x="3751" y="21227"/>
                </a:cubicBezTo>
                <a:cubicBezTo>
                  <a:pt x="-2857" y="20030"/>
                  <a:pt x="1046" y="17012"/>
                  <a:pt x="2503" y="13734"/>
                </a:cubicBezTo>
                <a:close/>
              </a:path>
            </a:pathLst>
          </a:custGeom>
          <a:noFill/>
          <a:ln w="19050" cap="flat" cmpd="sng">
            <a:solidFill>
              <a:schemeClr val="dk1"/>
            </a:solidFill>
            <a:prstDash val="solid"/>
            <a:round/>
            <a:headEnd type="none" w="med" len="med"/>
            <a:tailEnd type="none" w="med" len="med"/>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1">
  <p:cSld name="CUSTOM_9_1_1_1_1_1_1_1">
    <p:bg>
      <p:bgPr>
        <a:solidFill>
          <a:schemeClr val="lt1"/>
        </a:solidFill>
        <a:effectLst/>
      </p:bgPr>
    </p:bg>
    <p:spTree>
      <p:nvGrpSpPr>
        <p:cNvPr id="1" name="Shape 409"/>
        <p:cNvGrpSpPr/>
        <p:nvPr/>
      </p:nvGrpSpPr>
      <p:grpSpPr>
        <a:xfrm>
          <a:off x="0" y="0"/>
          <a:ext cx="0" cy="0"/>
          <a:chOff x="0" y="0"/>
          <a:chExt cx="0" cy="0"/>
        </a:xfrm>
      </p:grpSpPr>
      <p:sp>
        <p:nvSpPr>
          <p:cNvPr id="410" name="Google Shape;410;p30"/>
          <p:cNvSpPr txBox="1">
            <a:spLocks noGrp="1"/>
          </p:cNvSpPr>
          <p:nvPr>
            <p:ph type="body" idx="1"/>
          </p:nvPr>
        </p:nvSpPr>
        <p:spPr>
          <a:xfrm>
            <a:off x="721100" y="1294725"/>
            <a:ext cx="3852900" cy="3092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Char char="●"/>
              <a:defRPr>
                <a:solidFill>
                  <a:schemeClr val="dk1"/>
                </a:solidFill>
              </a:defRPr>
            </a:lvl1pPr>
            <a:lvl2pPr marL="914400" lvl="1" indent="-330200" rtl="0">
              <a:lnSpc>
                <a:spcPct val="100000"/>
              </a:lnSpc>
              <a:spcBef>
                <a:spcPts val="0"/>
              </a:spcBef>
              <a:spcAft>
                <a:spcPts val="0"/>
              </a:spcAft>
              <a:buClr>
                <a:schemeClr val="dk1"/>
              </a:buClr>
              <a:buSzPts val="1600"/>
              <a:buFont typeface="Montserrat"/>
              <a:buChar char="○"/>
              <a:defRPr sz="1200">
                <a:solidFill>
                  <a:schemeClr val="dk1"/>
                </a:solidFill>
              </a:defRPr>
            </a:lvl2pPr>
            <a:lvl3pPr marL="1371600" lvl="2" indent="-330200" rtl="0">
              <a:spcBef>
                <a:spcPts val="0"/>
              </a:spcBef>
              <a:spcAft>
                <a:spcPts val="0"/>
              </a:spcAft>
              <a:buClr>
                <a:schemeClr val="dk1"/>
              </a:buClr>
              <a:buSzPts val="1600"/>
              <a:buFont typeface="Montserrat"/>
              <a:buChar char="■"/>
              <a:defRPr>
                <a:solidFill>
                  <a:schemeClr val="dk1"/>
                </a:solidFill>
              </a:defRPr>
            </a:lvl3pPr>
            <a:lvl4pPr marL="1828800" lvl="3" indent="-330200" rtl="0">
              <a:spcBef>
                <a:spcPts val="0"/>
              </a:spcBef>
              <a:spcAft>
                <a:spcPts val="0"/>
              </a:spcAft>
              <a:buClr>
                <a:schemeClr val="dk1"/>
              </a:buClr>
              <a:buSzPts val="1600"/>
              <a:buFont typeface="Montserrat"/>
              <a:buChar char="●"/>
              <a:defRPr>
                <a:solidFill>
                  <a:schemeClr val="dk1"/>
                </a:solidFill>
              </a:defRPr>
            </a:lvl4pPr>
            <a:lvl5pPr marL="2286000" lvl="4" indent="-330200" rtl="0">
              <a:spcBef>
                <a:spcPts val="0"/>
              </a:spcBef>
              <a:spcAft>
                <a:spcPts val="0"/>
              </a:spcAft>
              <a:buClr>
                <a:schemeClr val="dk1"/>
              </a:buClr>
              <a:buSzPts val="1600"/>
              <a:buFont typeface="Montserrat"/>
              <a:buChar char="○"/>
              <a:defRPr>
                <a:solidFill>
                  <a:schemeClr val="dk1"/>
                </a:solidFill>
              </a:defRPr>
            </a:lvl5pPr>
            <a:lvl6pPr marL="2743200" lvl="5" indent="-330200" rtl="0">
              <a:spcBef>
                <a:spcPts val="0"/>
              </a:spcBef>
              <a:spcAft>
                <a:spcPts val="0"/>
              </a:spcAft>
              <a:buClr>
                <a:schemeClr val="dk1"/>
              </a:buClr>
              <a:buSzPts val="1600"/>
              <a:buFont typeface="Montserrat"/>
              <a:buChar char="■"/>
              <a:defRPr>
                <a:solidFill>
                  <a:schemeClr val="dk1"/>
                </a:solidFill>
              </a:defRPr>
            </a:lvl6pPr>
            <a:lvl7pPr marL="3200400" lvl="6" indent="-330200" rtl="0">
              <a:spcBef>
                <a:spcPts val="0"/>
              </a:spcBef>
              <a:spcAft>
                <a:spcPts val="0"/>
              </a:spcAft>
              <a:buClr>
                <a:schemeClr val="dk1"/>
              </a:buClr>
              <a:buSzPts val="1600"/>
              <a:buFont typeface="Montserrat"/>
              <a:buChar char="●"/>
              <a:defRPr>
                <a:solidFill>
                  <a:schemeClr val="dk1"/>
                </a:solidFill>
              </a:defRPr>
            </a:lvl7pPr>
            <a:lvl8pPr marL="3657600" lvl="7" indent="-330200" rtl="0">
              <a:spcBef>
                <a:spcPts val="0"/>
              </a:spcBef>
              <a:spcAft>
                <a:spcPts val="0"/>
              </a:spcAft>
              <a:buClr>
                <a:schemeClr val="dk1"/>
              </a:buClr>
              <a:buSzPts val="1600"/>
              <a:buFont typeface="Montserrat"/>
              <a:buChar char="○"/>
              <a:defRPr>
                <a:solidFill>
                  <a:schemeClr val="dk1"/>
                </a:solidFill>
              </a:defRPr>
            </a:lvl8pPr>
            <a:lvl9pPr marL="4114800" lvl="8" indent="-330200" rtl="0">
              <a:spcBef>
                <a:spcPts val="0"/>
              </a:spcBef>
              <a:spcAft>
                <a:spcPts val="0"/>
              </a:spcAft>
              <a:buClr>
                <a:schemeClr val="dk1"/>
              </a:buClr>
              <a:buSzPts val="1600"/>
              <a:buFont typeface="Montserrat"/>
              <a:buChar char="■"/>
              <a:defRPr>
                <a:solidFill>
                  <a:schemeClr val="dk1"/>
                </a:solidFill>
              </a:defRPr>
            </a:lvl9pPr>
          </a:lstStyle>
          <a:p>
            <a:endParaRPr/>
          </a:p>
        </p:txBody>
      </p:sp>
      <p:sp>
        <p:nvSpPr>
          <p:cNvPr id="411" name="Google Shape;411;p30"/>
          <p:cNvSpPr txBox="1">
            <a:spLocks noGrp="1"/>
          </p:cNvSpPr>
          <p:nvPr>
            <p:ph type="title"/>
          </p:nvPr>
        </p:nvSpPr>
        <p:spPr>
          <a:xfrm>
            <a:off x="721125" y="383250"/>
            <a:ext cx="7550700" cy="569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12" name="Google Shape;412;p30"/>
          <p:cNvSpPr txBox="1">
            <a:spLocks noGrp="1"/>
          </p:cNvSpPr>
          <p:nvPr>
            <p:ph type="body" idx="2"/>
          </p:nvPr>
        </p:nvSpPr>
        <p:spPr>
          <a:xfrm>
            <a:off x="4651625" y="1998925"/>
            <a:ext cx="3852900" cy="23883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Char char="●"/>
              <a:defRPr sz="2000">
                <a:solidFill>
                  <a:schemeClr val="dk1"/>
                </a:solidFill>
                <a:latin typeface="Hammersmith One" panose="02010703030501060504"/>
                <a:ea typeface="Hammersmith One" panose="02010703030501060504"/>
                <a:cs typeface="Hammersmith One" panose="02010703030501060504"/>
                <a:sym typeface="Hammersmith One" panose="02010703030501060504"/>
              </a:defRPr>
            </a:lvl1pPr>
            <a:lvl2pPr marL="914400" lvl="1" indent="-330200" rtl="0">
              <a:lnSpc>
                <a:spcPct val="100000"/>
              </a:lnSpc>
              <a:spcBef>
                <a:spcPts val="0"/>
              </a:spcBef>
              <a:spcAft>
                <a:spcPts val="0"/>
              </a:spcAft>
              <a:buClr>
                <a:schemeClr val="dk1"/>
              </a:buClr>
              <a:buSzPts val="1600"/>
              <a:buFont typeface="Montserrat"/>
              <a:buChar char="○"/>
              <a:defRPr sz="1200">
                <a:solidFill>
                  <a:schemeClr val="dk1"/>
                </a:solidFill>
              </a:defRPr>
            </a:lvl2pPr>
            <a:lvl3pPr marL="1371600" lvl="2" indent="-330200" rtl="0">
              <a:spcBef>
                <a:spcPts val="0"/>
              </a:spcBef>
              <a:spcAft>
                <a:spcPts val="0"/>
              </a:spcAft>
              <a:buClr>
                <a:schemeClr val="dk1"/>
              </a:buClr>
              <a:buSzPts val="1600"/>
              <a:buFont typeface="Montserrat"/>
              <a:buChar char="■"/>
              <a:defRPr>
                <a:solidFill>
                  <a:schemeClr val="dk1"/>
                </a:solidFill>
              </a:defRPr>
            </a:lvl3pPr>
            <a:lvl4pPr marL="1828800" lvl="3" indent="-330200" rtl="0">
              <a:spcBef>
                <a:spcPts val="0"/>
              </a:spcBef>
              <a:spcAft>
                <a:spcPts val="0"/>
              </a:spcAft>
              <a:buClr>
                <a:schemeClr val="dk1"/>
              </a:buClr>
              <a:buSzPts val="1600"/>
              <a:buFont typeface="Montserrat"/>
              <a:buChar char="●"/>
              <a:defRPr>
                <a:solidFill>
                  <a:schemeClr val="dk1"/>
                </a:solidFill>
              </a:defRPr>
            </a:lvl4pPr>
            <a:lvl5pPr marL="2286000" lvl="4" indent="-330200" rtl="0">
              <a:spcBef>
                <a:spcPts val="0"/>
              </a:spcBef>
              <a:spcAft>
                <a:spcPts val="0"/>
              </a:spcAft>
              <a:buClr>
                <a:schemeClr val="dk1"/>
              </a:buClr>
              <a:buSzPts val="1600"/>
              <a:buFont typeface="Montserrat"/>
              <a:buChar char="○"/>
              <a:defRPr>
                <a:solidFill>
                  <a:schemeClr val="dk1"/>
                </a:solidFill>
              </a:defRPr>
            </a:lvl5pPr>
            <a:lvl6pPr marL="2743200" lvl="5" indent="-330200" rtl="0">
              <a:spcBef>
                <a:spcPts val="0"/>
              </a:spcBef>
              <a:spcAft>
                <a:spcPts val="0"/>
              </a:spcAft>
              <a:buClr>
                <a:schemeClr val="dk1"/>
              </a:buClr>
              <a:buSzPts val="1600"/>
              <a:buFont typeface="Montserrat"/>
              <a:buChar char="■"/>
              <a:defRPr>
                <a:solidFill>
                  <a:schemeClr val="dk1"/>
                </a:solidFill>
              </a:defRPr>
            </a:lvl6pPr>
            <a:lvl7pPr marL="3200400" lvl="6" indent="-330200" rtl="0">
              <a:spcBef>
                <a:spcPts val="0"/>
              </a:spcBef>
              <a:spcAft>
                <a:spcPts val="0"/>
              </a:spcAft>
              <a:buClr>
                <a:schemeClr val="dk1"/>
              </a:buClr>
              <a:buSzPts val="1600"/>
              <a:buFont typeface="Montserrat"/>
              <a:buChar char="●"/>
              <a:defRPr>
                <a:solidFill>
                  <a:schemeClr val="dk1"/>
                </a:solidFill>
              </a:defRPr>
            </a:lvl7pPr>
            <a:lvl8pPr marL="3657600" lvl="7" indent="-330200" rtl="0">
              <a:spcBef>
                <a:spcPts val="0"/>
              </a:spcBef>
              <a:spcAft>
                <a:spcPts val="0"/>
              </a:spcAft>
              <a:buClr>
                <a:schemeClr val="dk1"/>
              </a:buClr>
              <a:buSzPts val="1600"/>
              <a:buFont typeface="Montserrat"/>
              <a:buChar char="○"/>
              <a:defRPr>
                <a:solidFill>
                  <a:schemeClr val="dk1"/>
                </a:solidFill>
              </a:defRPr>
            </a:lvl8pPr>
            <a:lvl9pPr marL="4114800" lvl="8" indent="-330200" rtl="0">
              <a:spcBef>
                <a:spcPts val="0"/>
              </a:spcBef>
              <a:spcAft>
                <a:spcPts val="0"/>
              </a:spcAft>
              <a:buClr>
                <a:schemeClr val="dk1"/>
              </a:buClr>
              <a:buSzPts val="1600"/>
              <a:buFont typeface="Montserrat"/>
              <a:buChar char="■"/>
              <a:defRPr>
                <a:solidFill>
                  <a:schemeClr val="dk1"/>
                </a:solidFill>
              </a:defRPr>
            </a:lvl9pPr>
          </a:lstStyle>
          <a:p>
            <a:endParaRPr/>
          </a:p>
        </p:txBody>
      </p:sp>
      <p:sp>
        <p:nvSpPr>
          <p:cNvPr id="413" name="Google Shape;413;p30"/>
          <p:cNvSpPr/>
          <p:nvPr/>
        </p:nvSpPr>
        <p:spPr>
          <a:xfrm rot="5400000" flipH="1">
            <a:off x="-91681" y="16"/>
            <a:ext cx="1062641" cy="979733"/>
          </a:xfrm>
          <a:custGeom>
            <a:avLst/>
            <a:gdLst/>
            <a:ahLst/>
            <a:cxnLst/>
            <a:rect l="l" t="t" r="r" b="b"/>
            <a:pathLst>
              <a:path w="31671" h="29200" extrusionOk="0">
                <a:moveTo>
                  <a:pt x="12368" y="1"/>
                </a:moveTo>
                <a:cubicBezTo>
                  <a:pt x="10474" y="1"/>
                  <a:pt x="8642" y="460"/>
                  <a:pt x="7180" y="1612"/>
                </a:cubicBezTo>
                <a:cubicBezTo>
                  <a:pt x="5715" y="2767"/>
                  <a:pt x="4393" y="4267"/>
                  <a:pt x="3631" y="6030"/>
                </a:cubicBezTo>
                <a:cubicBezTo>
                  <a:pt x="2869" y="7792"/>
                  <a:pt x="2393" y="9685"/>
                  <a:pt x="1869" y="11554"/>
                </a:cubicBezTo>
                <a:cubicBezTo>
                  <a:pt x="1036" y="14435"/>
                  <a:pt x="417" y="17364"/>
                  <a:pt x="0" y="20329"/>
                </a:cubicBezTo>
                <a:lnTo>
                  <a:pt x="0" y="29187"/>
                </a:lnTo>
                <a:lnTo>
                  <a:pt x="5929" y="29187"/>
                </a:lnTo>
                <a:cubicBezTo>
                  <a:pt x="5834" y="27735"/>
                  <a:pt x="5882" y="26211"/>
                  <a:pt x="6834" y="25020"/>
                </a:cubicBezTo>
                <a:cubicBezTo>
                  <a:pt x="7203" y="24556"/>
                  <a:pt x="7930" y="24246"/>
                  <a:pt x="8442" y="23960"/>
                </a:cubicBezTo>
                <a:cubicBezTo>
                  <a:pt x="9239" y="23508"/>
                  <a:pt x="10120" y="23413"/>
                  <a:pt x="10990" y="23210"/>
                </a:cubicBezTo>
                <a:cubicBezTo>
                  <a:pt x="11473" y="23093"/>
                  <a:pt x="11885" y="22980"/>
                  <a:pt x="12313" y="22980"/>
                </a:cubicBezTo>
                <a:cubicBezTo>
                  <a:pt x="12580" y="22980"/>
                  <a:pt x="12854" y="23024"/>
                  <a:pt x="13156" y="23139"/>
                </a:cubicBezTo>
                <a:cubicBezTo>
                  <a:pt x="13883" y="23425"/>
                  <a:pt x="14549" y="23877"/>
                  <a:pt x="15097" y="24437"/>
                </a:cubicBezTo>
                <a:cubicBezTo>
                  <a:pt x="16097" y="25425"/>
                  <a:pt x="16859" y="26639"/>
                  <a:pt x="17478" y="27913"/>
                </a:cubicBezTo>
                <a:cubicBezTo>
                  <a:pt x="17681" y="28342"/>
                  <a:pt x="17907" y="28770"/>
                  <a:pt x="18133" y="29199"/>
                </a:cubicBezTo>
                <a:lnTo>
                  <a:pt x="20134" y="29199"/>
                </a:lnTo>
                <a:cubicBezTo>
                  <a:pt x="19729" y="28282"/>
                  <a:pt x="19300" y="27377"/>
                  <a:pt x="18871" y="26496"/>
                </a:cubicBezTo>
                <a:cubicBezTo>
                  <a:pt x="17671" y="24039"/>
                  <a:pt x="15235" y="20742"/>
                  <a:pt x="12281" y="20742"/>
                </a:cubicBezTo>
                <a:cubicBezTo>
                  <a:pt x="12071" y="20742"/>
                  <a:pt x="11859" y="20758"/>
                  <a:pt x="11644" y="20793"/>
                </a:cubicBezTo>
                <a:cubicBezTo>
                  <a:pt x="9787" y="21091"/>
                  <a:pt x="8144" y="21591"/>
                  <a:pt x="6501" y="22520"/>
                </a:cubicBezTo>
                <a:cubicBezTo>
                  <a:pt x="6144" y="22722"/>
                  <a:pt x="5834" y="22960"/>
                  <a:pt x="5536" y="23234"/>
                </a:cubicBezTo>
                <a:cubicBezTo>
                  <a:pt x="5548" y="22877"/>
                  <a:pt x="5596" y="22520"/>
                  <a:pt x="5656" y="22174"/>
                </a:cubicBezTo>
                <a:cubicBezTo>
                  <a:pt x="6322" y="18745"/>
                  <a:pt x="7656" y="14900"/>
                  <a:pt x="11168" y="13673"/>
                </a:cubicBezTo>
                <a:cubicBezTo>
                  <a:pt x="12166" y="13326"/>
                  <a:pt x="13429" y="13070"/>
                  <a:pt x="14602" y="13070"/>
                </a:cubicBezTo>
                <a:cubicBezTo>
                  <a:pt x="15079" y="13070"/>
                  <a:pt x="15542" y="13112"/>
                  <a:pt x="15966" y="13209"/>
                </a:cubicBezTo>
                <a:cubicBezTo>
                  <a:pt x="17431" y="13554"/>
                  <a:pt x="18717" y="15173"/>
                  <a:pt x="19562" y="16376"/>
                </a:cubicBezTo>
                <a:cubicBezTo>
                  <a:pt x="21396" y="19031"/>
                  <a:pt x="22610" y="22067"/>
                  <a:pt x="23086" y="25258"/>
                </a:cubicBezTo>
                <a:cubicBezTo>
                  <a:pt x="23277" y="26568"/>
                  <a:pt x="23527" y="27877"/>
                  <a:pt x="23693" y="29187"/>
                </a:cubicBezTo>
                <a:lnTo>
                  <a:pt x="25503" y="29187"/>
                </a:lnTo>
                <a:cubicBezTo>
                  <a:pt x="25456" y="28794"/>
                  <a:pt x="25396" y="28413"/>
                  <a:pt x="25337" y="28020"/>
                </a:cubicBezTo>
                <a:cubicBezTo>
                  <a:pt x="24991" y="25996"/>
                  <a:pt x="24848" y="23901"/>
                  <a:pt x="24253" y="21924"/>
                </a:cubicBezTo>
                <a:cubicBezTo>
                  <a:pt x="23265" y="18602"/>
                  <a:pt x="21538" y="15090"/>
                  <a:pt x="18979" y="12804"/>
                </a:cubicBezTo>
                <a:cubicBezTo>
                  <a:pt x="17637" y="11589"/>
                  <a:pt x="16373" y="11135"/>
                  <a:pt x="14654" y="11135"/>
                </a:cubicBezTo>
                <a:cubicBezTo>
                  <a:pt x="14588" y="11135"/>
                  <a:pt x="14522" y="11136"/>
                  <a:pt x="14454" y="11137"/>
                </a:cubicBezTo>
                <a:cubicBezTo>
                  <a:pt x="12621" y="11161"/>
                  <a:pt x="10751" y="11590"/>
                  <a:pt x="9180" y="12578"/>
                </a:cubicBezTo>
                <a:cubicBezTo>
                  <a:pt x="7168" y="13864"/>
                  <a:pt x="5834" y="15912"/>
                  <a:pt x="4953" y="18174"/>
                </a:cubicBezTo>
                <a:cubicBezTo>
                  <a:pt x="5001" y="17781"/>
                  <a:pt x="5072" y="17376"/>
                  <a:pt x="5132" y="16983"/>
                </a:cubicBezTo>
                <a:cubicBezTo>
                  <a:pt x="5489" y="15662"/>
                  <a:pt x="5882" y="14364"/>
                  <a:pt x="6322" y="13054"/>
                </a:cubicBezTo>
                <a:cubicBezTo>
                  <a:pt x="6858" y="11423"/>
                  <a:pt x="7251" y="9720"/>
                  <a:pt x="7977" y="8244"/>
                </a:cubicBezTo>
                <a:cubicBezTo>
                  <a:pt x="8739" y="7089"/>
                  <a:pt x="9739" y="6184"/>
                  <a:pt x="11097" y="6053"/>
                </a:cubicBezTo>
                <a:cubicBezTo>
                  <a:pt x="11494" y="6017"/>
                  <a:pt x="11900" y="6002"/>
                  <a:pt x="12309" y="6002"/>
                </a:cubicBezTo>
                <a:cubicBezTo>
                  <a:pt x="13626" y="6002"/>
                  <a:pt x="14983" y="6154"/>
                  <a:pt x="16264" y="6208"/>
                </a:cubicBezTo>
                <a:cubicBezTo>
                  <a:pt x="16550" y="6220"/>
                  <a:pt x="16824" y="6244"/>
                  <a:pt x="17097" y="6291"/>
                </a:cubicBezTo>
                <a:cubicBezTo>
                  <a:pt x="17502" y="6482"/>
                  <a:pt x="17895" y="6696"/>
                  <a:pt x="18276" y="6934"/>
                </a:cubicBezTo>
                <a:cubicBezTo>
                  <a:pt x="20550" y="8375"/>
                  <a:pt x="22491" y="11006"/>
                  <a:pt x="23455" y="13566"/>
                </a:cubicBezTo>
                <a:cubicBezTo>
                  <a:pt x="24039" y="15197"/>
                  <a:pt x="24539" y="16864"/>
                  <a:pt x="24944" y="18543"/>
                </a:cubicBezTo>
                <a:cubicBezTo>
                  <a:pt x="25408" y="20341"/>
                  <a:pt x="26087" y="22055"/>
                  <a:pt x="26337" y="23913"/>
                </a:cubicBezTo>
                <a:cubicBezTo>
                  <a:pt x="26360" y="24127"/>
                  <a:pt x="26432" y="24329"/>
                  <a:pt x="26539" y="24508"/>
                </a:cubicBezTo>
                <a:cubicBezTo>
                  <a:pt x="26527" y="25056"/>
                  <a:pt x="26503" y="25615"/>
                  <a:pt x="26503" y="26151"/>
                </a:cubicBezTo>
                <a:cubicBezTo>
                  <a:pt x="26503" y="27139"/>
                  <a:pt x="26563" y="28175"/>
                  <a:pt x="26563" y="29187"/>
                </a:cubicBezTo>
                <a:lnTo>
                  <a:pt x="31218" y="29187"/>
                </a:lnTo>
                <a:cubicBezTo>
                  <a:pt x="31218" y="24984"/>
                  <a:pt x="31671" y="20377"/>
                  <a:pt x="30361" y="16352"/>
                </a:cubicBezTo>
                <a:cubicBezTo>
                  <a:pt x="29647" y="14150"/>
                  <a:pt x="28861" y="12030"/>
                  <a:pt x="27587" y="10090"/>
                </a:cubicBezTo>
                <a:cubicBezTo>
                  <a:pt x="27039" y="9256"/>
                  <a:pt x="26634" y="8327"/>
                  <a:pt x="26027" y="7554"/>
                </a:cubicBezTo>
                <a:cubicBezTo>
                  <a:pt x="25444" y="6803"/>
                  <a:pt x="24813" y="6089"/>
                  <a:pt x="24194" y="5363"/>
                </a:cubicBezTo>
                <a:cubicBezTo>
                  <a:pt x="22896" y="3839"/>
                  <a:pt x="21300" y="2458"/>
                  <a:pt x="19407" y="1827"/>
                </a:cubicBezTo>
                <a:cubicBezTo>
                  <a:pt x="17412" y="782"/>
                  <a:pt x="14838" y="1"/>
                  <a:pt x="123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0"/>
          <p:cNvSpPr/>
          <p:nvPr/>
        </p:nvSpPr>
        <p:spPr>
          <a:xfrm>
            <a:off x="-425769" y="4039814"/>
            <a:ext cx="1283070" cy="1336015"/>
          </a:xfrm>
          <a:custGeom>
            <a:avLst/>
            <a:gdLst/>
            <a:ahLst/>
            <a:cxnLst/>
            <a:rect l="l" t="t" r="r" b="b"/>
            <a:pathLst>
              <a:path w="27397" h="28526" extrusionOk="0">
                <a:moveTo>
                  <a:pt x="9385" y="1"/>
                </a:moveTo>
                <a:cubicBezTo>
                  <a:pt x="6988" y="1"/>
                  <a:pt x="4350" y="2585"/>
                  <a:pt x="3417" y="4512"/>
                </a:cubicBezTo>
                <a:cubicBezTo>
                  <a:pt x="0" y="11191"/>
                  <a:pt x="4286" y="17859"/>
                  <a:pt x="8251" y="23169"/>
                </a:cubicBezTo>
                <a:cubicBezTo>
                  <a:pt x="10587" y="26413"/>
                  <a:pt x="14576" y="28526"/>
                  <a:pt x="18339" y="28526"/>
                </a:cubicBezTo>
                <a:cubicBezTo>
                  <a:pt x="21577" y="28526"/>
                  <a:pt x="24647" y="26961"/>
                  <a:pt x="26349" y="23205"/>
                </a:cubicBezTo>
                <a:cubicBezTo>
                  <a:pt x="27349" y="20740"/>
                  <a:pt x="27396" y="15466"/>
                  <a:pt x="24313" y="14513"/>
                </a:cubicBezTo>
                <a:cubicBezTo>
                  <a:pt x="23993" y="14425"/>
                  <a:pt x="23688" y="14385"/>
                  <a:pt x="23396" y="14385"/>
                </a:cubicBezTo>
                <a:cubicBezTo>
                  <a:pt x="20420" y="14385"/>
                  <a:pt x="18787" y="18539"/>
                  <a:pt x="16062" y="18539"/>
                </a:cubicBezTo>
                <a:cubicBezTo>
                  <a:pt x="15972" y="18539"/>
                  <a:pt x="15881" y="18535"/>
                  <a:pt x="15788" y="18526"/>
                </a:cubicBezTo>
                <a:cubicBezTo>
                  <a:pt x="10990" y="18133"/>
                  <a:pt x="19836" y="12060"/>
                  <a:pt x="18288" y="9346"/>
                </a:cubicBezTo>
                <a:cubicBezTo>
                  <a:pt x="17892" y="8607"/>
                  <a:pt x="17404" y="8318"/>
                  <a:pt x="16860" y="8318"/>
                </a:cubicBezTo>
                <a:cubicBezTo>
                  <a:pt x="14913" y="8318"/>
                  <a:pt x="12242" y="12010"/>
                  <a:pt x="10462" y="12010"/>
                </a:cubicBezTo>
                <a:cubicBezTo>
                  <a:pt x="10030" y="12010"/>
                  <a:pt x="9650" y="11792"/>
                  <a:pt x="9347" y="11251"/>
                </a:cubicBezTo>
                <a:cubicBezTo>
                  <a:pt x="7442" y="7846"/>
                  <a:pt x="14883" y="4881"/>
                  <a:pt x="11895" y="1285"/>
                </a:cubicBezTo>
                <a:cubicBezTo>
                  <a:pt x="11163" y="370"/>
                  <a:pt x="10291" y="1"/>
                  <a:pt x="93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0"/>
          <p:cNvSpPr/>
          <p:nvPr/>
        </p:nvSpPr>
        <p:spPr>
          <a:xfrm rot="10800000" flipH="1">
            <a:off x="7693281" y="-76769"/>
            <a:ext cx="1538644" cy="794669"/>
          </a:xfrm>
          <a:custGeom>
            <a:avLst/>
            <a:gdLst/>
            <a:ahLst/>
            <a:cxnLst/>
            <a:rect l="l" t="t" r="r" b="b"/>
            <a:pathLst>
              <a:path w="61700" h="30450" extrusionOk="0">
                <a:moveTo>
                  <a:pt x="30577" y="17686"/>
                </a:moveTo>
                <a:cubicBezTo>
                  <a:pt x="30588" y="17686"/>
                  <a:pt x="30559" y="17691"/>
                  <a:pt x="30518" y="17692"/>
                </a:cubicBezTo>
                <a:lnTo>
                  <a:pt x="30518" y="17692"/>
                </a:lnTo>
                <a:cubicBezTo>
                  <a:pt x="30553" y="17688"/>
                  <a:pt x="30571" y="17686"/>
                  <a:pt x="30577" y="17686"/>
                </a:cubicBezTo>
                <a:close/>
                <a:moveTo>
                  <a:pt x="51471" y="1"/>
                </a:moveTo>
                <a:cubicBezTo>
                  <a:pt x="50382" y="1"/>
                  <a:pt x="49296" y="174"/>
                  <a:pt x="48257" y="523"/>
                </a:cubicBezTo>
                <a:cubicBezTo>
                  <a:pt x="44852" y="1618"/>
                  <a:pt x="42221" y="4202"/>
                  <a:pt x="40149" y="7131"/>
                </a:cubicBezTo>
                <a:cubicBezTo>
                  <a:pt x="39125" y="8572"/>
                  <a:pt x="38256" y="10107"/>
                  <a:pt x="37363" y="11619"/>
                </a:cubicBezTo>
                <a:cubicBezTo>
                  <a:pt x="36434" y="13179"/>
                  <a:pt x="35589" y="14525"/>
                  <a:pt x="34303" y="15751"/>
                </a:cubicBezTo>
                <a:cubicBezTo>
                  <a:pt x="34160" y="15882"/>
                  <a:pt x="34017" y="16001"/>
                  <a:pt x="33874" y="16120"/>
                </a:cubicBezTo>
                <a:lnTo>
                  <a:pt x="33827" y="16168"/>
                </a:lnTo>
                <a:cubicBezTo>
                  <a:pt x="33803" y="16180"/>
                  <a:pt x="33791" y="16191"/>
                  <a:pt x="33767" y="16215"/>
                </a:cubicBezTo>
                <a:cubicBezTo>
                  <a:pt x="33672" y="16287"/>
                  <a:pt x="33565" y="16358"/>
                  <a:pt x="33469" y="16442"/>
                </a:cubicBezTo>
                <a:cubicBezTo>
                  <a:pt x="33136" y="16668"/>
                  <a:pt x="32803" y="16882"/>
                  <a:pt x="32445" y="17061"/>
                </a:cubicBezTo>
                <a:cubicBezTo>
                  <a:pt x="32362" y="17108"/>
                  <a:pt x="32279" y="17144"/>
                  <a:pt x="32195" y="17192"/>
                </a:cubicBezTo>
                <a:lnTo>
                  <a:pt x="32088" y="17239"/>
                </a:lnTo>
                <a:lnTo>
                  <a:pt x="32076" y="17239"/>
                </a:lnTo>
                <a:cubicBezTo>
                  <a:pt x="31874" y="17323"/>
                  <a:pt x="31672" y="17394"/>
                  <a:pt x="31469" y="17465"/>
                </a:cubicBezTo>
                <a:cubicBezTo>
                  <a:pt x="31291" y="17513"/>
                  <a:pt x="31112" y="17573"/>
                  <a:pt x="30933" y="17608"/>
                </a:cubicBezTo>
                <a:cubicBezTo>
                  <a:pt x="30838" y="17632"/>
                  <a:pt x="30743" y="17656"/>
                  <a:pt x="30660" y="17668"/>
                </a:cubicBezTo>
                <a:lnTo>
                  <a:pt x="30517" y="17692"/>
                </a:lnTo>
                <a:lnTo>
                  <a:pt x="30517" y="17692"/>
                </a:lnTo>
                <a:cubicBezTo>
                  <a:pt x="30513" y="17692"/>
                  <a:pt x="30509" y="17692"/>
                  <a:pt x="30505" y="17692"/>
                </a:cubicBezTo>
                <a:cubicBezTo>
                  <a:pt x="30294" y="17717"/>
                  <a:pt x="30084" y="17729"/>
                  <a:pt x="29873" y="17729"/>
                </a:cubicBezTo>
                <a:cubicBezTo>
                  <a:pt x="29691" y="17729"/>
                  <a:pt x="29508" y="17720"/>
                  <a:pt x="29326" y="17704"/>
                </a:cubicBezTo>
                <a:lnTo>
                  <a:pt x="29267" y="17704"/>
                </a:lnTo>
                <a:lnTo>
                  <a:pt x="29219" y="17692"/>
                </a:lnTo>
                <a:cubicBezTo>
                  <a:pt x="29124" y="17680"/>
                  <a:pt x="29040" y="17656"/>
                  <a:pt x="28945" y="17644"/>
                </a:cubicBezTo>
                <a:cubicBezTo>
                  <a:pt x="28755" y="17596"/>
                  <a:pt x="28564" y="17537"/>
                  <a:pt x="28374" y="17465"/>
                </a:cubicBezTo>
                <a:lnTo>
                  <a:pt x="28243" y="17418"/>
                </a:lnTo>
                <a:lnTo>
                  <a:pt x="28195" y="17394"/>
                </a:lnTo>
                <a:lnTo>
                  <a:pt x="28135" y="17370"/>
                </a:lnTo>
                <a:lnTo>
                  <a:pt x="28016" y="17311"/>
                </a:lnTo>
                <a:cubicBezTo>
                  <a:pt x="27814" y="17204"/>
                  <a:pt x="27635" y="17096"/>
                  <a:pt x="27457" y="16977"/>
                </a:cubicBezTo>
                <a:cubicBezTo>
                  <a:pt x="27385" y="16918"/>
                  <a:pt x="27302" y="16870"/>
                  <a:pt x="27231" y="16811"/>
                </a:cubicBezTo>
                <a:lnTo>
                  <a:pt x="27123" y="16739"/>
                </a:lnTo>
                <a:cubicBezTo>
                  <a:pt x="26981" y="16608"/>
                  <a:pt x="26826" y="16465"/>
                  <a:pt x="26683" y="16334"/>
                </a:cubicBezTo>
                <a:cubicBezTo>
                  <a:pt x="26385" y="16037"/>
                  <a:pt x="26111" y="15727"/>
                  <a:pt x="25861" y="15406"/>
                </a:cubicBezTo>
                <a:cubicBezTo>
                  <a:pt x="25802" y="15334"/>
                  <a:pt x="25754" y="15275"/>
                  <a:pt x="25707" y="15203"/>
                </a:cubicBezTo>
                <a:lnTo>
                  <a:pt x="25611" y="15060"/>
                </a:lnTo>
                <a:cubicBezTo>
                  <a:pt x="25492" y="14894"/>
                  <a:pt x="25373" y="14727"/>
                  <a:pt x="25266" y="14548"/>
                </a:cubicBezTo>
                <a:cubicBezTo>
                  <a:pt x="24778" y="13798"/>
                  <a:pt x="24361" y="13013"/>
                  <a:pt x="23909" y="12239"/>
                </a:cubicBezTo>
                <a:cubicBezTo>
                  <a:pt x="23016" y="10655"/>
                  <a:pt x="22004" y="9179"/>
                  <a:pt x="20587" y="8060"/>
                </a:cubicBezTo>
                <a:cubicBezTo>
                  <a:pt x="18806" y="6655"/>
                  <a:pt x="16778" y="6030"/>
                  <a:pt x="14741" y="6030"/>
                </a:cubicBezTo>
                <a:cubicBezTo>
                  <a:pt x="11563" y="6030"/>
                  <a:pt x="8364" y="7552"/>
                  <a:pt x="6049" y="10012"/>
                </a:cubicBezTo>
                <a:cubicBezTo>
                  <a:pt x="1715" y="14608"/>
                  <a:pt x="1" y="22645"/>
                  <a:pt x="1370" y="28824"/>
                </a:cubicBezTo>
                <a:cubicBezTo>
                  <a:pt x="1454" y="29145"/>
                  <a:pt x="1704" y="29407"/>
                  <a:pt x="2037" y="29515"/>
                </a:cubicBezTo>
                <a:cubicBezTo>
                  <a:pt x="4525" y="30227"/>
                  <a:pt x="7091" y="30449"/>
                  <a:pt x="9663" y="30449"/>
                </a:cubicBezTo>
                <a:cubicBezTo>
                  <a:pt x="10833" y="30449"/>
                  <a:pt x="12004" y="30403"/>
                  <a:pt x="13169" y="30336"/>
                </a:cubicBezTo>
                <a:cubicBezTo>
                  <a:pt x="16979" y="30122"/>
                  <a:pt x="20789" y="29824"/>
                  <a:pt x="24611" y="29574"/>
                </a:cubicBezTo>
                <a:cubicBezTo>
                  <a:pt x="32315" y="29074"/>
                  <a:pt x="40030" y="28610"/>
                  <a:pt x="47757" y="28169"/>
                </a:cubicBezTo>
                <a:cubicBezTo>
                  <a:pt x="52079" y="27931"/>
                  <a:pt x="56413" y="27693"/>
                  <a:pt x="60747" y="27467"/>
                </a:cubicBezTo>
                <a:cubicBezTo>
                  <a:pt x="61282" y="27455"/>
                  <a:pt x="61699" y="27014"/>
                  <a:pt x="61699" y="26478"/>
                </a:cubicBezTo>
                <a:cubicBezTo>
                  <a:pt x="61616" y="22299"/>
                  <a:pt x="61461" y="18120"/>
                  <a:pt x="61223" y="13941"/>
                </a:cubicBezTo>
                <a:cubicBezTo>
                  <a:pt x="61116" y="11893"/>
                  <a:pt x="61032" y="9834"/>
                  <a:pt x="60818" y="7798"/>
                </a:cubicBezTo>
                <a:cubicBezTo>
                  <a:pt x="60711" y="6786"/>
                  <a:pt x="60520" y="5785"/>
                  <a:pt x="59997" y="4916"/>
                </a:cubicBezTo>
                <a:cubicBezTo>
                  <a:pt x="59508" y="4107"/>
                  <a:pt x="58842" y="3428"/>
                  <a:pt x="58151" y="2809"/>
                </a:cubicBezTo>
                <a:cubicBezTo>
                  <a:pt x="56794" y="1559"/>
                  <a:pt x="55222" y="547"/>
                  <a:pt x="53436" y="190"/>
                </a:cubicBezTo>
                <a:cubicBezTo>
                  <a:pt x="52786" y="64"/>
                  <a:pt x="52128" y="1"/>
                  <a:pt x="51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0"/>
          <p:cNvSpPr/>
          <p:nvPr/>
        </p:nvSpPr>
        <p:spPr>
          <a:xfrm rot="10800000" flipH="1">
            <a:off x="8235499" y="717911"/>
            <a:ext cx="454236" cy="428615"/>
          </a:xfrm>
          <a:custGeom>
            <a:avLst/>
            <a:gdLst/>
            <a:ahLst/>
            <a:cxnLst/>
            <a:rect l="l" t="t" r="r" b="b"/>
            <a:pathLst>
              <a:path w="13528" h="12764" extrusionOk="0">
                <a:moveTo>
                  <a:pt x="7657" y="1"/>
                </a:moveTo>
                <a:cubicBezTo>
                  <a:pt x="6251" y="1"/>
                  <a:pt x="4765" y="517"/>
                  <a:pt x="3610" y="1301"/>
                </a:cubicBezTo>
                <a:cubicBezTo>
                  <a:pt x="2264" y="2217"/>
                  <a:pt x="1181" y="3634"/>
                  <a:pt x="812" y="5289"/>
                </a:cubicBezTo>
                <a:cubicBezTo>
                  <a:pt x="1" y="8966"/>
                  <a:pt x="2990" y="12764"/>
                  <a:pt x="6535" y="12764"/>
                </a:cubicBezTo>
                <a:cubicBezTo>
                  <a:pt x="6686" y="12764"/>
                  <a:pt x="6838" y="12757"/>
                  <a:pt x="6991" y="12743"/>
                </a:cubicBezTo>
                <a:cubicBezTo>
                  <a:pt x="10146" y="12445"/>
                  <a:pt x="12801" y="9873"/>
                  <a:pt x="13182" y="6563"/>
                </a:cubicBezTo>
                <a:cubicBezTo>
                  <a:pt x="13528" y="3468"/>
                  <a:pt x="11277" y="396"/>
                  <a:pt x="8301" y="39"/>
                </a:cubicBezTo>
                <a:cubicBezTo>
                  <a:pt x="8089" y="13"/>
                  <a:pt x="7874" y="1"/>
                  <a:pt x="7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0"/>
          <p:cNvSpPr/>
          <p:nvPr/>
        </p:nvSpPr>
        <p:spPr>
          <a:xfrm>
            <a:off x="-359615" y="3922852"/>
            <a:ext cx="1365261" cy="1421522"/>
          </a:xfrm>
          <a:custGeom>
            <a:avLst/>
            <a:gdLst/>
            <a:ahLst/>
            <a:cxnLst/>
            <a:rect l="l" t="t" r="r" b="b"/>
            <a:pathLst>
              <a:path w="27397" h="28526" extrusionOk="0">
                <a:moveTo>
                  <a:pt x="9385" y="1"/>
                </a:moveTo>
                <a:cubicBezTo>
                  <a:pt x="6988" y="1"/>
                  <a:pt x="4350" y="2585"/>
                  <a:pt x="3417" y="4512"/>
                </a:cubicBezTo>
                <a:cubicBezTo>
                  <a:pt x="0" y="11191"/>
                  <a:pt x="4286" y="17859"/>
                  <a:pt x="8251" y="23169"/>
                </a:cubicBezTo>
                <a:cubicBezTo>
                  <a:pt x="10587" y="26413"/>
                  <a:pt x="14576" y="28526"/>
                  <a:pt x="18339" y="28526"/>
                </a:cubicBezTo>
                <a:cubicBezTo>
                  <a:pt x="21577" y="28526"/>
                  <a:pt x="24647" y="26961"/>
                  <a:pt x="26349" y="23205"/>
                </a:cubicBezTo>
                <a:cubicBezTo>
                  <a:pt x="27349" y="20740"/>
                  <a:pt x="27396" y="15466"/>
                  <a:pt x="24313" y="14513"/>
                </a:cubicBezTo>
                <a:cubicBezTo>
                  <a:pt x="23993" y="14425"/>
                  <a:pt x="23688" y="14385"/>
                  <a:pt x="23396" y="14385"/>
                </a:cubicBezTo>
                <a:cubicBezTo>
                  <a:pt x="20420" y="14385"/>
                  <a:pt x="18787" y="18539"/>
                  <a:pt x="16062" y="18539"/>
                </a:cubicBezTo>
                <a:cubicBezTo>
                  <a:pt x="15972" y="18539"/>
                  <a:pt x="15881" y="18535"/>
                  <a:pt x="15788" y="18526"/>
                </a:cubicBezTo>
                <a:cubicBezTo>
                  <a:pt x="10990" y="18133"/>
                  <a:pt x="19836" y="12060"/>
                  <a:pt x="18288" y="9346"/>
                </a:cubicBezTo>
                <a:cubicBezTo>
                  <a:pt x="17892" y="8607"/>
                  <a:pt x="17404" y="8318"/>
                  <a:pt x="16860" y="8318"/>
                </a:cubicBezTo>
                <a:cubicBezTo>
                  <a:pt x="14913" y="8318"/>
                  <a:pt x="12242" y="12010"/>
                  <a:pt x="10462" y="12010"/>
                </a:cubicBezTo>
                <a:cubicBezTo>
                  <a:pt x="10030" y="12010"/>
                  <a:pt x="9650" y="11792"/>
                  <a:pt x="9347" y="11251"/>
                </a:cubicBezTo>
                <a:cubicBezTo>
                  <a:pt x="7442" y="7846"/>
                  <a:pt x="14883" y="4881"/>
                  <a:pt x="11895" y="1285"/>
                </a:cubicBezTo>
                <a:cubicBezTo>
                  <a:pt x="11163" y="370"/>
                  <a:pt x="10291" y="1"/>
                  <a:pt x="9385"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0"/>
          <p:cNvSpPr/>
          <p:nvPr/>
        </p:nvSpPr>
        <p:spPr>
          <a:xfrm rot="10800000" flipH="1">
            <a:off x="7833681" y="-151122"/>
            <a:ext cx="1538644" cy="794669"/>
          </a:xfrm>
          <a:custGeom>
            <a:avLst/>
            <a:gdLst/>
            <a:ahLst/>
            <a:cxnLst/>
            <a:rect l="l" t="t" r="r" b="b"/>
            <a:pathLst>
              <a:path w="61700" h="30450" extrusionOk="0">
                <a:moveTo>
                  <a:pt x="30577" y="17686"/>
                </a:moveTo>
                <a:cubicBezTo>
                  <a:pt x="30588" y="17686"/>
                  <a:pt x="30559" y="17691"/>
                  <a:pt x="30518" y="17692"/>
                </a:cubicBezTo>
                <a:lnTo>
                  <a:pt x="30518" y="17692"/>
                </a:lnTo>
                <a:cubicBezTo>
                  <a:pt x="30553" y="17688"/>
                  <a:pt x="30571" y="17686"/>
                  <a:pt x="30577" y="17686"/>
                </a:cubicBezTo>
                <a:close/>
                <a:moveTo>
                  <a:pt x="51471" y="1"/>
                </a:moveTo>
                <a:cubicBezTo>
                  <a:pt x="50382" y="1"/>
                  <a:pt x="49296" y="174"/>
                  <a:pt x="48257" y="523"/>
                </a:cubicBezTo>
                <a:cubicBezTo>
                  <a:pt x="44852" y="1618"/>
                  <a:pt x="42221" y="4202"/>
                  <a:pt x="40149" y="7131"/>
                </a:cubicBezTo>
                <a:cubicBezTo>
                  <a:pt x="39125" y="8572"/>
                  <a:pt x="38256" y="10107"/>
                  <a:pt x="37363" y="11619"/>
                </a:cubicBezTo>
                <a:cubicBezTo>
                  <a:pt x="36434" y="13179"/>
                  <a:pt x="35589" y="14525"/>
                  <a:pt x="34303" y="15751"/>
                </a:cubicBezTo>
                <a:cubicBezTo>
                  <a:pt x="34160" y="15882"/>
                  <a:pt x="34017" y="16001"/>
                  <a:pt x="33874" y="16120"/>
                </a:cubicBezTo>
                <a:lnTo>
                  <a:pt x="33827" y="16168"/>
                </a:lnTo>
                <a:cubicBezTo>
                  <a:pt x="33803" y="16180"/>
                  <a:pt x="33791" y="16191"/>
                  <a:pt x="33767" y="16215"/>
                </a:cubicBezTo>
                <a:cubicBezTo>
                  <a:pt x="33672" y="16287"/>
                  <a:pt x="33565" y="16358"/>
                  <a:pt x="33469" y="16442"/>
                </a:cubicBezTo>
                <a:cubicBezTo>
                  <a:pt x="33136" y="16668"/>
                  <a:pt x="32803" y="16882"/>
                  <a:pt x="32445" y="17061"/>
                </a:cubicBezTo>
                <a:cubicBezTo>
                  <a:pt x="32362" y="17108"/>
                  <a:pt x="32279" y="17144"/>
                  <a:pt x="32195" y="17192"/>
                </a:cubicBezTo>
                <a:lnTo>
                  <a:pt x="32088" y="17239"/>
                </a:lnTo>
                <a:lnTo>
                  <a:pt x="32076" y="17239"/>
                </a:lnTo>
                <a:cubicBezTo>
                  <a:pt x="31874" y="17323"/>
                  <a:pt x="31672" y="17394"/>
                  <a:pt x="31469" y="17465"/>
                </a:cubicBezTo>
                <a:cubicBezTo>
                  <a:pt x="31291" y="17513"/>
                  <a:pt x="31112" y="17573"/>
                  <a:pt x="30933" y="17608"/>
                </a:cubicBezTo>
                <a:cubicBezTo>
                  <a:pt x="30838" y="17632"/>
                  <a:pt x="30743" y="17656"/>
                  <a:pt x="30660" y="17668"/>
                </a:cubicBezTo>
                <a:lnTo>
                  <a:pt x="30517" y="17692"/>
                </a:lnTo>
                <a:lnTo>
                  <a:pt x="30517" y="17692"/>
                </a:lnTo>
                <a:cubicBezTo>
                  <a:pt x="30513" y="17692"/>
                  <a:pt x="30509" y="17692"/>
                  <a:pt x="30505" y="17692"/>
                </a:cubicBezTo>
                <a:cubicBezTo>
                  <a:pt x="30294" y="17717"/>
                  <a:pt x="30084" y="17729"/>
                  <a:pt x="29873" y="17729"/>
                </a:cubicBezTo>
                <a:cubicBezTo>
                  <a:pt x="29691" y="17729"/>
                  <a:pt x="29508" y="17720"/>
                  <a:pt x="29326" y="17704"/>
                </a:cubicBezTo>
                <a:lnTo>
                  <a:pt x="29267" y="17704"/>
                </a:lnTo>
                <a:lnTo>
                  <a:pt x="29219" y="17692"/>
                </a:lnTo>
                <a:cubicBezTo>
                  <a:pt x="29124" y="17680"/>
                  <a:pt x="29040" y="17656"/>
                  <a:pt x="28945" y="17644"/>
                </a:cubicBezTo>
                <a:cubicBezTo>
                  <a:pt x="28755" y="17596"/>
                  <a:pt x="28564" y="17537"/>
                  <a:pt x="28374" y="17465"/>
                </a:cubicBezTo>
                <a:lnTo>
                  <a:pt x="28243" y="17418"/>
                </a:lnTo>
                <a:lnTo>
                  <a:pt x="28195" y="17394"/>
                </a:lnTo>
                <a:lnTo>
                  <a:pt x="28135" y="17370"/>
                </a:lnTo>
                <a:lnTo>
                  <a:pt x="28016" y="17311"/>
                </a:lnTo>
                <a:cubicBezTo>
                  <a:pt x="27814" y="17204"/>
                  <a:pt x="27635" y="17096"/>
                  <a:pt x="27457" y="16977"/>
                </a:cubicBezTo>
                <a:cubicBezTo>
                  <a:pt x="27385" y="16918"/>
                  <a:pt x="27302" y="16870"/>
                  <a:pt x="27231" y="16811"/>
                </a:cubicBezTo>
                <a:lnTo>
                  <a:pt x="27123" y="16739"/>
                </a:lnTo>
                <a:cubicBezTo>
                  <a:pt x="26981" y="16608"/>
                  <a:pt x="26826" y="16465"/>
                  <a:pt x="26683" y="16334"/>
                </a:cubicBezTo>
                <a:cubicBezTo>
                  <a:pt x="26385" y="16037"/>
                  <a:pt x="26111" y="15727"/>
                  <a:pt x="25861" y="15406"/>
                </a:cubicBezTo>
                <a:cubicBezTo>
                  <a:pt x="25802" y="15334"/>
                  <a:pt x="25754" y="15275"/>
                  <a:pt x="25707" y="15203"/>
                </a:cubicBezTo>
                <a:lnTo>
                  <a:pt x="25611" y="15060"/>
                </a:lnTo>
                <a:cubicBezTo>
                  <a:pt x="25492" y="14894"/>
                  <a:pt x="25373" y="14727"/>
                  <a:pt x="25266" y="14548"/>
                </a:cubicBezTo>
                <a:cubicBezTo>
                  <a:pt x="24778" y="13798"/>
                  <a:pt x="24361" y="13013"/>
                  <a:pt x="23909" y="12239"/>
                </a:cubicBezTo>
                <a:cubicBezTo>
                  <a:pt x="23016" y="10655"/>
                  <a:pt x="22004" y="9179"/>
                  <a:pt x="20587" y="8060"/>
                </a:cubicBezTo>
                <a:cubicBezTo>
                  <a:pt x="18806" y="6655"/>
                  <a:pt x="16778" y="6030"/>
                  <a:pt x="14741" y="6030"/>
                </a:cubicBezTo>
                <a:cubicBezTo>
                  <a:pt x="11563" y="6030"/>
                  <a:pt x="8364" y="7552"/>
                  <a:pt x="6049" y="10012"/>
                </a:cubicBezTo>
                <a:cubicBezTo>
                  <a:pt x="1715" y="14608"/>
                  <a:pt x="1" y="22645"/>
                  <a:pt x="1370" y="28824"/>
                </a:cubicBezTo>
                <a:cubicBezTo>
                  <a:pt x="1454" y="29145"/>
                  <a:pt x="1704" y="29407"/>
                  <a:pt x="2037" y="29515"/>
                </a:cubicBezTo>
                <a:cubicBezTo>
                  <a:pt x="4525" y="30227"/>
                  <a:pt x="7091" y="30449"/>
                  <a:pt x="9663" y="30449"/>
                </a:cubicBezTo>
                <a:cubicBezTo>
                  <a:pt x="10833" y="30449"/>
                  <a:pt x="12004" y="30403"/>
                  <a:pt x="13169" y="30336"/>
                </a:cubicBezTo>
                <a:cubicBezTo>
                  <a:pt x="16979" y="30122"/>
                  <a:pt x="20789" y="29824"/>
                  <a:pt x="24611" y="29574"/>
                </a:cubicBezTo>
                <a:cubicBezTo>
                  <a:pt x="32315" y="29074"/>
                  <a:pt x="40030" y="28610"/>
                  <a:pt x="47757" y="28169"/>
                </a:cubicBezTo>
                <a:cubicBezTo>
                  <a:pt x="52079" y="27931"/>
                  <a:pt x="56413" y="27693"/>
                  <a:pt x="60747" y="27467"/>
                </a:cubicBezTo>
                <a:cubicBezTo>
                  <a:pt x="61282" y="27455"/>
                  <a:pt x="61699" y="27014"/>
                  <a:pt x="61699" y="26478"/>
                </a:cubicBezTo>
                <a:cubicBezTo>
                  <a:pt x="61616" y="22299"/>
                  <a:pt x="61461" y="18120"/>
                  <a:pt x="61223" y="13941"/>
                </a:cubicBezTo>
                <a:cubicBezTo>
                  <a:pt x="61116" y="11893"/>
                  <a:pt x="61032" y="9834"/>
                  <a:pt x="60818" y="7798"/>
                </a:cubicBezTo>
                <a:cubicBezTo>
                  <a:pt x="60711" y="6786"/>
                  <a:pt x="60520" y="5785"/>
                  <a:pt x="59997" y="4916"/>
                </a:cubicBezTo>
                <a:cubicBezTo>
                  <a:pt x="59508" y="4107"/>
                  <a:pt x="58842" y="3428"/>
                  <a:pt x="58151" y="2809"/>
                </a:cubicBezTo>
                <a:cubicBezTo>
                  <a:pt x="56794" y="1559"/>
                  <a:pt x="55222" y="547"/>
                  <a:pt x="53436" y="190"/>
                </a:cubicBezTo>
                <a:cubicBezTo>
                  <a:pt x="52786" y="64"/>
                  <a:pt x="52128" y="1"/>
                  <a:pt x="51471"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0"/>
          <p:cNvSpPr/>
          <p:nvPr/>
        </p:nvSpPr>
        <p:spPr>
          <a:xfrm rot="-5400000" flipH="1">
            <a:off x="7777799" y="4013609"/>
            <a:ext cx="398571" cy="1974957"/>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solidFill>
            <a:schemeClr val="accent1"/>
          </a:solidFill>
          <a:ln>
            <a:noFill/>
          </a:ln>
        </p:spPr>
      </p:sp>
      <p:sp>
        <p:nvSpPr>
          <p:cNvPr id="420" name="Google Shape;420;p30"/>
          <p:cNvSpPr/>
          <p:nvPr/>
        </p:nvSpPr>
        <p:spPr>
          <a:xfrm rot="10800000" flipH="1">
            <a:off x="8399688" y="4150151"/>
            <a:ext cx="747087" cy="998363"/>
          </a:xfrm>
          <a:custGeom>
            <a:avLst/>
            <a:gdLst/>
            <a:ahLst/>
            <a:cxnLst/>
            <a:rect l="l" t="t" r="r" b="b"/>
            <a:pathLst>
              <a:path w="35470" h="47400" extrusionOk="0">
                <a:moveTo>
                  <a:pt x="667" y="1"/>
                </a:moveTo>
                <a:cubicBezTo>
                  <a:pt x="0" y="6311"/>
                  <a:pt x="2727" y="12371"/>
                  <a:pt x="9252" y="16908"/>
                </a:cubicBezTo>
                <a:cubicBezTo>
                  <a:pt x="17765" y="22837"/>
                  <a:pt x="15526" y="25278"/>
                  <a:pt x="22075" y="37243"/>
                </a:cubicBezTo>
                <a:cubicBezTo>
                  <a:pt x="25265" y="43066"/>
                  <a:pt x="30707" y="45959"/>
                  <a:pt x="35469" y="47399"/>
                </a:cubicBezTo>
                <a:lnTo>
                  <a:pt x="3546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0"/>
          <p:cNvSpPr/>
          <p:nvPr/>
        </p:nvSpPr>
        <p:spPr>
          <a:xfrm rot="-5400000" flipH="1">
            <a:off x="8002852" y="3785274"/>
            <a:ext cx="398571" cy="2231549"/>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noFill/>
          <a:ln w="19050" cap="flat" cmpd="sng">
            <a:solidFill>
              <a:schemeClr val="dk1"/>
            </a:solidFill>
            <a:prstDash val="solid"/>
            <a:round/>
            <a:headEnd type="none" w="med" len="med"/>
            <a:tailEnd type="none" w="med" len="med"/>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hanks">
  <p:cSld name="CUSTOM_1">
    <p:bg>
      <p:bgPr>
        <a:solidFill>
          <a:schemeClr val="lt1"/>
        </a:solidFill>
        <a:effectLst/>
      </p:bgPr>
    </p:bg>
    <p:spTree>
      <p:nvGrpSpPr>
        <p:cNvPr id="1" name="Shape 422"/>
        <p:cNvGrpSpPr/>
        <p:nvPr/>
      </p:nvGrpSpPr>
      <p:grpSpPr>
        <a:xfrm>
          <a:off x="0" y="0"/>
          <a:ext cx="0" cy="0"/>
          <a:chOff x="0" y="0"/>
          <a:chExt cx="0" cy="0"/>
        </a:xfrm>
      </p:grpSpPr>
      <p:sp>
        <p:nvSpPr>
          <p:cNvPr id="423" name="Google Shape;423;p31"/>
          <p:cNvSpPr txBox="1">
            <a:spLocks noGrp="1"/>
          </p:cNvSpPr>
          <p:nvPr>
            <p:ph type="ctrTitle"/>
          </p:nvPr>
        </p:nvSpPr>
        <p:spPr>
          <a:xfrm>
            <a:off x="827963" y="342250"/>
            <a:ext cx="3994200" cy="1292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5200"/>
              <a:buNone/>
              <a:defRPr sz="75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24" name="Google Shape;424;p31"/>
          <p:cNvSpPr txBox="1">
            <a:spLocks noGrp="1"/>
          </p:cNvSpPr>
          <p:nvPr>
            <p:ph type="subTitle" idx="1"/>
          </p:nvPr>
        </p:nvSpPr>
        <p:spPr>
          <a:xfrm>
            <a:off x="1016363" y="1681175"/>
            <a:ext cx="3617400" cy="115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25" name="Google Shape;425;p31"/>
          <p:cNvSpPr txBox="1"/>
          <p:nvPr/>
        </p:nvSpPr>
        <p:spPr>
          <a:xfrm>
            <a:off x="863063" y="3586300"/>
            <a:ext cx="3924000" cy="638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GB" sz="1200">
                <a:solidFill>
                  <a:schemeClr val="dk1"/>
                </a:solidFill>
                <a:latin typeface="Arimo" panose="020B0604020202020204"/>
                <a:ea typeface="Arimo" panose="020B0604020202020204"/>
                <a:cs typeface="Arimo" panose="020B0604020202020204"/>
                <a:sym typeface="Arimo" panose="020B0604020202020204"/>
              </a:rPr>
              <a:t>CREDITS: This presentation template was created by </a:t>
            </a:r>
            <a:r>
              <a:rPr lang="en-GB" sz="1200" b="1">
                <a:solidFill>
                  <a:schemeClr val="dk1"/>
                </a:solidFill>
                <a:uFill>
                  <a:noFill/>
                </a:uFill>
                <a:latin typeface="Arimo" panose="020B0604020202020204"/>
                <a:ea typeface="Arimo" panose="020B0604020202020204"/>
                <a:cs typeface="Arimo" panose="020B0604020202020204"/>
                <a:sym typeface="Arimo" panose="020B0604020202020204"/>
                <a:hlinkClick r:id="rId2"/>
              </a:rPr>
              <a:t>Slidesgo</a:t>
            </a:r>
            <a:r>
              <a:rPr lang="en-GB" sz="1200">
                <a:solidFill>
                  <a:schemeClr val="dk1"/>
                </a:solidFill>
                <a:latin typeface="Arimo" panose="020B0604020202020204"/>
                <a:ea typeface="Arimo" panose="020B0604020202020204"/>
                <a:cs typeface="Arimo" panose="020B0604020202020204"/>
                <a:sym typeface="Arimo" panose="020B0604020202020204"/>
              </a:rPr>
              <a:t>, including icons by </a:t>
            </a:r>
            <a:r>
              <a:rPr lang="en-GB" sz="1200" b="1">
                <a:solidFill>
                  <a:schemeClr val="dk1"/>
                </a:solidFill>
                <a:uFill>
                  <a:noFill/>
                </a:uFill>
                <a:latin typeface="Arimo" panose="020B0604020202020204"/>
                <a:ea typeface="Arimo" panose="020B0604020202020204"/>
                <a:cs typeface="Arimo" panose="020B0604020202020204"/>
                <a:sym typeface="Arimo" panose="020B0604020202020204"/>
                <a:hlinkClick r:id="rId3"/>
              </a:rPr>
              <a:t>Flaticon</a:t>
            </a:r>
            <a:r>
              <a:rPr lang="en-GB" sz="1200">
                <a:solidFill>
                  <a:schemeClr val="dk1"/>
                </a:solidFill>
                <a:latin typeface="Arimo" panose="020B0604020202020204"/>
                <a:ea typeface="Arimo" panose="020B0604020202020204"/>
                <a:cs typeface="Arimo" panose="020B0604020202020204"/>
                <a:sym typeface="Arimo" panose="020B0604020202020204"/>
              </a:rPr>
              <a:t>, and infographics &amp; images by </a:t>
            </a:r>
            <a:r>
              <a:rPr lang="en-GB" sz="1200" b="1">
                <a:solidFill>
                  <a:schemeClr val="hlink"/>
                </a:solidFill>
                <a:uFill>
                  <a:noFill/>
                </a:uFill>
                <a:latin typeface="Arimo" panose="020B0604020202020204"/>
                <a:ea typeface="Arimo" panose="020B0604020202020204"/>
                <a:cs typeface="Arimo" panose="020B0604020202020204"/>
                <a:sym typeface="Arimo" panose="020B0604020202020204"/>
                <a:hlinkClick r:id="rId4"/>
              </a:rPr>
              <a:t>Freepi</a:t>
            </a:r>
            <a:r>
              <a:rPr lang="en-GB" sz="1200" b="1">
                <a:solidFill>
                  <a:schemeClr val="dk1"/>
                </a:solidFill>
                <a:latin typeface="Arimo" panose="020B0604020202020204"/>
                <a:ea typeface="Arimo" panose="020B0604020202020204"/>
                <a:cs typeface="Arimo" panose="020B0604020202020204"/>
                <a:sym typeface="Arimo" panose="020B0604020202020204"/>
              </a:rPr>
              <a:t>k</a:t>
            </a:r>
            <a:endParaRPr sz="1200" b="1">
              <a:solidFill>
                <a:schemeClr val="dk1"/>
              </a:solidFill>
              <a:latin typeface="Arimo" panose="020B0604020202020204"/>
              <a:ea typeface="Arimo" panose="020B0604020202020204"/>
              <a:cs typeface="Arimo" panose="020B0604020202020204"/>
              <a:sym typeface="Arimo" panose="020B0604020202020204"/>
            </a:endParaRPr>
          </a:p>
        </p:txBody>
      </p:sp>
      <p:sp>
        <p:nvSpPr>
          <p:cNvPr id="426" name="Google Shape;426;p31"/>
          <p:cNvSpPr/>
          <p:nvPr/>
        </p:nvSpPr>
        <p:spPr>
          <a:xfrm rot="10800000" flipH="1">
            <a:off x="8383659" y="4143752"/>
            <a:ext cx="811997" cy="1085104"/>
          </a:xfrm>
          <a:custGeom>
            <a:avLst/>
            <a:gdLst/>
            <a:ahLst/>
            <a:cxnLst/>
            <a:rect l="l" t="t" r="r" b="b"/>
            <a:pathLst>
              <a:path w="35470" h="47400" extrusionOk="0">
                <a:moveTo>
                  <a:pt x="667" y="1"/>
                </a:moveTo>
                <a:cubicBezTo>
                  <a:pt x="0" y="6311"/>
                  <a:pt x="2727" y="12371"/>
                  <a:pt x="9252" y="16908"/>
                </a:cubicBezTo>
                <a:cubicBezTo>
                  <a:pt x="17765" y="22837"/>
                  <a:pt x="15526" y="25278"/>
                  <a:pt x="22075" y="37243"/>
                </a:cubicBezTo>
                <a:cubicBezTo>
                  <a:pt x="25265" y="43066"/>
                  <a:pt x="30707" y="45959"/>
                  <a:pt x="35469" y="47399"/>
                </a:cubicBezTo>
                <a:lnTo>
                  <a:pt x="354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1"/>
          <p:cNvSpPr/>
          <p:nvPr/>
        </p:nvSpPr>
        <p:spPr>
          <a:xfrm rot="5400000" flipH="1">
            <a:off x="7838311" y="-580865"/>
            <a:ext cx="1211533" cy="1962995"/>
          </a:xfrm>
          <a:custGeom>
            <a:avLst/>
            <a:gdLst/>
            <a:ahLst/>
            <a:cxnLst/>
            <a:rect l="l" t="t" r="r" b="b"/>
            <a:pathLst>
              <a:path w="37101" h="33407" extrusionOk="0">
                <a:moveTo>
                  <a:pt x="10562" y="1"/>
                </a:moveTo>
                <a:cubicBezTo>
                  <a:pt x="8319" y="1"/>
                  <a:pt x="6077" y="89"/>
                  <a:pt x="3882" y="474"/>
                </a:cubicBezTo>
                <a:cubicBezTo>
                  <a:pt x="2585" y="701"/>
                  <a:pt x="1299" y="1224"/>
                  <a:pt x="537" y="2391"/>
                </a:cubicBezTo>
                <a:cubicBezTo>
                  <a:pt x="168" y="2951"/>
                  <a:pt x="1" y="3618"/>
                  <a:pt x="60" y="4296"/>
                </a:cubicBezTo>
                <a:cubicBezTo>
                  <a:pt x="144" y="4987"/>
                  <a:pt x="406" y="5654"/>
                  <a:pt x="834" y="6213"/>
                </a:cubicBezTo>
                <a:cubicBezTo>
                  <a:pt x="2394" y="8321"/>
                  <a:pt x="5168" y="8797"/>
                  <a:pt x="7561" y="8892"/>
                </a:cubicBezTo>
                <a:cubicBezTo>
                  <a:pt x="8315" y="8925"/>
                  <a:pt x="9073" y="8933"/>
                  <a:pt x="9833" y="8933"/>
                </a:cubicBezTo>
                <a:cubicBezTo>
                  <a:pt x="10440" y="8933"/>
                  <a:pt x="11049" y="8928"/>
                  <a:pt x="11657" y="8928"/>
                </a:cubicBezTo>
                <a:cubicBezTo>
                  <a:pt x="13122" y="8928"/>
                  <a:pt x="14586" y="8928"/>
                  <a:pt x="16051" y="8940"/>
                </a:cubicBezTo>
                <a:cubicBezTo>
                  <a:pt x="16717" y="8940"/>
                  <a:pt x="17372" y="8964"/>
                  <a:pt x="18027" y="9035"/>
                </a:cubicBezTo>
                <a:lnTo>
                  <a:pt x="18265" y="9059"/>
                </a:lnTo>
                <a:lnTo>
                  <a:pt x="18325" y="9071"/>
                </a:lnTo>
                <a:lnTo>
                  <a:pt x="18396" y="9071"/>
                </a:lnTo>
                <a:cubicBezTo>
                  <a:pt x="18563" y="9106"/>
                  <a:pt x="18718" y="9130"/>
                  <a:pt x="18884" y="9166"/>
                </a:cubicBezTo>
                <a:cubicBezTo>
                  <a:pt x="19194" y="9237"/>
                  <a:pt x="19503" y="9321"/>
                  <a:pt x="19801" y="9428"/>
                </a:cubicBezTo>
                <a:lnTo>
                  <a:pt x="20015" y="9511"/>
                </a:lnTo>
                <a:lnTo>
                  <a:pt x="20051" y="9535"/>
                </a:lnTo>
                <a:lnTo>
                  <a:pt x="20146" y="9571"/>
                </a:lnTo>
                <a:cubicBezTo>
                  <a:pt x="20289" y="9642"/>
                  <a:pt x="20432" y="9714"/>
                  <a:pt x="20575" y="9797"/>
                </a:cubicBezTo>
                <a:cubicBezTo>
                  <a:pt x="20813" y="9940"/>
                  <a:pt x="21027" y="10118"/>
                  <a:pt x="21206" y="10321"/>
                </a:cubicBezTo>
                <a:cubicBezTo>
                  <a:pt x="21254" y="10380"/>
                  <a:pt x="21301" y="10428"/>
                  <a:pt x="21349" y="10488"/>
                </a:cubicBezTo>
                <a:cubicBezTo>
                  <a:pt x="21349" y="10499"/>
                  <a:pt x="21361" y="10499"/>
                  <a:pt x="21361" y="10511"/>
                </a:cubicBezTo>
                <a:lnTo>
                  <a:pt x="21408" y="10583"/>
                </a:lnTo>
                <a:cubicBezTo>
                  <a:pt x="21456" y="10642"/>
                  <a:pt x="21492" y="10702"/>
                  <a:pt x="21527" y="10761"/>
                </a:cubicBezTo>
                <a:cubicBezTo>
                  <a:pt x="21539" y="10785"/>
                  <a:pt x="21551" y="10821"/>
                  <a:pt x="21563" y="10845"/>
                </a:cubicBezTo>
                <a:lnTo>
                  <a:pt x="21611" y="10928"/>
                </a:lnTo>
                <a:cubicBezTo>
                  <a:pt x="21611" y="10940"/>
                  <a:pt x="21623" y="10952"/>
                  <a:pt x="21623" y="10964"/>
                </a:cubicBezTo>
                <a:cubicBezTo>
                  <a:pt x="21635" y="10999"/>
                  <a:pt x="21647" y="11035"/>
                  <a:pt x="21658" y="11071"/>
                </a:cubicBezTo>
                <a:cubicBezTo>
                  <a:pt x="21682" y="11142"/>
                  <a:pt x="21682" y="11202"/>
                  <a:pt x="21706" y="11273"/>
                </a:cubicBezTo>
                <a:lnTo>
                  <a:pt x="21706" y="11357"/>
                </a:lnTo>
                <a:cubicBezTo>
                  <a:pt x="21706" y="11416"/>
                  <a:pt x="21706" y="11488"/>
                  <a:pt x="21706" y="11547"/>
                </a:cubicBezTo>
                <a:cubicBezTo>
                  <a:pt x="21706" y="11547"/>
                  <a:pt x="21682" y="11654"/>
                  <a:pt x="21670" y="11690"/>
                </a:cubicBezTo>
                <a:cubicBezTo>
                  <a:pt x="21670" y="11714"/>
                  <a:pt x="21635" y="11809"/>
                  <a:pt x="21635" y="11821"/>
                </a:cubicBezTo>
                <a:cubicBezTo>
                  <a:pt x="21599" y="11881"/>
                  <a:pt x="21575" y="11940"/>
                  <a:pt x="21539" y="11988"/>
                </a:cubicBezTo>
                <a:cubicBezTo>
                  <a:pt x="21516" y="12023"/>
                  <a:pt x="21492" y="12059"/>
                  <a:pt x="21468" y="12095"/>
                </a:cubicBezTo>
                <a:lnTo>
                  <a:pt x="21456" y="12119"/>
                </a:lnTo>
                <a:cubicBezTo>
                  <a:pt x="21361" y="12226"/>
                  <a:pt x="21266" y="12333"/>
                  <a:pt x="21158" y="12428"/>
                </a:cubicBezTo>
                <a:lnTo>
                  <a:pt x="21099" y="12476"/>
                </a:lnTo>
                <a:lnTo>
                  <a:pt x="21063" y="12500"/>
                </a:lnTo>
                <a:cubicBezTo>
                  <a:pt x="21004" y="12547"/>
                  <a:pt x="20932" y="12595"/>
                  <a:pt x="20873" y="12643"/>
                </a:cubicBezTo>
                <a:cubicBezTo>
                  <a:pt x="20754" y="12714"/>
                  <a:pt x="20634" y="12785"/>
                  <a:pt x="20504" y="12845"/>
                </a:cubicBezTo>
                <a:lnTo>
                  <a:pt x="20420" y="12881"/>
                </a:lnTo>
                <a:lnTo>
                  <a:pt x="20384" y="12893"/>
                </a:lnTo>
                <a:cubicBezTo>
                  <a:pt x="20313" y="12928"/>
                  <a:pt x="20242" y="12952"/>
                  <a:pt x="20158" y="12976"/>
                </a:cubicBezTo>
                <a:cubicBezTo>
                  <a:pt x="19884" y="13071"/>
                  <a:pt x="19611" y="13143"/>
                  <a:pt x="19325" y="13190"/>
                </a:cubicBezTo>
                <a:lnTo>
                  <a:pt x="19218" y="13190"/>
                </a:lnTo>
                <a:cubicBezTo>
                  <a:pt x="19146" y="13202"/>
                  <a:pt x="19063" y="13214"/>
                  <a:pt x="19003" y="13214"/>
                </a:cubicBezTo>
                <a:cubicBezTo>
                  <a:pt x="18849" y="13238"/>
                  <a:pt x="18694" y="13238"/>
                  <a:pt x="18539" y="13250"/>
                </a:cubicBezTo>
                <a:cubicBezTo>
                  <a:pt x="18329" y="13258"/>
                  <a:pt x="18118" y="13267"/>
                  <a:pt x="17908" y="13267"/>
                </a:cubicBezTo>
                <a:cubicBezTo>
                  <a:pt x="17820" y="13267"/>
                  <a:pt x="17733" y="13265"/>
                  <a:pt x="17646" y="13262"/>
                </a:cubicBezTo>
                <a:cubicBezTo>
                  <a:pt x="17113" y="13262"/>
                  <a:pt x="16579" y="13246"/>
                  <a:pt x="16040" y="13246"/>
                </a:cubicBezTo>
                <a:cubicBezTo>
                  <a:pt x="15905" y="13246"/>
                  <a:pt x="15770" y="13247"/>
                  <a:pt x="15634" y="13250"/>
                </a:cubicBezTo>
                <a:cubicBezTo>
                  <a:pt x="14122" y="13274"/>
                  <a:pt x="12610" y="13393"/>
                  <a:pt x="11109" y="13607"/>
                </a:cubicBezTo>
                <a:cubicBezTo>
                  <a:pt x="10002" y="13762"/>
                  <a:pt x="8788" y="14059"/>
                  <a:pt x="8133" y="15095"/>
                </a:cubicBezTo>
                <a:cubicBezTo>
                  <a:pt x="7371" y="16286"/>
                  <a:pt x="7954" y="17762"/>
                  <a:pt x="8871" y="18643"/>
                </a:cubicBezTo>
                <a:cubicBezTo>
                  <a:pt x="9800" y="19560"/>
                  <a:pt x="11098" y="20036"/>
                  <a:pt x="12336" y="20239"/>
                </a:cubicBezTo>
                <a:cubicBezTo>
                  <a:pt x="13129" y="20370"/>
                  <a:pt x="13927" y="20416"/>
                  <a:pt x="14724" y="20416"/>
                </a:cubicBezTo>
                <a:cubicBezTo>
                  <a:pt x="15231" y="20416"/>
                  <a:pt x="15737" y="20397"/>
                  <a:pt x="16241" y="20370"/>
                </a:cubicBezTo>
                <a:cubicBezTo>
                  <a:pt x="17477" y="20318"/>
                  <a:pt x="18712" y="20258"/>
                  <a:pt x="19940" y="20258"/>
                </a:cubicBezTo>
                <a:cubicBezTo>
                  <a:pt x="20132" y="20258"/>
                  <a:pt x="20324" y="20259"/>
                  <a:pt x="20515" y="20263"/>
                </a:cubicBezTo>
                <a:cubicBezTo>
                  <a:pt x="22004" y="20286"/>
                  <a:pt x="23492" y="20382"/>
                  <a:pt x="24980" y="20536"/>
                </a:cubicBezTo>
                <a:lnTo>
                  <a:pt x="25516" y="20596"/>
                </a:lnTo>
                <a:lnTo>
                  <a:pt x="25695" y="20608"/>
                </a:lnTo>
                <a:lnTo>
                  <a:pt x="25814" y="20632"/>
                </a:lnTo>
                <a:cubicBezTo>
                  <a:pt x="26064" y="20667"/>
                  <a:pt x="26314" y="20727"/>
                  <a:pt x="26552" y="20798"/>
                </a:cubicBezTo>
                <a:cubicBezTo>
                  <a:pt x="26671" y="20834"/>
                  <a:pt x="26790" y="20882"/>
                  <a:pt x="26897" y="20917"/>
                </a:cubicBezTo>
                <a:lnTo>
                  <a:pt x="26933" y="20941"/>
                </a:lnTo>
                <a:lnTo>
                  <a:pt x="26969" y="20953"/>
                </a:lnTo>
                <a:cubicBezTo>
                  <a:pt x="27028" y="20977"/>
                  <a:pt x="27088" y="21013"/>
                  <a:pt x="27147" y="21036"/>
                </a:cubicBezTo>
                <a:cubicBezTo>
                  <a:pt x="27242" y="21096"/>
                  <a:pt x="27326" y="21167"/>
                  <a:pt x="27421" y="21227"/>
                </a:cubicBezTo>
                <a:cubicBezTo>
                  <a:pt x="27433" y="21239"/>
                  <a:pt x="27457" y="21251"/>
                  <a:pt x="27469" y="21275"/>
                </a:cubicBezTo>
                <a:cubicBezTo>
                  <a:pt x="27516" y="21310"/>
                  <a:pt x="27564" y="21358"/>
                  <a:pt x="27600" y="21406"/>
                </a:cubicBezTo>
                <a:lnTo>
                  <a:pt x="27623" y="21429"/>
                </a:lnTo>
                <a:cubicBezTo>
                  <a:pt x="27623" y="21429"/>
                  <a:pt x="27635" y="21441"/>
                  <a:pt x="27635" y="21453"/>
                </a:cubicBezTo>
                <a:cubicBezTo>
                  <a:pt x="27671" y="21501"/>
                  <a:pt x="27695" y="21548"/>
                  <a:pt x="27719" y="21596"/>
                </a:cubicBezTo>
                <a:lnTo>
                  <a:pt x="27754" y="21656"/>
                </a:lnTo>
                <a:cubicBezTo>
                  <a:pt x="27766" y="21715"/>
                  <a:pt x="27778" y="21787"/>
                  <a:pt x="27802" y="21846"/>
                </a:cubicBezTo>
                <a:cubicBezTo>
                  <a:pt x="27802" y="21870"/>
                  <a:pt x="27814" y="21929"/>
                  <a:pt x="27814" y="21953"/>
                </a:cubicBezTo>
                <a:cubicBezTo>
                  <a:pt x="27814" y="21977"/>
                  <a:pt x="27814" y="22120"/>
                  <a:pt x="27814" y="22120"/>
                </a:cubicBezTo>
                <a:cubicBezTo>
                  <a:pt x="27814" y="22168"/>
                  <a:pt x="27802" y="22227"/>
                  <a:pt x="27790" y="22275"/>
                </a:cubicBezTo>
                <a:cubicBezTo>
                  <a:pt x="27778" y="22322"/>
                  <a:pt x="27766" y="22346"/>
                  <a:pt x="27754" y="22394"/>
                </a:cubicBezTo>
                <a:lnTo>
                  <a:pt x="27754" y="22418"/>
                </a:lnTo>
                <a:lnTo>
                  <a:pt x="27754" y="22441"/>
                </a:lnTo>
                <a:cubicBezTo>
                  <a:pt x="27719" y="22501"/>
                  <a:pt x="27695" y="22572"/>
                  <a:pt x="27659" y="22632"/>
                </a:cubicBezTo>
                <a:cubicBezTo>
                  <a:pt x="27635" y="22656"/>
                  <a:pt x="27623" y="22679"/>
                  <a:pt x="27612" y="22715"/>
                </a:cubicBezTo>
                <a:lnTo>
                  <a:pt x="27564" y="22787"/>
                </a:lnTo>
                <a:cubicBezTo>
                  <a:pt x="27481" y="22882"/>
                  <a:pt x="27385" y="22977"/>
                  <a:pt x="27290" y="23072"/>
                </a:cubicBezTo>
                <a:lnTo>
                  <a:pt x="27254" y="23108"/>
                </a:lnTo>
                <a:cubicBezTo>
                  <a:pt x="27231" y="23120"/>
                  <a:pt x="27207" y="23132"/>
                  <a:pt x="27183" y="23156"/>
                </a:cubicBezTo>
                <a:cubicBezTo>
                  <a:pt x="27123" y="23191"/>
                  <a:pt x="27064" y="23239"/>
                  <a:pt x="26992" y="23275"/>
                </a:cubicBezTo>
                <a:cubicBezTo>
                  <a:pt x="26933" y="23311"/>
                  <a:pt x="26861" y="23346"/>
                  <a:pt x="26802" y="23382"/>
                </a:cubicBezTo>
                <a:lnTo>
                  <a:pt x="26730" y="23418"/>
                </a:lnTo>
                <a:lnTo>
                  <a:pt x="26647" y="23453"/>
                </a:lnTo>
                <a:cubicBezTo>
                  <a:pt x="26349" y="23561"/>
                  <a:pt x="26040" y="23644"/>
                  <a:pt x="25730" y="23692"/>
                </a:cubicBezTo>
                <a:lnTo>
                  <a:pt x="25516" y="23727"/>
                </a:lnTo>
                <a:lnTo>
                  <a:pt x="25433" y="23739"/>
                </a:lnTo>
                <a:lnTo>
                  <a:pt x="25409" y="23739"/>
                </a:lnTo>
                <a:cubicBezTo>
                  <a:pt x="25242" y="23763"/>
                  <a:pt x="25076" y="23787"/>
                  <a:pt x="24921" y="23799"/>
                </a:cubicBezTo>
                <a:cubicBezTo>
                  <a:pt x="24325" y="23858"/>
                  <a:pt x="23718" y="23870"/>
                  <a:pt x="23123" y="23906"/>
                </a:cubicBezTo>
                <a:cubicBezTo>
                  <a:pt x="21932" y="23965"/>
                  <a:pt x="20682" y="24037"/>
                  <a:pt x="19551" y="24489"/>
                </a:cubicBezTo>
                <a:cubicBezTo>
                  <a:pt x="18348" y="24965"/>
                  <a:pt x="17051" y="25894"/>
                  <a:pt x="17003" y="27371"/>
                </a:cubicBezTo>
                <a:cubicBezTo>
                  <a:pt x="16944" y="28740"/>
                  <a:pt x="18039" y="29883"/>
                  <a:pt x="19063" y="30550"/>
                </a:cubicBezTo>
                <a:cubicBezTo>
                  <a:pt x="20194" y="31300"/>
                  <a:pt x="21516" y="31764"/>
                  <a:pt x="22801" y="32097"/>
                </a:cubicBezTo>
                <a:cubicBezTo>
                  <a:pt x="25564" y="32812"/>
                  <a:pt x="28409" y="32800"/>
                  <a:pt x="31231" y="32871"/>
                </a:cubicBezTo>
                <a:cubicBezTo>
                  <a:pt x="32660" y="32907"/>
                  <a:pt x="34089" y="32966"/>
                  <a:pt x="35505" y="33133"/>
                </a:cubicBezTo>
                <a:lnTo>
                  <a:pt x="35624" y="33133"/>
                </a:lnTo>
                <a:cubicBezTo>
                  <a:pt x="35744" y="33300"/>
                  <a:pt x="35922" y="33407"/>
                  <a:pt x="36125" y="33407"/>
                </a:cubicBezTo>
                <a:cubicBezTo>
                  <a:pt x="36470" y="33395"/>
                  <a:pt x="36744" y="33109"/>
                  <a:pt x="36744" y="32764"/>
                </a:cubicBezTo>
                <a:cubicBezTo>
                  <a:pt x="36910" y="29645"/>
                  <a:pt x="37017" y="26513"/>
                  <a:pt x="37053" y="23382"/>
                </a:cubicBezTo>
                <a:cubicBezTo>
                  <a:pt x="37101" y="20263"/>
                  <a:pt x="37077" y="17131"/>
                  <a:pt x="36994" y="14012"/>
                </a:cubicBezTo>
                <a:cubicBezTo>
                  <a:pt x="36910" y="10892"/>
                  <a:pt x="36756" y="7785"/>
                  <a:pt x="36541" y="4677"/>
                </a:cubicBezTo>
                <a:cubicBezTo>
                  <a:pt x="36494" y="3891"/>
                  <a:pt x="36434" y="3106"/>
                  <a:pt x="36375" y="2320"/>
                </a:cubicBezTo>
                <a:cubicBezTo>
                  <a:pt x="36351" y="1951"/>
                  <a:pt x="36327" y="1546"/>
                  <a:pt x="36125" y="1224"/>
                </a:cubicBezTo>
                <a:cubicBezTo>
                  <a:pt x="35922" y="915"/>
                  <a:pt x="35589" y="701"/>
                  <a:pt x="35220" y="653"/>
                </a:cubicBezTo>
                <a:cubicBezTo>
                  <a:pt x="34862" y="605"/>
                  <a:pt x="34505" y="582"/>
                  <a:pt x="34148" y="582"/>
                </a:cubicBezTo>
                <a:lnTo>
                  <a:pt x="33029" y="558"/>
                </a:lnTo>
                <a:lnTo>
                  <a:pt x="30755" y="498"/>
                </a:lnTo>
                <a:lnTo>
                  <a:pt x="21766" y="260"/>
                </a:lnTo>
                <a:cubicBezTo>
                  <a:pt x="18765" y="177"/>
                  <a:pt x="15777" y="81"/>
                  <a:pt x="12776" y="22"/>
                </a:cubicBezTo>
                <a:cubicBezTo>
                  <a:pt x="12039" y="10"/>
                  <a:pt x="11301" y="1"/>
                  <a:pt x="105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1"/>
          <p:cNvSpPr/>
          <p:nvPr/>
        </p:nvSpPr>
        <p:spPr>
          <a:xfrm rot="5400000" flipH="1">
            <a:off x="7366393" y="-1068421"/>
            <a:ext cx="1441734" cy="1972985"/>
          </a:xfrm>
          <a:custGeom>
            <a:avLst/>
            <a:gdLst/>
            <a:ahLst/>
            <a:cxnLst/>
            <a:rect l="l" t="t" r="r" b="b"/>
            <a:pathLst>
              <a:path w="34327" h="33577" fill="none" extrusionOk="0">
                <a:moveTo>
                  <a:pt x="33779" y="33576"/>
                </a:moveTo>
                <a:cubicBezTo>
                  <a:pt x="26635" y="33552"/>
                  <a:pt x="19063" y="32933"/>
                  <a:pt x="12062" y="31445"/>
                </a:cubicBezTo>
                <a:cubicBezTo>
                  <a:pt x="10538" y="31112"/>
                  <a:pt x="9014" y="30552"/>
                  <a:pt x="7871" y="29445"/>
                </a:cubicBezTo>
                <a:cubicBezTo>
                  <a:pt x="5716" y="27385"/>
                  <a:pt x="5942" y="24599"/>
                  <a:pt x="8133" y="22682"/>
                </a:cubicBezTo>
                <a:cubicBezTo>
                  <a:pt x="10478" y="20658"/>
                  <a:pt x="14324" y="20849"/>
                  <a:pt x="16193" y="18193"/>
                </a:cubicBezTo>
                <a:cubicBezTo>
                  <a:pt x="19110" y="14050"/>
                  <a:pt x="14396" y="10859"/>
                  <a:pt x="10955" y="10062"/>
                </a:cubicBezTo>
                <a:cubicBezTo>
                  <a:pt x="8085" y="9395"/>
                  <a:pt x="156" y="10502"/>
                  <a:pt x="72" y="5585"/>
                </a:cubicBezTo>
                <a:cubicBezTo>
                  <a:pt x="1" y="1572"/>
                  <a:pt x="4859" y="977"/>
                  <a:pt x="7621" y="870"/>
                </a:cubicBezTo>
                <a:lnTo>
                  <a:pt x="34327" y="1"/>
                </a:lnTo>
              </a:path>
            </a:pathLst>
          </a:custGeom>
          <a:no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1"/>
          <p:cNvSpPr/>
          <p:nvPr/>
        </p:nvSpPr>
        <p:spPr>
          <a:xfrm rot="10800000" flipH="1">
            <a:off x="8591558" y="3513709"/>
            <a:ext cx="796296" cy="943676"/>
          </a:xfrm>
          <a:custGeom>
            <a:avLst/>
            <a:gdLst/>
            <a:ahLst/>
            <a:cxnLst/>
            <a:rect l="l" t="t" r="r" b="b"/>
            <a:pathLst>
              <a:path w="21932" h="25993" extrusionOk="0">
                <a:moveTo>
                  <a:pt x="1831" y="0"/>
                </a:moveTo>
                <a:cubicBezTo>
                  <a:pt x="1681" y="0"/>
                  <a:pt x="1532" y="30"/>
                  <a:pt x="1405" y="85"/>
                </a:cubicBezTo>
                <a:cubicBezTo>
                  <a:pt x="1012" y="263"/>
                  <a:pt x="762" y="656"/>
                  <a:pt x="762" y="1085"/>
                </a:cubicBezTo>
                <a:cubicBezTo>
                  <a:pt x="453" y="7264"/>
                  <a:pt x="226" y="13444"/>
                  <a:pt x="95" y="19623"/>
                </a:cubicBezTo>
                <a:cubicBezTo>
                  <a:pt x="60" y="21385"/>
                  <a:pt x="24" y="23135"/>
                  <a:pt x="0" y="24897"/>
                </a:cubicBezTo>
                <a:cubicBezTo>
                  <a:pt x="0" y="25481"/>
                  <a:pt x="464" y="25969"/>
                  <a:pt x="1060" y="25993"/>
                </a:cubicBezTo>
                <a:cubicBezTo>
                  <a:pt x="1512" y="25993"/>
                  <a:pt x="1953" y="25957"/>
                  <a:pt x="2405" y="25921"/>
                </a:cubicBezTo>
                <a:cubicBezTo>
                  <a:pt x="2584" y="25898"/>
                  <a:pt x="2762" y="25838"/>
                  <a:pt x="2917" y="25743"/>
                </a:cubicBezTo>
                <a:cubicBezTo>
                  <a:pt x="7477" y="25659"/>
                  <a:pt x="12037" y="25505"/>
                  <a:pt x="16597" y="25374"/>
                </a:cubicBezTo>
                <a:lnTo>
                  <a:pt x="20610" y="25267"/>
                </a:lnTo>
                <a:cubicBezTo>
                  <a:pt x="21562" y="25243"/>
                  <a:pt x="21931" y="24112"/>
                  <a:pt x="21348" y="23397"/>
                </a:cubicBezTo>
                <a:lnTo>
                  <a:pt x="6727" y="5431"/>
                </a:lnTo>
                <a:cubicBezTo>
                  <a:pt x="5334" y="3728"/>
                  <a:pt x="3941" y="2014"/>
                  <a:pt x="2560" y="311"/>
                </a:cubicBezTo>
                <a:cubicBezTo>
                  <a:pt x="2384" y="96"/>
                  <a:pt x="2104" y="0"/>
                  <a:pt x="18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1"/>
          <p:cNvSpPr/>
          <p:nvPr/>
        </p:nvSpPr>
        <p:spPr>
          <a:xfrm rot="10800000" flipH="1">
            <a:off x="-946674" y="4350769"/>
            <a:ext cx="1963038" cy="1150614"/>
          </a:xfrm>
          <a:custGeom>
            <a:avLst/>
            <a:gdLst/>
            <a:ahLst/>
            <a:cxnLst/>
            <a:rect l="l" t="t" r="r" b="b"/>
            <a:pathLst>
              <a:path w="54067" h="31693" extrusionOk="0">
                <a:moveTo>
                  <a:pt x="9961" y="1"/>
                </a:moveTo>
                <a:cubicBezTo>
                  <a:pt x="8514" y="1"/>
                  <a:pt x="7066" y="7"/>
                  <a:pt x="5620" y="19"/>
                </a:cubicBezTo>
                <a:cubicBezTo>
                  <a:pt x="4274" y="31"/>
                  <a:pt x="2941" y="102"/>
                  <a:pt x="1596" y="186"/>
                </a:cubicBezTo>
                <a:cubicBezTo>
                  <a:pt x="1262" y="210"/>
                  <a:pt x="953" y="412"/>
                  <a:pt x="810" y="722"/>
                </a:cubicBezTo>
                <a:cubicBezTo>
                  <a:pt x="655" y="769"/>
                  <a:pt x="512" y="864"/>
                  <a:pt x="405" y="984"/>
                </a:cubicBezTo>
                <a:cubicBezTo>
                  <a:pt x="0" y="1424"/>
                  <a:pt x="0" y="2091"/>
                  <a:pt x="405" y="2531"/>
                </a:cubicBezTo>
                <a:cubicBezTo>
                  <a:pt x="4108" y="6568"/>
                  <a:pt x="7787" y="10616"/>
                  <a:pt x="11382" y="14747"/>
                </a:cubicBezTo>
                <a:cubicBezTo>
                  <a:pt x="14978" y="18879"/>
                  <a:pt x="18491" y="23046"/>
                  <a:pt x="21908" y="27320"/>
                </a:cubicBezTo>
                <a:cubicBezTo>
                  <a:pt x="22765" y="28392"/>
                  <a:pt x="23610" y="29463"/>
                  <a:pt x="24467" y="30547"/>
                </a:cubicBezTo>
                <a:cubicBezTo>
                  <a:pt x="24908" y="31106"/>
                  <a:pt x="25444" y="31559"/>
                  <a:pt x="26158" y="31654"/>
                </a:cubicBezTo>
                <a:cubicBezTo>
                  <a:pt x="26348" y="31682"/>
                  <a:pt x="26540" y="31692"/>
                  <a:pt x="26734" y="31692"/>
                </a:cubicBezTo>
                <a:cubicBezTo>
                  <a:pt x="27209" y="31692"/>
                  <a:pt x="27690" y="31628"/>
                  <a:pt x="28146" y="31594"/>
                </a:cubicBezTo>
                <a:cubicBezTo>
                  <a:pt x="30885" y="31416"/>
                  <a:pt x="33623" y="31190"/>
                  <a:pt x="36338" y="30690"/>
                </a:cubicBezTo>
                <a:cubicBezTo>
                  <a:pt x="38755" y="30249"/>
                  <a:pt x="41267" y="29499"/>
                  <a:pt x="43029" y="27606"/>
                </a:cubicBezTo>
                <a:cubicBezTo>
                  <a:pt x="44744" y="25748"/>
                  <a:pt x="45613" y="22653"/>
                  <a:pt x="43613" y="20641"/>
                </a:cubicBezTo>
                <a:cubicBezTo>
                  <a:pt x="42720" y="19748"/>
                  <a:pt x="41529" y="19295"/>
                  <a:pt x="40327" y="19129"/>
                </a:cubicBezTo>
                <a:cubicBezTo>
                  <a:pt x="38969" y="18926"/>
                  <a:pt x="37588" y="18902"/>
                  <a:pt x="36219" y="18831"/>
                </a:cubicBezTo>
                <a:cubicBezTo>
                  <a:pt x="35564" y="18783"/>
                  <a:pt x="34921" y="18771"/>
                  <a:pt x="34278" y="18712"/>
                </a:cubicBezTo>
                <a:lnTo>
                  <a:pt x="34108" y="18694"/>
                </a:lnTo>
                <a:lnTo>
                  <a:pt x="34108" y="18694"/>
                </a:lnTo>
                <a:cubicBezTo>
                  <a:pt x="34114" y="18695"/>
                  <a:pt x="34116" y="18696"/>
                  <a:pt x="34114" y="18696"/>
                </a:cubicBezTo>
                <a:cubicBezTo>
                  <a:pt x="34110" y="18696"/>
                  <a:pt x="34094" y="18694"/>
                  <a:pt x="34060" y="18689"/>
                </a:cubicBezTo>
                <a:lnTo>
                  <a:pt x="34060" y="18689"/>
                </a:lnTo>
                <a:lnTo>
                  <a:pt x="34108" y="18694"/>
                </a:lnTo>
                <a:lnTo>
                  <a:pt x="34108" y="18694"/>
                </a:lnTo>
                <a:cubicBezTo>
                  <a:pt x="34097" y="18692"/>
                  <a:pt x="34073" y="18688"/>
                  <a:pt x="34055" y="18688"/>
                </a:cubicBezTo>
                <a:lnTo>
                  <a:pt x="34055" y="18688"/>
                </a:lnTo>
                <a:cubicBezTo>
                  <a:pt x="34056" y="18688"/>
                  <a:pt x="34058" y="18689"/>
                  <a:pt x="34060" y="18689"/>
                </a:cubicBezTo>
                <a:lnTo>
                  <a:pt x="34060" y="18689"/>
                </a:lnTo>
                <a:lnTo>
                  <a:pt x="34052" y="18688"/>
                </a:lnTo>
                <a:cubicBezTo>
                  <a:pt x="34053" y="18688"/>
                  <a:pt x="34054" y="18688"/>
                  <a:pt x="34055" y="18688"/>
                </a:cubicBezTo>
                <a:lnTo>
                  <a:pt x="34055" y="18688"/>
                </a:lnTo>
                <a:cubicBezTo>
                  <a:pt x="34036" y="18685"/>
                  <a:pt x="34011" y="18681"/>
                  <a:pt x="33981" y="18676"/>
                </a:cubicBezTo>
                <a:cubicBezTo>
                  <a:pt x="33850" y="18652"/>
                  <a:pt x="33719" y="18617"/>
                  <a:pt x="33588" y="18581"/>
                </a:cubicBezTo>
                <a:cubicBezTo>
                  <a:pt x="33338" y="18533"/>
                  <a:pt x="33099" y="18426"/>
                  <a:pt x="32885" y="18283"/>
                </a:cubicBezTo>
                <a:cubicBezTo>
                  <a:pt x="32873" y="18271"/>
                  <a:pt x="32838" y="18248"/>
                  <a:pt x="32826" y="18224"/>
                </a:cubicBezTo>
                <a:cubicBezTo>
                  <a:pt x="32802" y="18212"/>
                  <a:pt x="32778" y="18188"/>
                  <a:pt x="32754" y="18164"/>
                </a:cubicBezTo>
                <a:cubicBezTo>
                  <a:pt x="32707" y="18117"/>
                  <a:pt x="32659" y="18069"/>
                  <a:pt x="32611" y="18009"/>
                </a:cubicBezTo>
                <a:cubicBezTo>
                  <a:pt x="32611" y="18009"/>
                  <a:pt x="32611" y="18009"/>
                  <a:pt x="32599" y="17998"/>
                </a:cubicBezTo>
                <a:cubicBezTo>
                  <a:pt x="32552" y="17914"/>
                  <a:pt x="32504" y="17831"/>
                  <a:pt x="32457" y="17748"/>
                </a:cubicBezTo>
                <a:cubicBezTo>
                  <a:pt x="32457" y="17724"/>
                  <a:pt x="32445" y="17700"/>
                  <a:pt x="32445" y="17676"/>
                </a:cubicBezTo>
                <a:cubicBezTo>
                  <a:pt x="32433" y="17640"/>
                  <a:pt x="32433" y="17617"/>
                  <a:pt x="32421" y="17593"/>
                </a:cubicBezTo>
                <a:lnTo>
                  <a:pt x="32421" y="17497"/>
                </a:lnTo>
                <a:cubicBezTo>
                  <a:pt x="32421" y="17486"/>
                  <a:pt x="32421" y="17474"/>
                  <a:pt x="32421" y="17474"/>
                </a:cubicBezTo>
                <a:lnTo>
                  <a:pt x="32457" y="17355"/>
                </a:lnTo>
                <a:cubicBezTo>
                  <a:pt x="32468" y="17331"/>
                  <a:pt x="32480" y="17307"/>
                  <a:pt x="32492" y="17295"/>
                </a:cubicBezTo>
                <a:cubicBezTo>
                  <a:pt x="32516" y="17247"/>
                  <a:pt x="32540" y="17212"/>
                  <a:pt x="32564" y="17164"/>
                </a:cubicBezTo>
                <a:lnTo>
                  <a:pt x="32599" y="17128"/>
                </a:lnTo>
                <a:cubicBezTo>
                  <a:pt x="32659" y="17081"/>
                  <a:pt x="32730" y="17021"/>
                  <a:pt x="32790" y="16962"/>
                </a:cubicBezTo>
                <a:cubicBezTo>
                  <a:pt x="32861" y="16914"/>
                  <a:pt x="32944" y="16867"/>
                  <a:pt x="33026" y="16820"/>
                </a:cubicBezTo>
                <a:lnTo>
                  <a:pt x="33026" y="16820"/>
                </a:lnTo>
                <a:cubicBezTo>
                  <a:pt x="33031" y="16819"/>
                  <a:pt x="33244" y="16724"/>
                  <a:pt x="33278" y="16724"/>
                </a:cubicBezTo>
                <a:cubicBezTo>
                  <a:pt x="33507" y="16651"/>
                  <a:pt x="33746" y="16614"/>
                  <a:pt x="33985" y="16614"/>
                </a:cubicBezTo>
                <a:cubicBezTo>
                  <a:pt x="34019" y="16614"/>
                  <a:pt x="34053" y="16615"/>
                  <a:pt x="34088" y="16616"/>
                </a:cubicBezTo>
                <a:cubicBezTo>
                  <a:pt x="34145" y="16615"/>
                  <a:pt x="34203" y="16615"/>
                  <a:pt x="34260" y="16615"/>
                </a:cubicBezTo>
                <a:cubicBezTo>
                  <a:pt x="34848" y="16615"/>
                  <a:pt x="35443" y="16666"/>
                  <a:pt x="36028" y="16688"/>
                </a:cubicBezTo>
                <a:cubicBezTo>
                  <a:pt x="36745" y="16719"/>
                  <a:pt x="37465" y="16734"/>
                  <a:pt x="38186" y="16734"/>
                </a:cubicBezTo>
                <a:cubicBezTo>
                  <a:pt x="38831" y="16734"/>
                  <a:pt x="39478" y="16722"/>
                  <a:pt x="40124" y="16700"/>
                </a:cubicBezTo>
                <a:cubicBezTo>
                  <a:pt x="41481" y="16664"/>
                  <a:pt x="42839" y="16569"/>
                  <a:pt x="44196" y="16414"/>
                </a:cubicBezTo>
                <a:cubicBezTo>
                  <a:pt x="45482" y="16295"/>
                  <a:pt x="46756" y="16069"/>
                  <a:pt x="48006" y="15759"/>
                </a:cubicBezTo>
                <a:cubicBezTo>
                  <a:pt x="51209" y="14878"/>
                  <a:pt x="54066" y="11854"/>
                  <a:pt x="53924" y="8103"/>
                </a:cubicBezTo>
                <a:cubicBezTo>
                  <a:pt x="53757" y="4186"/>
                  <a:pt x="50435" y="995"/>
                  <a:pt x="46851" y="769"/>
                </a:cubicBezTo>
                <a:cubicBezTo>
                  <a:pt x="44148" y="614"/>
                  <a:pt x="41422" y="591"/>
                  <a:pt x="38719" y="507"/>
                </a:cubicBezTo>
                <a:cubicBezTo>
                  <a:pt x="33183" y="353"/>
                  <a:pt x="27658" y="222"/>
                  <a:pt x="22134" y="126"/>
                </a:cubicBezTo>
                <a:cubicBezTo>
                  <a:pt x="18080" y="47"/>
                  <a:pt x="14019" y="1"/>
                  <a:pt x="99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1"/>
          <p:cNvSpPr/>
          <p:nvPr/>
        </p:nvSpPr>
        <p:spPr>
          <a:xfrm rot="10800000" flipH="1">
            <a:off x="753075" y="4993415"/>
            <a:ext cx="962692" cy="329047"/>
          </a:xfrm>
          <a:custGeom>
            <a:avLst/>
            <a:gdLst/>
            <a:ahLst/>
            <a:cxnLst/>
            <a:rect l="l" t="t" r="r" b="b"/>
            <a:pathLst>
              <a:path w="22051" h="7537" extrusionOk="0">
                <a:moveTo>
                  <a:pt x="7966" y="1"/>
                </a:moveTo>
                <a:cubicBezTo>
                  <a:pt x="7370" y="1"/>
                  <a:pt x="6775" y="2"/>
                  <a:pt x="6180" y="6"/>
                </a:cubicBezTo>
                <a:lnTo>
                  <a:pt x="3560" y="6"/>
                </a:lnTo>
                <a:cubicBezTo>
                  <a:pt x="3292" y="6"/>
                  <a:pt x="3021" y="2"/>
                  <a:pt x="2750" y="2"/>
                </a:cubicBezTo>
                <a:cubicBezTo>
                  <a:pt x="2073" y="2"/>
                  <a:pt x="1394" y="26"/>
                  <a:pt x="739" y="196"/>
                </a:cubicBezTo>
                <a:cubicBezTo>
                  <a:pt x="405" y="292"/>
                  <a:pt x="179" y="577"/>
                  <a:pt x="167" y="911"/>
                </a:cubicBezTo>
                <a:cubicBezTo>
                  <a:pt x="72" y="1078"/>
                  <a:pt x="24" y="1256"/>
                  <a:pt x="24" y="1447"/>
                </a:cubicBezTo>
                <a:cubicBezTo>
                  <a:pt x="0" y="2911"/>
                  <a:pt x="24" y="4376"/>
                  <a:pt x="96" y="5840"/>
                </a:cubicBezTo>
                <a:cubicBezTo>
                  <a:pt x="108" y="6400"/>
                  <a:pt x="548" y="6852"/>
                  <a:pt x="1096" y="6888"/>
                </a:cubicBezTo>
                <a:cubicBezTo>
                  <a:pt x="4251" y="7197"/>
                  <a:pt x="7418" y="7388"/>
                  <a:pt x="10597" y="7483"/>
                </a:cubicBezTo>
                <a:cubicBezTo>
                  <a:pt x="12157" y="7519"/>
                  <a:pt x="13716" y="7531"/>
                  <a:pt x="15276" y="7531"/>
                </a:cubicBezTo>
                <a:cubicBezTo>
                  <a:pt x="15644" y="7531"/>
                  <a:pt x="16016" y="7537"/>
                  <a:pt x="16389" y="7537"/>
                </a:cubicBezTo>
                <a:cubicBezTo>
                  <a:pt x="17322" y="7537"/>
                  <a:pt x="18261" y="7500"/>
                  <a:pt x="19146" y="7245"/>
                </a:cubicBezTo>
                <a:cubicBezTo>
                  <a:pt x="20324" y="6912"/>
                  <a:pt x="21456" y="6102"/>
                  <a:pt x="21741" y="4792"/>
                </a:cubicBezTo>
                <a:cubicBezTo>
                  <a:pt x="22051" y="3328"/>
                  <a:pt x="21325" y="1911"/>
                  <a:pt x="20217" y="1042"/>
                </a:cubicBezTo>
                <a:cubicBezTo>
                  <a:pt x="19086" y="161"/>
                  <a:pt x="17538" y="18"/>
                  <a:pt x="16169" y="6"/>
                </a:cubicBezTo>
                <a:lnTo>
                  <a:pt x="11538" y="6"/>
                </a:lnTo>
                <a:cubicBezTo>
                  <a:pt x="10347" y="6"/>
                  <a:pt x="9156" y="1"/>
                  <a:pt x="79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1"/>
          <p:cNvSpPr/>
          <p:nvPr/>
        </p:nvSpPr>
        <p:spPr>
          <a:xfrm rot="10800000" flipH="1">
            <a:off x="-321725" y="-130466"/>
            <a:ext cx="568900" cy="2237532"/>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solidFill>
            <a:schemeClr val="lt2"/>
          </a:solidFill>
          <a:ln>
            <a:noFill/>
          </a:ln>
        </p:spPr>
      </p:sp>
      <p:sp>
        <p:nvSpPr>
          <p:cNvPr id="433" name="Google Shape;433;p31"/>
          <p:cNvSpPr/>
          <p:nvPr/>
        </p:nvSpPr>
        <p:spPr>
          <a:xfrm rot="10800000" flipH="1">
            <a:off x="-99625" y="-103819"/>
            <a:ext cx="568900" cy="2449918"/>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noFill/>
          <a:ln w="19050" cap="flat" cmpd="sng">
            <a:solidFill>
              <a:schemeClr val="dk1"/>
            </a:solidFill>
            <a:prstDash val="solid"/>
            <a:round/>
            <a:headEnd type="none" w="med" len="med"/>
            <a:tailEnd type="none" w="med" len="med"/>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33"/>
        <p:cNvGrpSpPr/>
        <p:nvPr/>
      </p:nvGrpSpPr>
      <p:grpSpPr>
        <a:xfrm>
          <a:off x="0" y="0"/>
          <a:ext cx="0" cy="0"/>
          <a:chOff x="0" y="0"/>
          <a:chExt cx="0" cy="0"/>
        </a:xfrm>
      </p:grpSpPr>
      <p:sp>
        <p:nvSpPr>
          <p:cNvPr id="34" name="Google Shape;34;p4"/>
          <p:cNvSpPr txBox="1">
            <a:spLocks noGrp="1"/>
          </p:cNvSpPr>
          <p:nvPr>
            <p:ph type="body" idx="1"/>
          </p:nvPr>
        </p:nvSpPr>
        <p:spPr>
          <a:xfrm>
            <a:off x="685800" y="1006700"/>
            <a:ext cx="7772400" cy="3601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AutoNum type="arabicPeriod"/>
              <a:defRPr sz="1200"/>
            </a:lvl1pPr>
            <a:lvl2pPr marL="914400" lvl="1" indent="-317500">
              <a:spcBef>
                <a:spcPts val="0"/>
              </a:spcBef>
              <a:spcAft>
                <a:spcPts val="0"/>
              </a:spcAft>
              <a:buSzPts val="1400"/>
              <a:buAutoNum type="alphaLcPeriod"/>
              <a:defRPr/>
            </a:lvl2pPr>
            <a:lvl3pPr marL="1371600" lvl="2" indent="-317500">
              <a:spcBef>
                <a:spcPts val="0"/>
              </a:spcBef>
              <a:spcAft>
                <a:spcPts val="0"/>
              </a:spcAft>
              <a:buSzPts val="1400"/>
              <a:buAutoNum type="romanLcPeriod"/>
              <a:defRPr/>
            </a:lvl3pPr>
            <a:lvl4pPr marL="1828800" lvl="3" indent="-317500">
              <a:spcBef>
                <a:spcPts val="0"/>
              </a:spcBef>
              <a:spcAft>
                <a:spcPts val="0"/>
              </a:spcAft>
              <a:buSzPts val="1400"/>
              <a:buAutoNum type="arabicPeriod"/>
              <a:defRPr/>
            </a:lvl4pPr>
            <a:lvl5pPr marL="2286000" lvl="4" indent="-317500">
              <a:spcBef>
                <a:spcPts val="0"/>
              </a:spcBef>
              <a:spcAft>
                <a:spcPts val="0"/>
              </a:spcAft>
              <a:buSzPts val="1400"/>
              <a:buAutoNum type="alphaLcPeriod"/>
              <a:defRPr/>
            </a:lvl5pPr>
            <a:lvl6pPr marL="2743200" lvl="5" indent="-317500">
              <a:spcBef>
                <a:spcPts val="0"/>
              </a:spcBef>
              <a:spcAft>
                <a:spcPts val="0"/>
              </a:spcAft>
              <a:buSzPts val="1400"/>
              <a:buAutoNum type="romanLcPeriod"/>
              <a:defRPr/>
            </a:lvl6pPr>
            <a:lvl7pPr marL="3200400" lvl="6" indent="-317500">
              <a:spcBef>
                <a:spcPts val="0"/>
              </a:spcBef>
              <a:spcAft>
                <a:spcPts val="0"/>
              </a:spcAft>
              <a:buSzPts val="1400"/>
              <a:buAutoNum type="arabicPeriod"/>
              <a:defRPr/>
            </a:lvl7pPr>
            <a:lvl8pPr marL="3657600" lvl="7" indent="-317500">
              <a:spcBef>
                <a:spcPts val="0"/>
              </a:spcBef>
              <a:spcAft>
                <a:spcPts val="0"/>
              </a:spcAft>
              <a:buSzPts val="1400"/>
              <a:buAutoNum type="alphaLcPeriod"/>
              <a:defRPr/>
            </a:lvl8pPr>
            <a:lvl9pPr marL="4114800" lvl="8" indent="-317500">
              <a:spcBef>
                <a:spcPts val="0"/>
              </a:spcBef>
              <a:spcAft>
                <a:spcPts val="0"/>
              </a:spcAft>
              <a:buSzPts val="1400"/>
              <a:buAutoNum type="romanLcPeriod"/>
              <a:defRPr/>
            </a:lvl9pPr>
          </a:lstStyle>
          <a:p>
            <a:endParaRPr/>
          </a:p>
        </p:txBody>
      </p:sp>
      <p:sp>
        <p:nvSpPr>
          <p:cNvPr id="35" name="Google Shape;35;p4"/>
          <p:cNvSpPr txBox="1">
            <a:spLocks noGrp="1"/>
          </p:cNvSpPr>
          <p:nvPr>
            <p:ph type="title"/>
          </p:nvPr>
        </p:nvSpPr>
        <p:spPr>
          <a:xfrm>
            <a:off x="796663" y="3070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6" name="Google Shape;36;p4"/>
          <p:cNvSpPr/>
          <p:nvPr/>
        </p:nvSpPr>
        <p:spPr>
          <a:xfrm rot="-5400000">
            <a:off x="8122822" y="16"/>
            <a:ext cx="1062641" cy="979733"/>
          </a:xfrm>
          <a:custGeom>
            <a:avLst/>
            <a:gdLst/>
            <a:ahLst/>
            <a:cxnLst/>
            <a:rect l="l" t="t" r="r" b="b"/>
            <a:pathLst>
              <a:path w="31671" h="29200" extrusionOk="0">
                <a:moveTo>
                  <a:pt x="12368" y="1"/>
                </a:moveTo>
                <a:cubicBezTo>
                  <a:pt x="10474" y="1"/>
                  <a:pt x="8642" y="460"/>
                  <a:pt x="7180" y="1612"/>
                </a:cubicBezTo>
                <a:cubicBezTo>
                  <a:pt x="5715" y="2767"/>
                  <a:pt x="4393" y="4267"/>
                  <a:pt x="3631" y="6030"/>
                </a:cubicBezTo>
                <a:cubicBezTo>
                  <a:pt x="2869" y="7792"/>
                  <a:pt x="2393" y="9685"/>
                  <a:pt x="1869" y="11554"/>
                </a:cubicBezTo>
                <a:cubicBezTo>
                  <a:pt x="1036" y="14435"/>
                  <a:pt x="417" y="17364"/>
                  <a:pt x="0" y="20329"/>
                </a:cubicBezTo>
                <a:lnTo>
                  <a:pt x="0" y="29187"/>
                </a:lnTo>
                <a:lnTo>
                  <a:pt x="5929" y="29187"/>
                </a:lnTo>
                <a:cubicBezTo>
                  <a:pt x="5834" y="27735"/>
                  <a:pt x="5882" y="26211"/>
                  <a:pt x="6834" y="25020"/>
                </a:cubicBezTo>
                <a:cubicBezTo>
                  <a:pt x="7203" y="24556"/>
                  <a:pt x="7930" y="24246"/>
                  <a:pt x="8442" y="23960"/>
                </a:cubicBezTo>
                <a:cubicBezTo>
                  <a:pt x="9239" y="23508"/>
                  <a:pt x="10120" y="23413"/>
                  <a:pt x="10990" y="23210"/>
                </a:cubicBezTo>
                <a:cubicBezTo>
                  <a:pt x="11473" y="23093"/>
                  <a:pt x="11885" y="22980"/>
                  <a:pt x="12313" y="22980"/>
                </a:cubicBezTo>
                <a:cubicBezTo>
                  <a:pt x="12580" y="22980"/>
                  <a:pt x="12854" y="23024"/>
                  <a:pt x="13156" y="23139"/>
                </a:cubicBezTo>
                <a:cubicBezTo>
                  <a:pt x="13883" y="23425"/>
                  <a:pt x="14549" y="23877"/>
                  <a:pt x="15097" y="24437"/>
                </a:cubicBezTo>
                <a:cubicBezTo>
                  <a:pt x="16097" y="25425"/>
                  <a:pt x="16859" y="26639"/>
                  <a:pt x="17478" y="27913"/>
                </a:cubicBezTo>
                <a:cubicBezTo>
                  <a:pt x="17681" y="28342"/>
                  <a:pt x="17907" y="28770"/>
                  <a:pt x="18133" y="29199"/>
                </a:cubicBezTo>
                <a:lnTo>
                  <a:pt x="20134" y="29199"/>
                </a:lnTo>
                <a:cubicBezTo>
                  <a:pt x="19729" y="28282"/>
                  <a:pt x="19300" y="27377"/>
                  <a:pt x="18871" y="26496"/>
                </a:cubicBezTo>
                <a:cubicBezTo>
                  <a:pt x="17671" y="24039"/>
                  <a:pt x="15235" y="20742"/>
                  <a:pt x="12281" y="20742"/>
                </a:cubicBezTo>
                <a:cubicBezTo>
                  <a:pt x="12071" y="20742"/>
                  <a:pt x="11859" y="20758"/>
                  <a:pt x="11644" y="20793"/>
                </a:cubicBezTo>
                <a:cubicBezTo>
                  <a:pt x="9787" y="21091"/>
                  <a:pt x="8144" y="21591"/>
                  <a:pt x="6501" y="22520"/>
                </a:cubicBezTo>
                <a:cubicBezTo>
                  <a:pt x="6144" y="22722"/>
                  <a:pt x="5834" y="22960"/>
                  <a:pt x="5536" y="23234"/>
                </a:cubicBezTo>
                <a:cubicBezTo>
                  <a:pt x="5548" y="22877"/>
                  <a:pt x="5596" y="22520"/>
                  <a:pt x="5656" y="22174"/>
                </a:cubicBezTo>
                <a:cubicBezTo>
                  <a:pt x="6322" y="18745"/>
                  <a:pt x="7656" y="14900"/>
                  <a:pt x="11168" y="13673"/>
                </a:cubicBezTo>
                <a:cubicBezTo>
                  <a:pt x="12166" y="13326"/>
                  <a:pt x="13429" y="13070"/>
                  <a:pt x="14602" y="13070"/>
                </a:cubicBezTo>
                <a:cubicBezTo>
                  <a:pt x="15079" y="13070"/>
                  <a:pt x="15542" y="13112"/>
                  <a:pt x="15966" y="13209"/>
                </a:cubicBezTo>
                <a:cubicBezTo>
                  <a:pt x="17431" y="13554"/>
                  <a:pt x="18717" y="15173"/>
                  <a:pt x="19562" y="16376"/>
                </a:cubicBezTo>
                <a:cubicBezTo>
                  <a:pt x="21396" y="19031"/>
                  <a:pt x="22610" y="22067"/>
                  <a:pt x="23086" y="25258"/>
                </a:cubicBezTo>
                <a:cubicBezTo>
                  <a:pt x="23277" y="26568"/>
                  <a:pt x="23527" y="27877"/>
                  <a:pt x="23693" y="29187"/>
                </a:cubicBezTo>
                <a:lnTo>
                  <a:pt x="25503" y="29187"/>
                </a:lnTo>
                <a:cubicBezTo>
                  <a:pt x="25456" y="28794"/>
                  <a:pt x="25396" y="28413"/>
                  <a:pt x="25337" y="28020"/>
                </a:cubicBezTo>
                <a:cubicBezTo>
                  <a:pt x="24991" y="25996"/>
                  <a:pt x="24848" y="23901"/>
                  <a:pt x="24253" y="21924"/>
                </a:cubicBezTo>
                <a:cubicBezTo>
                  <a:pt x="23265" y="18602"/>
                  <a:pt x="21538" y="15090"/>
                  <a:pt x="18979" y="12804"/>
                </a:cubicBezTo>
                <a:cubicBezTo>
                  <a:pt x="17637" y="11589"/>
                  <a:pt x="16373" y="11135"/>
                  <a:pt x="14654" y="11135"/>
                </a:cubicBezTo>
                <a:cubicBezTo>
                  <a:pt x="14588" y="11135"/>
                  <a:pt x="14522" y="11136"/>
                  <a:pt x="14454" y="11137"/>
                </a:cubicBezTo>
                <a:cubicBezTo>
                  <a:pt x="12621" y="11161"/>
                  <a:pt x="10751" y="11590"/>
                  <a:pt x="9180" y="12578"/>
                </a:cubicBezTo>
                <a:cubicBezTo>
                  <a:pt x="7168" y="13864"/>
                  <a:pt x="5834" y="15912"/>
                  <a:pt x="4953" y="18174"/>
                </a:cubicBezTo>
                <a:cubicBezTo>
                  <a:pt x="5001" y="17781"/>
                  <a:pt x="5072" y="17376"/>
                  <a:pt x="5132" y="16983"/>
                </a:cubicBezTo>
                <a:cubicBezTo>
                  <a:pt x="5489" y="15662"/>
                  <a:pt x="5882" y="14364"/>
                  <a:pt x="6322" y="13054"/>
                </a:cubicBezTo>
                <a:cubicBezTo>
                  <a:pt x="6858" y="11423"/>
                  <a:pt x="7251" y="9720"/>
                  <a:pt x="7977" y="8244"/>
                </a:cubicBezTo>
                <a:cubicBezTo>
                  <a:pt x="8739" y="7089"/>
                  <a:pt x="9739" y="6184"/>
                  <a:pt x="11097" y="6053"/>
                </a:cubicBezTo>
                <a:cubicBezTo>
                  <a:pt x="11494" y="6017"/>
                  <a:pt x="11900" y="6002"/>
                  <a:pt x="12309" y="6002"/>
                </a:cubicBezTo>
                <a:cubicBezTo>
                  <a:pt x="13626" y="6002"/>
                  <a:pt x="14983" y="6154"/>
                  <a:pt x="16264" y="6208"/>
                </a:cubicBezTo>
                <a:cubicBezTo>
                  <a:pt x="16550" y="6220"/>
                  <a:pt x="16824" y="6244"/>
                  <a:pt x="17097" y="6291"/>
                </a:cubicBezTo>
                <a:cubicBezTo>
                  <a:pt x="17502" y="6482"/>
                  <a:pt x="17895" y="6696"/>
                  <a:pt x="18276" y="6934"/>
                </a:cubicBezTo>
                <a:cubicBezTo>
                  <a:pt x="20550" y="8375"/>
                  <a:pt x="22491" y="11006"/>
                  <a:pt x="23455" y="13566"/>
                </a:cubicBezTo>
                <a:cubicBezTo>
                  <a:pt x="24039" y="15197"/>
                  <a:pt x="24539" y="16864"/>
                  <a:pt x="24944" y="18543"/>
                </a:cubicBezTo>
                <a:cubicBezTo>
                  <a:pt x="25408" y="20341"/>
                  <a:pt x="26087" y="22055"/>
                  <a:pt x="26337" y="23913"/>
                </a:cubicBezTo>
                <a:cubicBezTo>
                  <a:pt x="26360" y="24127"/>
                  <a:pt x="26432" y="24329"/>
                  <a:pt x="26539" y="24508"/>
                </a:cubicBezTo>
                <a:cubicBezTo>
                  <a:pt x="26527" y="25056"/>
                  <a:pt x="26503" y="25615"/>
                  <a:pt x="26503" y="26151"/>
                </a:cubicBezTo>
                <a:cubicBezTo>
                  <a:pt x="26503" y="27139"/>
                  <a:pt x="26563" y="28175"/>
                  <a:pt x="26563" y="29187"/>
                </a:cubicBezTo>
                <a:lnTo>
                  <a:pt x="31218" y="29187"/>
                </a:lnTo>
                <a:cubicBezTo>
                  <a:pt x="31218" y="24984"/>
                  <a:pt x="31671" y="20377"/>
                  <a:pt x="30361" y="16352"/>
                </a:cubicBezTo>
                <a:cubicBezTo>
                  <a:pt x="29647" y="14150"/>
                  <a:pt x="28861" y="12030"/>
                  <a:pt x="27587" y="10090"/>
                </a:cubicBezTo>
                <a:cubicBezTo>
                  <a:pt x="27039" y="9256"/>
                  <a:pt x="26634" y="8327"/>
                  <a:pt x="26027" y="7554"/>
                </a:cubicBezTo>
                <a:cubicBezTo>
                  <a:pt x="25444" y="6803"/>
                  <a:pt x="24813" y="6089"/>
                  <a:pt x="24194" y="5363"/>
                </a:cubicBezTo>
                <a:cubicBezTo>
                  <a:pt x="22896" y="3839"/>
                  <a:pt x="21300" y="2458"/>
                  <a:pt x="19407" y="1827"/>
                </a:cubicBezTo>
                <a:cubicBezTo>
                  <a:pt x="17412" y="782"/>
                  <a:pt x="14838" y="1"/>
                  <a:pt x="123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a:off x="-273378" y="4385609"/>
            <a:ext cx="959169" cy="998695"/>
          </a:xfrm>
          <a:custGeom>
            <a:avLst/>
            <a:gdLst/>
            <a:ahLst/>
            <a:cxnLst/>
            <a:rect l="l" t="t" r="r" b="b"/>
            <a:pathLst>
              <a:path w="27397" h="28526" extrusionOk="0">
                <a:moveTo>
                  <a:pt x="9385" y="1"/>
                </a:moveTo>
                <a:cubicBezTo>
                  <a:pt x="6988" y="1"/>
                  <a:pt x="4350" y="2585"/>
                  <a:pt x="3417" y="4512"/>
                </a:cubicBezTo>
                <a:cubicBezTo>
                  <a:pt x="0" y="11191"/>
                  <a:pt x="4286" y="17859"/>
                  <a:pt x="8251" y="23169"/>
                </a:cubicBezTo>
                <a:cubicBezTo>
                  <a:pt x="10587" y="26413"/>
                  <a:pt x="14576" y="28526"/>
                  <a:pt x="18339" y="28526"/>
                </a:cubicBezTo>
                <a:cubicBezTo>
                  <a:pt x="21577" y="28526"/>
                  <a:pt x="24647" y="26961"/>
                  <a:pt x="26349" y="23205"/>
                </a:cubicBezTo>
                <a:cubicBezTo>
                  <a:pt x="27349" y="20740"/>
                  <a:pt x="27396" y="15466"/>
                  <a:pt x="24313" y="14513"/>
                </a:cubicBezTo>
                <a:cubicBezTo>
                  <a:pt x="23993" y="14425"/>
                  <a:pt x="23688" y="14385"/>
                  <a:pt x="23396" y="14385"/>
                </a:cubicBezTo>
                <a:cubicBezTo>
                  <a:pt x="20420" y="14385"/>
                  <a:pt x="18787" y="18539"/>
                  <a:pt x="16062" y="18539"/>
                </a:cubicBezTo>
                <a:cubicBezTo>
                  <a:pt x="15972" y="18539"/>
                  <a:pt x="15881" y="18535"/>
                  <a:pt x="15788" y="18526"/>
                </a:cubicBezTo>
                <a:cubicBezTo>
                  <a:pt x="10990" y="18133"/>
                  <a:pt x="19836" y="12060"/>
                  <a:pt x="18288" y="9346"/>
                </a:cubicBezTo>
                <a:cubicBezTo>
                  <a:pt x="17892" y="8607"/>
                  <a:pt x="17404" y="8318"/>
                  <a:pt x="16860" y="8318"/>
                </a:cubicBezTo>
                <a:cubicBezTo>
                  <a:pt x="14913" y="8318"/>
                  <a:pt x="12242" y="12010"/>
                  <a:pt x="10462" y="12010"/>
                </a:cubicBezTo>
                <a:cubicBezTo>
                  <a:pt x="10030" y="12010"/>
                  <a:pt x="9650" y="11792"/>
                  <a:pt x="9347" y="11251"/>
                </a:cubicBezTo>
                <a:cubicBezTo>
                  <a:pt x="7442" y="7846"/>
                  <a:pt x="14883" y="4881"/>
                  <a:pt x="11895" y="1285"/>
                </a:cubicBezTo>
                <a:cubicBezTo>
                  <a:pt x="11163" y="370"/>
                  <a:pt x="10291" y="1"/>
                  <a:pt x="93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rot="10800000">
            <a:off x="-83524" y="-98420"/>
            <a:ext cx="1538644" cy="759347"/>
          </a:xfrm>
          <a:custGeom>
            <a:avLst/>
            <a:gdLst/>
            <a:ahLst/>
            <a:cxnLst/>
            <a:rect l="l" t="t" r="r" b="b"/>
            <a:pathLst>
              <a:path w="61700" h="30450" extrusionOk="0">
                <a:moveTo>
                  <a:pt x="30577" y="17686"/>
                </a:moveTo>
                <a:cubicBezTo>
                  <a:pt x="30588" y="17686"/>
                  <a:pt x="30559" y="17691"/>
                  <a:pt x="30518" y="17692"/>
                </a:cubicBezTo>
                <a:lnTo>
                  <a:pt x="30518" y="17692"/>
                </a:lnTo>
                <a:cubicBezTo>
                  <a:pt x="30553" y="17688"/>
                  <a:pt x="30571" y="17686"/>
                  <a:pt x="30577" y="17686"/>
                </a:cubicBezTo>
                <a:close/>
                <a:moveTo>
                  <a:pt x="51471" y="1"/>
                </a:moveTo>
                <a:cubicBezTo>
                  <a:pt x="50382" y="1"/>
                  <a:pt x="49296" y="174"/>
                  <a:pt x="48257" y="523"/>
                </a:cubicBezTo>
                <a:cubicBezTo>
                  <a:pt x="44852" y="1618"/>
                  <a:pt x="42221" y="4202"/>
                  <a:pt x="40149" y="7131"/>
                </a:cubicBezTo>
                <a:cubicBezTo>
                  <a:pt x="39125" y="8572"/>
                  <a:pt x="38256" y="10107"/>
                  <a:pt x="37363" y="11619"/>
                </a:cubicBezTo>
                <a:cubicBezTo>
                  <a:pt x="36434" y="13179"/>
                  <a:pt x="35589" y="14525"/>
                  <a:pt x="34303" y="15751"/>
                </a:cubicBezTo>
                <a:cubicBezTo>
                  <a:pt x="34160" y="15882"/>
                  <a:pt x="34017" y="16001"/>
                  <a:pt x="33874" y="16120"/>
                </a:cubicBezTo>
                <a:lnTo>
                  <a:pt x="33827" y="16168"/>
                </a:lnTo>
                <a:cubicBezTo>
                  <a:pt x="33803" y="16180"/>
                  <a:pt x="33791" y="16191"/>
                  <a:pt x="33767" y="16215"/>
                </a:cubicBezTo>
                <a:cubicBezTo>
                  <a:pt x="33672" y="16287"/>
                  <a:pt x="33565" y="16358"/>
                  <a:pt x="33469" y="16442"/>
                </a:cubicBezTo>
                <a:cubicBezTo>
                  <a:pt x="33136" y="16668"/>
                  <a:pt x="32803" y="16882"/>
                  <a:pt x="32445" y="17061"/>
                </a:cubicBezTo>
                <a:cubicBezTo>
                  <a:pt x="32362" y="17108"/>
                  <a:pt x="32279" y="17144"/>
                  <a:pt x="32195" y="17192"/>
                </a:cubicBezTo>
                <a:lnTo>
                  <a:pt x="32088" y="17239"/>
                </a:lnTo>
                <a:lnTo>
                  <a:pt x="32076" y="17239"/>
                </a:lnTo>
                <a:cubicBezTo>
                  <a:pt x="31874" y="17323"/>
                  <a:pt x="31672" y="17394"/>
                  <a:pt x="31469" y="17465"/>
                </a:cubicBezTo>
                <a:cubicBezTo>
                  <a:pt x="31291" y="17513"/>
                  <a:pt x="31112" y="17573"/>
                  <a:pt x="30933" y="17608"/>
                </a:cubicBezTo>
                <a:cubicBezTo>
                  <a:pt x="30838" y="17632"/>
                  <a:pt x="30743" y="17656"/>
                  <a:pt x="30660" y="17668"/>
                </a:cubicBezTo>
                <a:lnTo>
                  <a:pt x="30517" y="17692"/>
                </a:lnTo>
                <a:lnTo>
                  <a:pt x="30517" y="17692"/>
                </a:lnTo>
                <a:cubicBezTo>
                  <a:pt x="30513" y="17692"/>
                  <a:pt x="30509" y="17692"/>
                  <a:pt x="30505" y="17692"/>
                </a:cubicBezTo>
                <a:cubicBezTo>
                  <a:pt x="30294" y="17717"/>
                  <a:pt x="30084" y="17729"/>
                  <a:pt x="29873" y="17729"/>
                </a:cubicBezTo>
                <a:cubicBezTo>
                  <a:pt x="29691" y="17729"/>
                  <a:pt x="29508" y="17720"/>
                  <a:pt x="29326" y="17704"/>
                </a:cubicBezTo>
                <a:lnTo>
                  <a:pt x="29267" y="17704"/>
                </a:lnTo>
                <a:lnTo>
                  <a:pt x="29219" y="17692"/>
                </a:lnTo>
                <a:cubicBezTo>
                  <a:pt x="29124" y="17680"/>
                  <a:pt x="29040" y="17656"/>
                  <a:pt x="28945" y="17644"/>
                </a:cubicBezTo>
                <a:cubicBezTo>
                  <a:pt x="28755" y="17596"/>
                  <a:pt x="28564" y="17537"/>
                  <a:pt x="28374" y="17465"/>
                </a:cubicBezTo>
                <a:lnTo>
                  <a:pt x="28243" y="17418"/>
                </a:lnTo>
                <a:lnTo>
                  <a:pt x="28195" y="17394"/>
                </a:lnTo>
                <a:lnTo>
                  <a:pt x="28135" y="17370"/>
                </a:lnTo>
                <a:lnTo>
                  <a:pt x="28016" y="17311"/>
                </a:lnTo>
                <a:cubicBezTo>
                  <a:pt x="27814" y="17204"/>
                  <a:pt x="27635" y="17096"/>
                  <a:pt x="27457" y="16977"/>
                </a:cubicBezTo>
                <a:cubicBezTo>
                  <a:pt x="27385" y="16918"/>
                  <a:pt x="27302" y="16870"/>
                  <a:pt x="27231" y="16811"/>
                </a:cubicBezTo>
                <a:lnTo>
                  <a:pt x="27123" y="16739"/>
                </a:lnTo>
                <a:cubicBezTo>
                  <a:pt x="26981" y="16608"/>
                  <a:pt x="26826" y="16465"/>
                  <a:pt x="26683" y="16334"/>
                </a:cubicBezTo>
                <a:cubicBezTo>
                  <a:pt x="26385" y="16037"/>
                  <a:pt x="26111" y="15727"/>
                  <a:pt x="25861" y="15406"/>
                </a:cubicBezTo>
                <a:cubicBezTo>
                  <a:pt x="25802" y="15334"/>
                  <a:pt x="25754" y="15275"/>
                  <a:pt x="25707" y="15203"/>
                </a:cubicBezTo>
                <a:lnTo>
                  <a:pt x="25611" y="15060"/>
                </a:lnTo>
                <a:cubicBezTo>
                  <a:pt x="25492" y="14894"/>
                  <a:pt x="25373" y="14727"/>
                  <a:pt x="25266" y="14548"/>
                </a:cubicBezTo>
                <a:cubicBezTo>
                  <a:pt x="24778" y="13798"/>
                  <a:pt x="24361" y="13013"/>
                  <a:pt x="23909" y="12239"/>
                </a:cubicBezTo>
                <a:cubicBezTo>
                  <a:pt x="23016" y="10655"/>
                  <a:pt x="22004" y="9179"/>
                  <a:pt x="20587" y="8060"/>
                </a:cubicBezTo>
                <a:cubicBezTo>
                  <a:pt x="18806" y="6655"/>
                  <a:pt x="16778" y="6030"/>
                  <a:pt x="14741" y="6030"/>
                </a:cubicBezTo>
                <a:cubicBezTo>
                  <a:pt x="11563" y="6030"/>
                  <a:pt x="8364" y="7552"/>
                  <a:pt x="6049" y="10012"/>
                </a:cubicBezTo>
                <a:cubicBezTo>
                  <a:pt x="1715" y="14608"/>
                  <a:pt x="1" y="22645"/>
                  <a:pt x="1370" y="28824"/>
                </a:cubicBezTo>
                <a:cubicBezTo>
                  <a:pt x="1454" y="29145"/>
                  <a:pt x="1704" y="29407"/>
                  <a:pt x="2037" y="29515"/>
                </a:cubicBezTo>
                <a:cubicBezTo>
                  <a:pt x="4525" y="30227"/>
                  <a:pt x="7091" y="30449"/>
                  <a:pt x="9663" y="30449"/>
                </a:cubicBezTo>
                <a:cubicBezTo>
                  <a:pt x="10833" y="30449"/>
                  <a:pt x="12004" y="30403"/>
                  <a:pt x="13169" y="30336"/>
                </a:cubicBezTo>
                <a:cubicBezTo>
                  <a:pt x="16979" y="30122"/>
                  <a:pt x="20789" y="29824"/>
                  <a:pt x="24611" y="29574"/>
                </a:cubicBezTo>
                <a:cubicBezTo>
                  <a:pt x="32315" y="29074"/>
                  <a:pt x="40030" y="28610"/>
                  <a:pt x="47757" y="28169"/>
                </a:cubicBezTo>
                <a:cubicBezTo>
                  <a:pt x="52079" y="27931"/>
                  <a:pt x="56413" y="27693"/>
                  <a:pt x="60747" y="27467"/>
                </a:cubicBezTo>
                <a:cubicBezTo>
                  <a:pt x="61282" y="27455"/>
                  <a:pt x="61699" y="27014"/>
                  <a:pt x="61699" y="26478"/>
                </a:cubicBezTo>
                <a:cubicBezTo>
                  <a:pt x="61616" y="22299"/>
                  <a:pt x="61461" y="18120"/>
                  <a:pt x="61223" y="13941"/>
                </a:cubicBezTo>
                <a:cubicBezTo>
                  <a:pt x="61116" y="11893"/>
                  <a:pt x="61032" y="9834"/>
                  <a:pt x="60818" y="7798"/>
                </a:cubicBezTo>
                <a:cubicBezTo>
                  <a:pt x="60711" y="6786"/>
                  <a:pt x="60520" y="5785"/>
                  <a:pt x="59997" y="4916"/>
                </a:cubicBezTo>
                <a:cubicBezTo>
                  <a:pt x="59508" y="4107"/>
                  <a:pt x="58842" y="3428"/>
                  <a:pt x="58151" y="2809"/>
                </a:cubicBezTo>
                <a:cubicBezTo>
                  <a:pt x="56794" y="1559"/>
                  <a:pt x="55222" y="547"/>
                  <a:pt x="53436" y="190"/>
                </a:cubicBezTo>
                <a:cubicBezTo>
                  <a:pt x="52786" y="64"/>
                  <a:pt x="52128" y="1"/>
                  <a:pt x="51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rot="10800000">
            <a:off x="519507" y="481645"/>
            <a:ext cx="337355" cy="318302"/>
          </a:xfrm>
          <a:custGeom>
            <a:avLst/>
            <a:gdLst/>
            <a:ahLst/>
            <a:cxnLst/>
            <a:rect l="l" t="t" r="r" b="b"/>
            <a:pathLst>
              <a:path w="13528" h="12764" extrusionOk="0">
                <a:moveTo>
                  <a:pt x="7657" y="1"/>
                </a:moveTo>
                <a:cubicBezTo>
                  <a:pt x="6251" y="1"/>
                  <a:pt x="4765" y="517"/>
                  <a:pt x="3610" y="1301"/>
                </a:cubicBezTo>
                <a:cubicBezTo>
                  <a:pt x="2264" y="2217"/>
                  <a:pt x="1181" y="3634"/>
                  <a:pt x="812" y="5289"/>
                </a:cubicBezTo>
                <a:cubicBezTo>
                  <a:pt x="1" y="8966"/>
                  <a:pt x="2990" y="12764"/>
                  <a:pt x="6535" y="12764"/>
                </a:cubicBezTo>
                <a:cubicBezTo>
                  <a:pt x="6686" y="12764"/>
                  <a:pt x="6838" y="12757"/>
                  <a:pt x="6991" y="12743"/>
                </a:cubicBezTo>
                <a:cubicBezTo>
                  <a:pt x="10146" y="12445"/>
                  <a:pt x="12801" y="9873"/>
                  <a:pt x="13182" y="6563"/>
                </a:cubicBezTo>
                <a:cubicBezTo>
                  <a:pt x="13528" y="3468"/>
                  <a:pt x="11277" y="396"/>
                  <a:pt x="8301" y="39"/>
                </a:cubicBezTo>
                <a:cubicBezTo>
                  <a:pt x="8089" y="13"/>
                  <a:pt x="7874" y="1"/>
                  <a:pt x="76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8892508" y="4450747"/>
            <a:ext cx="306129" cy="664039"/>
          </a:xfrm>
          <a:custGeom>
            <a:avLst/>
            <a:gdLst/>
            <a:ahLst/>
            <a:cxnLst/>
            <a:rect l="l" t="t" r="r" b="b"/>
            <a:pathLst>
              <a:path w="6395" h="13871" extrusionOk="0">
                <a:moveTo>
                  <a:pt x="5692" y="0"/>
                </a:moveTo>
                <a:cubicBezTo>
                  <a:pt x="3584" y="381"/>
                  <a:pt x="2013" y="2441"/>
                  <a:pt x="917" y="4429"/>
                </a:cubicBezTo>
                <a:cubicBezTo>
                  <a:pt x="536" y="5108"/>
                  <a:pt x="167" y="5822"/>
                  <a:pt x="96" y="6596"/>
                </a:cubicBezTo>
                <a:cubicBezTo>
                  <a:pt x="1" y="7465"/>
                  <a:pt x="263" y="8323"/>
                  <a:pt x="632" y="9108"/>
                </a:cubicBezTo>
                <a:cubicBezTo>
                  <a:pt x="1751" y="11466"/>
                  <a:pt x="3870" y="13204"/>
                  <a:pt x="6394" y="13871"/>
                </a:cubicBezTo>
                <a:cubicBezTo>
                  <a:pt x="6013" y="9263"/>
                  <a:pt x="5978" y="4632"/>
                  <a:pt x="56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8642857" y="4496897"/>
            <a:ext cx="239446" cy="665236"/>
          </a:xfrm>
          <a:custGeom>
            <a:avLst/>
            <a:gdLst/>
            <a:ahLst/>
            <a:cxnLst/>
            <a:rect l="l" t="t" r="r" b="b"/>
            <a:pathLst>
              <a:path w="5002" h="13896" extrusionOk="0">
                <a:moveTo>
                  <a:pt x="4704" y="0"/>
                </a:moveTo>
                <a:cubicBezTo>
                  <a:pt x="3168" y="155"/>
                  <a:pt x="1727" y="1477"/>
                  <a:pt x="1025" y="3001"/>
                </a:cubicBezTo>
                <a:cubicBezTo>
                  <a:pt x="60" y="5108"/>
                  <a:pt x="1" y="7525"/>
                  <a:pt x="870" y="9680"/>
                </a:cubicBezTo>
                <a:cubicBezTo>
                  <a:pt x="1656" y="11561"/>
                  <a:pt x="3132" y="13074"/>
                  <a:pt x="5001" y="13895"/>
                </a:cubicBezTo>
                <a:cubicBezTo>
                  <a:pt x="4739" y="11419"/>
                  <a:pt x="4942" y="8918"/>
                  <a:pt x="4882" y="6418"/>
                </a:cubicBezTo>
                <a:cubicBezTo>
                  <a:pt x="4847" y="4823"/>
                  <a:pt x="4727" y="3239"/>
                  <a:pt x="4727" y="1644"/>
                </a:cubicBezTo>
                <a:cubicBezTo>
                  <a:pt x="4727" y="1096"/>
                  <a:pt x="4716" y="548"/>
                  <a:pt x="47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223925" y="4298175"/>
            <a:ext cx="1020607" cy="1062665"/>
          </a:xfrm>
          <a:custGeom>
            <a:avLst/>
            <a:gdLst/>
            <a:ahLst/>
            <a:cxnLst/>
            <a:rect l="l" t="t" r="r" b="b"/>
            <a:pathLst>
              <a:path w="27397" h="28526" extrusionOk="0">
                <a:moveTo>
                  <a:pt x="9385" y="1"/>
                </a:moveTo>
                <a:cubicBezTo>
                  <a:pt x="6988" y="1"/>
                  <a:pt x="4350" y="2585"/>
                  <a:pt x="3417" y="4512"/>
                </a:cubicBezTo>
                <a:cubicBezTo>
                  <a:pt x="0" y="11191"/>
                  <a:pt x="4286" y="17859"/>
                  <a:pt x="8251" y="23169"/>
                </a:cubicBezTo>
                <a:cubicBezTo>
                  <a:pt x="10587" y="26413"/>
                  <a:pt x="14576" y="28526"/>
                  <a:pt x="18339" y="28526"/>
                </a:cubicBezTo>
                <a:cubicBezTo>
                  <a:pt x="21577" y="28526"/>
                  <a:pt x="24647" y="26961"/>
                  <a:pt x="26349" y="23205"/>
                </a:cubicBezTo>
                <a:cubicBezTo>
                  <a:pt x="27349" y="20740"/>
                  <a:pt x="27396" y="15466"/>
                  <a:pt x="24313" y="14513"/>
                </a:cubicBezTo>
                <a:cubicBezTo>
                  <a:pt x="23993" y="14425"/>
                  <a:pt x="23688" y="14385"/>
                  <a:pt x="23396" y="14385"/>
                </a:cubicBezTo>
                <a:cubicBezTo>
                  <a:pt x="20420" y="14385"/>
                  <a:pt x="18787" y="18539"/>
                  <a:pt x="16062" y="18539"/>
                </a:cubicBezTo>
                <a:cubicBezTo>
                  <a:pt x="15972" y="18539"/>
                  <a:pt x="15881" y="18535"/>
                  <a:pt x="15788" y="18526"/>
                </a:cubicBezTo>
                <a:cubicBezTo>
                  <a:pt x="10990" y="18133"/>
                  <a:pt x="19836" y="12060"/>
                  <a:pt x="18288" y="9346"/>
                </a:cubicBezTo>
                <a:cubicBezTo>
                  <a:pt x="17892" y="8607"/>
                  <a:pt x="17404" y="8318"/>
                  <a:pt x="16860" y="8318"/>
                </a:cubicBezTo>
                <a:cubicBezTo>
                  <a:pt x="14913" y="8318"/>
                  <a:pt x="12242" y="12010"/>
                  <a:pt x="10462" y="12010"/>
                </a:cubicBezTo>
                <a:cubicBezTo>
                  <a:pt x="10030" y="12010"/>
                  <a:pt x="9650" y="11792"/>
                  <a:pt x="9347" y="11251"/>
                </a:cubicBezTo>
                <a:cubicBezTo>
                  <a:pt x="7442" y="7846"/>
                  <a:pt x="14883" y="4881"/>
                  <a:pt x="11895" y="1285"/>
                </a:cubicBezTo>
                <a:cubicBezTo>
                  <a:pt x="11163" y="370"/>
                  <a:pt x="10291" y="1"/>
                  <a:pt x="9385"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10800000">
            <a:off x="-127949" y="-213920"/>
            <a:ext cx="1538644" cy="759347"/>
          </a:xfrm>
          <a:custGeom>
            <a:avLst/>
            <a:gdLst/>
            <a:ahLst/>
            <a:cxnLst/>
            <a:rect l="l" t="t" r="r" b="b"/>
            <a:pathLst>
              <a:path w="61700" h="30450" extrusionOk="0">
                <a:moveTo>
                  <a:pt x="30577" y="17686"/>
                </a:moveTo>
                <a:cubicBezTo>
                  <a:pt x="30588" y="17686"/>
                  <a:pt x="30559" y="17691"/>
                  <a:pt x="30518" y="17692"/>
                </a:cubicBezTo>
                <a:lnTo>
                  <a:pt x="30518" y="17692"/>
                </a:lnTo>
                <a:cubicBezTo>
                  <a:pt x="30553" y="17688"/>
                  <a:pt x="30571" y="17686"/>
                  <a:pt x="30577" y="17686"/>
                </a:cubicBezTo>
                <a:close/>
                <a:moveTo>
                  <a:pt x="51471" y="1"/>
                </a:moveTo>
                <a:cubicBezTo>
                  <a:pt x="50382" y="1"/>
                  <a:pt x="49296" y="174"/>
                  <a:pt x="48257" y="523"/>
                </a:cubicBezTo>
                <a:cubicBezTo>
                  <a:pt x="44852" y="1618"/>
                  <a:pt x="42221" y="4202"/>
                  <a:pt x="40149" y="7131"/>
                </a:cubicBezTo>
                <a:cubicBezTo>
                  <a:pt x="39125" y="8572"/>
                  <a:pt x="38256" y="10107"/>
                  <a:pt x="37363" y="11619"/>
                </a:cubicBezTo>
                <a:cubicBezTo>
                  <a:pt x="36434" y="13179"/>
                  <a:pt x="35589" y="14525"/>
                  <a:pt x="34303" y="15751"/>
                </a:cubicBezTo>
                <a:cubicBezTo>
                  <a:pt x="34160" y="15882"/>
                  <a:pt x="34017" y="16001"/>
                  <a:pt x="33874" y="16120"/>
                </a:cubicBezTo>
                <a:lnTo>
                  <a:pt x="33827" y="16168"/>
                </a:lnTo>
                <a:cubicBezTo>
                  <a:pt x="33803" y="16180"/>
                  <a:pt x="33791" y="16191"/>
                  <a:pt x="33767" y="16215"/>
                </a:cubicBezTo>
                <a:cubicBezTo>
                  <a:pt x="33672" y="16287"/>
                  <a:pt x="33565" y="16358"/>
                  <a:pt x="33469" y="16442"/>
                </a:cubicBezTo>
                <a:cubicBezTo>
                  <a:pt x="33136" y="16668"/>
                  <a:pt x="32803" y="16882"/>
                  <a:pt x="32445" y="17061"/>
                </a:cubicBezTo>
                <a:cubicBezTo>
                  <a:pt x="32362" y="17108"/>
                  <a:pt x="32279" y="17144"/>
                  <a:pt x="32195" y="17192"/>
                </a:cubicBezTo>
                <a:lnTo>
                  <a:pt x="32088" y="17239"/>
                </a:lnTo>
                <a:lnTo>
                  <a:pt x="32076" y="17239"/>
                </a:lnTo>
                <a:cubicBezTo>
                  <a:pt x="31874" y="17323"/>
                  <a:pt x="31672" y="17394"/>
                  <a:pt x="31469" y="17465"/>
                </a:cubicBezTo>
                <a:cubicBezTo>
                  <a:pt x="31291" y="17513"/>
                  <a:pt x="31112" y="17573"/>
                  <a:pt x="30933" y="17608"/>
                </a:cubicBezTo>
                <a:cubicBezTo>
                  <a:pt x="30838" y="17632"/>
                  <a:pt x="30743" y="17656"/>
                  <a:pt x="30660" y="17668"/>
                </a:cubicBezTo>
                <a:lnTo>
                  <a:pt x="30517" y="17692"/>
                </a:lnTo>
                <a:lnTo>
                  <a:pt x="30517" y="17692"/>
                </a:lnTo>
                <a:cubicBezTo>
                  <a:pt x="30513" y="17692"/>
                  <a:pt x="30509" y="17692"/>
                  <a:pt x="30505" y="17692"/>
                </a:cubicBezTo>
                <a:cubicBezTo>
                  <a:pt x="30294" y="17717"/>
                  <a:pt x="30084" y="17729"/>
                  <a:pt x="29873" y="17729"/>
                </a:cubicBezTo>
                <a:cubicBezTo>
                  <a:pt x="29691" y="17729"/>
                  <a:pt x="29508" y="17720"/>
                  <a:pt x="29326" y="17704"/>
                </a:cubicBezTo>
                <a:lnTo>
                  <a:pt x="29267" y="17704"/>
                </a:lnTo>
                <a:lnTo>
                  <a:pt x="29219" y="17692"/>
                </a:lnTo>
                <a:cubicBezTo>
                  <a:pt x="29124" y="17680"/>
                  <a:pt x="29040" y="17656"/>
                  <a:pt x="28945" y="17644"/>
                </a:cubicBezTo>
                <a:cubicBezTo>
                  <a:pt x="28755" y="17596"/>
                  <a:pt x="28564" y="17537"/>
                  <a:pt x="28374" y="17465"/>
                </a:cubicBezTo>
                <a:lnTo>
                  <a:pt x="28243" y="17418"/>
                </a:lnTo>
                <a:lnTo>
                  <a:pt x="28195" y="17394"/>
                </a:lnTo>
                <a:lnTo>
                  <a:pt x="28135" y="17370"/>
                </a:lnTo>
                <a:lnTo>
                  <a:pt x="28016" y="17311"/>
                </a:lnTo>
                <a:cubicBezTo>
                  <a:pt x="27814" y="17204"/>
                  <a:pt x="27635" y="17096"/>
                  <a:pt x="27457" y="16977"/>
                </a:cubicBezTo>
                <a:cubicBezTo>
                  <a:pt x="27385" y="16918"/>
                  <a:pt x="27302" y="16870"/>
                  <a:pt x="27231" y="16811"/>
                </a:cubicBezTo>
                <a:lnTo>
                  <a:pt x="27123" y="16739"/>
                </a:lnTo>
                <a:cubicBezTo>
                  <a:pt x="26981" y="16608"/>
                  <a:pt x="26826" y="16465"/>
                  <a:pt x="26683" y="16334"/>
                </a:cubicBezTo>
                <a:cubicBezTo>
                  <a:pt x="26385" y="16037"/>
                  <a:pt x="26111" y="15727"/>
                  <a:pt x="25861" y="15406"/>
                </a:cubicBezTo>
                <a:cubicBezTo>
                  <a:pt x="25802" y="15334"/>
                  <a:pt x="25754" y="15275"/>
                  <a:pt x="25707" y="15203"/>
                </a:cubicBezTo>
                <a:lnTo>
                  <a:pt x="25611" y="15060"/>
                </a:lnTo>
                <a:cubicBezTo>
                  <a:pt x="25492" y="14894"/>
                  <a:pt x="25373" y="14727"/>
                  <a:pt x="25266" y="14548"/>
                </a:cubicBezTo>
                <a:cubicBezTo>
                  <a:pt x="24778" y="13798"/>
                  <a:pt x="24361" y="13013"/>
                  <a:pt x="23909" y="12239"/>
                </a:cubicBezTo>
                <a:cubicBezTo>
                  <a:pt x="23016" y="10655"/>
                  <a:pt x="22004" y="9179"/>
                  <a:pt x="20587" y="8060"/>
                </a:cubicBezTo>
                <a:cubicBezTo>
                  <a:pt x="18806" y="6655"/>
                  <a:pt x="16778" y="6030"/>
                  <a:pt x="14741" y="6030"/>
                </a:cubicBezTo>
                <a:cubicBezTo>
                  <a:pt x="11563" y="6030"/>
                  <a:pt x="8364" y="7552"/>
                  <a:pt x="6049" y="10012"/>
                </a:cubicBezTo>
                <a:cubicBezTo>
                  <a:pt x="1715" y="14608"/>
                  <a:pt x="1" y="22645"/>
                  <a:pt x="1370" y="28824"/>
                </a:cubicBezTo>
                <a:cubicBezTo>
                  <a:pt x="1454" y="29145"/>
                  <a:pt x="1704" y="29407"/>
                  <a:pt x="2037" y="29515"/>
                </a:cubicBezTo>
                <a:cubicBezTo>
                  <a:pt x="4525" y="30227"/>
                  <a:pt x="7091" y="30449"/>
                  <a:pt x="9663" y="30449"/>
                </a:cubicBezTo>
                <a:cubicBezTo>
                  <a:pt x="10833" y="30449"/>
                  <a:pt x="12004" y="30403"/>
                  <a:pt x="13169" y="30336"/>
                </a:cubicBezTo>
                <a:cubicBezTo>
                  <a:pt x="16979" y="30122"/>
                  <a:pt x="20789" y="29824"/>
                  <a:pt x="24611" y="29574"/>
                </a:cubicBezTo>
                <a:cubicBezTo>
                  <a:pt x="32315" y="29074"/>
                  <a:pt x="40030" y="28610"/>
                  <a:pt x="47757" y="28169"/>
                </a:cubicBezTo>
                <a:cubicBezTo>
                  <a:pt x="52079" y="27931"/>
                  <a:pt x="56413" y="27693"/>
                  <a:pt x="60747" y="27467"/>
                </a:cubicBezTo>
                <a:cubicBezTo>
                  <a:pt x="61282" y="27455"/>
                  <a:pt x="61699" y="27014"/>
                  <a:pt x="61699" y="26478"/>
                </a:cubicBezTo>
                <a:cubicBezTo>
                  <a:pt x="61616" y="22299"/>
                  <a:pt x="61461" y="18120"/>
                  <a:pt x="61223" y="13941"/>
                </a:cubicBezTo>
                <a:cubicBezTo>
                  <a:pt x="61116" y="11893"/>
                  <a:pt x="61032" y="9834"/>
                  <a:pt x="60818" y="7798"/>
                </a:cubicBezTo>
                <a:cubicBezTo>
                  <a:pt x="60711" y="6786"/>
                  <a:pt x="60520" y="5785"/>
                  <a:pt x="59997" y="4916"/>
                </a:cubicBezTo>
                <a:cubicBezTo>
                  <a:pt x="59508" y="4107"/>
                  <a:pt x="58842" y="3428"/>
                  <a:pt x="58151" y="2809"/>
                </a:cubicBezTo>
                <a:cubicBezTo>
                  <a:pt x="56794" y="1559"/>
                  <a:pt x="55222" y="547"/>
                  <a:pt x="53436" y="190"/>
                </a:cubicBezTo>
                <a:cubicBezTo>
                  <a:pt x="52786" y="64"/>
                  <a:pt x="52128" y="1"/>
                  <a:pt x="51471"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p:cSld name="CUSTOM_11">
    <p:bg>
      <p:bgPr>
        <a:solidFill>
          <a:schemeClr val="lt1"/>
        </a:solidFill>
        <a:effectLst/>
      </p:bgPr>
    </p:bg>
    <p:spTree>
      <p:nvGrpSpPr>
        <p:cNvPr id="1" name="Shape 434"/>
        <p:cNvGrpSpPr/>
        <p:nvPr/>
      </p:nvGrpSpPr>
      <p:grpSpPr>
        <a:xfrm>
          <a:off x="0" y="0"/>
          <a:ext cx="0" cy="0"/>
          <a:chOff x="0" y="0"/>
          <a:chExt cx="0" cy="0"/>
        </a:xfrm>
      </p:grpSpPr>
      <p:sp>
        <p:nvSpPr>
          <p:cNvPr id="435" name="Google Shape;435;p32"/>
          <p:cNvSpPr/>
          <p:nvPr/>
        </p:nvSpPr>
        <p:spPr>
          <a:xfrm rot="-5400000" flipH="1">
            <a:off x="242082" y="3205268"/>
            <a:ext cx="1600166" cy="2454579"/>
          </a:xfrm>
          <a:custGeom>
            <a:avLst/>
            <a:gdLst/>
            <a:ahLst/>
            <a:cxnLst/>
            <a:rect l="l" t="t" r="r" b="b"/>
            <a:pathLst>
              <a:path w="37101" h="33407" extrusionOk="0">
                <a:moveTo>
                  <a:pt x="10562" y="1"/>
                </a:moveTo>
                <a:cubicBezTo>
                  <a:pt x="8319" y="1"/>
                  <a:pt x="6077" y="89"/>
                  <a:pt x="3882" y="474"/>
                </a:cubicBezTo>
                <a:cubicBezTo>
                  <a:pt x="2585" y="701"/>
                  <a:pt x="1299" y="1224"/>
                  <a:pt x="537" y="2391"/>
                </a:cubicBezTo>
                <a:cubicBezTo>
                  <a:pt x="168" y="2951"/>
                  <a:pt x="1" y="3618"/>
                  <a:pt x="60" y="4296"/>
                </a:cubicBezTo>
                <a:cubicBezTo>
                  <a:pt x="144" y="4987"/>
                  <a:pt x="406" y="5654"/>
                  <a:pt x="834" y="6213"/>
                </a:cubicBezTo>
                <a:cubicBezTo>
                  <a:pt x="2394" y="8321"/>
                  <a:pt x="5168" y="8797"/>
                  <a:pt x="7561" y="8892"/>
                </a:cubicBezTo>
                <a:cubicBezTo>
                  <a:pt x="8315" y="8925"/>
                  <a:pt x="9073" y="8933"/>
                  <a:pt x="9833" y="8933"/>
                </a:cubicBezTo>
                <a:cubicBezTo>
                  <a:pt x="10440" y="8933"/>
                  <a:pt x="11049" y="8928"/>
                  <a:pt x="11657" y="8928"/>
                </a:cubicBezTo>
                <a:cubicBezTo>
                  <a:pt x="13122" y="8928"/>
                  <a:pt x="14586" y="8928"/>
                  <a:pt x="16051" y="8940"/>
                </a:cubicBezTo>
                <a:cubicBezTo>
                  <a:pt x="16717" y="8940"/>
                  <a:pt x="17372" y="8964"/>
                  <a:pt x="18027" y="9035"/>
                </a:cubicBezTo>
                <a:lnTo>
                  <a:pt x="18265" y="9059"/>
                </a:lnTo>
                <a:lnTo>
                  <a:pt x="18325" y="9071"/>
                </a:lnTo>
                <a:lnTo>
                  <a:pt x="18396" y="9071"/>
                </a:lnTo>
                <a:cubicBezTo>
                  <a:pt x="18563" y="9106"/>
                  <a:pt x="18718" y="9130"/>
                  <a:pt x="18884" y="9166"/>
                </a:cubicBezTo>
                <a:cubicBezTo>
                  <a:pt x="19194" y="9237"/>
                  <a:pt x="19503" y="9321"/>
                  <a:pt x="19801" y="9428"/>
                </a:cubicBezTo>
                <a:lnTo>
                  <a:pt x="20015" y="9511"/>
                </a:lnTo>
                <a:lnTo>
                  <a:pt x="20051" y="9535"/>
                </a:lnTo>
                <a:lnTo>
                  <a:pt x="20146" y="9571"/>
                </a:lnTo>
                <a:cubicBezTo>
                  <a:pt x="20289" y="9642"/>
                  <a:pt x="20432" y="9714"/>
                  <a:pt x="20575" y="9797"/>
                </a:cubicBezTo>
                <a:cubicBezTo>
                  <a:pt x="20813" y="9940"/>
                  <a:pt x="21027" y="10118"/>
                  <a:pt x="21206" y="10321"/>
                </a:cubicBezTo>
                <a:cubicBezTo>
                  <a:pt x="21254" y="10380"/>
                  <a:pt x="21301" y="10428"/>
                  <a:pt x="21349" y="10488"/>
                </a:cubicBezTo>
                <a:cubicBezTo>
                  <a:pt x="21349" y="10499"/>
                  <a:pt x="21361" y="10499"/>
                  <a:pt x="21361" y="10511"/>
                </a:cubicBezTo>
                <a:lnTo>
                  <a:pt x="21408" y="10583"/>
                </a:lnTo>
                <a:cubicBezTo>
                  <a:pt x="21456" y="10642"/>
                  <a:pt x="21492" y="10702"/>
                  <a:pt x="21527" y="10761"/>
                </a:cubicBezTo>
                <a:cubicBezTo>
                  <a:pt x="21539" y="10785"/>
                  <a:pt x="21551" y="10821"/>
                  <a:pt x="21563" y="10845"/>
                </a:cubicBezTo>
                <a:lnTo>
                  <a:pt x="21611" y="10928"/>
                </a:lnTo>
                <a:cubicBezTo>
                  <a:pt x="21611" y="10940"/>
                  <a:pt x="21623" y="10952"/>
                  <a:pt x="21623" y="10964"/>
                </a:cubicBezTo>
                <a:cubicBezTo>
                  <a:pt x="21635" y="10999"/>
                  <a:pt x="21647" y="11035"/>
                  <a:pt x="21658" y="11071"/>
                </a:cubicBezTo>
                <a:cubicBezTo>
                  <a:pt x="21682" y="11142"/>
                  <a:pt x="21682" y="11202"/>
                  <a:pt x="21706" y="11273"/>
                </a:cubicBezTo>
                <a:lnTo>
                  <a:pt x="21706" y="11357"/>
                </a:lnTo>
                <a:cubicBezTo>
                  <a:pt x="21706" y="11416"/>
                  <a:pt x="21706" y="11488"/>
                  <a:pt x="21706" y="11547"/>
                </a:cubicBezTo>
                <a:cubicBezTo>
                  <a:pt x="21706" y="11547"/>
                  <a:pt x="21682" y="11654"/>
                  <a:pt x="21670" y="11690"/>
                </a:cubicBezTo>
                <a:cubicBezTo>
                  <a:pt x="21670" y="11714"/>
                  <a:pt x="21635" y="11809"/>
                  <a:pt x="21635" y="11821"/>
                </a:cubicBezTo>
                <a:cubicBezTo>
                  <a:pt x="21599" y="11881"/>
                  <a:pt x="21575" y="11940"/>
                  <a:pt x="21539" y="11988"/>
                </a:cubicBezTo>
                <a:cubicBezTo>
                  <a:pt x="21516" y="12023"/>
                  <a:pt x="21492" y="12059"/>
                  <a:pt x="21468" y="12095"/>
                </a:cubicBezTo>
                <a:lnTo>
                  <a:pt x="21456" y="12119"/>
                </a:lnTo>
                <a:cubicBezTo>
                  <a:pt x="21361" y="12226"/>
                  <a:pt x="21266" y="12333"/>
                  <a:pt x="21158" y="12428"/>
                </a:cubicBezTo>
                <a:lnTo>
                  <a:pt x="21099" y="12476"/>
                </a:lnTo>
                <a:lnTo>
                  <a:pt x="21063" y="12500"/>
                </a:lnTo>
                <a:cubicBezTo>
                  <a:pt x="21004" y="12547"/>
                  <a:pt x="20932" y="12595"/>
                  <a:pt x="20873" y="12643"/>
                </a:cubicBezTo>
                <a:cubicBezTo>
                  <a:pt x="20754" y="12714"/>
                  <a:pt x="20634" y="12785"/>
                  <a:pt x="20504" y="12845"/>
                </a:cubicBezTo>
                <a:lnTo>
                  <a:pt x="20420" y="12881"/>
                </a:lnTo>
                <a:lnTo>
                  <a:pt x="20384" y="12893"/>
                </a:lnTo>
                <a:cubicBezTo>
                  <a:pt x="20313" y="12928"/>
                  <a:pt x="20242" y="12952"/>
                  <a:pt x="20158" y="12976"/>
                </a:cubicBezTo>
                <a:cubicBezTo>
                  <a:pt x="19884" y="13071"/>
                  <a:pt x="19611" y="13143"/>
                  <a:pt x="19325" y="13190"/>
                </a:cubicBezTo>
                <a:lnTo>
                  <a:pt x="19218" y="13190"/>
                </a:lnTo>
                <a:cubicBezTo>
                  <a:pt x="19146" y="13202"/>
                  <a:pt x="19063" y="13214"/>
                  <a:pt x="19003" y="13214"/>
                </a:cubicBezTo>
                <a:cubicBezTo>
                  <a:pt x="18849" y="13238"/>
                  <a:pt x="18694" y="13238"/>
                  <a:pt x="18539" y="13250"/>
                </a:cubicBezTo>
                <a:cubicBezTo>
                  <a:pt x="18329" y="13258"/>
                  <a:pt x="18118" y="13267"/>
                  <a:pt x="17908" y="13267"/>
                </a:cubicBezTo>
                <a:cubicBezTo>
                  <a:pt x="17820" y="13267"/>
                  <a:pt x="17733" y="13265"/>
                  <a:pt x="17646" y="13262"/>
                </a:cubicBezTo>
                <a:cubicBezTo>
                  <a:pt x="17113" y="13262"/>
                  <a:pt x="16579" y="13246"/>
                  <a:pt x="16040" y="13246"/>
                </a:cubicBezTo>
                <a:cubicBezTo>
                  <a:pt x="15905" y="13246"/>
                  <a:pt x="15770" y="13247"/>
                  <a:pt x="15634" y="13250"/>
                </a:cubicBezTo>
                <a:cubicBezTo>
                  <a:pt x="14122" y="13274"/>
                  <a:pt x="12610" y="13393"/>
                  <a:pt x="11109" y="13607"/>
                </a:cubicBezTo>
                <a:cubicBezTo>
                  <a:pt x="10002" y="13762"/>
                  <a:pt x="8788" y="14059"/>
                  <a:pt x="8133" y="15095"/>
                </a:cubicBezTo>
                <a:cubicBezTo>
                  <a:pt x="7371" y="16286"/>
                  <a:pt x="7954" y="17762"/>
                  <a:pt x="8871" y="18643"/>
                </a:cubicBezTo>
                <a:cubicBezTo>
                  <a:pt x="9800" y="19560"/>
                  <a:pt x="11098" y="20036"/>
                  <a:pt x="12336" y="20239"/>
                </a:cubicBezTo>
                <a:cubicBezTo>
                  <a:pt x="13129" y="20370"/>
                  <a:pt x="13927" y="20416"/>
                  <a:pt x="14724" y="20416"/>
                </a:cubicBezTo>
                <a:cubicBezTo>
                  <a:pt x="15231" y="20416"/>
                  <a:pt x="15737" y="20397"/>
                  <a:pt x="16241" y="20370"/>
                </a:cubicBezTo>
                <a:cubicBezTo>
                  <a:pt x="17477" y="20318"/>
                  <a:pt x="18712" y="20258"/>
                  <a:pt x="19940" y="20258"/>
                </a:cubicBezTo>
                <a:cubicBezTo>
                  <a:pt x="20132" y="20258"/>
                  <a:pt x="20324" y="20259"/>
                  <a:pt x="20515" y="20263"/>
                </a:cubicBezTo>
                <a:cubicBezTo>
                  <a:pt x="22004" y="20286"/>
                  <a:pt x="23492" y="20382"/>
                  <a:pt x="24980" y="20536"/>
                </a:cubicBezTo>
                <a:lnTo>
                  <a:pt x="25516" y="20596"/>
                </a:lnTo>
                <a:lnTo>
                  <a:pt x="25695" y="20608"/>
                </a:lnTo>
                <a:lnTo>
                  <a:pt x="25814" y="20632"/>
                </a:lnTo>
                <a:cubicBezTo>
                  <a:pt x="26064" y="20667"/>
                  <a:pt x="26314" y="20727"/>
                  <a:pt x="26552" y="20798"/>
                </a:cubicBezTo>
                <a:cubicBezTo>
                  <a:pt x="26671" y="20834"/>
                  <a:pt x="26790" y="20882"/>
                  <a:pt x="26897" y="20917"/>
                </a:cubicBezTo>
                <a:lnTo>
                  <a:pt x="26933" y="20941"/>
                </a:lnTo>
                <a:lnTo>
                  <a:pt x="26969" y="20953"/>
                </a:lnTo>
                <a:cubicBezTo>
                  <a:pt x="27028" y="20977"/>
                  <a:pt x="27088" y="21013"/>
                  <a:pt x="27147" y="21036"/>
                </a:cubicBezTo>
                <a:cubicBezTo>
                  <a:pt x="27242" y="21096"/>
                  <a:pt x="27326" y="21167"/>
                  <a:pt x="27421" y="21227"/>
                </a:cubicBezTo>
                <a:cubicBezTo>
                  <a:pt x="27433" y="21239"/>
                  <a:pt x="27457" y="21251"/>
                  <a:pt x="27469" y="21275"/>
                </a:cubicBezTo>
                <a:cubicBezTo>
                  <a:pt x="27516" y="21310"/>
                  <a:pt x="27564" y="21358"/>
                  <a:pt x="27600" y="21406"/>
                </a:cubicBezTo>
                <a:lnTo>
                  <a:pt x="27623" y="21429"/>
                </a:lnTo>
                <a:cubicBezTo>
                  <a:pt x="27623" y="21429"/>
                  <a:pt x="27635" y="21441"/>
                  <a:pt x="27635" y="21453"/>
                </a:cubicBezTo>
                <a:cubicBezTo>
                  <a:pt x="27671" y="21501"/>
                  <a:pt x="27695" y="21548"/>
                  <a:pt x="27719" y="21596"/>
                </a:cubicBezTo>
                <a:lnTo>
                  <a:pt x="27754" y="21656"/>
                </a:lnTo>
                <a:cubicBezTo>
                  <a:pt x="27766" y="21715"/>
                  <a:pt x="27778" y="21787"/>
                  <a:pt x="27802" y="21846"/>
                </a:cubicBezTo>
                <a:cubicBezTo>
                  <a:pt x="27802" y="21870"/>
                  <a:pt x="27814" y="21929"/>
                  <a:pt x="27814" y="21953"/>
                </a:cubicBezTo>
                <a:cubicBezTo>
                  <a:pt x="27814" y="21977"/>
                  <a:pt x="27814" y="22120"/>
                  <a:pt x="27814" y="22120"/>
                </a:cubicBezTo>
                <a:cubicBezTo>
                  <a:pt x="27814" y="22168"/>
                  <a:pt x="27802" y="22227"/>
                  <a:pt x="27790" y="22275"/>
                </a:cubicBezTo>
                <a:cubicBezTo>
                  <a:pt x="27778" y="22322"/>
                  <a:pt x="27766" y="22346"/>
                  <a:pt x="27754" y="22394"/>
                </a:cubicBezTo>
                <a:lnTo>
                  <a:pt x="27754" y="22418"/>
                </a:lnTo>
                <a:lnTo>
                  <a:pt x="27754" y="22441"/>
                </a:lnTo>
                <a:cubicBezTo>
                  <a:pt x="27719" y="22501"/>
                  <a:pt x="27695" y="22572"/>
                  <a:pt x="27659" y="22632"/>
                </a:cubicBezTo>
                <a:cubicBezTo>
                  <a:pt x="27635" y="22656"/>
                  <a:pt x="27623" y="22679"/>
                  <a:pt x="27612" y="22715"/>
                </a:cubicBezTo>
                <a:lnTo>
                  <a:pt x="27564" y="22787"/>
                </a:lnTo>
                <a:cubicBezTo>
                  <a:pt x="27481" y="22882"/>
                  <a:pt x="27385" y="22977"/>
                  <a:pt x="27290" y="23072"/>
                </a:cubicBezTo>
                <a:lnTo>
                  <a:pt x="27254" y="23108"/>
                </a:lnTo>
                <a:cubicBezTo>
                  <a:pt x="27231" y="23120"/>
                  <a:pt x="27207" y="23132"/>
                  <a:pt x="27183" y="23156"/>
                </a:cubicBezTo>
                <a:cubicBezTo>
                  <a:pt x="27123" y="23191"/>
                  <a:pt x="27064" y="23239"/>
                  <a:pt x="26992" y="23275"/>
                </a:cubicBezTo>
                <a:cubicBezTo>
                  <a:pt x="26933" y="23311"/>
                  <a:pt x="26861" y="23346"/>
                  <a:pt x="26802" y="23382"/>
                </a:cubicBezTo>
                <a:lnTo>
                  <a:pt x="26730" y="23418"/>
                </a:lnTo>
                <a:lnTo>
                  <a:pt x="26647" y="23453"/>
                </a:lnTo>
                <a:cubicBezTo>
                  <a:pt x="26349" y="23561"/>
                  <a:pt x="26040" y="23644"/>
                  <a:pt x="25730" y="23692"/>
                </a:cubicBezTo>
                <a:lnTo>
                  <a:pt x="25516" y="23727"/>
                </a:lnTo>
                <a:lnTo>
                  <a:pt x="25433" y="23739"/>
                </a:lnTo>
                <a:lnTo>
                  <a:pt x="25409" y="23739"/>
                </a:lnTo>
                <a:cubicBezTo>
                  <a:pt x="25242" y="23763"/>
                  <a:pt x="25076" y="23787"/>
                  <a:pt x="24921" y="23799"/>
                </a:cubicBezTo>
                <a:cubicBezTo>
                  <a:pt x="24325" y="23858"/>
                  <a:pt x="23718" y="23870"/>
                  <a:pt x="23123" y="23906"/>
                </a:cubicBezTo>
                <a:cubicBezTo>
                  <a:pt x="21932" y="23965"/>
                  <a:pt x="20682" y="24037"/>
                  <a:pt x="19551" y="24489"/>
                </a:cubicBezTo>
                <a:cubicBezTo>
                  <a:pt x="18348" y="24965"/>
                  <a:pt x="17051" y="25894"/>
                  <a:pt x="17003" y="27371"/>
                </a:cubicBezTo>
                <a:cubicBezTo>
                  <a:pt x="16944" y="28740"/>
                  <a:pt x="18039" y="29883"/>
                  <a:pt x="19063" y="30550"/>
                </a:cubicBezTo>
                <a:cubicBezTo>
                  <a:pt x="20194" y="31300"/>
                  <a:pt x="21516" y="31764"/>
                  <a:pt x="22801" y="32097"/>
                </a:cubicBezTo>
                <a:cubicBezTo>
                  <a:pt x="25564" y="32812"/>
                  <a:pt x="28409" y="32800"/>
                  <a:pt x="31231" y="32871"/>
                </a:cubicBezTo>
                <a:cubicBezTo>
                  <a:pt x="32660" y="32907"/>
                  <a:pt x="34089" y="32966"/>
                  <a:pt x="35505" y="33133"/>
                </a:cubicBezTo>
                <a:lnTo>
                  <a:pt x="35624" y="33133"/>
                </a:lnTo>
                <a:cubicBezTo>
                  <a:pt x="35744" y="33300"/>
                  <a:pt x="35922" y="33407"/>
                  <a:pt x="36125" y="33407"/>
                </a:cubicBezTo>
                <a:cubicBezTo>
                  <a:pt x="36470" y="33395"/>
                  <a:pt x="36744" y="33109"/>
                  <a:pt x="36744" y="32764"/>
                </a:cubicBezTo>
                <a:cubicBezTo>
                  <a:pt x="36910" y="29645"/>
                  <a:pt x="37017" y="26513"/>
                  <a:pt x="37053" y="23382"/>
                </a:cubicBezTo>
                <a:cubicBezTo>
                  <a:pt x="37101" y="20263"/>
                  <a:pt x="37077" y="17131"/>
                  <a:pt x="36994" y="14012"/>
                </a:cubicBezTo>
                <a:cubicBezTo>
                  <a:pt x="36910" y="10892"/>
                  <a:pt x="36756" y="7785"/>
                  <a:pt x="36541" y="4677"/>
                </a:cubicBezTo>
                <a:cubicBezTo>
                  <a:pt x="36494" y="3891"/>
                  <a:pt x="36434" y="3106"/>
                  <a:pt x="36375" y="2320"/>
                </a:cubicBezTo>
                <a:cubicBezTo>
                  <a:pt x="36351" y="1951"/>
                  <a:pt x="36327" y="1546"/>
                  <a:pt x="36125" y="1224"/>
                </a:cubicBezTo>
                <a:cubicBezTo>
                  <a:pt x="35922" y="915"/>
                  <a:pt x="35589" y="701"/>
                  <a:pt x="35220" y="653"/>
                </a:cubicBezTo>
                <a:cubicBezTo>
                  <a:pt x="34862" y="605"/>
                  <a:pt x="34505" y="582"/>
                  <a:pt x="34148" y="582"/>
                </a:cubicBezTo>
                <a:lnTo>
                  <a:pt x="33029" y="558"/>
                </a:lnTo>
                <a:lnTo>
                  <a:pt x="30755" y="498"/>
                </a:lnTo>
                <a:lnTo>
                  <a:pt x="21766" y="260"/>
                </a:lnTo>
                <a:cubicBezTo>
                  <a:pt x="18765" y="177"/>
                  <a:pt x="15777" y="81"/>
                  <a:pt x="12776" y="22"/>
                </a:cubicBezTo>
                <a:cubicBezTo>
                  <a:pt x="12039" y="10"/>
                  <a:pt x="11301" y="1"/>
                  <a:pt x="105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2"/>
          <p:cNvSpPr/>
          <p:nvPr/>
        </p:nvSpPr>
        <p:spPr>
          <a:xfrm rot="-5400000" flipH="1">
            <a:off x="211598" y="3647602"/>
            <a:ext cx="1904205" cy="2467070"/>
          </a:xfrm>
          <a:custGeom>
            <a:avLst/>
            <a:gdLst/>
            <a:ahLst/>
            <a:cxnLst/>
            <a:rect l="l" t="t" r="r" b="b"/>
            <a:pathLst>
              <a:path w="34327" h="33577" fill="none" extrusionOk="0">
                <a:moveTo>
                  <a:pt x="33779" y="33576"/>
                </a:moveTo>
                <a:cubicBezTo>
                  <a:pt x="26635" y="33552"/>
                  <a:pt x="19063" y="32933"/>
                  <a:pt x="12062" y="31445"/>
                </a:cubicBezTo>
                <a:cubicBezTo>
                  <a:pt x="10538" y="31112"/>
                  <a:pt x="9014" y="30552"/>
                  <a:pt x="7871" y="29445"/>
                </a:cubicBezTo>
                <a:cubicBezTo>
                  <a:pt x="5716" y="27385"/>
                  <a:pt x="5942" y="24599"/>
                  <a:pt x="8133" y="22682"/>
                </a:cubicBezTo>
                <a:cubicBezTo>
                  <a:pt x="10478" y="20658"/>
                  <a:pt x="14324" y="20849"/>
                  <a:pt x="16193" y="18193"/>
                </a:cubicBezTo>
                <a:cubicBezTo>
                  <a:pt x="19110" y="14050"/>
                  <a:pt x="14396" y="10859"/>
                  <a:pt x="10955" y="10062"/>
                </a:cubicBezTo>
                <a:cubicBezTo>
                  <a:pt x="8085" y="9395"/>
                  <a:pt x="156" y="10502"/>
                  <a:pt x="72" y="5585"/>
                </a:cubicBezTo>
                <a:cubicBezTo>
                  <a:pt x="1" y="1572"/>
                  <a:pt x="4859" y="977"/>
                  <a:pt x="7621" y="870"/>
                </a:cubicBezTo>
                <a:lnTo>
                  <a:pt x="34327" y="1"/>
                </a:lnTo>
              </a:path>
            </a:pathLst>
          </a:custGeom>
          <a:no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2"/>
          <p:cNvSpPr/>
          <p:nvPr/>
        </p:nvSpPr>
        <p:spPr>
          <a:xfrm flipH="1">
            <a:off x="8592451" y="10256"/>
            <a:ext cx="575057" cy="681471"/>
          </a:xfrm>
          <a:custGeom>
            <a:avLst/>
            <a:gdLst/>
            <a:ahLst/>
            <a:cxnLst/>
            <a:rect l="l" t="t" r="r" b="b"/>
            <a:pathLst>
              <a:path w="21932" h="25993" extrusionOk="0">
                <a:moveTo>
                  <a:pt x="1831" y="0"/>
                </a:moveTo>
                <a:cubicBezTo>
                  <a:pt x="1681" y="0"/>
                  <a:pt x="1532" y="30"/>
                  <a:pt x="1405" y="85"/>
                </a:cubicBezTo>
                <a:cubicBezTo>
                  <a:pt x="1012" y="263"/>
                  <a:pt x="762" y="656"/>
                  <a:pt x="762" y="1085"/>
                </a:cubicBezTo>
                <a:cubicBezTo>
                  <a:pt x="453" y="7264"/>
                  <a:pt x="226" y="13444"/>
                  <a:pt x="95" y="19623"/>
                </a:cubicBezTo>
                <a:cubicBezTo>
                  <a:pt x="60" y="21385"/>
                  <a:pt x="24" y="23135"/>
                  <a:pt x="0" y="24897"/>
                </a:cubicBezTo>
                <a:cubicBezTo>
                  <a:pt x="0" y="25481"/>
                  <a:pt x="464" y="25969"/>
                  <a:pt x="1060" y="25993"/>
                </a:cubicBezTo>
                <a:cubicBezTo>
                  <a:pt x="1512" y="25993"/>
                  <a:pt x="1953" y="25957"/>
                  <a:pt x="2405" y="25921"/>
                </a:cubicBezTo>
                <a:cubicBezTo>
                  <a:pt x="2584" y="25898"/>
                  <a:pt x="2762" y="25838"/>
                  <a:pt x="2917" y="25743"/>
                </a:cubicBezTo>
                <a:cubicBezTo>
                  <a:pt x="7477" y="25659"/>
                  <a:pt x="12037" y="25505"/>
                  <a:pt x="16597" y="25374"/>
                </a:cubicBezTo>
                <a:lnTo>
                  <a:pt x="20610" y="25267"/>
                </a:lnTo>
                <a:cubicBezTo>
                  <a:pt x="21562" y="25243"/>
                  <a:pt x="21931" y="24112"/>
                  <a:pt x="21348" y="23397"/>
                </a:cubicBezTo>
                <a:lnTo>
                  <a:pt x="6727" y="5431"/>
                </a:lnTo>
                <a:cubicBezTo>
                  <a:pt x="5334" y="3728"/>
                  <a:pt x="3941" y="2014"/>
                  <a:pt x="2560" y="311"/>
                </a:cubicBezTo>
                <a:cubicBezTo>
                  <a:pt x="2384" y="96"/>
                  <a:pt x="2104" y="0"/>
                  <a:pt x="18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2"/>
          <p:cNvSpPr/>
          <p:nvPr/>
        </p:nvSpPr>
        <p:spPr>
          <a:xfrm flipH="1">
            <a:off x="7759861" y="-185296"/>
            <a:ext cx="1417637" cy="830911"/>
          </a:xfrm>
          <a:custGeom>
            <a:avLst/>
            <a:gdLst/>
            <a:ahLst/>
            <a:cxnLst/>
            <a:rect l="l" t="t" r="r" b="b"/>
            <a:pathLst>
              <a:path w="54067" h="31693" extrusionOk="0">
                <a:moveTo>
                  <a:pt x="9961" y="1"/>
                </a:moveTo>
                <a:cubicBezTo>
                  <a:pt x="8514" y="1"/>
                  <a:pt x="7066" y="7"/>
                  <a:pt x="5620" y="19"/>
                </a:cubicBezTo>
                <a:cubicBezTo>
                  <a:pt x="4274" y="31"/>
                  <a:pt x="2941" y="102"/>
                  <a:pt x="1596" y="186"/>
                </a:cubicBezTo>
                <a:cubicBezTo>
                  <a:pt x="1262" y="210"/>
                  <a:pt x="953" y="412"/>
                  <a:pt x="810" y="722"/>
                </a:cubicBezTo>
                <a:cubicBezTo>
                  <a:pt x="655" y="769"/>
                  <a:pt x="512" y="864"/>
                  <a:pt x="405" y="984"/>
                </a:cubicBezTo>
                <a:cubicBezTo>
                  <a:pt x="0" y="1424"/>
                  <a:pt x="0" y="2091"/>
                  <a:pt x="405" y="2531"/>
                </a:cubicBezTo>
                <a:cubicBezTo>
                  <a:pt x="4108" y="6568"/>
                  <a:pt x="7787" y="10616"/>
                  <a:pt x="11382" y="14747"/>
                </a:cubicBezTo>
                <a:cubicBezTo>
                  <a:pt x="14978" y="18879"/>
                  <a:pt x="18491" y="23046"/>
                  <a:pt x="21908" y="27320"/>
                </a:cubicBezTo>
                <a:cubicBezTo>
                  <a:pt x="22765" y="28392"/>
                  <a:pt x="23610" y="29463"/>
                  <a:pt x="24467" y="30547"/>
                </a:cubicBezTo>
                <a:cubicBezTo>
                  <a:pt x="24908" y="31106"/>
                  <a:pt x="25444" y="31559"/>
                  <a:pt x="26158" y="31654"/>
                </a:cubicBezTo>
                <a:cubicBezTo>
                  <a:pt x="26348" y="31682"/>
                  <a:pt x="26540" y="31692"/>
                  <a:pt x="26734" y="31692"/>
                </a:cubicBezTo>
                <a:cubicBezTo>
                  <a:pt x="27209" y="31692"/>
                  <a:pt x="27690" y="31628"/>
                  <a:pt x="28146" y="31594"/>
                </a:cubicBezTo>
                <a:cubicBezTo>
                  <a:pt x="30885" y="31416"/>
                  <a:pt x="33623" y="31190"/>
                  <a:pt x="36338" y="30690"/>
                </a:cubicBezTo>
                <a:cubicBezTo>
                  <a:pt x="38755" y="30249"/>
                  <a:pt x="41267" y="29499"/>
                  <a:pt x="43029" y="27606"/>
                </a:cubicBezTo>
                <a:cubicBezTo>
                  <a:pt x="44744" y="25748"/>
                  <a:pt x="45613" y="22653"/>
                  <a:pt x="43613" y="20641"/>
                </a:cubicBezTo>
                <a:cubicBezTo>
                  <a:pt x="42720" y="19748"/>
                  <a:pt x="41529" y="19295"/>
                  <a:pt x="40327" y="19129"/>
                </a:cubicBezTo>
                <a:cubicBezTo>
                  <a:pt x="38969" y="18926"/>
                  <a:pt x="37588" y="18902"/>
                  <a:pt x="36219" y="18831"/>
                </a:cubicBezTo>
                <a:cubicBezTo>
                  <a:pt x="35564" y="18783"/>
                  <a:pt x="34921" y="18771"/>
                  <a:pt x="34278" y="18712"/>
                </a:cubicBezTo>
                <a:lnTo>
                  <a:pt x="34108" y="18694"/>
                </a:lnTo>
                <a:lnTo>
                  <a:pt x="34108" y="18694"/>
                </a:lnTo>
                <a:cubicBezTo>
                  <a:pt x="34114" y="18695"/>
                  <a:pt x="34116" y="18696"/>
                  <a:pt x="34114" y="18696"/>
                </a:cubicBezTo>
                <a:cubicBezTo>
                  <a:pt x="34110" y="18696"/>
                  <a:pt x="34094" y="18694"/>
                  <a:pt x="34060" y="18689"/>
                </a:cubicBezTo>
                <a:lnTo>
                  <a:pt x="34060" y="18689"/>
                </a:lnTo>
                <a:lnTo>
                  <a:pt x="34108" y="18694"/>
                </a:lnTo>
                <a:lnTo>
                  <a:pt x="34108" y="18694"/>
                </a:lnTo>
                <a:cubicBezTo>
                  <a:pt x="34097" y="18692"/>
                  <a:pt x="34073" y="18688"/>
                  <a:pt x="34055" y="18688"/>
                </a:cubicBezTo>
                <a:lnTo>
                  <a:pt x="34055" y="18688"/>
                </a:lnTo>
                <a:cubicBezTo>
                  <a:pt x="34056" y="18688"/>
                  <a:pt x="34058" y="18689"/>
                  <a:pt x="34060" y="18689"/>
                </a:cubicBezTo>
                <a:lnTo>
                  <a:pt x="34060" y="18689"/>
                </a:lnTo>
                <a:lnTo>
                  <a:pt x="34052" y="18688"/>
                </a:lnTo>
                <a:cubicBezTo>
                  <a:pt x="34053" y="18688"/>
                  <a:pt x="34054" y="18688"/>
                  <a:pt x="34055" y="18688"/>
                </a:cubicBezTo>
                <a:lnTo>
                  <a:pt x="34055" y="18688"/>
                </a:lnTo>
                <a:cubicBezTo>
                  <a:pt x="34036" y="18685"/>
                  <a:pt x="34011" y="18681"/>
                  <a:pt x="33981" y="18676"/>
                </a:cubicBezTo>
                <a:cubicBezTo>
                  <a:pt x="33850" y="18652"/>
                  <a:pt x="33719" y="18617"/>
                  <a:pt x="33588" y="18581"/>
                </a:cubicBezTo>
                <a:cubicBezTo>
                  <a:pt x="33338" y="18533"/>
                  <a:pt x="33099" y="18426"/>
                  <a:pt x="32885" y="18283"/>
                </a:cubicBezTo>
                <a:cubicBezTo>
                  <a:pt x="32873" y="18271"/>
                  <a:pt x="32838" y="18248"/>
                  <a:pt x="32826" y="18224"/>
                </a:cubicBezTo>
                <a:cubicBezTo>
                  <a:pt x="32802" y="18212"/>
                  <a:pt x="32778" y="18188"/>
                  <a:pt x="32754" y="18164"/>
                </a:cubicBezTo>
                <a:cubicBezTo>
                  <a:pt x="32707" y="18117"/>
                  <a:pt x="32659" y="18069"/>
                  <a:pt x="32611" y="18009"/>
                </a:cubicBezTo>
                <a:cubicBezTo>
                  <a:pt x="32611" y="18009"/>
                  <a:pt x="32611" y="18009"/>
                  <a:pt x="32599" y="17998"/>
                </a:cubicBezTo>
                <a:cubicBezTo>
                  <a:pt x="32552" y="17914"/>
                  <a:pt x="32504" y="17831"/>
                  <a:pt x="32457" y="17748"/>
                </a:cubicBezTo>
                <a:cubicBezTo>
                  <a:pt x="32457" y="17724"/>
                  <a:pt x="32445" y="17700"/>
                  <a:pt x="32445" y="17676"/>
                </a:cubicBezTo>
                <a:cubicBezTo>
                  <a:pt x="32433" y="17640"/>
                  <a:pt x="32433" y="17617"/>
                  <a:pt x="32421" y="17593"/>
                </a:cubicBezTo>
                <a:lnTo>
                  <a:pt x="32421" y="17497"/>
                </a:lnTo>
                <a:cubicBezTo>
                  <a:pt x="32421" y="17486"/>
                  <a:pt x="32421" y="17474"/>
                  <a:pt x="32421" y="17474"/>
                </a:cubicBezTo>
                <a:lnTo>
                  <a:pt x="32457" y="17355"/>
                </a:lnTo>
                <a:cubicBezTo>
                  <a:pt x="32468" y="17331"/>
                  <a:pt x="32480" y="17307"/>
                  <a:pt x="32492" y="17295"/>
                </a:cubicBezTo>
                <a:cubicBezTo>
                  <a:pt x="32516" y="17247"/>
                  <a:pt x="32540" y="17212"/>
                  <a:pt x="32564" y="17164"/>
                </a:cubicBezTo>
                <a:lnTo>
                  <a:pt x="32599" y="17128"/>
                </a:lnTo>
                <a:cubicBezTo>
                  <a:pt x="32659" y="17081"/>
                  <a:pt x="32730" y="17021"/>
                  <a:pt x="32790" y="16962"/>
                </a:cubicBezTo>
                <a:cubicBezTo>
                  <a:pt x="32861" y="16914"/>
                  <a:pt x="32944" y="16867"/>
                  <a:pt x="33026" y="16820"/>
                </a:cubicBezTo>
                <a:lnTo>
                  <a:pt x="33026" y="16820"/>
                </a:lnTo>
                <a:cubicBezTo>
                  <a:pt x="33031" y="16819"/>
                  <a:pt x="33244" y="16724"/>
                  <a:pt x="33278" y="16724"/>
                </a:cubicBezTo>
                <a:cubicBezTo>
                  <a:pt x="33507" y="16651"/>
                  <a:pt x="33746" y="16614"/>
                  <a:pt x="33985" y="16614"/>
                </a:cubicBezTo>
                <a:cubicBezTo>
                  <a:pt x="34019" y="16614"/>
                  <a:pt x="34053" y="16615"/>
                  <a:pt x="34088" y="16616"/>
                </a:cubicBezTo>
                <a:cubicBezTo>
                  <a:pt x="34145" y="16615"/>
                  <a:pt x="34203" y="16615"/>
                  <a:pt x="34260" y="16615"/>
                </a:cubicBezTo>
                <a:cubicBezTo>
                  <a:pt x="34848" y="16615"/>
                  <a:pt x="35443" y="16666"/>
                  <a:pt x="36028" y="16688"/>
                </a:cubicBezTo>
                <a:cubicBezTo>
                  <a:pt x="36745" y="16719"/>
                  <a:pt x="37465" y="16734"/>
                  <a:pt x="38186" y="16734"/>
                </a:cubicBezTo>
                <a:cubicBezTo>
                  <a:pt x="38831" y="16734"/>
                  <a:pt x="39478" y="16722"/>
                  <a:pt x="40124" y="16700"/>
                </a:cubicBezTo>
                <a:cubicBezTo>
                  <a:pt x="41481" y="16664"/>
                  <a:pt x="42839" y="16569"/>
                  <a:pt x="44196" y="16414"/>
                </a:cubicBezTo>
                <a:cubicBezTo>
                  <a:pt x="45482" y="16295"/>
                  <a:pt x="46756" y="16069"/>
                  <a:pt x="48006" y="15759"/>
                </a:cubicBezTo>
                <a:cubicBezTo>
                  <a:pt x="51209" y="14878"/>
                  <a:pt x="54066" y="11854"/>
                  <a:pt x="53924" y="8103"/>
                </a:cubicBezTo>
                <a:cubicBezTo>
                  <a:pt x="53757" y="4186"/>
                  <a:pt x="50435" y="995"/>
                  <a:pt x="46851" y="769"/>
                </a:cubicBezTo>
                <a:cubicBezTo>
                  <a:pt x="44148" y="614"/>
                  <a:pt x="41422" y="591"/>
                  <a:pt x="38719" y="507"/>
                </a:cubicBezTo>
                <a:cubicBezTo>
                  <a:pt x="33183" y="353"/>
                  <a:pt x="27658" y="222"/>
                  <a:pt x="22134" y="126"/>
                </a:cubicBezTo>
                <a:cubicBezTo>
                  <a:pt x="18080" y="47"/>
                  <a:pt x="14019" y="1"/>
                  <a:pt x="99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2"/>
          <p:cNvSpPr/>
          <p:nvPr/>
        </p:nvSpPr>
        <p:spPr>
          <a:xfrm flipH="1">
            <a:off x="8753639" y="583738"/>
            <a:ext cx="695213" cy="237623"/>
          </a:xfrm>
          <a:custGeom>
            <a:avLst/>
            <a:gdLst/>
            <a:ahLst/>
            <a:cxnLst/>
            <a:rect l="l" t="t" r="r" b="b"/>
            <a:pathLst>
              <a:path w="22051" h="7537" extrusionOk="0">
                <a:moveTo>
                  <a:pt x="7966" y="1"/>
                </a:moveTo>
                <a:cubicBezTo>
                  <a:pt x="7370" y="1"/>
                  <a:pt x="6775" y="2"/>
                  <a:pt x="6180" y="6"/>
                </a:cubicBezTo>
                <a:lnTo>
                  <a:pt x="3560" y="6"/>
                </a:lnTo>
                <a:cubicBezTo>
                  <a:pt x="3292" y="6"/>
                  <a:pt x="3021" y="2"/>
                  <a:pt x="2750" y="2"/>
                </a:cubicBezTo>
                <a:cubicBezTo>
                  <a:pt x="2073" y="2"/>
                  <a:pt x="1394" y="26"/>
                  <a:pt x="739" y="196"/>
                </a:cubicBezTo>
                <a:cubicBezTo>
                  <a:pt x="405" y="292"/>
                  <a:pt x="179" y="577"/>
                  <a:pt x="167" y="911"/>
                </a:cubicBezTo>
                <a:cubicBezTo>
                  <a:pt x="72" y="1078"/>
                  <a:pt x="24" y="1256"/>
                  <a:pt x="24" y="1447"/>
                </a:cubicBezTo>
                <a:cubicBezTo>
                  <a:pt x="0" y="2911"/>
                  <a:pt x="24" y="4376"/>
                  <a:pt x="96" y="5840"/>
                </a:cubicBezTo>
                <a:cubicBezTo>
                  <a:pt x="108" y="6400"/>
                  <a:pt x="548" y="6852"/>
                  <a:pt x="1096" y="6888"/>
                </a:cubicBezTo>
                <a:cubicBezTo>
                  <a:pt x="4251" y="7197"/>
                  <a:pt x="7418" y="7388"/>
                  <a:pt x="10597" y="7483"/>
                </a:cubicBezTo>
                <a:cubicBezTo>
                  <a:pt x="12157" y="7519"/>
                  <a:pt x="13716" y="7531"/>
                  <a:pt x="15276" y="7531"/>
                </a:cubicBezTo>
                <a:cubicBezTo>
                  <a:pt x="15644" y="7531"/>
                  <a:pt x="16016" y="7537"/>
                  <a:pt x="16389" y="7537"/>
                </a:cubicBezTo>
                <a:cubicBezTo>
                  <a:pt x="17322" y="7537"/>
                  <a:pt x="18261" y="7500"/>
                  <a:pt x="19146" y="7245"/>
                </a:cubicBezTo>
                <a:cubicBezTo>
                  <a:pt x="20324" y="6912"/>
                  <a:pt x="21456" y="6102"/>
                  <a:pt x="21741" y="4792"/>
                </a:cubicBezTo>
                <a:cubicBezTo>
                  <a:pt x="22051" y="3328"/>
                  <a:pt x="21325" y="1911"/>
                  <a:pt x="20217" y="1042"/>
                </a:cubicBezTo>
                <a:cubicBezTo>
                  <a:pt x="19086" y="161"/>
                  <a:pt x="17538" y="18"/>
                  <a:pt x="16169" y="6"/>
                </a:cubicBezTo>
                <a:lnTo>
                  <a:pt x="11538" y="6"/>
                </a:lnTo>
                <a:cubicBezTo>
                  <a:pt x="10347" y="6"/>
                  <a:pt x="9156" y="1"/>
                  <a:pt x="79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2"/>
          <p:cNvSpPr/>
          <p:nvPr/>
        </p:nvSpPr>
        <p:spPr>
          <a:xfrm flipH="1">
            <a:off x="8651996" y="2963778"/>
            <a:ext cx="568900" cy="2237532"/>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solidFill>
            <a:schemeClr val="accent2"/>
          </a:solidFill>
          <a:ln>
            <a:noFill/>
          </a:ln>
        </p:spPr>
      </p:sp>
      <p:sp>
        <p:nvSpPr>
          <p:cNvPr id="441" name="Google Shape;441;p32"/>
          <p:cNvSpPr/>
          <p:nvPr/>
        </p:nvSpPr>
        <p:spPr>
          <a:xfrm rot="5274916" flipH="1">
            <a:off x="7760452" y="4203895"/>
            <a:ext cx="584181" cy="1543293"/>
          </a:xfrm>
          <a:custGeom>
            <a:avLst/>
            <a:gdLst/>
            <a:ahLst/>
            <a:cxnLst/>
            <a:rect l="l" t="t" r="r" b="b"/>
            <a:pathLst>
              <a:path w="9942" h="15137" extrusionOk="0">
                <a:moveTo>
                  <a:pt x="3296" y="0"/>
                </a:moveTo>
                <a:cubicBezTo>
                  <a:pt x="2604" y="0"/>
                  <a:pt x="1905" y="108"/>
                  <a:pt x="1227" y="335"/>
                </a:cubicBezTo>
                <a:cubicBezTo>
                  <a:pt x="429" y="609"/>
                  <a:pt x="12" y="1228"/>
                  <a:pt x="0" y="2097"/>
                </a:cubicBezTo>
                <a:cubicBezTo>
                  <a:pt x="0" y="2823"/>
                  <a:pt x="24" y="3538"/>
                  <a:pt x="48" y="4252"/>
                </a:cubicBezTo>
                <a:cubicBezTo>
                  <a:pt x="131" y="7562"/>
                  <a:pt x="369" y="10872"/>
                  <a:pt x="750" y="14158"/>
                </a:cubicBezTo>
                <a:cubicBezTo>
                  <a:pt x="808" y="14653"/>
                  <a:pt x="1143" y="15136"/>
                  <a:pt x="1660" y="15136"/>
                </a:cubicBezTo>
                <a:cubicBezTo>
                  <a:pt x="1678" y="15136"/>
                  <a:pt x="1696" y="15136"/>
                  <a:pt x="1715" y="15134"/>
                </a:cubicBezTo>
                <a:cubicBezTo>
                  <a:pt x="1905" y="15123"/>
                  <a:pt x="2084" y="15051"/>
                  <a:pt x="2239" y="14944"/>
                </a:cubicBezTo>
                <a:cubicBezTo>
                  <a:pt x="2411" y="14976"/>
                  <a:pt x="2585" y="14990"/>
                  <a:pt x="2761" y="14990"/>
                </a:cubicBezTo>
                <a:cubicBezTo>
                  <a:pt x="3644" y="14990"/>
                  <a:pt x="4556" y="14623"/>
                  <a:pt x="5310" y="14206"/>
                </a:cubicBezTo>
                <a:cubicBezTo>
                  <a:pt x="6263" y="13658"/>
                  <a:pt x="7096" y="12932"/>
                  <a:pt x="7751" y="12051"/>
                </a:cubicBezTo>
                <a:cubicBezTo>
                  <a:pt x="9132" y="10253"/>
                  <a:pt x="9942" y="7955"/>
                  <a:pt x="9728" y="5621"/>
                </a:cubicBezTo>
                <a:cubicBezTo>
                  <a:pt x="9406" y="2200"/>
                  <a:pt x="6420" y="0"/>
                  <a:pt x="3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2"/>
          <p:cNvSpPr/>
          <p:nvPr/>
        </p:nvSpPr>
        <p:spPr>
          <a:xfrm flipH="1">
            <a:off x="8061256" y="4779562"/>
            <a:ext cx="1240250" cy="543600"/>
          </a:xfrm>
          <a:custGeom>
            <a:avLst/>
            <a:gdLst/>
            <a:ahLst/>
            <a:cxnLst/>
            <a:rect l="l" t="t" r="r" b="b"/>
            <a:pathLst>
              <a:path w="49610" h="21744" extrusionOk="0">
                <a:moveTo>
                  <a:pt x="2503" y="13734"/>
                </a:moveTo>
                <a:cubicBezTo>
                  <a:pt x="3960" y="10456"/>
                  <a:pt x="8070" y="3691"/>
                  <a:pt x="12493" y="1558"/>
                </a:cubicBezTo>
                <a:cubicBezTo>
                  <a:pt x="16916" y="-575"/>
                  <a:pt x="23420" y="-211"/>
                  <a:pt x="29040" y="934"/>
                </a:cubicBezTo>
                <a:cubicBezTo>
                  <a:pt x="34660" y="2079"/>
                  <a:pt x="42829" y="5201"/>
                  <a:pt x="46211" y="8427"/>
                </a:cubicBezTo>
                <a:cubicBezTo>
                  <a:pt x="49593" y="11653"/>
                  <a:pt x="50010" y="18209"/>
                  <a:pt x="49333" y="20290"/>
                </a:cubicBezTo>
                <a:cubicBezTo>
                  <a:pt x="48657" y="22371"/>
                  <a:pt x="49749" y="20759"/>
                  <a:pt x="42152" y="20915"/>
                </a:cubicBezTo>
                <a:cubicBezTo>
                  <a:pt x="34555" y="21071"/>
                  <a:pt x="10359" y="22424"/>
                  <a:pt x="3751" y="21227"/>
                </a:cubicBezTo>
                <a:cubicBezTo>
                  <a:pt x="-2857" y="20030"/>
                  <a:pt x="1046" y="17012"/>
                  <a:pt x="2503" y="13734"/>
                </a:cubicBezTo>
                <a:close/>
              </a:path>
            </a:pathLst>
          </a:custGeom>
          <a:noFill/>
          <a:ln w="19050" cap="flat" cmpd="sng">
            <a:solidFill>
              <a:schemeClr val="dk1"/>
            </a:solidFill>
            <a:prstDash val="solid"/>
            <a:round/>
            <a:headEnd type="none" w="med" len="med"/>
            <a:tailEnd type="none" w="med" len="med"/>
          </a:ln>
        </p:spPr>
      </p:sp>
      <p:sp>
        <p:nvSpPr>
          <p:cNvPr id="443" name="Google Shape;443;p32"/>
          <p:cNvSpPr/>
          <p:nvPr/>
        </p:nvSpPr>
        <p:spPr>
          <a:xfrm rot="5400000" flipH="1">
            <a:off x="1369698" y="-1267770"/>
            <a:ext cx="568900" cy="2818851"/>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solidFill>
            <a:schemeClr val="accent1"/>
          </a:solidFill>
          <a:ln>
            <a:noFill/>
          </a:ln>
        </p:spPr>
      </p:sp>
      <p:sp>
        <p:nvSpPr>
          <p:cNvPr id="444" name="Google Shape;444;p32"/>
          <p:cNvSpPr/>
          <p:nvPr/>
        </p:nvSpPr>
        <p:spPr>
          <a:xfrm flipH="1">
            <a:off x="-15314" y="-68742"/>
            <a:ext cx="1066317" cy="1424962"/>
          </a:xfrm>
          <a:custGeom>
            <a:avLst/>
            <a:gdLst/>
            <a:ahLst/>
            <a:cxnLst/>
            <a:rect l="l" t="t" r="r" b="b"/>
            <a:pathLst>
              <a:path w="35470" h="47400" extrusionOk="0">
                <a:moveTo>
                  <a:pt x="667" y="1"/>
                </a:moveTo>
                <a:cubicBezTo>
                  <a:pt x="0" y="6311"/>
                  <a:pt x="2727" y="12371"/>
                  <a:pt x="9252" y="16908"/>
                </a:cubicBezTo>
                <a:cubicBezTo>
                  <a:pt x="17765" y="22837"/>
                  <a:pt x="15526" y="25278"/>
                  <a:pt x="22075" y="37243"/>
                </a:cubicBezTo>
                <a:cubicBezTo>
                  <a:pt x="25265" y="43066"/>
                  <a:pt x="30707" y="45959"/>
                  <a:pt x="35469" y="47399"/>
                </a:cubicBezTo>
                <a:lnTo>
                  <a:pt x="3546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2"/>
          <p:cNvSpPr/>
          <p:nvPr/>
        </p:nvSpPr>
        <p:spPr>
          <a:xfrm rot="5400000" flipH="1">
            <a:off x="1048462" y="-1308125"/>
            <a:ext cx="568900" cy="3185126"/>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noFill/>
          <a:ln w="19050" cap="flat" cmpd="sng">
            <a:solidFill>
              <a:schemeClr val="dk1"/>
            </a:solidFill>
            <a:prstDash val="solid"/>
            <a:round/>
            <a:headEnd type="none" w="med" len="med"/>
            <a:tailEnd type="none" w="med" len="med"/>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1">
  <p:cSld name="CUSTOM_11_1">
    <p:bg>
      <p:bgPr>
        <a:solidFill>
          <a:schemeClr val="lt1"/>
        </a:solidFill>
        <a:effectLst/>
      </p:bgPr>
    </p:bg>
    <p:spTree>
      <p:nvGrpSpPr>
        <p:cNvPr id="1" name="Shape 446"/>
        <p:cNvGrpSpPr/>
        <p:nvPr/>
      </p:nvGrpSpPr>
      <p:grpSpPr>
        <a:xfrm>
          <a:off x="0" y="0"/>
          <a:ext cx="0" cy="0"/>
          <a:chOff x="0" y="0"/>
          <a:chExt cx="0" cy="0"/>
        </a:xfrm>
      </p:grpSpPr>
      <p:sp>
        <p:nvSpPr>
          <p:cNvPr id="447" name="Google Shape;447;p33"/>
          <p:cNvSpPr/>
          <p:nvPr/>
        </p:nvSpPr>
        <p:spPr>
          <a:xfrm rot="10800000">
            <a:off x="-28085" y="4110677"/>
            <a:ext cx="811997" cy="1085104"/>
          </a:xfrm>
          <a:custGeom>
            <a:avLst/>
            <a:gdLst/>
            <a:ahLst/>
            <a:cxnLst/>
            <a:rect l="l" t="t" r="r" b="b"/>
            <a:pathLst>
              <a:path w="35470" h="47400" extrusionOk="0">
                <a:moveTo>
                  <a:pt x="667" y="1"/>
                </a:moveTo>
                <a:cubicBezTo>
                  <a:pt x="0" y="6311"/>
                  <a:pt x="2727" y="12371"/>
                  <a:pt x="9252" y="16908"/>
                </a:cubicBezTo>
                <a:cubicBezTo>
                  <a:pt x="17765" y="22837"/>
                  <a:pt x="15526" y="25278"/>
                  <a:pt x="22075" y="37243"/>
                </a:cubicBezTo>
                <a:cubicBezTo>
                  <a:pt x="25265" y="43066"/>
                  <a:pt x="30707" y="45959"/>
                  <a:pt x="35469" y="47399"/>
                </a:cubicBezTo>
                <a:lnTo>
                  <a:pt x="354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3"/>
          <p:cNvSpPr/>
          <p:nvPr/>
        </p:nvSpPr>
        <p:spPr>
          <a:xfrm rot="-5400000">
            <a:off x="155545" y="-550251"/>
            <a:ext cx="1279706" cy="1962995"/>
          </a:xfrm>
          <a:custGeom>
            <a:avLst/>
            <a:gdLst/>
            <a:ahLst/>
            <a:cxnLst/>
            <a:rect l="l" t="t" r="r" b="b"/>
            <a:pathLst>
              <a:path w="37101" h="33407" extrusionOk="0">
                <a:moveTo>
                  <a:pt x="10562" y="1"/>
                </a:moveTo>
                <a:cubicBezTo>
                  <a:pt x="8319" y="1"/>
                  <a:pt x="6077" y="89"/>
                  <a:pt x="3882" y="474"/>
                </a:cubicBezTo>
                <a:cubicBezTo>
                  <a:pt x="2585" y="701"/>
                  <a:pt x="1299" y="1224"/>
                  <a:pt x="537" y="2391"/>
                </a:cubicBezTo>
                <a:cubicBezTo>
                  <a:pt x="168" y="2951"/>
                  <a:pt x="1" y="3618"/>
                  <a:pt x="60" y="4296"/>
                </a:cubicBezTo>
                <a:cubicBezTo>
                  <a:pt x="144" y="4987"/>
                  <a:pt x="406" y="5654"/>
                  <a:pt x="834" y="6213"/>
                </a:cubicBezTo>
                <a:cubicBezTo>
                  <a:pt x="2394" y="8321"/>
                  <a:pt x="5168" y="8797"/>
                  <a:pt x="7561" y="8892"/>
                </a:cubicBezTo>
                <a:cubicBezTo>
                  <a:pt x="8315" y="8925"/>
                  <a:pt x="9073" y="8933"/>
                  <a:pt x="9833" y="8933"/>
                </a:cubicBezTo>
                <a:cubicBezTo>
                  <a:pt x="10440" y="8933"/>
                  <a:pt x="11049" y="8928"/>
                  <a:pt x="11657" y="8928"/>
                </a:cubicBezTo>
                <a:cubicBezTo>
                  <a:pt x="13122" y="8928"/>
                  <a:pt x="14586" y="8928"/>
                  <a:pt x="16051" y="8940"/>
                </a:cubicBezTo>
                <a:cubicBezTo>
                  <a:pt x="16717" y="8940"/>
                  <a:pt x="17372" y="8964"/>
                  <a:pt x="18027" y="9035"/>
                </a:cubicBezTo>
                <a:lnTo>
                  <a:pt x="18265" y="9059"/>
                </a:lnTo>
                <a:lnTo>
                  <a:pt x="18325" y="9071"/>
                </a:lnTo>
                <a:lnTo>
                  <a:pt x="18396" y="9071"/>
                </a:lnTo>
                <a:cubicBezTo>
                  <a:pt x="18563" y="9106"/>
                  <a:pt x="18718" y="9130"/>
                  <a:pt x="18884" y="9166"/>
                </a:cubicBezTo>
                <a:cubicBezTo>
                  <a:pt x="19194" y="9237"/>
                  <a:pt x="19503" y="9321"/>
                  <a:pt x="19801" y="9428"/>
                </a:cubicBezTo>
                <a:lnTo>
                  <a:pt x="20015" y="9511"/>
                </a:lnTo>
                <a:lnTo>
                  <a:pt x="20051" y="9535"/>
                </a:lnTo>
                <a:lnTo>
                  <a:pt x="20146" y="9571"/>
                </a:lnTo>
                <a:cubicBezTo>
                  <a:pt x="20289" y="9642"/>
                  <a:pt x="20432" y="9714"/>
                  <a:pt x="20575" y="9797"/>
                </a:cubicBezTo>
                <a:cubicBezTo>
                  <a:pt x="20813" y="9940"/>
                  <a:pt x="21027" y="10118"/>
                  <a:pt x="21206" y="10321"/>
                </a:cubicBezTo>
                <a:cubicBezTo>
                  <a:pt x="21254" y="10380"/>
                  <a:pt x="21301" y="10428"/>
                  <a:pt x="21349" y="10488"/>
                </a:cubicBezTo>
                <a:cubicBezTo>
                  <a:pt x="21349" y="10499"/>
                  <a:pt x="21361" y="10499"/>
                  <a:pt x="21361" y="10511"/>
                </a:cubicBezTo>
                <a:lnTo>
                  <a:pt x="21408" y="10583"/>
                </a:lnTo>
                <a:cubicBezTo>
                  <a:pt x="21456" y="10642"/>
                  <a:pt x="21492" y="10702"/>
                  <a:pt x="21527" y="10761"/>
                </a:cubicBezTo>
                <a:cubicBezTo>
                  <a:pt x="21539" y="10785"/>
                  <a:pt x="21551" y="10821"/>
                  <a:pt x="21563" y="10845"/>
                </a:cubicBezTo>
                <a:lnTo>
                  <a:pt x="21611" y="10928"/>
                </a:lnTo>
                <a:cubicBezTo>
                  <a:pt x="21611" y="10940"/>
                  <a:pt x="21623" y="10952"/>
                  <a:pt x="21623" y="10964"/>
                </a:cubicBezTo>
                <a:cubicBezTo>
                  <a:pt x="21635" y="10999"/>
                  <a:pt x="21647" y="11035"/>
                  <a:pt x="21658" y="11071"/>
                </a:cubicBezTo>
                <a:cubicBezTo>
                  <a:pt x="21682" y="11142"/>
                  <a:pt x="21682" y="11202"/>
                  <a:pt x="21706" y="11273"/>
                </a:cubicBezTo>
                <a:lnTo>
                  <a:pt x="21706" y="11357"/>
                </a:lnTo>
                <a:cubicBezTo>
                  <a:pt x="21706" y="11416"/>
                  <a:pt x="21706" y="11488"/>
                  <a:pt x="21706" y="11547"/>
                </a:cubicBezTo>
                <a:cubicBezTo>
                  <a:pt x="21706" y="11547"/>
                  <a:pt x="21682" y="11654"/>
                  <a:pt x="21670" y="11690"/>
                </a:cubicBezTo>
                <a:cubicBezTo>
                  <a:pt x="21670" y="11714"/>
                  <a:pt x="21635" y="11809"/>
                  <a:pt x="21635" y="11821"/>
                </a:cubicBezTo>
                <a:cubicBezTo>
                  <a:pt x="21599" y="11881"/>
                  <a:pt x="21575" y="11940"/>
                  <a:pt x="21539" y="11988"/>
                </a:cubicBezTo>
                <a:cubicBezTo>
                  <a:pt x="21516" y="12023"/>
                  <a:pt x="21492" y="12059"/>
                  <a:pt x="21468" y="12095"/>
                </a:cubicBezTo>
                <a:lnTo>
                  <a:pt x="21456" y="12119"/>
                </a:lnTo>
                <a:cubicBezTo>
                  <a:pt x="21361" y="12226"/>
                  <a:pt x="21266" y="12333"/>
                  <a:pt x="21158" y="12428"/>
                </a:cubicBezTo>
                <a:lnTo>
                  <a:pt x="21099" y="12476"/>
                </a:lnTo>
                <a:lnTo>
                  <a:pt x="21063" y="12500"/>
                </a:lnTo>
                <a:cubicBezTo>
                  <a:pt x="21004" y="12547"/>
                  <a:pt x="20932" y="12595"/>
                  <a:pt x="20873" y="12643"/>
                </a:cubicBezTo>
                <a:cubicBezTo>
                  <a:pt x="20754" y="12714"/>
                  <a:pt x="20634" y="12785"/>
                  <a:pt x="20504" y="12845"/>
                </a:cubicBezTo>
                <a:lnTo>
                  <a:pt x="20420" y="12881"/>
                </a:lnTo>
                <a:lnTo>
                  <a:pt x="20384" y="12893"/>
                </a:lnTo>
                <a:cubicBezTo>
                  <a:pt x="20313" y="12928"/>
                  <a:pt x="20242" y="12952"/>
                  <a:pt x="20158" y="12976"/>
                </a:cubicBezTo>
                <a:cubicBezTo>
                  <a:pt x="19884" y="13071"/>
                  <a:pt x="19611" y="13143"/>
                  <a:pt x="19325" y="13190"/>
                </a:cubicBezTo>
                <a:lnTo>
                  <a:pt x="19218" y="13190"/>
                </a:lnTo>
                <a:cubicBezTo>
                  <a:pt x="19146" y="13202"/>
                  <a:pt x="19063" y="13214"/>
                  <a:pt x="19003" y="13214"/>
                </a:cubicBezTo>
                <a:cubicBezTo>
                  <a:pt x="18849" y="13238"/>
                  <a:pt x="18694" y="13238"/>
                  <a:pt x="18539" y="13250"/>
                </a:cubicBezTo>
                <a:cubicBezTo>
                  <a:pt x="18329" y="13258"/>
                  <a:pt x="18118" y="13267"/>
                  <a:pt x="17908" y="13267"/>
                </a:cubicBezTo>
                <a:cubicBezTo>
                  <a:pt x="17820" y="13267"/>
                  <a:pt x="17733" y="13265"/>
                  <a:pt x="17646" y="13262"/>
                </a:cubicBezTo>
                <a:cubicBezTo>
                  <a:pt x="17113" y="13262"/>
                  <a:pt x="16579" y="13246"/>
                  <a:pt x="16040" y="13246"/>
                </a:cubicBezTo>
                <a:cubicBezTo>
                  <a:pt x="15905" y="13246"/>
                  <a:pt x="15770" y="13247"/>
                  <a:pt x="15634" y="13250"/>
                </a:cubicBezTo>
                <a:cubicBezTo>
                  <a:pt x="14122" y="13274"/>
                  <a:pt x="12610" y="13393"/>
                  <a:pt x="11109" y="13607"/>
                </a:cubicBezTo>
                <a:cubicBezTo>
                  <a:pt x="10002" y="13762"/>
                  <a:pt x="8788" y="14059"/>
                  <a:pt x="8133" y="15095"/>
                </a:cubicBezTo>
                <a:cubicBezTo>
                  <a:pt x="7371" y="16286"/>
                  <a:pt x="7954" y="17762"/>
                  <a:pt x="8871" y="18643"/>
                </a:cubicBezTo>
                <a:cubicBezTo>
                  <a:pt x="9800" y="19560"/>
                  <a:pt x="11098" y="20036"/>
                  <a:pt x="12336" y="20239"/>
                </a:cubicBezTo>
                <a:cubicBezTo>
                  <a:pt x="13129" y="20370"/>
                  <a:pt x="13927" y="20416"/>
                  <a:pt x="14724" y="20416"/>
                </a:cubicBezTo>
                <a:cubicBezTo>
                  <a:pt x="15231" y="20416"/>
                  <a:pt x="15737" y="20397"/>
                  <a:pt x="16241" y="20370"/>
                </a:cubicBezTo>
                <a:cubicBezTo>
                  <a:pt x="17477" y="20318"/>
                  <a:pt x="18712" y="20258"/>
                  <a:pt x="19940" y="20258"/>
                </a:cubicBezTo>
                <a:cubicBezTo>
                  <a:pt x="20132" y="20258"/>
                  <a:pt x="20324" y="20259"/>
                  <a:pt x="20515" y="20263"/>
                </a:cubicBezTo>
                <a:cubicBezTo>
                  <a:pt x="22004" y="20286"/>
                  <a:pt x="23492" y="20382"/>
                  <a:pt x="24980" y="20536"/>
                </a:cubicBezTo>
                <a:lnTo>
                  <a:pt x="25516" y="20596"/>
                </a:lnTo>
                <a:lnTo>
                  <a:pt x="25695" y="20608"/>
                </a:lnTo>
                <a:lnTo>
                  <a:pt x="25814" y="20632"/>
                </a:lnTo>
                <a:cubicBezTo>
                  <a:pt x="26064" y="20667"/>
                  <a:pt x="26314" y="20727"/>
                  <a:pt x="26552" y="20798"/>
                </a:cubicBezTo>
                <a:cubicBezTo>
                  <a:pt x="26671" y="20834"/>
                  <a:pt x="26790" y="20882"/>
                  <a:pt x="26897" y="20917"/>
                </a:cubicBezTo>
                <a:lnTo>
                  <a:pt x="26933" y="20941"/>
                </a:lnTo>
                <a:lnTo>
                  <a:pt x="26969" y="20953"/>
                </a:lnTo>
                <a:cubicBezTo>
                  <a:pt x="27028" y="20977"/>
                  <a:pt x="27088" y="21013"/>
                  <a:pt x="27147" y="21036"/>
                </a:cubicBezTo>
                <a:cubicBezTo>
                  <a:pt x="27242" y="21096"/>
                  <a:pt x="27326" y="21167"/>
                  <a:pt x="27421" y="21227"/>
                </a:cubicBezTo>
                <a:cubicBezTo>
                  <a:pt x="27433" y="21239"/>
                  <a:pt x="27457" y="21251"/>
                  <a:pt x="27469" y="21275"/>
                </a:cubicBezTo>
                <a:cubicBezTo>
                  <a:pt x="27516" y="21310"/>
                  <a:pt x="27564" y="21358"/>
                  <a:pt x="27600" y="21406"/>
                </a:cubicBezTo>
                <a:lnTo>
                  <a:pt x="27623" y="21429"/>
                </a:lnTo>
                <a:cubicBezTo>
                  <a:pt x="27623" y="21429"/>
                  <a:pt x="27635" y="21441"/>
                  <a:pt x="27635" y="21453"/>
                </a:cubicBezTo>
                <a:cubicBezTo>
                  <a:pt x="27671" y="21501"/>
                  <a:pt x="27695" y="21548"/>
                  <a:pt x="27719" y="21596"/>
                </a:cubicBezTo>
                <a:lnTo>
                  <a:pt x="27754" y="21656"/>
                </a:lnTo>
                <a:cubicBezTo>
                  <a:pt x="27766" y="21715"/>
                  <a:pt x="27778" y="21787"/>
                  <a:pt x="27802" y="21846"/>
                </a:cubicBezTo>
                <a:cubicBezTo>
                  <a:pt x="27802" y="21870"/>
                  <a:pt x="27814" y="21929"/>
                  <a:pt x="27814" y="21953"/>
                </a:cubicBezTo>
                <a:cubicBezTo>
                  <a:pt x="27814" y="21977"/>
                  <a:pt x="27814" y="22120"/>
                  <a:pt x="27814" y="22120"/>
                </a:cubicBezTo>
                <a:cubicBezTo>
                  <a:pt x="27814" y="22168"/>
                  <a:pt x="27802" y="22227"/>
                  <a:pt x="27790" y="22275"/>
                </a:cubicBezTo>
                <a:cubicBezTo>
                  <a:pt x="27778" y="22322"/>
                  <a:pt x="27766" y="22346"/>
                  <a:pt x="27754" y="22394"/>
                </a:cubicBezTo>
                <a:lnTo>
                  <a:pt x="27754" y="22418"/>
                </a:lnTo>
                <a:lnTo>
                  <a:pt x="27754" y="22441"/>
                </a:lnTo>
                <a:cubicBezTo>
                  <a:pt x="27719" y="22501"/>
                  <a:pt x="27695" y="22572"/>
                  <a:pt x="27659" y="22632"/>
                </a:cubicBezTo>
                <a:cubicBezTo>
                  <a:pt x="27635" y="22656"/>
                  <a:pt x="27623" y="22679"/>
                  <a:pt x="27612" y="22715"/>
                </a:cubicBezTo>
                <a:lnTo>
                  <a:pt x="27564" y="22787"/>
                </a:lnTo>
                <a:cubicBezTo>
                  <a:pt x="27481" y="22882"/>
                  <a:pt x="27385" y="22977"/>
                  <a:pt x="27290" y="23072"/>
                </a:cubicBezTo>
                <a:lnTo>
                  <a:pt x="27254" y="23108"/>
                </a:lnTo>
                <a:cubicBezTo>
                  <a:pt x="27231" y="23120"/>
                  <a:pt x="27207" y="23132"/>
                  <a:pt x="27183" y="23156"/>
                </a:cubicBezTo>
                <a:cubicBezTo>
                  <a:pt x="27123" y="23191"/>
                  <a:pt x="27064" y="23239"/>
                  <a:pt x="26992" y="23275"/>
                </a:cubicBezTo>
                <a:cubicBezTo>
                  <a:pt x="26933" y="23311"/>
                  <a:pt x="26861" y="23346"/>
                  <a:pt x="26802" y="23382"/>
                </a:cubicBezTo>
                <a:lnTo>
                  <a:pt x="26730" y="23418"/>
                </a:lnTo>
                <a:lnTo>
                  <a:pt x="26647" y="23453"/>
                </a:lnTo>
                <a:cubicBezTo>
                  <a:pt x="26349" y="23561"/>
                  <a:pt x="26040" y="23644"/>
                  <a:pt x="25730" y="23692"/>
                </a:cubicBezTo>
                <a:lnTo>
                  <a:pt x="25516" y="23727"/>
                </a:lnTo>
                <a:lnTo>
                  <a:pt x="25433" y="23739"/>
                </a:lnTo>
                <a:lnTo>
                  <a:pt x="25409" y="23739"/>
                </a:lnTo>
                <a:cubicBezTo>
                  <a:pt x="25242" y="23763"/>
                  <a:pt x="25076" y="23787"/>
                  <a:pt x="24921" y="23799"/>
                </a:cubicBezTo>
                <a:cubicBezTo>
                  <a:pt x="24325" y="23858"/>
                  <a:pt x="23718" y="23870"/>
                  <a:pt x="23123" y="23906"/>
                </a:cubicBezTo>
                <a:cubicBezTo>
                  <a:pt x="21932" y="23965"/>
                  <a:pt x="20682" y="24037"/>
                  <a:pt x="19551" y="24489"/>
                </a:cubicBezTo>
                <a:cubicBezTo>
                  <a:pt x="18348" y="24965"/>
                  <a:pt x="17051" y="25894"/>
                  <a:pt x="17003" y="27371"/>
                </a:cubicBezTo>
                <a:cubicBezTo>
                  <a:pt x="16944" y="28740"/>
                  <a:pt x="18039" y="29883"/>
                  <a:pt x="19063" y="30550"/>
                </a:cubicBezTo>
                <a:cubicBezTo>
                  <a:pt x="20194" y="31300"/>
                  <a:pt x="21516" y="31764"/>
                  <a:pt x="22801" y="32097"/>
                </a:cubicBezTo>
                <a:cubicBezTo>
                  <a:pt x="25564" y="32812"/>
                  <a:pt x="28409" y="32800"/>
                  <a:pt x="31231" y="32871"/>
                </a:cubicBezTo>
                <a:cubicBezTo>
                  <a:pt x="32660" y="32907"/>
                  <a:pt x="34089" y="32966"/>
                  <a:pt x="35505" y="33133"/>
                </a:cubicBezTo>
                <a:lnTo>
                  <a:pt x="35624" y="33133"/>
                </a:lnTo>
                <a:cubicBezTo>
                  <a:pt x="35744" y="33300"/>
                  <a:pt x="35922" y="33407"/>
                  <a:pt x="36125" y="33407"/>
                </a:cubicBezTo>
                <a:cubicBezTo>
                  <a:pt x="36470" y="33395"/>
                  <a:pt x="36744" y="33109"/>
                  <a:pt x="36744" y="32764"/>
                </a:cubicBezTo>
                <a:cubicBezTo>
                  <a:pt x="36910" y="29645"/>
                  <a:pt x="37017" y="26513"/>
                  <a:pt x="37053" y="23382"/>
                </a:cubicBezTo>
                <a:cubicBezTo>
                  <a:pt x="37101" y="20263"/>
                  <a:pt x="37077" y="17131"/>
                  <a:pt x="36994" y="14012"/>
                </a:cubicBezTo>
                <a:cubicBezTo>
                  <a:pt x="36910" y="10892"/>
                  <a:pt x="36756" y="7785"/>
                  <a:pt x="36541" y="4677"/>
                </a:cubicBezTo>
                <a:cubicBezTo>
                  <a:pt x="36494" y="3891"/>
                  <a:pt x="36434" y="3106"/>
                  <a:pt x="36375" y="2320"/>
                </a:cubicBezTo>
                <a:cubicBezTo>
                  <a:pt x="36351" y="1951"/>
                  <a:pt x="36327" y="1546"/>
                  <a:pt x="36125" y="1224"/>
                </a:cubicBezTo>
                <a:cubicBezTo>
                  <a:pt x="35922" y="915"/>
                  <a:pt x="35589" y="701"/>
                  <a:pt x="35220" y="653"/>
                </a:cubicBezTo>
                <a:cubicBezTo>
                  <a:pt x="34862" y="605"/>
                  <a:pt x="34505" y="582"/>
                  <a:pt x="34148" y="582"/>
                </a:cubicBezTo>
                <a:lnTo>
                  <a:pt x="33029" y="558"/>
                </a:lnTo>
                <a:lnTo>
                  <a:pt x="30755" y="498"/>
                </a:lnTo>
                <a:lnTo>
                  <a:pt x="21766" y="260"/>
                </a:lnTo>
                <a:cubicBezTo>
                  <a:pt x="18765" y="177"/>
                  <a:pt x="15777" y="81"/>
                  <a:pt x="12776" y="22"/>
                </a:cubicBezTo>
                <a:cubicBezTo>
                  <a:pt x="12039" y="10"/>
                  <a:pt x="11301" y="1"/>
                  <a:pt x="105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3"/>
          <p:cNvSpPr/>
          <p:nvPr/>
        </p:nvSpPr>
        <p:spPr>
          <a:xfrm rot="-5400000">
            <a:off x="131176" y="-913973"/>
            <a:ext cx="1522832" cy="1972985"/>
          </a:xfrm>
          <a:custGeom>
            <a:avLst/>
            <a:gdLst/>
            <a:ahLst/>
            <a:cxnLst/>
            <a:rect l="l" t="t" r="r" b="b"/>
            <a:pathLst>
              <a:path w="34327" h="33577" fill="none" extrusionOk="0">
                <a:moveTo>
                  <a:pt x="33779" y="33576"/>
                </a:moveTo>
                <a:cubicBezTo>
                  <a:pt x="26635" y="33552"/>
                  <a:pt x="19063" y="32933"/>
                  <a:pt x="12062" y="31445"/>
                </a:cubicBezTo>
                <a:cubicBezTo>
                  <a:pt x="10538" y="31112"/>
                  <a:pt x="9014" y="30552"/>
                  <a:pt x="7871" y="29445"/>
                </a:cubicBezTo>
                <a:cubicBezTo>
                  <a:pt x="5716" y="27385"/>
                  <a:pt x="5942" y="24599"/>
                  <a:pt x="8133" y="22682"/>
                </a:cubicBezTo>
                <a:cubicBezTo>
                  <a:pt x="10478" y="20658"/>
                  <a:pt x="14324" y="20849"/>
                  <a:pt x="16193" y="18193"/>
                </a:cubicBezTo>
                <a:cubicBezTo>
                  <a:pt x="19110" y="14050"/>
                  <a:pt x="14396" y="10859"/>
                  <a:pt x="10955" y="10062"/>
                </a:cubicBezTo>
                <a:cubicBezTo>
                  <a:pt x="8085" y="9395"/>
                  <a:pt x="156" y="10502"/>
                  <a:pt x="72" y="5585"/>
                </a:cubicBezTo>
                <a:cubicBezTo>
                  <a:pt x="1" y="1572"/>
                  <a:pt x="4859" y="977"/>
                  <a:pt x="7621" y="870"/>
                </a:cubicBezTo>
                <a:lnTo>
                  <a:pt x="34327" y="1"/>
                </a:lnTo>
              </a:path>
            </a:pathLst>
          </a:custGeom>
          <a:no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3"/>
          <p:cNvSpPr/>
          <p:nvPr/>
        </p:nvSpPr>
        <p:spPr>
          <a:xfrm rot="10800000">
            <a:off x="8387517" y="4408984"/>
            <a:ext cx="796296" cy="943676"/>
          </a:xfrm>
          <a:custGeom>
            <a:avLst/>
            <a:gdLst/>
            <a:ahLst/>
            <a:cxnLst/>
            <a:rect l="l" t="t" r="r" b="b"/>
            <a:pathLst>
              <a:path w="21932" h="25993" extrusionOk="0">
                <a:moveTo>
                  <a:pt x="1831" y="0"/>
                </a:moveTo>
                <a:cubicBezTo>
                  <a:pt x="1681" y="0"/>
                  <a:pt x="1532" y="30"/>
                  <a:pt x="1405" y="85"/>
                </a:cubicBezTo>
                <a:cubicBezTo>
                  <a:pt x="1012" y="263"/>
                  <a:pt x="762" y="656"/>
                  <a:pt x="762" y="1085"/>
                </a:cubicBezTo>
                <a:cubicBezTo>
                  <a:pt x="453" y="7264"/>
                  <a:pt x="226" y="13444"/>
                  <a:pt x="95" y="19623"/>
                </a:cubicBezTo>
                <a:cubicBezTo>
                  <a:pt x="60" y="21385"/>
                  <a:pt x="24" y="23135"/>
                  <a:pt x="0" y="24897"/>
                </a:cubicBezTo>
                <a:cubicBezTo>
                  <a:pt x="0" y="25481"/>
                  <a:pt x="464" y="25969"/>
                  <a:pt x="1060" y="25993"/>
                </a:cubicBezTo>
                <a:cubicBezTo>
                  <a:pt x="1512" y="25993"/>
                  <a:pt x="1953" y="25957"/>
                  <a:pt x="2405" y="25921"/>
                </a:cubicBezTo>
                <a:cubicBezTo>
                  <a:pt x="2584" y="25898"/>
                  <a:pt x="2762" y="25838"/>
                  <a:pt x="2917" y="25743"/>
                </a:cubicBezTo>
                <a:cubicBezTo>
                  <a:pt x="7477" y="25659"/>
                  <a:pt x="12037" y="25505"/>
                  <a:pt x="16597" y="25374"/>
                </a:cubicBezTo>
                <a:lnTo>
                  <a:pt x="20610" y="25267"/>
                </a:lnTo>
                <a:cubicBezTo>
                  <a:pt x="21562" y="25243"/>
                  <a:pt x="21931" y="24112"/>
                  <a:pt x="21348" y="23397"/>
                </a:cubicBezTo>
                <a:lnTo>
                  <a:pt x="6727" y="5431"/>
                </a:lnTo>
                <a:cubicBezTo>
                  <a:pt x="5334" y="3728"/>
                  <a:pt x="3941" y="2014"/>
                  <a:pt x="2560" y="311"/>
                </a:cubicBezTo>
                <a:cubicBezTo>
                  <a:pt x="2384" y="96"/>
                  <a:pt x="2104" y="0"/>
                  <a:pt x="18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3"/>
          <p:cNvSpPr/>
          <p:nvPr/>
        </p:nvSpPr>
        <p:spPr>
          <a:xfrm rot="10800000">
            <a:off x="7234608" y="4472844"/>
            <a:ext cx="1963038" cy="1150614"/>
          </a:xfrm>
          <a:custGeom>
            <a:avLst/>
            <a:gdLst/>
            <a:ahLst/>
            <a:cxnLst/>
            <a:rect l="l" t="t" r="r" b="b"/>
            <a:pathLst>
              <a:path w="54067" h="31693" extrusionOk="0">
                <a:moveTo>
                  <a:pt x="9961" y="1"/>
                </a:moveTo>
                <a:cubicBezTo>
                  <a:pt x="8514" y="1"/>
                  <a:pt x="7066" y="7"/>
                  <a:pt x="5620" y="19"/>
                </a:cubicBezTo>
                <a:cubicBezTo>
                  <a:pt x="4274" y="31"/>
                  <a:pt x="2941" y="102"/>
                  <a:pt x="1596" y="186"/>
                </a:cubicBezTo>
                <a:cubicBezTo>
                  <a:pt x="1262" y="210"/>
                  <a:pt x="953" y="412"/>
                  <a:pt x="810" y="722"/>
                </a:cubicBezTo>
                <a:cubicBezTo>
                  <a:pt x="655" y="769"/>
                  <a:pt x="512" y="864"/>
                  <a:pt x="405" y="984"/>
                </a:cubicBezTo>
                <a:cubicBezTo>
                  <a:pt x="0" y="1424"/>
                  <a:pt x="0" y="2091"/>
                  <a:pt x="405" y="2531"/>
                </a:cubicBezTo>
                <a:cubicBezTo>
                  <a:pt x="4108" y="6568"/>
                  <a:pt x="7787" y="10616"/>
                  <a:pt x="11382" y="14747"/>
                </a:cubicBezTo>
                <a:cubicBezTo>
                  <a:pt x="14978" y="18879"/>
                  <a:pt x="18491" y="23046"/>
                  <a:pt x="21908" y="27320"/>
                </a:cubicBezTo>
                <a:cubicBezTo>
                  <a:pt x="22765" y="28392"/>
                  <a:pt x="23610" y="29463"/>
                  <a:pt x="24467" y="30547"/>
                </a:cubicBezTo>
                <a:cubicBezTo>
                  <a:pt x="24908" y="31106"/>
                  <a:pt x="25444" y="31559"/>
                  <a:pt x="26158" y="31654"/>
                </a:cubicBezTo>
                <a:cubicBezTo>
                  <a:pt x="26348" y="31682"/>
                  <a:pt x="26540" y="31692"/>
                  <a:pt x="26734" y="31692"/>
                </a:cubicBezTo>
                <a:cubicBezTo>
                  <a:pt x="27209" y="31692"/>
                  <a:pt x="27690" y="31628"/>
                  <a:pt x="28146" y="31594"/>
                </a:cubicBezTo>
                <a:cubicBezTo>
                  <a:pt x="30885" y="31416"/>
                  <a:pt x="33623" y="31190"/>
                  <a:pt x="36338" y="30690"/>
                </a:cubicBezTo>
                <a:cubicBezTo>
                  <a:pt x="38755" y="30249"/>
                  <a:pt x="41267" y="29499"/>
                  <a:pt x="43029" y="27606"/>
                </a:cubicBezTo>
                <a:cubicBezTo>
                  <a:pt x="44744" y="25748"/>
                  <a:pt x="45613" y="22653"/>
                  <a:pt x="43613" y="20641"/>
                </a:cubicBezTo>
                <a:cubicBezTo>
                  <a:pt x="42720" y="19748"/>
                  <a:pt x="41529" y="19295"/>
                  <a:pt x="40327" y="19129"/>
                </a:cubicBezTo>
                <a:cubicBezTo>
                  <a:pt x="38969" y="18926"/>
                  <a:pt x="37588" y="18902"/>
                  <a:pt x="36219" y="18831"/>
                </a:cubicBezTo>
                <a:cubicBezTo>
                  <a:pt x="35564" y="18783"/>
                  <a:pt x="34921" y="18771"/>
                  <a:pt x="34278" y="18712"/>
                </a:cubicBezTo>
                <a:lnTo>
                  <a:pt x="34108" y="18694"/>
                </a:lnTo>
                <a:lnTo>
                  <a:pt x="34108" y="18694"/>
                </a:lnTo>
                <a:cubicBezTo>
                  <a:pt x="34114" y="18695"/>
                  <a:pt x="34116" y="18696"/>
                  <a:pt x="34114" y="18696"/>
                </a:cubicBezTo>
                <a:cubicBezTo>
                  <a:pt x="34110" y="18696"/>
                  <a:pt x="34094" y="18694"/>
                  <a:pt x="34060" y="18689"/>
                </a:cubicBezTo>
                <a:lnTo>
                  <a:pt x="34060" y="18689"/>
                </a:lnTo>
                <a:lnTo>
                  <a:pt x="34108" y="18694"/>
                </a:lnTo>
                <a:lnTo>
                  <a:pt x="34108" y="18694"/>
                </a:lnTo>
                <a:cubicBezTo>
                  <a:pt x="34097" y="18692"/>
                  <a:pt x="34073" y="18688"/>
                  <a:pt x="34055" y="18688"/>
                </a:cubicBezTo>
                <a:lnTo>
                  <a:pt x="34055" y="18688"/>
                </a:lnTo>
                <a:cubicBezTo>
                  <a:pt x="34056" y="18688"/>
                  <a:pt x="34058" y="18689"/>
                  <a:pt x="34060" y="18689"/>
                </a:cubicBezTo>
                <a:lnTo>
                  <a:pt x="34060" y="18689"/>
                </a:lnTo>
                <a:lnTo>
                  <a:pt x="34052" y="18688"/>
                </a:lnTo>
                <a:cubicBezTo>
                  <a:pt x="34053" y="18688"/>
                  <a:pt x="34054" y="18688"/>
                  <a:pt x="34055" y="18688"/>
                </a:cubicBezTo>
                <a:lnTo>
                  <a:pt x="34055" y="18688"/>
                </a:lnTo>
                <a:cubicBezTo>
                  <a:pt x="34036" y="18685"/>
                  <a:pt x="34011" y="18681"/>
                  <a:pt x="33981" y="18676"/>
                </a:cubicBezTo>
                <a:cubicBezTo>
                  <a:pt x="33850" y="18652"/>
                  <a:pt x="33719" y="18617"/>
                  <a:pt x="33588" y="18581"/>
                </a:cubicBezTo>
                <a:cubicBezTo>
                  <a:pt x="33338" y="18533"/>
                  <a:pt x="33099" y="18426"/>
                  <a:pt x="32885" y="18283"/>
                </a:cubicBezTo>
                <a:cubicBezTo>
                  <a:pt x="32873" y="18271"/>
                  <a:pt x="32838" y="18248"/>
                  <a:pt x="32826" y="18224"/>
                </a:cubicBezTo>
                <a:cubicBezTo>
                  <a:pt x="32802" y="18212"/>
                  <a:pt x="32778" y="18188"/>
                  <a:pt x="32754" y="18164"/>
                </a:cubicBezTo>
                <a:cubicBezTo>
                  <a:pt x="32707" y="18117"/>
                  <a:pt x="32659" y="18069"/>
                  <a:pt x="32611" y="18009"/>
                </a:cubicBezTo>
                <a:cubicBezTo>
                  <a:pt x="32611" y="18009"/>
                  <a:pt x="32611" y="18009"/>
                  <a:pt x="32599" y="17998"/>
                </a:cubicBezTo>
                <a:cubicBezTo>
                  <a:pt x="32552" y="17914"/>
                  <a:pt x="32504" y="17831"/>
                  <a:pt x="32457" y="17748"/>
                </a:cubicBezTo>
                <a:cubicBezTo>
                  <a:pt x="32457" y="17724"/>
                  <a:pt x="32445" y="17700"/>
                  <a:pt x="32445" y="17676"/>
                </a:cubicBezTo>
                <a:cubicBezTo>
                  <a:pt x="32433" y="17640"/>
                  <a:pt x="32433" y="17617"/>
                  <a:pt x="32421" y="17593"/>
                </a:cubicBezTo>
                <a:lnTo>
                  <a:pt x="32421" y="17497"/>
                </a:lnTo>
                <a:cubicBezTo>
                  <a:pt x="32421" y="17486"/>
                  <a:pt x="32421" y="17474"/>
                  <a:pt x="32421" y="17474"/>
                </a:cubicBezTo>
                <a:lnTo>
                  <a:pt x="32457" y="17355"/>
                </a:lnTo>
                <a:cubicBezTo>
                  <a:pt x="32468" y="17331"/>
                  <a:pt x="32480" y="17307"/>
                  <a:pt x="32492" y="17295"/>
                </a:cubicBezTo>
                <a:cubicBezTo>
                  <a:pt x="32516" y="17247"/>
                  <a:pt x="32540" y="17212"/>
                  <a:pt x="32564" y="17164"/>
                </a:cubicBezTo>
                <a:lnTo>
                  <a:pt x="32599" y="17128"/>
                </a:lnTo>
                <a:cubicBezTo>
                  <a:pt x="32659" y="17081"/>
                  <a:pt x="32730" y="17021"/>
                  <a:pt x="32790" y="16962"/>
                </a:cubicBezTo>
                <a:cubicBezTo>
                  <a:pt x="32861" y="16914"/>
                  <a:pt x="32944" y="16867"/>
                  <a:pt x="33026" y="16820"/>
                </a:cubicBezTo>
                <a:lnTo>
                  <a:pt x="33026" y="16820"/>
                </a:lnTo>
                <a:cubicBezTo>
                  <a:pt x="33031" y="16819"/>
                  <a:pt x="33244" y="16724"/>
                  <a:pt x="33278" y="16724"/>
                </a:cubicBezTo>
                <a:cubicBezTo>
                  <a:pt x="33507" y="16651"/>
                  <a:pt x="33746" y="16614"/>
                  <a:pt x="33985" y="16614"/>
                </a:cubicBezTo>
                <a:cubicBezTo>
                  <a:pt x="34019" y="16614"/>
                  <a:pt x="34053" y="16615"/>
                  <a:pt x="34088" y="16616"/>
                </a:cubicBezTo>
                <a:cubicBezTo>
                  <a:pt x="34145" y="16615"/>
                  <a:pt x="34203" y="16615"/>
                  <a:pt x="34260" y="16615"/>
                </a:cubicBezTo>
                <a:cubicBezTo>
                  <a:pt x="34848" y="16615"/>
                  <a:pt x="35443" y="16666"/>
                  <a:pt x="36028" y="16688"/>
                </a:cubicBezTo>
                <a:cubicBezTo>
                  <a:pt x="36745" y="16719"/>
                  <a:pt x="37465" y="16734"/>
                  <a:pt x="38186" y="16734"/>
                </a:cubicBezTo>
                <a:cubicBezTo>
                  <a:pt x="38831" y="16734"/>
                  <a:pt x="39478" y="16722"/>
                  <a:pt x="40124" y="16700"/>
                </a:cubicBezTo>
                <a:cubicBezTo>
                  <a:pt x="41481" y="16664"/>
                  <a:pt x="42839" y="16569"/>
                  <a:pt x="44196" y="16414"/>
                </a:cubicBezTo>
                <a:cubicBezTo>
                  <a:pt x="45482" y="16295"/>
                  <a:pt x="46756" y="16069"/>
                  <a:pt x="48006" y="15759"/>
                </a:cubicBezTo>
                <a:cubicBezTo>
                  <a:pt x="51209" y="14878"/>
                  <a:pt x="54066" y="11854"/>
                  <a:pt x="53924" y="8103"/>
                </a:cubicBezTo>
                <a:cubicBezTo>
                  <a:pt x="53757" y="4186"/>
                  <a:pt x="50435" y="995"/>
                  <a:pt x="46851" y="769"/>
                </a:cubicBezTo>
                <a:cubicBezTo>
                  <a:pt x="44148" y="614"/>
                  <a:pt x="41422" y="591"/>
                  <a:pt x="38719" y="507"/>
                </a:cubicBezTo>
                <a:cubicBezTo>
                  <a:pt x="33183" y="353"/>
                  <a:pt x="27658" y="222"/>
                  <a:pt x="22134" y="126"/>
                </a:cubicBezTo>
                <a:cubicBezTo>
                  <a:pt x="18080" y="47"/>
                  <a:pt x="14019" y="1"/>
                  <a:pt x="99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3"/>
          <p:cNvSpPr/>
          <p:nvPr/>
        </p:nvSpPr>
        <p:spPr>
          <a:xfrm rot="10800000">
            <a:off x="8610717" y="4229465"/>
            <a:ext cx="962692" cy="329047"/>
          </a:xfrm>
          <a:custGeom>
            <a:avLst/>
            <a:gdLst/>
            <a:ahLst/>
            <a:cxnLst/>
            <a:rect l="l" t="t" r="r" b="b"/>
            <a:pathLst>
              <a:path w="22051" h="7537" extrusionOk="0">
                <a:moveTo>
                  <a:pt x="7966" y="1"/>
                </a:moveTo>
                <a:cubicBezTo>
                  <a:pt x="7370" y="1"/>
                  <a:pt x="6775" y="2"/>
                  <a:pt x="6180" y="6"/>
                </a:cubicBezTo>
                <a:lnTo>
                  <a:pt x="3560" y="6"/>
                </a:lnTo>
                <a:cubicBezTo>
                  <a:pt x="3292" y="6"/>
                  <a:pt x="3021" y="2"/>
                  <a:pt x="2750" y="2"/>
                </a:cubicBezTo>
                <a:cubicBezTo>
                  <a:pt x="2073" y="2"/>
                  <a:pt x="1394" y="26"/>
                  <a:pt x="739" y="196"/>
                </a:cubicBezTo>
                <a:cubicBezTo>
                  <a:pt x="405" y="292"/>
                  <a:pt x="179" y="577"/>
                  <a:pt x="167" y="911"/>
                </a:cubicBezTo>
                <a:cubicBezTo>
                  <a:pt x="72" y="1078"/>
                  <a:pt x="24" y="1256"/>
                  <a:pt x="24" y="1447"/>
                </a:cubicBezTo>
                <a:cubicBezTo>
                  <a:pt x="0" y="2911"/>
                  <a:pt x="24" y="4376"/>
                  <a:pt x="96" y="5840"/>
                </a:cubicBezTo>
                <a:cubicBezTo>
                  <a:pt x="108" y="6400"/>
                  <a:pt x="548" y="6852"/>
                  <a:pt x="1096" y="6888"/>
                </a:cubicBezTo>
                <a:cubicBezTo>
                  <a:pt x="4251" y="7197"/>
                  <a:pt x="7418" y="7388"/>
                  <a:pt x="10597" y="7483"/>
                </a:cubicBezTo>
                <a:cubicBezTo>
                  <a:pt x="12157" y="7519"/>
                  <a:pt x="13716" y="7531"/>
                  <a:pt x="15276" y="7531"/>
                </a:cubicBezTo>
                <a:cubicBezTo>
                  <a:pt x="15644" y="7531"/>
                  <a:pt x="16016" y="7537"/>
                  <a:pt x="16389" y="7537"/>
                </a:cubicBezTo>
                <a:cubicBezTo>
                  <a:pt x="17322" y="7537"/>
                  <a:pt x="18261" y="7500"/>
                  <a:pt x="19146" y="7245"/>
                </a:cubicBezTo>
                <a:cubicBezTo>
                  <a:pt x="20324" y="6912"/>
                  <a:pt x="21456" y="6102"/>
                  <a:pt x="21741" y="4792"/>
                </a:cubicBezTo>
                <a:cubicBezTo>
                  <a:pt x="22051" y="3328"/>
                  <a:pt x="21325" y="1911"/>
                  <a:pt x="20217" y="1042"/>
                </a:cubicBezTo>
                <a:cubicBezTo>
                  <a:pt x="19086" y="161"/>
                  <a:pt x="17538" y="18"/>
                  <a:pt x="16169" y="6"/>
                </a:cubicBezTo>
                <a:lnTo>
                  <a:pt x="11538" y="6"/>
                </a:lnTo>
                <a:cubicBezTo>
                  <a:pt x="10347" y="6"/>
                  <a:pt x="9156" y="1"/>
                  <a:pt x="79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3"/>
          <p:cNvSpPr/>
          <p:nvPr/>
        </p:nvSpPr>
        <p:spPr>
          <a:xfrm rot="10800000">
            <a:off x="8776871" y="-118404"/>
            <a:ext cx="568900" cy="2237532"/>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solidFill>
            <a:schemeClr val="lt2"/>
          </a:solidFill>
          <a:ln>
            <a:noFill/>
          </a:ln>
        </p:spPr>
      </p:sp>
      <p:sp>
        <p:nvSpPr>
          <p:cNvPr id="454" name="Google Shape;454;p33"/>
          <p:cNvSpPr/>
          <p:nvPr/>
        </p:nvSpPr>
        <p:spPr>
          <a:xfrm rot="5525084">
            <a:off x="8212032" y="-325450"/>
            <a:ext cx="584181" cy="889433"/>
          </a:xfrm>
          <a:custGeom>
            <a:avLst/>
            <a:gdLst/>
            <a:ahLst/>
            <a:cxnLst/>
            <a:rect l="l" t="t" r="r" b="b"/>
            <a:pathLst>
              <a:path w="9942" h="15137" extrusionOk="0">
                <a:moveTo>
                  <a:pt x="3296" y="0"/>
                </a:moveTo>
                <a:cubicBezTo>
                  <a:pt x="2604" y="0"/>
                  <a:pt x="1905" y="108"/>
                  <a:pt x="1227" y="335"/>
                </a:cubicBezTo>
                <a:cubicBezTo>
                  <a:pt x="429" y="609"/>
                  <a:pt x="12" y="1228"/>
                  <a:pt x="0" y="2097"/>
                </a:cubicBezTo>
                <a:cubicBezTo>
                  <a:pt x="0" y="2823"/>
                  <a:pt x="24" y="3538"/>
                  <a:pt x="48" y="4252"/>
                </a:cubicBezTo>
                <a:cubicBezTo>
                  <a:pt x="131" y="7562"/>
                  <a:pt x="369" y="10872"/>
                  <a:pt x="750" y="14158"/>
                </a:cubicBezTo>
                <a:cubicBezTo>
                  <a:pt x="808" y="14653"/>
                  <a:pt x="1143" y="15136"/>
                  <a:pt x="1660" y="15136"/>
                </a:cubicBezTo>
                <a:cubicBezTo>
                  <a:pt x="1678" y="15136"/>
                  <a:pt x="1696" y="15136"/>
                  <a:pt x="1715" y="15134"/>
                </a:cubicBezTo>
                <a:cubicBezTo>
                  <a:pt x="1905" y="15123"/>
                  <a:pt x="2084" y="15051"/>
                  <a:pt x="2239" y="14944"/>
                </a:cubicBezTo>
                <a:cubicBezTo>
                  <a:pt x="2411" y="14976"/>
                  <a:pt x="2585" y="14990"/>
                  <a:pt x="2761" y="14990"/>
                </a:cubicBezTo>
                <a:cubicBezTo>
                  <a:pt x="3644" y="14990"/>
                  <a:pt x="4556" y="14623"/>
                  <a:pt x="5310" y="14206"/>
                </a:cubicBezTo>
                <a:cubicBezTo>
                  <a:pt x="6263" y="13658"/>
                  <a:pt x="7096" y="12932"/>
                  <a:pt x="7751" y="12051"/>
                </a:cubicBezTo>
                <a:cubicBezTo>
                  <a:pt x="9132" y="10253"/>
                  <a:pt x="9942" y="7955"/>
                  <a:pt x="9728" y="5621"/>
                </a:cubicBezTo>
                <a:cubicBezTo>
                  <a:pt x="9406" y="2200"/>
                  <a:pt x="6420" y="0"/>
                  <a:pt x="32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3"/>
          <p:cNvSpPr/>
          <p:nvPr/>
        </p:nvSpPr>
        <p:spPr>
          <a:xfrm rot="10800000">
            <a:off x="7926131" y="-61506"/>
            <a:ext cx="1240250" cy="543600"/>
          </a:xfrm>
          <a:custGeom>
            <a:avLst/>
            <a:gdLst/>
            <a:ahLst/>
            <a:cxnLst/>
            <a:rect l="l" t="t" r="r" b="b"/>
            <a:pathLst>
              <a:path w="49610" h="21744" extrusionOk="0">
                <a:moveTo>
                  <a:pt x="2503" y="13734"/>
                </a:moveTo>
                <a:cubicBezTo>
                  <a:pt x="3960" y="10456"/>
                  <a:pt x="8070" y="3691"/>
                  <a:pt x="12493" y="1558"/>
                </a:cubicBezTo>
                <a:cubicBezTo>
                  <a:pt x="16916" y="-575"/>
                  <a:pt x="23420" y="-211"/>
                  <a:pt x="29040" y="934"/>
                </a:cubicBezTo>
                <a:cubicBezTo>
                  <a:pt x="34660" y="2079"/>
                  <a:pt x="42829" y="5201"/>
                  <a:pt x="46211" y="8427"/>
                </a:cubicBezTo>
                <a:cubicBezTo>
                  <a:pt x="49593" y="11653"/>
                  <a:pt x="50010" y="18209"/>
                  <a:pt x="49333" y="20290"/>
                </a:cubicBezTo>
                <a:cubicBezTo>
                  <a:pt x="48657" y="22371"/>
                  <a:pt x="49749" y="20759"/>
                  <a:pt x="42152" y="20915"/>
                </a:cubicBezTo>
                <a:cubicBezTo>
                  <a:pt x="34555" y="21071"/>
                  <a:pt x="10359" y="22424"/>
                  <a:pt x="3751" y="21227"/>
                </a:cubicBezTo>
                <a:cubicBezTo>
                  <a:pt x="-2857" y="20030"/>
                  <a:pt x="1046" y="17012"/>
                  <a:pt x="2503" y="13734"/>
                </a:cubicBezTo>
                <a:close/>
              </a:path>
            </a:pathLst>
          </a:custGeom>
          <a:noFill/>
          <a:ln w="19050" cap="flat" cmpd="sng">
            <a:solidFill>
              <a:schemeClr val="dk1"/>
            </a:solidFill>
            <a:prstDash val="solid"/>
            <a:round/>
            <a:headEnd type="none" w="med" len="med"/>
            <a:tailEnd type="none" w="med" len="med"/>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2">
  <p:cSld name="CUSTOM_11_1_1">
    <p:bg>
      <p:bgPr>
        <a:solidFill>
          <a:schemeClr val="lt1"/>
        </a:solidFill>
        <a:effectLst/>
      </p:bgPr>
    </p:bg>
    <p:spTree>
      <p:nvGrpSpPr>
        <p:cNvPr id="1" name="Shape 456"/>
        <p:cNvGrpSpPr/>
        <p:nvPr/>
      </p:nvGrpSpPr>
      <p:grpSpPr>
        <a:xfrm>
          <a:off x="0" y="0"/>
          <a:ext cx="0" cy="0"/>
          <a:chOff x="0" y="0"/>
          <a:chExt cx="0" cy="0"/>
        </a:xfrm>
      </p:grpSpPr>
      <p:sp>
        <p:nvSpPr>
          <p:cNvPr id="457" name="Google Shape;457;p34"/>
          <p:cNvSpPr/>
          <p:nvPr/>
        </p:nvSpPr>
        <p:spPr>
          <a:xfrm rot="10800000" flipH="1">
            <a:off x="8383659" y="4143752"/>
            <a:ext cx="811997" cy="1085104"/>
          </a:xfrm>
          <a:custGeom>
            <a:avLst/>
            <a:gdLst/>
            <a:ahLst/>
            <a:cxnLst/>
            <a:rect l="l" t="t" r="r" b="b"/>
            <a:pathLst>
              <a:path w="35470" h="47400" extrusionOk="0">
                <a:moveTo>
                  <a:pt x="667" y="1"/>
                </a:moveTo>
                <a:cubicBezTo>
                  <a:pt x="0" y="6311"/>
                  <a:pt x="2727" y="12371"/>
                  <a:pt x="9252" y="16908"/>
                </a:cubicBezTo>
                <a:cubicBezTo>
                  <a:pt x="17765" y="22837"/>
                  <a:pt x="15526" y="25278"/>
                  <a:pt x="22075" y="37243"/>
                </a:cubicBezTo>
                <a:cubicBezTo>
                  <a:pt x="25265" y="43066"/>
                  <a:pt x="30707" y="45959"/>
                  <a:pt x="35469" y="47399"/>
                </a:cubicBezTo>
                <a:lnTo>
                  <a:pt x="354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4"/>
          <p:cNvSpPr/>
          <p:nvPr/>
        </p:nvSpPr>
        <p:spPr>
          <a:xfrm rot="5400000" flipH="1">
            <a:off x="7838311" y="-580865"/>
            <a:ext cx="1211533" cy="1962995"/>
          </a:xfrm>
          <a:custGeom>
            <a:avLst/>
            <a:gdLst/>
            <a:ahLst/>
            <a:cxnLst/>
            <a:rect l="l" t="t" r="r" b="b"/>
            <a:pathLst>
              <a:path w="37101" h="33407" extrusionOk="0">
                <a:moveTo>
                  <a:pt x="10562" y="1"/>
                </a:moveTo>
                <a:cubicBezTo>
                  <a:pt x="8319" y="1"/>
                  <a:pt x="6077" y="89"/>
                  <a:pt x="3882" y="474"/>
                </a:cubicBezTo>
                <a:cubicBezTo>
                  <a:pt x="2585" y="701"/>
                  <a:pt x="1299" y="1224"/>
                  <a:pt x="537" y="2391"/>
                </a:cubicBezTo>
                <a:cubicBezTo>
                  <a:pt x="168" y="2951"/>
                  <a:pt x="1" y="3618"/>
                  <a:pt x="60" y="4296"/>
                </a:cubicBezTo>
                <a:cubicBezTo>
                  <a:pt x="144" y="4987"/>
                  <a:pt x="406" y="5654"/>
                  <a:pt x="834" y="6213"/>
                </a:cubicBezTo>
                <a:cubicBezTo>
                  <a:pt x="2394" y="8321"/>
                  <a:pt x="5168" y="8797"/>
                  <a:pt x="7561" y="8892"/>
                </a:cubicBezTo>
                <a:cubicBezTo>
                  <a:pt x="8315" y="8925"/>
                  <a:pt x="9073" y="8933"/>
                  <a:pt x="9833" y="8933"/>
                </a:cubicBezTo>
                <a:cubicBezTo>
                  <a:pt x="10440" y="8933"/>
                  <a:pt x="11049" y="8928"/>
                  <a:pt x="11657" y="8928"/>
                </a:cubicBezTo>
                <a:cubicBezTo>
                  <a:pt x="13122" y="8928"/>
                  <a:pt x="14586" y="8928"/>
                  <a:pt x="16051" y="8940"/>
                </a:cubicBezTo>
                <a:cubicBezTo>
                  <a:pt x="16717" y="8940"/>
                  <a:pt x="17372" y="8964"/>
                  <a:pt x="18027" y="9035"/>
                </a:cubicBezTo>
                <a:lnTo>
                  <a:pt x="18265" y="9059"/>
                </a:lnTo>
                <a:lnTo>
                  <a:pt x="18325" y="9071"/>
                </a:lnTo>
                <a:lnTo>
                  <a:pt x="18396" y="9071"/>
                </a:lnTo>
                <a:cubicBezTo>
                  <a:pt x="18563" y="9106"/>
                  <a:pt x="18718" y="9130"/>
                  <a:pt x="18884" y="9166"/>
                </a:cubicBezTo>
                <a:cubicBezTo>
                  <a:pt x="19194" y="9237"/>
                  <a:pt x="19503" y="9321"/>
                  <a:pt x="19801" y="9428"/>
                </a:cubicBezTo>
                <a:lnTo>
                  <a:pt x="20015" y="9511"/>
                </a:lnTo>
                <a:lnTo>
                  <a:pt x="20051" y="9535"/>
                </a:lnTo>
                <a:lnTo>
                  <a:pt x="20146" y="9571"/>
                </a:lnTo>
                <a:cubicBezTo>
                  <a:pt x="20289" y="9642"/>
                  <a:pt x="20432" y="9714"/>
                  <a:pt x="20575" y="9797"/>
                </a:cubicBezTo>
                <a:cubicBezTo>
                  <a:pt x="20813" y="9940"/>
                  <a:pt x="21027" y="10118"/>
                  <a:pt x="21206" y="10321"/>
                </a:cubicBezTo>
                <a:cubicBezTo>
                  <a:pt x="21254" y="10380"/>
                  <a:pt x="21301" y="10428"/>
                  <a:pt x="21349" y="10488"/>
                </a:cubicBezTo>
                <a:cubicBezTo>
                  <a:pt x="21349" y="10499"/>
                  <a:pt x="21361" y="10499"/>
                  <a:pt x="21361" y="10511"/>
                </a:cubicBezTo>
                <a:lnTo>
                  <a:pt x="21408" y="10583"/>
                </a:lnTo>
                <a:cubicBezTo>
                  <a:pt x="21456" y="10642"/>
                  <a:pt x="21492" y="10702"/>
                  <a:pt x="21527" y="10761"/>
                </a:cubicBezTo>
                <a:cubicBezTo>
                  <a:pt x="21539" y="10785"/>
                  <a:pt x="21551" y="10821"/>
                  <a:pt x="21563" y="10845"/>
                </a:cubicBezTo>
                <a:lnTo>
                  <a:pt x="21611" y="10928"/>
                </a:lnTo>
                <a:cubicBezTo>
                  <a:pt x="21611" y="10940"/>
                  <a:pt x="21623" y="10952"/>
                  <a:pt x="21623" y="10964"/>
                </a:cubicBezTo>
                <a:cubicBezTo>
                  <a:pt x="21635" y="10999"/>
                  <a:pt x="21647" y="11035"/>
                  <a:pt x="21658" y="11071"/>
                </a:cubicBezTo>
                <a:cubicBezTo>
                  <a:pt x="21682" y="11142"/>
                  <a:pt x="21682" y="11202"/>
                  <a:pt x="21706" y="11273"/>
                </a:cubicBezTo>
                <a:lnTo>
                  <a:pt x="21706" y="11357"/>
                </a:lnTo>
                <a:cubicBezTo>
                  <a:pt x="21706" y="11416"/>
                  <a:pt x="21706" y="11488"/>
                  <a:pt x="21706" y="11547"/>
                </a:cubicBezTo>
                <a:cubicBezTo>
                  <a:pt x="21706" y="11547"/>
                  <a:pt x="21682" y="11654"/>
                  <a:pt x="21670" y="11690"/>
                </a:cubicBezTo>
                <a:cubicBezTo>
                  <a:pt x="21670" y="11714"/>
                  <a:pt x="21635" y="11809"/>
                  <a:pt x="21635" y="11821"/>
                </a:cubicBezTo>
                <a:cubicBezTo>
                  <a:pt x="21599" y="11881"/>
                  <a:pt x="21575" y="11940"/>
                  <a:pt x="21539" y="11988"/>
                </a:cubicBezTo>
                <a:cubicBezTo>
                  <a:pt x="21516" y="12023"/>
                  <a:pt x="21492" y="12059"/>
                  <a:pt x="21468" y="12095"/>
                </a:cubicBezTo>
                <a:lnTo>
                  <a:pt x="21456" y="12119"/>
                </a:lnTo>
                <a:cubicBezTo>
                  <a:pt x="21361" y="12226"/>
                  <a:pt x="21266" y="12333"/>
                  <a:pt x="21158" y="12428"/>
                </a:cubicBezTo>
                <a:lnTo>
                  <a:pt x="21099" y="12476"/>
                </a:lnTo>
                <a:lnTo>
                  <a:pt x="21063" y="12500"/>
                </a:lnTo>
                <a:cubicBezTo>
                  <a:pt x="21004" y="12547"/>
                  <a:pt x="20932" y="12595"/>
                  <a:pt x="20873" y="12643"/>
                </a:cubicBezTo>
                <a:cubicBezTo>
                  <a:pt x="20754" y="12714"/>
                  <a:pt x="20634" y="12785"/>
                  <a:pt x="20504" y="12845"/>
                </a:cubicBezTo>
                <a:lnTo>
                  <a:pt x="20420" y="12881"/>
                </a:lnTo>
                <a:lnTo>
                  <a:pt x="20384" y="12893"/>
                </a:lnTo>
                <a:cubicBezTo>
                  <a:pt x="20313" y="12928"/>
                  <a:pt x="20242" y="12952"/>
                  <a:pt x="20158" y="12976"/>
                </a:cubicBezTo>
                <a:cubicBezTo>
                  <a:pt x="19884" y="13071"/>
                  <a:pt x="19611" y="13143"/>
                  <a:pt x="19325" y="13190"/>
                </a:cubicBezTo>
                <a:lnTo>
                  <a:pt x="19218" y="13190"/>
                </a:lnTo>
                <a:cubicBezTo>
                  <a:pt x="19146" y="13202"/>
                  <a:pt x="19063" y="13214"/>
                  <a:pt x="19003" y="13214"/>
                </a:cubicBezTo>
                <a:cubicBezTo>
                  <a:pt x="18849" y="13238"/>
                  <a:pt x="18694" y="13238"/>
                  <a:pt x="18539" y="13250"/>
                </a:cubicBezTo>
                <a:cubicBezTo>
                  <a:pt x="18329" y="13258"/>
                  <a:pt x="18118" y="13267"/>
                  <a:pt x="17908" y="13267"/>
                </a:cubicBezTo>
                <a:cubicBezTo>
                  <a:pt x="17820" y="13267"/>
                  <a:pt x="17733" y="13265"/>
                  <a:pt x="17646" y="13262"/>
                </a:cubicBezTo>
                <a:cubicBezTo>
                  <a:pt x="17113" y="13262"/>
                  <a:pt x="16579" y="13246"/>
                  <a:pt x="16040" y="13246"/>
                </a:cubicBezTo>
                <a:cubicBezTo>
                  <a:pt x="15905" y="13246"/>
                  <a:pt x="15770" y="13247"/>
                  <a:pt x="15634" y="13250"/>
                </a:cubicBezTo>
                <a:cubicBezTo>
                  <a:pt x="14122" y="13274"/>
                  <a:pt x="12610" y="13393"/>
                  <a:pt x="11109" y="13607"/>
                </a:cubicBezTo>
                <a:cubicBezTo>
                  <a:pt x="10002" y="13762"/>
                  <a:pt x="8788" y="14059"/>
                  <a:pt x="8133" y="15095"/>
                </a:cubicBezTo>
                <a:cubicBezTo>
                  <a:pt x="7371" y="16286"/>
                  <a:pt x="7954" y="17762"/>
                  <a:pt x="8871" y="18643"/>
                </a:cubicBezTo>
                <a:cubicBezTo>
                  <a:pt x="9800" y="19560"/>
                  <a:pt x="11098" y="20036"/>
                  <a:pt x="12336" y="20239"/>
                </a:cubicBezTo>
                <a:cubicBezTo>
                  <a:pt x="13129" y="20370"/>
                  <a:pt x="13927" y="20416"/>
                  <a:pt x="14724" y="20416"/>
                </a:cubicBezTo>
                <a:cubicBezTo>
                  <a:pt x="15231" y="20416"/>
                  <a:pt x="15737" y="20397"/>
                  <a:pt x="16241" y="20370"/>
                </a:cubicBezTo>
                <a:cubicBezTo>
                  <a:pt x="17477" y="20318"/>
                  <a:pt x="18712" y="20258"/>
                  <a:pt x="19940" y="20258"/>
                </a:cubicBezTo>
                <a:cubicBezTo>
                  <a:pt x="20132" y="20258"/>
                  <a:pt x="20324" y="20259"/>
                  <a:pt x="20515" y="20263"/>
                </a:cubicBezTo>
                <a:cubicBezTo>
                  <a:pt x="22004" y="20286"/>
                  <a:pt x="23492" y="20382"/>
                  <a:pt x="24980" y="20536"/>
                </a:cubicBezTo>
                <a:lnTo>
                  <a:pt x="25516" y="20596"/>
                </a:lnTo>
                <a:lnTo>
                  <a:pt x="25695" y="20608"/>
                </a:lnTo>
                <a:lnTo>
                  <a:pt x="25814" y="20632"/>
                </a:lnTo>
                <a:cubicBezTo>
                  <a:pt x="26064" y="20667"/>
                  <a:pt x="26314" y="20727"/>
                  <a:pt x="26552" y="20798"/>
                </a:cubicBezTo>
                <a:cubicBezTo>
                  <a:pt x="26671" y="20834"/>
                  <a:pt x="26790" y="20882"/>
                  <a:pt x="26897" y="20917"/>
                </a:cubicBezTo>
                <a:lnTo>
                  <a:pt x="26933" y="20941"/>
                </a:lnTo>
                <a:lnTo>
                  <a:pt x="26969" y="20953"/>
                </a:lnTo>
                <a:cubicBezTo>
                  <a:pt x="27028" y="20977"/>
                  <a:pt x="27088" y="21013"/>
                  <a:pt x="27147" y="21036"/>
                </a:cubicBezTo>
                <a:cubicBezTo>
                  <a:pt x="27242" y="21096"/>
                  <a:pt x="27326" y="21167"/>
                  <a:pt x="27421" y="21227"/>
                </a:cubicBezTo>
                <a:cubicBezTo>
                  <a:pt x="27433" y="21239"/>
                  <a:pt x="27457" y="21251"/>
                  <a:pt x="27469" y="21275"/>
                </a:cubicBezTo>
                <a:cubicBezTo>
                  <a:pt x="27516" y="21310"/>
                  <a:pt x="27564" y="21358"/>
                  <a:pt x="27600" y="21406"/>
                </a:cubicBezTo>
                <a:lnTo>
                  <a:pt x="27623" y="21429"/>
                </a:lnTo>
                <a:cubicBezTo>
                  <a:pt x="27623" y="21429"/>
                  <a:pt x="27635" y="21441"/>
                  <a:pt x="27635" y="21453"/>
                </a:cubicBezTo>
                <a:cubicBezTo>
                  <a:pt x="27671" y="21501"/>
                  <a:pt x="27695" y="21548"/>
                  <a:pt x="27719" y="21596"/>
                </a:cubicBezTo>
                <a:lnTo>
                  <a:pt x="27754" y="21656"/>
                </a:lnTo>
                <a:cubicBezTo>
                  <a:pt x="27766" y="21715"/>
                  <a:pt x="27778" y="21787"/>
                  <a:pt x="27802" y="21846"/>
                </a:cubicBezTo>
                <a:cubicBezTo>
                  <a:pt x="27802" y="21870"/>
                  <a:pt x="27814" y="21929"/>
                  <a:pt x="27814" y="21953"/>
                </a:cubicBezTo>
                <a:cubicBezTo>
                  <a:pt x="27814" y="21977"/>
                  <a:pt x="27814" y="22120"/>
                  <a:pt x="27814" y="22120"/>
                </a:cubicBezTo>
                <a:cubicBezTo>
                  <a:pt x="27814" y="22168"/>
                  <a:pt x="27802" y="22227"/>
                  <a:pt x="27790" y="22275"/>
                </a:cubicBezTo>
                <a:cubicBezTo>
                  <a:pt x="27778" y="22322"/>
                  <a:pt x="27766" y="22346"/>
                  <a:pt x="27754" y="22394"/>
                </a:cubicBezTo>
                <a:lnTo>
                  <a:pt x="27754" y="22418"/>
                </a:lnTo>
                <a:lnTo>
                  <a:pt x="27754" y="22441"/>
                </a:lnTo>
                <a:cubicBezTo>
                  <a:pt x="27719" y="22501"/>
                  <a:pt x="27695" y="22572"/>
                  <a:pt x="27659" y="22632"/>
                </a:cubicBezTo>
                <a:cubicBezTo>
                  <a:pt x="27635" y="22656"/>
                  <a:pt x="27623" y="22679"/>
                  <a:pt x="27612" y="22715"/>
                </a:cubicBezTo>
                <a:lnTo>
                  <a:pt x="27564" y="22787"/>
                </a:lnTo>
                <a:cubicBezTo>
                  <a:pt x="27481" y="22882"/>
                  <a:pt x="27385" y="22977"/>
                  <a:pt x="27290" y="23072"/>
                </a:cubicBezTo>
                <a:lnTo>
                  <a:pt x="27254" y="23108"/>
                </a:lnTo>
                <a:cubicBezTo>
                  <a:pt x="27231" y="23120"/>
                  <a:pt x="27207" y="23132"/>
                  <a:pt x="27183" y="23156"/>
                </a:cubicBezTo>
                <a:cubicBezTo>
                  <a:pt x="27123" y="23191"/>
                  <a:pt x="27064" y="23239"/>
                  <a:pt x="26992" y="23275"/>
                </a:cubicBezTo>
                <a:cubicBezTo>
                  <a:pt x="26933" y="23311"/>
                  <a:pt x="26861" y="23346"/>
                  <a:pt x="26802" y="23382"/>
                </a:cubicBezTo>
                <a:lnTo>
                  <a:pt x="26730" y="23418"/>
                </a:lnTo>
                <a:lnTo>
                  <a:pt x="26647" y="23453"/>
                </a:lnTo>
                <a:cubicBezTo>
                  <a:pt x="26349" y="23561"/>
                  <a:pt x="26040" y="23644"/>
                  <a:pt x="25730" y="23692"/>
                </a:cubicBezTo>
                <a:lnTo>
                  <a:pt x="25516" y="23727"/>
                </a:lnTo>
                <a:lnTo>
                  <a:pt x="25433" y="23739"/>
                </a:lnTo>
                <a:lnTo>
                  <a:pt x="25409" y="23739"/>
                </a:lnTo>
                <a:cubicBezTo>
                  <a:pt x="25242" y="23763"/>
                  <a:pt x="25076" y="23787"/>
                  <a:pt x="24921" y="23799"/>
                </a:cubicBezTo>
                <a:cubicBezTo>
                  <a:pt x="24325" y="23858"/>
                  <a:pt x="23718" y="23870"/>
                  <a:pt x="23123" y="23906"/>
                </a:cubicBezTo>
                <a:cubicBezTo>
                  <a:pt x="21932" y="23965"/>
                  <a:pt x="20682" y="24037"/>
                  <a:pt x="19551" y="24489"/>
                </a:cubicBezTo>
                <a:cubicBezTo>
                  <a:pt x="18348" y="24965"/>
                  <a:pt x="17051" y="25894"/>
                  <a:pt x="17003" y="27371"/>
                </a:cubicBezTo>
                <a:cubicBezTo>
                  <a:pt x="16944" y="28740"/>
                  <a:pt x="18039" y="29883"/>
                  <a:pt x="19063" y="30550"/>
                </a:cubicBezTo>
                <a:cubicBezTo>
                  <a:pt x="20194" y="31300"/>
                  <a:pt x="21516" y="31764"/>
                  <a:pt x="22801" y="32097"/>
                </a:cubicBezTo>
                <a:cubicBezTo>
                  <a:pt x="25564" y="32812"/>
                  <a:pt x="28409" y="32800"/>
                  <a:pt x="31231" y="32871"/>
                </a:cubicBezTo>
                <a:cubicBezTo>
                  <a:pt x="32660" y="32907"/>
                  <a:pt x="34089" y="32966"/>
                  <a:pt x="35505" y="33133"/>
                </a:cubicBezTo>
                <a:lnTo>
                  <a:pt x="35624" y="33133"/>
                </a:lnTo>
                <a:cubicBezTo>
                  <a:pt x="35744" y="33300"/>
                  <a:pt x="35922" y="33407"/>
                  <a:pt x="36125" y="33407"/>
                </a:cubicBezTo>
                <a:cubicBezTo>
                  <a:pt x="36470" y="33395"/>
                  <a:pt x="36744" y="33109"/>
                  <a:pt x="36744" y="32764"/>
                </a:cubicBezTo>
                <a:cubicBezTo>
                  <a:pt x="36910" y="29645"/>
                  <a:pt x="37017" y="26513"/>
                  <a:pt x="37053" y="23382"/>
                </a:cubicBezTo>
                <a:cubicBezTo>
                  <a:pt x="37101" y="20263"/>
                  <a:pt x="37077" y="17131"/>
                  <a:pt x="36994" y="14012"/>
                </a:cubicBezTo>
                <a:cubicBezTo>
                  <a:pt x="36910" y="10892"/>
                  <a:pt x="36756" y="7785"/>
                  <a:pt x="36541" y="4677"/>
                </a:cubicBezTo>
                <a:cubicBezTo>
                  <a:pt x="36494" y="3891"/>
                  <a:pt x="36434" y="3106"/>
                  <a:pt x="36375" y="2320"/>
                </a:cubicBezTo>
                <a:cubicBezTo>
                  <a:pt x="36351" y="1951"/>
                  <a:pt x="36327" y="1546"/>
                  <a:pt x="36125" y="1224"/>
                </a:cubicBezTo>
                <a:cubicBezTo>
                  <a:pt x="35922" y="915"/>
                  <a:pt x="35589" y="701"/>
                  <a:pt x="35220" y="653"/>
                </a:cubicBezTo>
                <a:cubicBezTo>
                  <a:pt x="34862" y="605"/>
                  <a:pt x="34505" y="582"/>
                  <a:pt x="34148" y="582"/>
                </a:cubicBezTo>
                <a:lnTo>
                  <a:pt x="33029" y="558"/>
                </a:lnTo>
                <a:lnTo>
                  <a:pt x="30755" y="498"/>
                </a:lnTo>
                <a:lnTo>
                  <a:pt x="21766" y="260"/>
                </a:lnTo>
                <a:cubicBezTo>
                  <a:pt x="18765" y="177"/>
                  <a:pt x="15777" y="81"/>
                  <a:pt x="12776" y="22"/>
                </a:cubicBezTo>
                <a:cubicBezTo>
                  <a:pt x="12039" y="10"/>
                  <a:pt x="11301" y="1"/>
                  <a:pt x="105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4"/>
          <p:cNvSpPr/>
          <p:nvPr/>
        </p:nvSpPr>
        <p:spPr>
          <a:xfrm rot="5400000" flipH="1">
            <a:off x="7366393" y="-1068421"/>
            <a:ext cx="1441734" cy="1972985"/>
          </a:xfrm>
          <a:custGeom>
            <a:avLst/>
            <a:gdLst/>
            <a:ahLst/>
            <a:cxnLst/>
            <a:rect l="l" t="t" r="r" b="b"/>
            <a:pathLst>
              <a:path w="34327" h="33577" fill="none" extrusionOk="0">
                <a:moveTo>
                  <a:pt x="33779" y="33576"/>
                </a:moveTo>
                <a:cubicBezTo>
                  <a:pt x="26635" y="33552"/>
                  <a:pt x="19063" y="32933"/>
                  <a:pt x="12062" y="31445"/>
                </a:cubicBezTo>
                <a:cubicBezTo>
                  <a:pt x="10538" y="31112"/>
                  <a:pt x="9014" y="30552"/>
                  <a:pt x="7871" y="29445"/>
                </a:cubicBezTo>
                <a:cubicBezTo>
                  <a:pt x="5716" y="27385"/>
                  <a:pt x="5942" y="24599"/>
                  <a:pt x="8133" y="22682"/>
                </a:cubicBezTo>
                <a:cubicBezTo>
                  <a:pt x="10478" y="20658"/>
                  <a:pt x="14324" y="20849"/>
                  <a:pt x="16193" y="18193"/>
                </a:cubicBezTo>
                <a:cubicBezTo>
                  <a:pt x="19110" y="14050"/>
                  <a:pt x="14396" y="10859"/>
                  <a:pt x="10955" y="10062"/>
                </a:cubicBezTo>
                <a:cubicBezTo>
                  <a:pt x="8085" y="9395"/>
                  <a:pt x="156" y="10502"/>
                  <a:pt x="72" y="5585"/>
                </a:cubicBezTo>
                <a:cubicBezTo>
                  <a:pt x="1" y="1572"/>
                  <a:pt x="4859" y="977"/>
                  <a:pt x="7621" y="870"/>
                </a:cubicBezTo>
                <a:lnTo>
                  <a:pt x="34327" y="1"/>
                </a:lnTo>
              </a:path>
            </a:pathLst>
          </a:custGeom>
          <a:no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4"/>
          <p:cNvSpPr/>
          <p:nvPr/>
        </p:nvSpPr>
        <p:spPr>
          <a:xfrm rot="10800000" flipH="1">
            <a:off x="8591558" y="3513709"/>
            <a:ext cx="796296" cy="943676"/>
          </a:xfrm>
          <a:custGeom>
            <a:avLst/>
            <a:gdLst/>
            <a:ahLst/>
            <a:cxnLst/>
            <a:rect l="l" t="t" r="r" b="b"/>
            <a:pathLst>
              <a:path w="21932" h="25993" extrusionOk="0">
                <a:moveTo>
                  <a:pt x="1831" y="0"/>
                </a:moveTo>
                <a:cubicBezTo>
                  <a:pt x="1681" y="0"/>
                  <a:pt x="1532" y="30"/>
                  <a:pt x="1405" y="85"/>
                </a:cubicBezTo>
                <a:cubicBezTo>
                  <a:pt x="1012" y="263"/>
                  <a:pt x="762" y="656"/>
                  <a:pt x="762" y="1085"/>
                </a:cubicBezTo>
                <a:cubicBezTo>
                  <a:pt x="453" y="7264"/>
                  <a:pt x="226" y="13444"/>
                  <a:pt x="95" y="19623"/>
                </a:cubicBezTo>
                <a:cubicBezTo>
                  <a:pt x="60" y="21385"/>
                  <a:pt x="24" y="23135"/>
                  <a:pt x="0" y="24897"/>
                </a:cubicBezTo>
                <a:cubicBezTo>
                  <a:pt x="0" y="25481"/>
                  <a:pt x="464" y="25969"/>
                  <a:pt x="1060" y="25993"/>
                </a:cubicBezTo>
                <a:cubicBezTo>
                  <a:pt x="1512" y="25993"/>
                  <a:pt x="1953" y="25957"/>
                  <a:pt x="2405" y="25921"/>
                </a:cubicBezTo>
                <a:cubicBezTo>
                  <a:pt x="2584" y="25898"/>
                  <a:pt x="2762" y="25838"/>
                  <a:pt x="2917" y="25743"/>
                </a:cubicBezTo>
                <a:cubicBezTo>
                  <a:pt x="7477" y="25659"/>
                  <a:pt x="12037" y="25505"/>
                  <a:pt x="16597" y="25374"/>
                </a:cubicBezTo>
                <a:lnTo>
                  <a:pt x="20610" y="25267"/>
                </a:lnTo>
                <a:cubicBezTo>
                  <a:pt x="21562" y="25243"/>
                  <a:pt x="21931" y="24112"/>
                  <a:pt x="21348" y="23397"/>
                </a:cubicBezTo>
                <a:lnTo>
                  <a:pt x="6727" y="5431"/>
                </a:lnTo>
                <a:cubicBezTo>
                  <a:pt x="5334" y="3728"/>
                  <a:pt x="3941" y="2014"/>
                  <a:pt x="2560" y="311"/>
                </a:cubicBezTo>
                <a:cubicBezTo>
                  <a:pt x="2384" y="96"/>
                  <a:pt x="2104" y="0"/>
                  <a:pt x="18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4"/>
          <p:cNvSpPr/>
          <p:nvPr/>
        </p:nvSpPr>
        <p:spPr>
          <a:xfrm rot="10800000" flipH="1">
            <a:off x="-946674" y="4350769"/>
            <a:ext cx="1963038" cy="1150614"/>
          </a:xfrm>
          <a:custGeom>
            <a:avLst/>
            <a:gdLst/>
            <a:ahLst/>
            <a:cxnLst/>
            <a:rect l="l" t="t" r="r" b="b"/>
            <a:pathLst>
              <a:path w="54067" h="31693" extrusionOk="0">
                <a:moveTo>
                  <a:pt x="9961" y="1"/>
                </a:moveTo>
                <a:cubicBezTo>
                  <a:pt x="8514" y="1"/>
                  <a:pt x="7066" y="7"/>
                  <a:pt x="5620" y="19"/>
                </a:cubicBezTo>
                <a:cubicBezTo>
                  <a:pt x="4274" y="31"/>
                  <a:pt x="2941" y="102"/>
                  <a:pt x="1596" y="186"/>
                </a:cubicBezTo>
                <a:cubicBezTo>
                  <a:pt x="1262" y="210"/>
                  <a:pt x="953" y="412"/>
                  <a:pt x="810" y="722"/>
                </a:cubicBezTo>
                <a:cubicBezTo>
                  <a:pt x="655" y="769"/>
                  <a:pt x="512" y="864"/>
                  <a:pt x="405" y="984"/>
                </a:cubicBezTo>
                <a:cubicBezTo>
                  <a:pt x="0" y="1424"/>
                  <a:pt x="0" y="2091"/>
                  <a:pt x="405" y="2531"/>
                </a:cubicBezTo>
                <a:cubicBezTo>
                  <a:pt x="4108" y="6568"/>
                  <a:pt x="7787" y="10616"/>
                  <a:pt x="11382" y="14747"/>
                </a:cubicBezTo>
                <a:cubicBezTo>
                  <a:pt x="14978" y="18879"/>
                  <a:pt x="18491" y="23046"/>
                  <a:pt x="21908" y="27320"/>
                </a:cubicBezTo>
                <a:cubicBezTo>
                  <a:pt x="22765" y="28392"/>
                  <a:pt x="23610" y="29463"/>
                  <a:pt x="24467" y="30547"/>
                </a:cubicBezTo>
                <a:cubicBezTo>
                  <a:pt x="24908" y="31106"/>
                  <a:pt x="25444" y="31559"/>
                  <a:pt x="26158" y="31654"/>
                </a:cubicBezTo>
                <a:cubicBezTo>
                  <a:pt x="26348" y="31682"/>
                  <a:pt x="26540" y="31692"/>
                  <a:pt x="26734" y="31692"/>
                </a:cubicBezTo>
                <a:cubicBezTo>
                  <a:pt x="27209" y="31692"/>
                  <a:pt x="27690" y="31628"/>
                  <a:pt x="28146" y="31594"/>
                </a:cubicBezTo>
                <a:cubicBezTo>
                  <a:pt x="30885" y="31416"/>
                  <a:pt x="33623" y="31190"/>
                  <a:pt x="36338" y="30690"/>
                </a:cubicBezTo>
                <a:cubicBezTo>
                  <a:pt x="38755" y="30249"/>
                  <a:pt x="41267" y="29499"/>
                  <a:pt x="43029" y="27606"/>
                </a:cubicBezTo>
                <a:cubicBezTo>
                  <a:pt x="44744" y="25748"/>
                  <a:pt x="45613" y="22653"/>
                  <a:pt x="43613" y="20641"/>
                </a:cubicBezTo>
                <a:cubicBezTo>
                  <a:pt x="42720" y="19748"/>
                  <a:pt x="41529" y="19295"/>
                  <a:pt x="40327" y="19129"/>
                </a:cubicBezTo>
                <a:cubicBezTo>
                  <a:pt x="38969" y="18926"/>
                  <a:pt x="37588" y="18902"/>
                  <a:pt x="36219" y="18831"/>
                </a:cubicBezTo>
                <a:cubicBezTo>
                  <a:pt x="35564" y="18783"/>
                  <a:pt x="34921" y="18771"/>
                  <a:pt x="34278" y="18712"/>
                </a:cubicBezTo>
                <a:lnTo>
                  <a:pt x="34108" y="18694"/>
                </a:lnTo>
                <a:lnTo>
                  <a:pt x="34108" y="18694"/>
                </a:lnTo>
                <a:cubicBezTo>
                  <a:pt x="34114" y="18695"/>
                  <a:pt x="34116" y="18696"/>
                  <a:pt x="34114" y="18696"/>
                </a:cubicBezTo>
                <a:cubicBezTo>
                  <a:pt x="34110" y="18696"/>
                  <a:pt x="34094" y="18694"/>
                  <a:pt x="34060" y="18689"/>
                </a:cubicBezTo>
                <a:lnTo>
                  <a:pt x="34060" y="18689"/>
                </a:lnTo>
                <a:lnTo>
                  <a:pt x="34108" y="18694"/>
                </a:lnTo>
                <a:lnTo>
                  <a:pt x="34108" y="18694"/>
                </a:lnTo>
                <a:cubicBezTo>
                  <a:pt x="34097" y="18692"/>
                  <a:pt x="34073" y="18688"/>
                  <a:pt x="34055" y="18688"/>
                </a:cubicBezTo>
                <a:lnTo>
                  <a:pt x="34055" y="18688"/>
                </a:lnTo>
                <a:cubicBezTo>
                  <a:pt x="34056" y="18688"/>
                  <a:pt x="34058" y="18689"/>
                  <a:pt x="34060" y="18689"/>
                </a:cubicBezTo>
                <a:lnTo>
                  <a:pt x="34060" y="18689"/>
                </a:lnTo>
                <a:lnTo>
                  <a:pt x="34052" y="18688"/>
                </a:lnTo>
                <a:cubicBezTo>
                  <a:pt x="34053" y="18688"/>
                  <a:pt x="34054" y="18688"/>
                  <a:pt x="34055" y="18688"/>
                </a:cubicBezTo>
                <a:lnTo>
                  <a:pt x="34055" y="18688"/>
                </a:lnTo>
                <a:cubicBezTo>
                  <a:pt x="34036" y="18685"/>
                  <a:pt x="34011" y="18681"/>
                  <a:pt x="33981" y="18676"/>
                </a:cubicBezTo>
                <a:cubicBezTo>
                  <a:pt x="33850" y="18652"/>
                  <a:pt x="33719" y="18617"/>
                  <a:pt x="33588" y="18581"/>
                </a:cubicBezTo>
                <a:cubicBezTo>
                  <a:pt x="33338" y="18533"/>
                  <a:pt x="33099" y="18426"/>
                  <a:pt x="32885" y="18283"/>
                </a:cubicBezTo>
                <a:cubicBezTo>
                  <a:pt x="32873" y="18271"/>
                  <a:pt x="32838" y="18248"/>
                  <a:pt x="32826" y="18224"/>
                </a:cubicBezTo>
                <a:cubicBezTo>
                  <a:pt x="32802" y="18212"/>
                  <a:pt x="32778" y="18188"/>
                  <a:pt x="32754" y="18164"/>
                </a:cubicBezTo>
                <a:cubicBezTo>
                  <a:pt x="32707" y="18117"/>
                  <a:pt x="32659" y="18069"/>
                  <a:pt x="32611" y="18009"/>
                </a:cubicBezTo>
                <a:cubicBezTo>
                  <a:pt x="32611" y="18009"/>
                  <a:pt x="32611" y="18009"/>
                  <a:pt x="32599" y="17998"/>
                </a:cubicBezTo>
                <a:cubicBezTo>
                  <a:pt x="32552" y="17914"/>
                  <a:pt x="32504" y="17831"/>
                  <a:pt x="32457" y="17748"/>
                </a:cubicBezTo>
                <a:cubicBezTo>
                  <a:pt x="32457" y="17724"/>
                  <a:pt x="32445" y="17700"/>
                  <a:pt x="32445" y="17676"/>
                </a:cubicBezTo>
                <a:cubicBezTo>
                  <a:pt x="32433" y="17640"/>
                  <a:pt x="32433" y="17617"/>
                  <a:pt x="32421" y="17593"/>
                </a:cubicBezTo>
                <a:lnTo>
                  <a:pt x="32421" y="17497"/>
                </a:lnTo>
                <a:cubicBezTo>
                  <a:pt x="32421" y="17486"/>
                  <a:pt x="32421" y="17474"/>
                  <a:pt x="32421" y="17474"/>
                </a:cubicBezTo>
                <a:lnTo>
                  <a:pt x="32457" y="17355"/>
                </a:lnTo>
                <a:cubicBezTo>
                  <a:pt x="32468" y="17331"/>
                  <a:pt x="32480" y="17307"/>
                  <a:pt x="32492" y="17295"/>
                </a:cubicBezTo>
                <a:cubicBezTo>
                  <a:pt x="32516" y="17247"/>
                  <a:pt x="32540" y="17212"/>
                  <a:pt x="32564" y="17164"/>
                </a:cubicBezTo>
                <a:lnTo>
                  <a:pt x="32599" y="17128"/>
                </a:lnTo>
                <a:cubicBezTo>
                  <a:pt x="32659" y="17081"/>
                  <a:pt x="32730" y="17021"/>
                  <a:pt x="32790" y="16962"/>
                </a:cubicBezTo>
                <a:cubicBezTo>
                  <a:pt x="32861" y="16914"/>
                  <a:pt x="32944" y="16867"/>
                  <a:pt x="33026" y="16820"/>
                </a:cubicBezTo>
                <a:lnTo>
                  <a:pt x="33026" y="16820"/>
                </a:lnTo>
                <a:cubicBezTo>
                  <a:pt x="33031" y="16819"/>
                  <a:pt x="33244" y="16724"/>
                  <a:pt x="33278" y="16724"/>
                </a:cubicBezTo>
                <a:cubicBezTo>
                  <a:pt x="33507" y="16651"/>
                  <a:pt x="33746" y="16614"/>
                  <a:pt x="33985" y="16614"/>
                </a:cubicBezTo>
                <a:cubicBezTo>
                  <a:pt x="34019" y="16614"/>
                  <a:pt x="34053" y="16615"/>
                  <a:pt x="34088" y="16616"/>
                </a:cubicBezTo>
                <a:cubicBezTo>
                  <a:pt x="34145" y="16615"/>
                  <a:pt x="34203" y="16615"/>
                  <a:pt x="34260" y="16615"/>
                </a:cubicBezTo>
                <a:cubicBezTo>
                  <a:pt x="34848" y="16615"/>
                  <a:pt x="35443" y="16666"/>
                  <a:pt x="36028" y="16688"/>
                </a:cubicBezTo>
                <a:cubicBezTo>
                  <a:pt x="36745" y="16719"/>
                  <a:pt x="37465" y="16734"/>
                  <a:pt x="38186" y="16734"/>
                </a:cubicBezTo>
                <a:cubicBezTo>
                  <a:pt x="38831" y="16734"/>
                  <a:pt x="39478" y="16722"/>
                  <a:pt x="40124" y="16700"/>
                </a:cubicBezTo>
                <a:cubicBezTo>
                  <a:pt x="41481" y="16664"/>
                  <a:pt x="42839" y="16569"/>
                  <a:pt x="44196" y="16414"/>
                </a:cubicBezTo>
                <a:cubicBezTo>
                  <a:pt x="45482" y="16295"/>
                  <a:pt x="46756" y="16069"/>
                  <a:pt x="48006" y="15759"/>
                </a:cubicBezTo>
                <a:cubicBezTo>
                  <a:pt x="51209" y="14878"/>
                  <a:pt x="54066" y="11854"/>
                  <a:pt x="53924" y="8103"/>
                </a:cubicBezTo>
                <a:cubicBezTo>
                  <a:pt x="53757" y="4186"/>
                  <a:pt x="50435" y="995"/>
                  <a:pt x="46851" y="769"/>
                </a:cubicBezTo>
                <a:cubicBezTo>
                  <a:pt x="44148" y="614"/>
                  <a:pt x="41422" y="591"/>
                  <a:pt x="38719" y="507"/>
                </a:cubicBezTo>
                <a:cubicBezTo>
                  <a:pt x="33183" y="353"/>
                  <a:pt x="27658" y="222"/>
                  <a:pt x="22134" y="126"/>
                </a:cubicBezTo>
                <a:cubicBezTo>
                  <a:pt x="18080" y="47"/>
                  <a:pt x="14019" y="1"/>
                  <a:pt x="99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4"/>
          <p:cNvSpPr/>
          <p:nvPr/>
        </p:nvSpPr>
        <p:spPr>
          <a:xfrm rot="10800000" flipH="1">
            <a:off x="753075" y="4993415"/>
            <a:ext cx="962692" cy="329047"/>
          </a:xfrm>
          <a:custGeom>
            <a:avLst/>
            <a:gdLst/>
            <a:ahLst/>
            <a:cxnLst/>
            <a:rect l="l" t="t" r="r" b="b"/>
            <a:pathLst>
              <a:path w="22051" h="7537" extrusionOk="0">
                <a:moveTo>
                  <a:pt x="7966" y="1"/>
                </a:moveTo>
                <a:cubicBezTo>
                  <a:pt x="7370" y="1"/>
                  <a:pt x="6775" y="2"/>
                  <a:pt x="6180" y="6"/>
                </a:cubicBezTo>
                <a:lnTo>
                  <a:pt x="3560" y="6"/>
                </a:lnTo>
                <a:cubicBezTo>
                  <a:pt x="3292" y="6"/>
                  <a:pt x="3021" y="2"/>
                  <a:pt x="2750" y="2"/>
                </a:cubicBezTo>
                <a:cubicBezTo>
                  <a:pt x="2073" y="2"/>
                  <a:pt x="1394" y="26"/>
                  <a:pt x="739" y="196"/>
                </a:cubicBezTo>
                <a:cubicBezTo>
                  <a:pt x="405" y="292"/>
                  <a:pt x="179" y="577"/>
                  <a:pt x="167" y="911"/>
                </a:cubicBezTo>
                <a:cubicBezTo>
                  <a:pt x="72" y="1078"/>
                  <a:pt x="24" y="1256"/>
                  <a:pt x="24" y="1447"/>
                </a:cubicBezTo>
                <a:cubicBezTo>
                  <a:pt x="0" y="2911"/>
                  <a:pt x="24" y="4376"/>
                  <a:pt x="96" y="5840"/>
                </a:cubicBezTo>
                <a:cubicBezTo>
                  <a:pt x="108" y="6400"/>
                  <a:pt x="548" y="6852"/>
                  <a:pt x="1096" y="6888"/>
                </a:cubicBezTo>
                <a:cubicBezTo>
                  <a:pt x="4251" y="7197"/>
                  <a:pt x="7418" y="7388"/>
                  <a:pt x="10597" y="7483"/>
                </a:cubicBezTo>
                <a:cubicBezTo>
                  <a:pt x="12157" y="7519"/>
                  <a:pt x="13716" y="7531"/>
                  <a:pt x="15276" y="7531"/>
                </a:cubicBezTo>
                <a:cubicBezTo>
                  <a:pt x="15644" y="7531"/>
                  <a:pt x="16016" y="7537"/>
                  <a:pt x="16389" y="7537"/>
                </a:cubicBezTo>
                <a:cubicBezTo>
                  <a:pt x="17322" y="7537"/>
                  <a:pt x="18261" y="7500"/>
                  <a:pt x="19146" y="7245"/>
                </a:cubicBezTo>
                <a:cubicBezTo>
                  <a:pt x="20324" y="6912"/>
                  <a:pt x="21456" y="6102"/>
                  <a:pt x="21741" y="4792"/>
                </a:cubicBezTo>
                <a:cubicBezTo>
                  <a:pt x="22051" y="3328"/>
                  <a:pt x="21325" y="1911"/>
                  <a:pt x="20217" y="1042"/>
                </a:cubicBezTo>
                <a:cubicBezTo>
                  <a:pt x="19086" y="161"/>
                  <a:pt x="17538" y="18"/>
                  <a:pt x="16169" y="6"/>
                </a:cubicBezTo>
                <a:lnTo>
                  <a:pt x="11538" y="6"/>
                </a:lnTo>
                <a:cubicBezTo>
                  <a:pt x="10347" y="6"/>
                  <a:pt x="9156" y="1"/>
                  <a:pt x="79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4"/>
          <p:cNvSpPr/>
          <p:nvPr/>
        </p:nvSpPr>
        <p:spPr>
          <a:xfrm rot="5400000" flipH="1">
            <a:off x="991997" y="-1283232"/>
            <a:ext cx="722446" cy="2841453"/>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solidFill>
            <a:schemeClr val="lt2"/>
          </a:solidFill>
          <a:ln>
            <a:noFill/>
          </a:ln>
        </p:spPr>
      </p:sp>
      <p:sp>
        <p:nvSpPr>
          <p:cNvPr id="464" name="Google Shape;464;p34"/>
          <p:cNvSpPr/>
          <p:nvPr/>
        </p:nvSpPr>
        <p:spPr>
          <a:xfrm rot="5400000" flipH="1">
            <a:off x="992007" y="-1194448"/>
            <a:ext cx="722446" cy="3111339"/>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noFill/>
          <a:ln w="19050" cap="flat" cmpd="sng">
            <a:solidFill>
              <a:schemeClr val="dk1"/>
            </a:solidFill>
            <a:prstDash val="solid"/>
            <a:round/>
            <a:headEnd type="none" w="med" len="med"/>
            <a:tailEnd type="none" w="med" len="med"/>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1"/>
        </a:solidFill>
        <a:effectLst/>
      </p:bgPr>
    </p:bg>
    <p:spTree>
      <p:nvGrpSpPr>
        <p:cNvPr id="1" name="Shape 44"/>
        <p:cNvGrpSpPr/>
        <p:nvPr/>
      </p:nvGrpSpPr>
      <p:grpSpPr>
        <a:xfrm>
          <a:off x="0" y="0"/>
          <a:ext cx="0" cy="0"/>
          <a:chOff x="0" y="0"/>
          <a:chExt cx="0" cy="0"/>
        </a:xfrm>
      </p:grpSpPr>
      <p:sp>
        <p:nvSpPr>
          <p:cNvPr id="45" name="Google Shape;45;p5"/>
          <p:cNvSpPr txBox="1">
            <a:spLocks noGrp="1"/>
          </p:cNvSpPr>
          <p:nvPr>
            <p:ph type="subTitle" idx="1"/>
          </p:nvPr>
        </p:nvSpPr>
        <p:spPr>
          <a:xfrm>
            <a:off x="5032694" y="3219499"/>
            <a:ext cx="2190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46" name="Google Shape;46;p5"/>
          <p:cNvSpPr txBox="1">
            <a:spLocks noGrp="1"/>
          </p:cNvSpPr>
          <p:nvPr>
            <p:ph type="subTitle" idx="2"/>
          </p:nvPr>
        </p:nvSpPr>
        <p:spPr>
          <a:xfrm>
            <a:off x="5032694" y="2818700"/>
            <a:ext cx="2190000" cy="400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panose="02000603000000000000"/>
              <a:buNone/>
              <a:defRPr sz="2000" b="1">
                <a:latin typeface="Hammersmith One" panose="02010703030501060504"/>
                <a:ea typeface="Hammersmith One" panose="02010703030501060504"/>
                <a:cs typeface="Hammersmith One" panose="02010703030501060504"/>
                <a:sym typeface="Hammersmith One" panose="02010703030501060504"/>
              </a:defRPr>
            </a:lvl1pPr>
            <a:lvl2pPr lvl="1"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2pPr>
            <a:lvl3pPr lvl="2"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3pPr>
            <a:lvl4pPr lvl="3"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4pPr>
            <a:lvl5pPr lvl="4"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5pPr>
            <a:lvl6pPr lvl="5"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6pPr>
            <a:lvl7pPr lvl="6"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7pPr>
            <a:lvl8pPr lvl="7"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8pPr>
            <a:lvl9pPr lvl="8"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9pPr>
          </a:lstStyle>
          <a:p>
            <a:endParaRPr/>
          </a:p>
        </p:txBody>
      </p:sp>
      <p:sp>
        <p:nvSpPr>
          <p:cNvPr id="47" name="Google Shape;47;p5"/>
          <p:cNvSpPr txBox="1">
            <a:spLocks noGrp="1"/>
          </p:cNvSpPr>
          <p:nvPr>
            <p:ph type="subTitle" idx="3"/>
          </p:nvPr>
        </p:nvSpPr>
        <p:spPr>
          <a:xfrm>
            <a:off x="1921319" y="3219499"/>
            <a:ext cx="2190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a:endParaRPr/>
          </a:p>
        </p:txBody>
      </p:sp>
      <p:sp>
        <p:nvSpPr>
          <p:cNvPr id="48" name="Google Shape;48;p5"/>
          <p:cNvSpPr txBox="1">
            <a:spLocks noGrp="1"/>
          </p:cNvSpPr>
          <p:nvPr>
            <p:ph type="subTitle" idx="4"/>
          </p:nvPr>
        </p:nvSpPr>
        <p:spPr>
          <a:xfrm>
            <a:off x="1921319" y="2818700"/>
            <a:ext cx="2190000" cy="400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500"/>
              <a:buFont typeface="Delius Swash Caps" panose="02000603000000000000"/>
              <a:buNone/>
              <a:defRPr sz="2000" b="1">
                <a:latin typeface="Hammersmith One" panose="02010703030501060504"/>
                <a:ea typeface="Hammersmith One" panose="02010703030501060504"/>
                <a:cs typeface="Hammersmith One" panose="02010703030501060504"/>
                <a:sym typeface="Hammersmith One" panose="02010703030501060504"/>
              </a:defRPr>
            </a:lvl1pPr>
            <a:lvl2pPr lvl="1"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2pPr>
            <a:lvl3pPr lvl="2"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3pPr>
            <a:lvl4pPr lvl="3"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4pPr>
            <a:lvl5pPr lvl="4"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5pPr>
            <a:lvl6pPr lvl="5"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6pPr>
            <a:lvl7pPr lvl="6"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7pPr>
            <a:lvl8pPr lvl="7"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8pPr>
            <a:lvl9pPr lvl="8" rtl="0">
              <a:spcBef>
                <a:spcPts val="0"/>
              </a:spcBef>
              <a:spcAft>
                <a:spcPts val="0"/>
              </a:spcAft>
              <a:buClr>
                <a:schemeClr val="dk1"/>
              </a:buClr>
              <a:buSzPts val="2500"/>
              <a:buFont typeface="Delius Swash Caps" panose="02000603000000000000"/>
              <a:buNone/>
              <a:defRPr sz="25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9pPr>
          </a:lstStyle>
          <a:p>
            <a:endParaRPr/>
          </a:p>
        </p:txBody>
      </p:sp>
      <p:sp>
        <p:nvSpPr>
          <p:cNvPr id="49" name="Google Shape;49;p5"/>
          <p:cNvSpPr txBox="1">
            <a:spLocks noGrp="1"/>
          </p:cNvSpPr>
          <p:nvPr>
            <p:ph type="title"/>
          </p:nvPr>
        </p:nvSpPr>
        <p:spPr>
          <a:xfrm>
            <a:off x="796663" y="3070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0" name="Google Shape;50;p5"/>
          <p:cNvSpPr/>
          <p:nvPr/>
        </p:nvSpPr>
        <p:spPr>
          <a:xfrm rot="10800000">
            <a:off x="-8512" y="-5280"/>
            <a:ext cx="911940" cy="1785204"/>
          </a:xfrm>
          <a:custGeom>
            <a:avLst/>
            <a:gdLst/>
            <a:ahLst/>
            <a:cxnLst/>
            <a:rect l="l" t="t" r="r" b="b"/>
            <a:pathLst>
              <a:path w="15232" h="29818" extrusionOk="0">
                <a:moveTo>
                  <a:pt x="10732" y="1"/>
                </a:moveTo>
                <a:cubicBezTo>
                  <a:pt x="9252" y="1"/>
                  <a:pt x="7776" y="202"/>
                  <a:pt x="6349" y="610"/>
                </a:cubicBezTo>
                <a:cubicBezTo>
                  <a:pt x="5468" y="860"/>
                  <a:pt x="4563" y="1181"/>
                  <a:pt x="3813" y="1753"/>
                </a:cubicBezTo>
                <a:cubicBezTo>
                  <a:pt x="3027" y="2336"/>
                  <a:pt x="2456" y="3170"/>
                  <a:pt x="2182" y="4122"/>
                </a:cubicBezTo>
                <a:cubicBezTo>
                  <a:pt x="1646" y="5968"/>
                  <a:pt x="2265" y="7932"/>
                  <a:pt x="3504" y="9313"/>
                </a:cubicBezTo>
                <a:cubicBezTo>
                  <a:pt x="4694" y="10647"/>
                  <a:pt x="6314" y="11183"/>
                  <a:pt x="7861" y="11861"/>
                </a:cubicBezTo>
                <a:lnTo>
                  <a:pt x="8040" y="11933"/>
                </a:lnTo>
                <a:lnTo>
                  <a:pt x="8290" y="12052"/>
                </a:lnTo>
                <a:cubicBezTo>
                  <a:pt x="8469" y="12135"/>
                  <a:pt x="8647" y="12230"/>
                  <a:pt x="8814" y="12326"/>
                </a:cubicBezTo>
                <a:cubicBezTo>
                  <a:pt x="8981" y="12421"/>
                  <a:pt x="9147" y="12528"/>
                  <a:pt x="9314" y="12647"/>
                </a:cubicBezTo>
                <a:cubicBezTo>
                  <a:pt x="9362" y="12683"/>
                  <a:pt x="9421" y="12719"/>
                  <a:pt x="9469" y="12754"/>
                </a:cubicBezTo>
                <a:cubicBezTo>
                  <a:pt x="9468" y="12754"/>
                  <a:pt x="9467" y="12754"/>
                  <a:pt x="9467" y="12754"/>
                </a:cubicBezTo>
                <a:lnTo>
                  <a:pt x="9467" y="12754"/>
                </a:lnTo>
                <a:cubicBezTo>
                  <a:pt x="9457" y="12754"/>
                  <a:pt x="9613" y="12898"/>
                  <a:pt x="9647" y="12921"/>
                </a:cubicBezTo>
                <a:cubicBezTo>
                  <a:pt x="9790" y="13052"/>
                  <a:pt x="9909" y="13195"/>
                  <a:pt x="10028" y="13338"/>
                </a:cubicBezTo>
                <a:lnTo>
                  <a:pt x="10112" y="13445"/>
                </a:lnTo>
                <a:cubicBezTo>
                  <a:pt x="10159" y="13540"/>
                  <a:pt x="10219" y="13635"/>
                  <a:pt x="10266" y="13731"/>
                </a:cubicBezTo>
                <a:cubicBezTo>
                  <a:pt x="10290" y="13778"/>
                  <a:pt x="10314" y="13826"/>
                  <a:pt x="10338" y="13885"/>
                </a:cubicBezTo>
                <a:lnTo>
                  <a:pt x="10350" y="13909"/>
                </a:lnTo>
                <a:lnTo>
                  <a:pt x="10385" y="14004"/>
                </a:lnTo>
                <a:cubicBezTo>
                  <a:pt x="10397" y="14040"/>
                  <a:pt x="10409" y="14088"/>
                  <a:pt x="10433" y="14123"/>
                </a:cubicBezTo>
                <a:cubicBezTo>
                  <a:pt x="10481" y="14314"/>
                  <a:pt x="10528" y="14504"/>
                  <a:pt x="10564" y="14707"/>
                </a:cubicBezTo>
                <a:cubicBezTo>
                  <a:pt x="10564" y="14731"/>
                  <a:pt x="10576" y="14814"/>
                  <a:pt x="10576" y="14862"/>
                </a:cubicBezTo>
                <a:cubicBezTo>
                  <a:pt x="10576" y="14969"/>
                  <a:pt x="10588" y="15076"/>
                  <a:pt x="10588" y="15183"/>
                </a:cubicBezTo>
                <a:cubicBezTo>
                  <a:pt x="10588" y="15302"/>
                  <a:pt x="10588" y="15386"/>
                  <a:pt x="10576" y="15481"/>
                </a:cubicBezTo>
                <a:lnTo>
                  <a:pt x="10576" y="15540"/>
                </a:lnTo>
                <a:cubicBezTo>
                  <a:pt x="10576" y="15564"/>
                  <a:pt x="10576" y="15600"/>
                  <a:pt x="10552" y="15647"/>
                </a:cubicBezTo>
                <a:cubicBezTo>
                  <a:pt x="10516" y="15826"/>
                  <a:pt x="10469" y="16017"/>
                  <a:pt x="10409" y="16195"/>
                </a:cubicBezTo>
                <a:cubicBezTo>
                  <a:pt x="10397" y="16243"/>
                  <a:pt x="10385" y="16278"/>
                  <a:pt x="10374" y="16314"/>
                </a:cubicBezTo>
                <a:cubicBezTo>
                  <a:pt x="10374" y="16314"/>
                  <a:pt x="10374" y="16326"/>
                  <a:pt x="10374" y="16326"/>
                </a:cubicBezTo>
                <a:cubicBezTo>
                  <a:pt x="10326" y="16421"/>
                  <a:pt x="10278" y="16529"/>
                  <a:pt x="10219" y="16624"/>
                </a:cubicBezTo>
                <a:cubicBezTo>
                  <a:pt x="10159" y="16731"/>
                  <a:pt x="10124" y="16790"/>
                  <a:pt x="10076" y="16862"/>
                </a:cubicBezTo>
                <a:lnTo>
                  <a:pt x="10016" y="16945"/>
                </a:lnTo>
                <a:lnTo>
                  <a:pt x="9993" y="16981"/>
                </a:lnTo>
                <a:cubicBezTo>
                  <a:pt x="9850" y="17136"/>
                  <a:pt x="9695" y="17291"/>
                  <a:pt x="9540" y="17445"/>
                </a:cubicBezTo>
                <a:lnTo>
                  <a:pt x="9457" y="17517"/>
                </a:lnTo>
                <a:lnTo>
                  <a:pt x="9445" y="17529"/>
                </a:lnTo>
                <a:cubicBezTo>
                  <a:pt x="9362" y="17576"/>
                  <a:pt x="9290" y="17636"/>
                  <a:pt x="9219" y="17683"/>
                </a:cubicBezTo>
                <a:cubicBezTo>
                  <a:pt x="9052" y="17791"/>
                  <a:pt x="8873" y="17898"/>
                  <a:pt x="8707" y="17993"/>
                </a:cubicBezTo>
                <a:cubicBezTo>
                  <a:pt x="8623" y="18029"/>
                  <a:pt x="8540" y="18076"/>
                  <a:pt x="8457" y="18112"/>
                </a:cubicBezTo>
                <a:lnTo>
                  <a:pt x="8338" y="18172"/>
                </a:lnTo>
                <a:cubicBezTo>
                  <a:pt x="8147" y="18255"/>
                  <a:pt x="7957" y="18314"/>
                  <a:pt x="7766" y="18386"/>
                </a:cubicBezTo>
                <a:cubicBezTo>
                  <a:pt x="7373" y="18529"/>
                  <a:pt x="6980" y="18648"/>
                  <a:pt x="6575" y="18767"/>
                </a:cubicBezTo>
                <a:cubicBezTo>
                  <a:pt x="5790" y="18981"/>
                  <a:pt x="5016" y="19243"/>
                  <a:pt x="4266" y="19576"/>
                </a:cubicBezTo>
                <a:cubicBezTo>
                  <a:pt x="2837" y="20219"/>
                  <a:pt x="1349" y="21398"/>
                  <a:pt x="1027" y="23089"/>
                </a:cubicBezTo>
                <a:cubicBezTo>
                  <a:pt x="1" y="28479"/>
                  <a:pt x="6863" y="29817"/>
                  <a:pt x="11418" y="29817"/>
                </a:cubicBezTo>
                <a:cubicBezTo>
                  <a:pt x="12306" y="29817"/>
                  <a:pt x="13106" y="29766"/>
                  <a:pt x="13743" y="29685"/>
                </a:cubicBezTo>
                <a:cubicBezTo>
                  <a:pt x="14219" y="29661"/>
                  <a:pt x="14600" y="29268"/>
                  <a:pt x="14612" y="28780"/>
                </a:cubicBezTo>
                <a:cubicBezTo>
                  <a:pt x="15231" y="21505"/>
                  <a:pt x="15112" y="14171"/>
                  <a:pt x="14255" y="6920"/>
                </a:cubicBezTo>
                <a:cubicBezTo>
                  <a:pt x="14005" y="4860"/>
                  <a:pt x="13707" y="2801"/>
                  <a:pt x="13350" y="753"/>
                </a:cubicBezTo>
                <a:cubicBezTo>
                  <a:pt x="13267" y="336"/>
                  <a:pt x="12874" y="134"/>
                  <a:pt x="12517" y="98"/>
                </a:cubicBezTo>
                <a:cubicBezTo>
                  <a:pt x="11923" y="33"/>
                  <a:pt x="11327" y="1"/>
                  <a:pt x="10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8426308" y="-113192"/>
            <a:ext cx="1036771" cy="710710"/>
          </a:xfrm>
          <a:custGeom>
            <a:avLst/>
            <a:gdLst/>
            <a:ahLst/>
            <a:cxnLst/>
            <a:rect l="l" t="t" r="r" b="b"/>
            <a:pathLst>
              <a:path w="27323" h="18730" extrusionOk="0">
                <a:moveTo>
                  <a:pt x="1697" y="1"/>
                </a:moveTo>
                <a:cubicBezTo>
                  <a:pt x="600" y="1"/>
                  <a:pt x="0" y="1268"/>
                  <a:pt x="486" y="2239"/>
                </a:cubicBezTo>
                <a:cubicBezTo>
                  <a:pt x="1891" y="4954"/>
                  <a:pt x="3344" y="7645"/>
                  <a:pt x="4856" y="10288"/>
                </a:cubicBezTo>
                <a:cubicBezTo>
                  <a:pt x="6368" y="12943"/>
                  <a:pt x="7904" y="15610"/>
                  <a:pt x="9654" y="18087"/>
                </a:cubicBezTo>
                <a:cubicBezTo>
                  <a:pt x="9933" y="18472"/>
                  <a:pt x="10370" y="18730"/>
                  <a:pt x="10809" y="18730"/>
                </a:cubicBezTo>
                <a:cubicBezTo>
                  <a:pt x="11101" y="18730"/>
                  <a:pt x="11395" y="18615"/>
                  <a:pt x="11642" y="18349"/>
                </a:cubicBezTo>
                <a:cubicBezTo>
                  <a:pt x="14179" y="15539"/>
                  <a:pt x="16976" y="12967"/>
                  <a:pt x="19643" y="10276"/>
                </a:cubicBezTo>
                <a:cubicBezTo>
                  <a:pt x="20953" y="8955"/>
                  <a:pt x="22275" y="7645"/>
                  <a:pt x="23561" y="6299"/>
                </a:cubicBezTo>
                <a:cubicBezTo>
                  <a:pt x="24239" y="5609"/>
                  <a:pt x="24894" y="4906"/>
                  <a:pt x="25525" y="4180"/>
                </a:cubicBezTo>
                <a:cubicBezTo>
                  <a:pt x="25823" y="3835"/>
                  <a:pt x="26120" y="3478"/>
                  <a:pt x="26406" y="3120"/>
                </a:cubicBezTo>
                <a:cubicBezTo>
                  <a:pt x="26847" y="2870"/>
                  <a:pt x="27121" y="2406"/>
                  <a:pt x="27133" y="1906"/>
                </a:cubicBezTo>
                <a:cubicBezTo>
                  <a:pt x="27144" y="1882"/>
                  <a:pt x="27168" y="1847"/>
                  <a:pt x="27180" y="1823"/>
                </a:cubicBezTo>
                <a:cubicBezTo>
                  <a:pt x="27323" y="1573"/>
                  <a:pt x="27204" y="1251"/>
                  <a:pt x="26942" y="1144"/>
                </a:cubicBezTo>
                <a:cubicBezTo>
                  <a:pt x="26704" y="692"/>
                  <a:pt x="26251" y="406"/>
                  <a:pt x="25739" y="394"/>
                </a:cubicBezTo>
                <a:cubicBezTo>
                  <a:pt x="19513" y="299"/>
                  <a:pt x="13286" y="203"/>
                  <a:pt x="7059" y="96"/>
                </a:cubicBezTo>
                <a:lnTo>
                  <a:pt x="1713" y="1"/>
                </a:lnTo>
                <a:cubicBezTo>
                  <a:pt x="1708" y="1"/>
                  <a:pt x="1702" y="1"/>
                  <a:pt x="16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a:off x="155036" y="4545179"/>
            <a:ext cx="672810" cy="702997"/>
          </a:xfrm>
          <a:custGeom>
            <a:avLst/>
            <a:gdLst/>
            <a:ahLst/>
            <a:cxnLst/>
            <a:rect l="l" t="t" r="r" b="b"/>
            <a:pathLst>
              <a:path w="16694" h="17443" extrusionOk="0">
                <a:moveTo>
                  <a:pt x="8347" y="0"/>
                </a:moveTo>
                <a:cubicBezTo>
                  <a:pt x="3739" y="0"/>
                  <a:pt x="1" y="3905"/>
                  <a:pt x="1" y="8728"/>
                </a:cubicBezTo>
                <a:cubicBezTo>
                  <a:pt x="1" y="13538"/>
                  <a:pt x="3739" y="17443"/>
                  <a:pt x="8347" y="17443"/>
                </a:cubicBezTo>
                <a:cubicBezTo>
                  <a:pt x="12955" y="17443"/>
                  <a:pt x="16693" y="13538"/>
                  <a:pt x="16693" y="8728"/>
                </a:cubicBezTo>
                <a:cubicBezTo>
                  <a:pt x="16693" y="3905"/>
                  <a:pt x="12955" y="0"/>
                  <a:pt x="8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rot="1197547">
            <a:off x="-440415" y="4944873"/>
            <a:ext cx="1550184" cy="81816"/>
          </a:xfrm>
          <a:custGeom>
            <a:avLst/>
            <a:gdLst/>
            <a:ahLst/>
            <a:cxnLst/>
            <a:rect l="l" t="t" r="r" b="b"/>
            <a:pathLst>
              <a:path w="38463" h="2030" extrusionOk="0">
                <a:moveTo>
                  <a:pt x="32119" y="0"/>
                </a:moveTo>
                <a:cubicBezTo>
                  <a:pt x="30871" y="0"/>
                  <a:pt x="29614" y="235"/>
                  <a:pt x="28382" y="382"/>
                </a:cubicBezTo>
                <a:cubicBezTo>
                  <a:pt x="27374" y="503"/>
                  <a:pt x="26361" y="547"/>
                  <a:pt x="25345" y="547"/>
                </a:cubicBezTo>
                <a:cubicBezTo>
                  <a:pt x="22976" y="547"/>
                  <a:pt x="20592" y="312"/>
                  <a:pt x="18226" y="287"/>
                </a:cubicBezTo>
                <a:cubicBezTo>
                  <a:pt x="17937" y="282"/>
                  <a:pt x="17649" y="281"/>
                  <a:pt x="17359" y="281"/>
                </a:cubicBezTo>
                <a:cubicBezTo>
                  <a:pt x="14317" y="281"/>
                  <a:pt x="11234" y="500"/>
                  <a:pt x="8201" y="739"/>
                </a:cubicBezTo>
                <a:cubicBezTo>
                  <a:pt x="6930" y="848"/>
                  <a:pt x="5667" y="1065"/>
                  <a:pt x="4392" y="1065"/>
                </a:cubicBezTo>
                <a:cubicBezTo>
                  <a:pt x="4138" y="1065"/>
                  <a:pt x="3884" y="1056"/>
                  <a:pt x="3629" y="1037"/>
                </a:cubicBezTo>
                <a:cubicBezTo>
                  <a:pt x="3217" y="1009"/>
                  <a:pt x="2805" y="978"/>
                  <a:pt x="2397" y="978"/>
                </a:cubicBezTo>
                <a:cubicBezTo>
                  <a:pt x="1744" y="978"/>
                  <a:pt x="1101" y="1058"/>
                  <a:pt x="485" y="1358"/>
                </a:cubicBezTo>
                <a:cubicBezTo>
                  <a:pt x="0" y="1591"/>
                  <a:pt x="61" y="2029"/>
                  <a:pt x="428" y="2029"/>
                </a:cubicBezTo>
                <a:cubicBezTo>
                  <a:pt x="511" y="2029"/>
                  <a:pt x="611" y="2006"/>
                  <a:pt x="723" y="1953"/>
                </a:cubicBezTo>
                <a:cubicBezTo>
                  <a:pt x="1154" y="1745"/>
                  <a:pt x="1626" y="1683"/>
                  <a:pt x="2112" y="1683"/>
                </a:cubicBezTo>
                <a:cubicBezTo>
                  <a:pt x="2842" y="1683"/>
                  <a:pt x="3603" y="1823"/>
                  <a:pt x="4304" y="1823"/>
                </a:cubicBezTo>
                <a:cubicBezTo>
                  <a:pt x="4337" y="1823"/>
                  <a:pt x="4370" y="1823"/>
                  <a:pt x="4402" y="1823"/>
                </a:cubicBezTo>
                <a:cubicBezTo>
                  <a:pt x="5986" y="1787"/>
                  <a:pt x="7570" y="1501"/>
                  <a:pt x="9141" y="1394"/>
                </a:cubicBezTo>
                <a:cubicBezTo>
                  <a:pt x="11836" y="1209"/>
                  <a:pt x="14556" y="1032"/>
                  <a:pt x="17266" y="1032"/>
                </a:cubicBezTo>
                <a:cubicBezTo>
                  <a:pt x="17872" y="1032"/>
                  <a:pt x="18478" y="1041"/>
                  <a:pt x="19083" y="1061"/>
                </a:cubicBezTo>
                <a:cubicBezTo>
                  <a:pt x="21072" y="1121"/>
                  <a:pt x="23075" y="1264"/>
                  <a:pt x="25075" y="1264"/>
                </a:cubicBezTo>
                <a:cubicBezTo>
                  <a:pt x="26211" y="1264"/>
                  <a:pt x="27346" y="1218"/>
                  <a:pt x="28477" y="1084"/>
                </a:cubicBezTo>
                <a:cubicBezTo>
                  <a:pt x="29641" y="946"/>
                  <a:pt x="30750" y="796"/>
                  <a:pt x="31888" y="796"/>
                </a:cubicBezTo>
                <a:cubicBezTo>
                  <a:pt x="32321" y="796"/>
                  <a:pt x="32758" y="818"/>
                  <a:pt x="33204" y="870"/>
                </a:cubicBezTo>
                <a:cubicBezTo>
                  <a:pt x="33958" y="958"/>
                  <a:pt x="34715" y="1003"/>
                  <a:pt x="35472" y="1003"/>
                </a:cubicBezTo>
                <a:cubicBezTo>
                  <a:pt x="36150" y="1003"/>
                  <a:pt x="36827" y="967"/>
                  <a:pt x="37502" y="894"/>
                </a:cubicBezTo>
                <a:cubicBezTo>
                  <a:pt x="37923" y="848"/>
                  <a:pt x="38463" y="151"/>
                  <a:pt x="37888" y="151"/>
                </a:cubicBezTo>
                <a:cubicBezTo>
                  <a:pt x="37861" y="151"/>
                  <a:pt x="37831" y="152"/>
                  <a:pt x="37799" y="156"/>
                </a:cubicBezTo>
                <a:lnTo>
                  <a:pt x="37811" y="144"/>
                </a:lnTo>
                <a:lnTo>
                  <a:pt x="37811" y="144"/>
                </a:lnTo>
                <a:cubicBezTo>
                  <a:pt x="37229" y="207"/>
                  <a:pt x="36655" y="233"/>
                  <a:pt x="36084" y="233"/>
                </a:cubicBezTo>
                <a:cubicBezTo>
                  <a:pt x="35034" y="233"/>
                  <a:pt x="33994" y="145"/>
                  <a:pt x="32930" y="37"/>
                </a:cubicBezTo>
                <a:cubicBezTo>
                  <a:pt x="32660" y="11"/>
                  <a:pt x="32389" y="0"/>
                  <a:pt x="32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rot="1197547">
            <a:off x="-422312" y="4808493"/>
            <a:ext cx="1618982" cy="65452"/>
          </a:xfrm>
          <a:custGeom>
            <a:avLst/>
            <a:gdLst/>
            <a:ahLst/>
            <a:cxnLst/>
            <a:rect l="l" t="t" r="r" b="b"/>
            <a:pathLst>
              <a:path w="40170" h="1624" extrusionOk="0">
                <a:moveTo>
                  <a:pt x="38339" y="0"/>
                </a:moveTo>
                <a:cubicBezTo>
                  <a:pt x="32325" y="0"/>
                  <a:pt x="26321" y="701"/>
                  <a:pt x="20306" y="937"/>
                </a:cubicBezTo>
                <a:cubicBezTo>
                  <a:pt x="18984" y="991"/>
                  <a:pt x="17661" y="1013"/>
                  <a:pt x="16339" y="1013"/>
                </a:cubicBezTo>
                <a:cubicBezTo>
                  <a:pt x="11204" y="1013"/>
                  <a:pt x="6065" y="672"/>
                  <a:pt x="934" y="473"/>
                </a:cubicBezTo>
                <a:cubicBezTo>
                  <a:pt x="929" y="473"/>
                  <a:pt x="924" y="473"/>
                  <a:pt x="918" y="473"/>
                </a:cubicBezTo>
                <a:cubicBezTo>
                  <a:pt x="390" y="473"/>
                  <a:pt x="0" y="1068"/>
                  <a:pt x="720" y="1092"/>
                </a:cubicBezTo>
                <a:cubicBezTo>
                  <a:pt x="5897" y="1292"/>
                  <a:pt x="11082" y="1623"/>
                  <a:pt x="16269" y="1623"/>
                </a:cubicBezTo>
                <a:cubicBezTo>
                  <a:pt x="17547" y="1623"/>
                  <a:pt x="18825" y="1603"/>
                  <a:pt x="20103" y="1556"/>
                </a:cubicBezTo>
                <a:cubicBezTo>
                  <a:pt x="26128" y="1343"/>
                  <a:pt x="32132" y="620"/>
                  <a:pt x="38165" y="620"/>
                </a:cubicBezTo>
                <a:cubicBezTo>
                  <a:pt x="38522" y="620"/>
                  <a:pt x="38879" y="622"/>
                  <a:pt x="39236" y="627"/>
                </a:cubicBezTo>
                <a:cubicBezTo>
                  <a:pt x="39242" y="628"/>
                  <a:pt x="39247" y="628"/>
                  <a:pt x="39252" y="628"/>
                </a:cubicBezTo>
                <a:cubicBezTo>
                  <a:pt x="39780" y="628"/>
                  <a:pt x="40170" y="20"/>
                  <a:pt x="39439" y="8"/>
                </a:cubicBezTo>
                <a:cubicBezTo>
                  <a:pt x="39072" y="3"/>
                  <a:pt x="38706" y="0"/>
                  <a:pt x="383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rot="1197547">
            <a:off x="-262454" y="4631087"/>
            <a:ext cx="1505730" cy="123570"/>
          </a:xfrm>
          <a:custGeom>
            <a:avLst/>
            <a:gdLst/>
            <a:ahLst/>
            <a:cxnLst/>
            <a:rect l="l" t="t" r="r" b="b"/>
            <a:pathLst>
              <a:path w="37360" h="3066" extrusionOk="0">
                <a:moveTo>
                  <a:pt x="36397" y="0"/>
                </a:moveTo>
                <a:cubicBezTo>
                  <a:pt x="36338" y="0"/>
                  <a:pt x="36281" y="12"/>
                  <a:pt x="36228" y="39"/>
                </a:cubicBezTo>
                <a:lnTo>
                  <a:pt x="36240" y="51"/>
                </a:lnTo>
                <a:cubicBezTo>
                  <a:pt x="35085" y="634"/>
                  <a:pt x="33775" y="706"/>
                  <a:pt x="32513" y="837"/>
                </a:cubicBezTo>
                <a:cubicBezTo>
                  <a:pt x="31132" y="980"/>
                  <a:pt x="29858" y="1408"/>
                  <a:pt x="28501" y="1730"/>
                </a:cubicBezTo>
                <a:cubicBezTo>
                  <a:pt x="27506" y="1972"/>
                  <a:pt x="26488" y="2091"/>
                  <a:pt x="25466" y="2091"/>
                </a:cubicBezTo>
                <a:cubicBezTo>
                  <a:pt x="25033" y="2091"/>
                  <a:pt x="24600" y="2070"/>
                  <a:pt x="24167" y="2027"/>
                </a:cubicBezTo>
                <a:cubicBezTo>
                  <a:pt x="22655" y="1849"/>
                  <a:pt x="21167" y="1432"/>
                  <a:pt x="19666" y="1194"/>
                </a:cubicBezTo>
                <a:cubicBezTo>
                  <a:pt x="18429" y="999"/>
                  <a:pt x="17162" y="930"/>
                  <a:pt x="15889" y="930"/>
                </a:cubicBezTo>
                <a:cubicBezTo>
                  <a:pt x="14051" y="930"/>
                  <a:pt x="12202" y="1074"/>
                  <a:pt x="10415" y="1194"/>
                </a:cubicBezTo>
                <a:cubicBezTo>
                  <a:pt x="8183" y="1337"/>
                  <a:pt x="5796" y="1754"/>
                  <a:pt x="3486" y="1754"/>
                </a:cubicBezTo>
                <a:cubicBezTo>
                  <a:pt x="2530" y="1754"/>
                  <a:pt x="1588" y="1683"/>
                  <a:pt x="676" y="1491"/>
                </a:cubicBezTo>
                <a:cubicBezTo>
                  <a:pt x="623" y="1480"/>
                  <a:pt x="575" y="1474"/>
                  <a:pt x="531" y="1474"/>
                </a:cubicBezTo>
                <a:cubicBezTo>
                  <a:pt x="1" y="1474"/>
                  <a:pt x="181" y="2286"/>
                  <a:pt x="676" y="2396"/>
                </a:cubicBezTo>
                <a:cubicBezTo>
                  <a:pt x="1636" y="2597"/>
                  <a:pt x="2618" y="2670"/>
                  <a:pt x="3608" y="2670"/>
                </a:cubicBezTo>
                <a:cubicBezTo>
                  <a:pt x="5615" y="2670"/>
                  <a:pt x="7656" y="2369"/>
                  <a:pt x="9618" y="2218"/>
                </a:cubicBezTo>
                <a:cubicBezTo>
                  <a:pt x="11667" y="2058"/>
                  <a:pt x="13769" y="1894"/>
                  <a:pt x="15859" y="1894"/>
                </a:cubicBezTo>
                <a:cubicBezTo>
                  <a:pt x="17352" y="1894"/>
                  <a:pt x="18839" y="1978"/>
                  <a:pt x="20297" y="2206"/>
                </a:cubicBezTo>
                <a:cubicBezTo>
                  <a:pt x="21798" y="2432"/>
                  <a:pt x="23274" y="2849"/>
                  <a:pt x="24798" y="3015"/>
                </a:cubicBezTo>
                <a:cubicBezTo>
                  <a:pt x="25111" y="3050"/>
                  <a:pt x="25425" y="3066"/>
                  <a:pt x="25740" y="3066"/>
                </a:cubicBezTo>
                <a:cubicBezTo>
                  <a:pt x="26829" y="3066"/>
                  <a:pt x="27924" y="2880"/>
                  <a:pt x="28977" y="2658"/>
                </a:cubicBezTo>
                <a:cubicBezTo>
                  <a:pt x="30334" y="2361"/>
                  <a:pt x="31608" y="1920"/>
                  <a:pt x="33001" y="1765"/>
                </a:cubicBezTo>
                <a:cubicBezTo>
                  <a:pt x="34335" y="1611"/>
                  <a:pt x="35692" y="1527"/>
                  <a:pt x="36919" y="896"/>
                </a:cubicBezTo>
                <a:cubicBezTo>
                  <a:pt x="37360" y="676"/>
                  <a:pt x="36837" y="0"/>
                  <a:pt x="36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rot="1197547">
            <a:off x="-234995" y="4466412"/>
            <a:ext cx="1550910" cy="124537"/>
          </a:xfrm>
          <a:custGeom>
            <a:avLst/>
            <a:gdLst/>
            <a:ahLst/>
            <a:cxnLst/>
            <a:rect l="l" t="t" r="r" b="b"/>
            <a:pathLst>
              <a:path w="38481" h="3090" extrusionOk="0">
                <a:moveTo>
                  <a:pt x="32763" y="1"/>
                </a:moveTo>
                <a:cubicBezTo>
                  <a:pt x="31337" y="1"/>
                  <a:pt x="29887" y="263"/>
                  <a:pt x="28487" y="506"/>
                </a:cubicBezTo>
                <a:cubicBezTo>
                  <a:pt x="26892" y="768"/>
                  <a:pt x="25332" y="1244"/>
                  <a:pt x="23748" y="1565"/>
                </a:cubicBezTo>
                <a:cubicBezTo>
                  <a:pt x="22093" y="1887"/>
                  <a:pt x="20415" y="2101"/>
                  <a:pt x="18736" y="2220"/>
                </a:cubicBezTo>
                <a:cubicBezTo>
                  <a:pt x="17314" y="2329"/>
                  <a:pt x="15891" y="2366"/>
                  <a:pt x="14466" y="2366"/>
                </a:cubicBezTo>
                <a:cubicBezTo>
                  <a:pt x="12608" y="2366"/>
                  <a:pt x="10749" y="2303"/>
                  <a:pt x="8889" y="2256"/>
                </a:cubicBezTo>
                <a:cubicBezTo>
                  <a:pt x="7282" y="2220"/>
                  <a:pt x="5663" y="2256"/>
                  <a:pt x="4056" y="2197"/>
                </a:cubicBezTo>
                <a:cubicBezTo>
                  <a:pt x="3225" y="2164"/>
                  <a:pt x="2399" y="1947"/>
                  <a:pt x="1579" y="1947"/>
                </a:cubicBezTo>
                <a:cubicBezTo>
                  <a:pt x="1201" y="1947"/>
                  <a:pt x="824" y="1994"/>
                  <a:pt x="448" y="2125"/>
                </a:cubicBezTo>
                <a:cubicBezTo>
                  <a:pt x="0" y="2278"/>
                  <a:pt x="685" y="2842"/>
                  <a:pt x="1067" y="2842"/>
                </a:cubicBezTo>
                <a:cubicBezTo>
                  <a:pt x="1102" y="2842"/>
                  <a:pt x="1134" y="2837"/>
                  <a:pt x="1162" y="2828"/>
                </a:cubicBezTo>
                <a:cubicBezTo>
                  <a:pt x="1505" y="2709"/>
                  <a:pt x="1869" y="2666"/>
                  <a:pt x="2242" y="2666"/>
                </a:cubicBezTo>
                <a:cubicBezTo>
                  <a:pt x="3139" y="2666"/>
                  <a:pt x="4091" y="2913"/>
                  <a:pt x="4948" y="2947"/>
                </a:cubicBezTo>
                <a:cubicBezTo>
                  <a:pt x="6580" y="3006"/>
                  <a:pt x="8211" y="2970"/>
                  <a:pt x="9830" y="3006"/>
                </a:cubicBezTo>
                <a:cubicBezTo>
                  <a:pt x="11467" y="3048"/>
                  <a:pt x="13101" y="3089"/>
                  <a:pt x="14735" y="3089"/>
                </a:cubicBezTo>
                <a:cubicBezTo>
                  <a:pt x="16370" y="3089"/>
                  <a:pt x="18004" y="3048"/>
                  <a:pt x="19641" y="2923"/>
                </a:cubicBezTo>
                <a:cubicBezTo>
                  <a:pt x="22772" y="2685"/>
                  <a:pt x="25725" y="1875"/>
                  <a:pt x="28797" y="1280"/>
                </a:cubicBezTo>
                <a:cubicBezTo>
                  <a:pt x="30276" y="1004"/>
                  <a:pt x="31820" y="744"/>
                  <a:pt x="33342" y="744"/>
                </a:cubicBezTo>
                <a:cubicBezTo>
                  <a:pt x="33657" y="744"/>
                  <a:pt x="33972" y="755"/>
                  <a:pt x="34285" y="780"/>
                </a:cubicBezTo>
                <a:cubicBezTo>
                  <a:pt x="35396" y="871"/>
                  <a:pt x="36353" y="1355"/>
                  <a:pt x="37431" y="1355"/>
                </a:cubicBezTo>
                <a:cubicBezTo>
                  <a:pt x="37624" y="1355"/>
                  <a:pt x="37821" y="1340"/>
                  <a:pt x="38024" y="1304"/>
                </a:cubicBezTo>
                <a:cubicBezTo>
                  <a:pt x="38480" y="1212"/>
                  <a:pt x="37723" y="585"/>
                  <a:pt x="37356" y="585"/>
                </a:cubicBezTo>
                <a:cubicBezTo>
                  <a:pt x="37339" y="585"/>
                  <a:pt x="37324" y="587"/>
                  <a:pt x="37310" y="589"/>
                </a:cubicBezTo>
                <a:cubicBezTo>
                  <a:pt x="37147" y="620"/>
                  <a:pt x="36993" y="634"/>
                  <a:pt x="36844" y="634"/>
                </a:cubicBezTo>
                <a:cubicBezTo>
                  <a:pt x="36251" y="634"/>
                  <a:pt x="35742" y="422"/>
                  <a:pt x="35143" y="280"/>
                </a:cubicBezTo>
                <a:cubicBezTo>
                  <a:pt x="34476" y="113"/>
                  <a:pt x="33785" y="30"/>
                  <a:pt x="33107" y="6"/>
                </a:cubicBezTo>
                <a:cubicBezTo>
                  <a:pt x="32992" y="2"/>
                  <a:pt x="32878" y="1"/>
                  <a:pt x="32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rot="10800000">
            <a:off x="-59260" y="-113189"/>
            <a:ext cx="911940" cy="1785204"/>
          </a:xfrm>
          <a:custGeom>
            <a:avLst/>
            <a:gdLst/>
            <a:ahLst/>
            <a:cxnLst/>
            <a:rect l="l" t="t" r="r" b="b"/>
            <a:pathLst>
              <a:path w="15232" h="29818" extrusionOk="0">
                <a:moveTo>
                  <a:pt x="10732" y="1"/>
                </a:moveTo>
                <a:cubicBezTo>
                  <a:pt x="9252" y="1"/>
                  <a:pt x="7776" y="202"/>
                  <a:pt x="6349" y="610"/>
                </a:cubicBezTo>
                <a:cubicBezTo>
                  <a:pt x="5468" y="860"/>
                  <a:pt x="4563" y="1181"/>
                  <a:pt x="3813" y="1753"/>
                </a:cubicBezTo>
                <a:cubicBezTo>
                  <a:pt x="3027" y="2336"/>
                  <a:pt x="2456" y="3170"/>
                  <a:pt x="2182" y="4122"/>
                </a:cubicBezTo>
                <a:cubicBezTo>
                  <a:pt x="1646" y="5968"/>
                  <a:pt x="2265" y="7932"/>
                  <a:pt x="3504" y="9313"/>
                </a:cubicBezTo>
                <a:cubicBezTo>
                  <a:pt x="4694" y="10647"/>
                  <a:pt x="6314" y="11183"/>
                  <a:pt x="7861" y="11861"/>
                </a:cubicBezTo>
                <a:lnTo>
                  <a:pt x="8040" y="11933"/>
                </a:lnTo>
                <a:lnTo>
                  <a:pt x="8290" y="12052"/>
                </a:lnTo>
                <a:cubicBezTo>
                  <a:pt x="8469" y="12135"/>
                  <a:pt x="8647" y="12230"/>
                  <a:pt x="8814" y="12326"/>
                </a:cubicBezTo>
                <a:cubicBezTo>
                  <a:pt x="8981" y="12421"/>
                  <a:pt x="9147" y="12528"/>
                  <a:pt x="9314" y="12647"/>
                </a:cubicBezTo>
                <a:cubicBezTo>
                  <a:pt x="9362" y="12683"/>
                  <a:pt x="9421" y="12719"/>
                  <a:pt x="9469" y="12754"/>
                </a:cubicBezTo>
                <a:cubicBezTo>
                  <a:pt x="9468" y="12754"/>
                  <a:pt x="9467" y="12754"/>
                  <a:pt x="9467" y="12754"/>
                </a:cubicBezTo>
                <a:lnTo>
                  <a:pt x="9467" y="12754"/>
                </a:lnTo>
                <a:cubicBezTo>
                  <a:pt x="9457" y="12754"/>
                  <a:pt x="9613" y="12898"/>
                  <a:pt x="9647" y="12921"/>
                </a:cubicBezTo>
                <a:cubicBezTo>
                  <a:pt x="9790" y="13052"/>
                  <a:pt x="9909" y="13195"/>
                  <a:pt x="10028" y="13338"/>
                </a:cubicBezTo>
                <a:lnTo>
                  <a:pt x="10112" y="13445"/>
                </a:lnTo>
                <a:cubicBezTo>
                  <a:pt x="10159" y="13540"/>
                  <a:pt x="10219" y="13635"/>
                  <a:pt x="10266" y="13731"/>
                </a:cubicBezTo>
                <a:cubicBezTo>
                  <a:pt x="10290" y="13778"/>
                  <a:pt x="10314" y="13826"/>
                  <a:pt x="10338" y="13885"/>
                </a:cubicBezTo>
                <a:lnTo>
                  <a:pt x="10350" y="13909"/>
                </a:lnTo>
                <a:lnTo>
                  <a:pt x="10385" y="14004"/>
                </a:lnTo>
                <a:cubicBezTo>
                  <a:pt x="10397" y="14040"/>
                  <a:pt x="10409" y="14088"/>
                  <a:pt x="10433" y="14123"/>
                </a:cubicBezTo>
                <a:cubicBezTo>
                  <a:pt x="10481" y="14314"/>
                  <a:pt x="10528" y="14504"/>
                  <a:pt x="10564" y="14707"/>
                </a:cubicBezTo>
                <a:cubicBezTo>
                  <a:pt x="10564" y="14731"/>
                  <a:pt x="10576" y="14814"/>
                  <a:pt x="10576" y="14862"/>
                </a:cubicBezTo>
                <a:cubicBezTo>
                  <a:pt x="10576" y="14969"/>
                  <a:pt x="10588" y="15076"/>
                  <a:pt x="10588" y="15183"/>
                </a:cubicBezTo>
                <a:cubicBezTo>
                  <a:pt x="10588" y="15302"/>
                  <a:pt x="10588" y="15386"/>
                  <a:pt x="10576" y="15481"/>
                </a:cubicBezTo>
                <a:lnTo>
                  <a:pt x="10576" y="15540"/>
                </a:lnTo>
                <a:cubicBezTo>
                  <a:pt x="10576" y="15564"/>
                  <a:pt x="10576" y="15600"/>
                  <a:pt x="10552" y="15647"/>
                </a:cubicBezTo>
                <a:cubicBezTo>
                  <a:pt x="10516" y="15826"/>
                  <a:pt x="10469" y="16017"/>
                  <a:pt x="10409" y="16195"/>
                </a:cubicBezTo>
                <a:cubicBezTo>
                  <a:pt x="10397" y="16243"/>
                  <a:pt x="10385" y="16278"/>
                  <a:pt x="10374" y="16314"/>
                </a:cubicBezTo>
                <a:cubicBezTo>
                  <a:pt x="10374" y="16314"/>
                  <a:pt x="10374" y="16326"/>
                  <a:pt x="10374" y="16326"/>
                </a:cubicBezTo>
                <a:cubicBezTo>
                  <a:pt x="10326" y="16421"/>
                  <a:pt x="10278" y="16529"/>
                  <a:pt x="10219" y="16624"/>
                </a:cubicBezTo>
                <a:cubicBezTo>
                  <a:pt x="10159" y="16731"/>
                  <a:pt x="10124" y="16790"/>
                  <a:pt x="10076" y="16862"/>
                </a:cubicBezTo>
                <a:lnTo>
                  <a:pt x="10016" y="16945"/>
                </a:lnTo>
                <a:lnTo>
                  <a:pt x="9993" y="16981"/>
                </a:lnTo>
                <a:cubicBezTo>
                  <a:pt x="9850" y="17136"/>
                  <a:pt x="9695" y="17291"/>
                  <a:pt x="9540" y="17445"/>
                </a:cubicBezTo>
                <a:lnTo>
                  <a:pt x="9457" y="17517"/>
                </a:lnTo>
                <a:lnTo>
                  <a:pt x="9445" y="17529"/>
                </a:lnTo>
                <a:cubicBezTo>
                  <a:pt x="9362" y="17576"/>
                  <a:pt x="9290" y="17636"/>
                  <a:pt x="9219" y="17683"/>
                </a:cubicBezTo>
                <a:cubicBezTo>
                  <a:pt x="9052" y="17791"/>
                  <a:pt x="8873" y="17898"/>
                  <a:pt x="8707" y="17993"/>
                </a:cubicBezTo>
                <a:cubicBezTo>
                  <a:pt x="8623" y="18029"/>
                  <a:pt x="8540" y="18076"/>
                  <a:pt x="8457" y="18112"/>
                </a:cubicBezTo>
                <a:lnTo>
                  <a:pt x="8338" y="18172"/>
                </a:lnTo>
                <a:cubicBezTo>
                  <a:pt x="8147" y="18255"/>
                  <a:pt x="7957" y="18314"/>
                  <a:pt x="7766" y="18386"/>
                </a:cubicBezTo>
                <a:cubicBezTo>
                  <a:pt x="7373" y="18529"/>
                  <a:pt x="6980" y="18648"/>
                  <a:pt x="6575" y="18767"/>
                </a:cubicBezTo>
                <a:cubicBezTo>
                  <a:pt x="5790" y="18981"/>
                  <a:pt x="5016" y="19243"/>
                  <a:pt x="4266" y="19576"/>
                </a:cubicBezTo>
                <a:cubicBezTo>
                  <a:pt x="2837" y="20219"/>
                  <a:pt x="1349" y="21398"/>
                  <a:pt x="1027" y="23089"/>
                </a:cubicBezTo>
                <a:cubicBezTo>
                  <a:pt x="1" y="28479"/>
                  <a:pt x="6863" y="29817"/>
                  <a:pt x="11418" y="29817"/>
                </a:cubicBezTo>
                <a:cubicBezTo>
                  <a:pt x="12306" y="29817"/>
                  <a:pt x="13106" y="29766"/>
                  <a:pt x="13743" y="29685"/>
                </a:cubicBezTo>
                <a:cubicBezTo>
                  <a:pt x="14219" y="29661"/>
                  <a:pt x="14600" y="29268"/>
                  <a:pt x="14612" y="28780"/>
                </a:cubicBezTo>
                <a:cubicBezTo>
                  <a:pt x="15231" y="21505"/>
                  <a:pt x="15112" y="14171"/>
                  <a:pt x="14255" y="6920"/>
                </a:cubicBezTo>
                <a:cubicBezTo>
                  <a:pt x="14005" y="4860"/>
                  <a:pt x="13707" y="2801"/>
                  <a:pt x="13350" y="753"/>
                </a:cubicBezTo>
                <a:cubicBezTo>
                  <a:pt x="13267" y="336"/>
                  <a:pt x="12874" y="134"/>
                  <a:pt x="12517" y="98"/>
                </a:cubicBezTo>
                <a:cubicBezTo>
                  <a:pt x="11923" y="33"/>
                  <a:pt x="11327" y="1"/>
                  <a:pt x="10732"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8740508" y="130583"/>
            <a:ext cx="1036771" cy="710710"/>
          </a:xfrm>
          <a:custGeom>
            <a:avLst/>
            <a:gdLst/>
            <a:ahLst/>
            <a:cxnLst/>
            <a:rect l="l" t="t" r="r" b="b"/>
            <a:pathLst>
              <a:path w="27323" h="18730" extrusionOk="0">
                <a:moveTo>
                  <a:pt x="1697" y="1"/>
                </a:moveTo>
                <a:cubicBezTo>
                  <a:pt x="600" y="1"/>
                  <a:pt x="0" y="1268"/>
                  <a:pt x="486" y="2239"/>
                </a:cubicBezTo>
                <a:cubicBezTo>
                  <a:pt x="1891" y="4954"/>
                  <a:pt x="3344" y="7645"/>
                  <a:pt x="4856" y="10288"/>
                </a:cubicBezTo>
                <a:cubicBezTo>
                  <a:pt x="6368" y="12943"/>
                  <a:pt x="7904" y="15610"/>
                  <a:pt x="9654" y="18087"/>
                </a:cubicBezTo>
                <a:cubicBezTo>
                  <a:pt x="9933" y="18472"/>
                  <a:pt x="10370" y="18730"/>
                  <a:pt x="10809" y="18730"/>
                </a:cubicBezTo>
                <a:cubicBezTo>
                  <a:pt x="11101" y="18730"/>
                  <a:pt x="11395" y="18615"/>
                  <a:pt x="11642" y="18349"/>
                </a:cubicBezTo>
                <a:cubicBezTo>
                  <a:pt x="14179" y="15539"/>
                  <a:pt x="16976" y="12967"/>
                  <a:pt x="19643" y="10276"/>
                </a:cubicBezTo>
                <a:cubicBezTo>
                  <a:pt x="20953" y="8955"/>
                  <a:pt x="22275" y="7645"/>
                  <a:pt x="23561" y="6299"/>
                </a:cubicBezTo>
                <a:cubicBezTo>
                  <a:pt x="24239" y="5609"/>
                  <a:pt x="24894" y="4906"/>
                  <a:pt x="25525" y="4180"/>
                </a:cubicBezTo>
                <a:cubicBezTo>
                  <a:pt x="25823" y="3835"/>
                  <a:pt x="26120" y="3478"/>
                  <a:pt x="26406" y="3120"/>
                </a:cubicBezTo>
                <a:cubicBezTo>
                  <a:pt x="26847" y="2870"/>
                  <a:pt x="27121" y="2406"/>
                  <a:pt x="27133" y="1906"/>
                </a:cubicBezTo>
                <a:cubicBezTo>
                  <a:pt x="27144" y="1882"/>
                  <a:pt x="27168" y="1847"/>
                  <a:pt x="27180" y="1823"/>
                </a:cubicBezTo>
                <a:cubicBezTo>
                  <a:pt x="27323" y="1573"/>
                  <a:pt x="27204" y="1251"/>
                  <a:pt x="26942" y="1144"/>
                </a:cubicBezTo>
                <a:cubicBezTo>
                  <a:pt x="26704" y="692"/>
                  <a:pt x="26251" y="406"/>
                  <a:pt x="25739" y="394"/>
                </a:cubicBezTo>
                <a:cubicBezTo>
                  <a:pt x="19513" y="299"/>
                  <a:pt x="13286" y="203"/>
                  <a:pt x="7059" y="96"/>
                </a:cubicBezTo>
                <a:lnTo>
                  <a:pt x="1713" y="1"/>
                </a:lnTo>
                <a:cubicBezTo>
                  <a:pt x="1708" y="1"/>
                  <a:pt x="1702" y="1"/>
                  <a:pt x="16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rot="10800000">
            <a:off x="8456892" y="4107959"/>
            <a:ext cx="796296" cy="943676"/>
          </a:xfrm>
          <a:custGeom>
            <a:avLst/>
            <a:gdLst/>
            <a:ahLst/>
            <a:cxnLst/>
            <a:rect l="l" t="t" r="r" b="b"/>
            <a:pathLst>
              <a:path w="21932" h="25993" extrusionOk="0">
                <a:moveTo>
                  <a:pt x="1831" y="0"/>
                </a:moveTo>
                <a:cubicBezTo>
                  <a:pt x="1681" y="0"/>
                  <a:pt x="1532" y="30"/>
                  <a:pt x="1405" y="85"/>
                </a:cubicBezTo>
                <a:cubicBezTo>
                  <a:pt x="1012" y="263"/>
                  <a:pt x="762" y="656"/>
                  <a:pt x="762" y="1085"/>
                </a:cubicBezTo>
                <a:cubicBezTo>
                  <a:pt x="453" y="7264"/>
                  <a:pt x="226" y="13444"/>
                  <a:pt x="95" y="19623"/>
                </a:cubicBezTo>
                <a:cubicBezTo>
                  <a:pt x="60" y="21385"/>
                  <a:pt x="24" y="23135"/>
                  <a:pt x="0" y="24897"/>
                </a:cubicBezTo>
                <a:cubicBezTo>
                  <a:pt x="0" y="25481"/>
                  <a:pt x="464" y="25969"/>
                  <a:pt x="1060" y="25993"/>
                </a:cubicBezTo>
                <a:cubicBezTo>
                  <a:pt x="1512" y="25993"/>
                  <a:pt x="1953" y="25957"/>
                  <a:pt x="2405" y="25921"/>
                </a:cubicBezTo>
                <a:cubicBezTo>
                  <a:pt x="2584" y="25898"/>
                  <a:pt x="2762" y="25838"/>
                  <a:pt x="2917" y="25743"/>
                </a:cubicBezTo>
                <a:cubicBezTo>
                  <a:pt x="7477" y="25659"/>
                  <a:pt x="12037" y="25505"/>
                  <a:pt x="16597" y="25374"/>
                </a:cubicBezTo>
                <a:lnTo>
                  <a:pt x="20610" y="25267"/>
                </a:lnTo>
                <a:cubicBezTo>
                  <a:pt x="21562" y="25243"/>
                  <a:pt x="21931" y="24112"/>
                  <a:pt x="21348" y="23397"/>
                </a:cubicBezTo>
                <a:lnTo>
                  <a:pt x="6727" y="5431"/>
                </a:lnTo>
                <a:cubicBezTo>
                  <a:pt x="5334" y="3728"/>
                  <a:pt x="3941" y="2014"/>
                  <a:pt x="2560" y="311"/>
                </a:cubicBezTo>
                <a:cubicBezTo>
                  <a:pt x="2384" y="96"/>
                  <a:pt x="2104" y="0"/>
                  <a:pt x="18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rot="10800000">
            <a:off x="7303983" y="4171819"/>
            <a:ext cx="1963038" cy="1150614"/>
          </a:xfrm>
          <a:custGeom>
            <a:avLst/>
            <a:gdLst/>
            <a:ahLst/>
            <a:cxnLst/>
            <a:rect l="l" t="t" r="r" b="b"/>
            <a:pathLst>
              <a:path w="54067" h="31693" extrusionOk="0">
                <a:moveTo>
                  <a:pt x="9961" y="1"/>
                </a:moveTo>
                <a:cubicBezTo>
                  <a:pt x="8514" y="1"/>
                  <a:pt x="7066" y="7"/>
                  <a:pt x="5620" y="19"/>
                </a:cubicBezTo>
                <a:cubicBezTo>
                  <a:pt x="4274" y="31"/>
                  <a:pt x="2941" y="102"/>
                  <a:pt x="1596" y="186"/>
                </a:cubicBezTo>
                <a:cubicBezTo>
                  <a:pt x="1262" y="210"/>
                  <a:pt x="953" y="412"/>
                  <a:pt x="810" y="722"/>
                </a:cubicBezTo>
                <a:cubicBezTo>
                  <a:pt x="655" y="769"/>
                  <a:pt x="512" y="864"/>
                  <a:pt x="405" y="984"/>
                </a:cubicBezTo>
                <a:cubicBezTo>
                  <a:pt x="0" y="1424"/>
                  <a:pt x="0" y="2091"/>
                  <a:pt x="405" y="2531"/>
                </a:cubicBezTo>
                <a:cubicBezTo>
                  <a:pt x="4108" y="6568"/>
                  <a:pt x="7787" y="10616"/>
                  <a:pt x="11382" y="14747"/>
                </a:cubicBezTo>
                <a:cubicBezTo>
                  <a:pt x="14978" y="18879"/>
                  <a:pt x="18491" y="23046"/>
                  <a:pt x="21908" y="27320"/>
                </a:cubicBezTo>
                <a:cubicBezTo>
                  <a:pt x="22765" y="28392"/>
                  <a:pt x="23610" y="29463"/>
                  <a:pt x="24467" y="30547"/>
                </a:cubicBezTo>
                <a:cubicBezTo>
                  <a:pt x="24908" y="31106"/>
                  <a:pt x="25444" y="31559"/>
                  <a:pt x="26158" y="31654"/>
                </a:cubicBezTo>
                <a:cubicBezTo>
                  <a:pt x="26348" y="31682"/>
                  <a:pt x="26540" y="31692"/>
                  <a:pt x="26734" y="31692"/>
                </a:cubicBezTo>
                <a:cubicBezTo>
                  <a:pt x="27209" y="31692"/>
                  <a:pt x="27690" y="31628"/>
                  <a:pt x="28146" y="31594"/>
                </a:cubicBezTo>
                <a:cubicBezTo>
                  <a:pt x="30885" y="31416"/>
                  <a:pt x="33623" y="31190"/>
                  <a:pt x="36338" y="30690"/>
                </a:cubicBezTo>
                <a:cubicBezTo>
                  <a:pt x="38755" y="30249"/>
                  <a:pt x="41267" y="29499"/>
                  <a:pt x="43029" y="27606"/>
                </a:cubicBezTo>
                <a:cubicBezTo>
                  <a:pt x="44744" y="25748"/>
                  <a:pt x="45613" y="22653"/>
                  <a:pt x="43613" y="20641"/>
                </a:cubicBezTo>
                <a:cubicBezTo>
                  <a:pt x="42720" y="19748"/>
                  <a:pt x="41529" y="19295"/>
                  <a:pt x="40327" y="19129"/>
                </a:cubicBezTo>
                <a:cubicBezTo>
                  <a:pt x="38969" y="18926"/>
                  <a:pt x="37588" y="18902"/>
                  <a:pt x="36219" y="18831"/>
                </a:cubicBezTo>
                <a:cubicBezTo>
                  <a:pt x="35564" y="18783"/>
                  <a:pt x="34921" y="18771"/>
                  <a:pt x="34278" y="18712"/>
                </a:cubicBezTo>
                <a:lnTo>
                  <a:pt x="34108" y="18694"/>
                </a:lnTo>
                <a:lnTo>
                  <a:pt x="34108" y="18694"/>
                </a:lnTo>
                <a:cubicBezTo>
                  <a:pt x="34114" y="18695"/>
                  <a:pt x="34116" y="18696"/>
                  <a:pt x="34114" y="18696"/>
                </a:cubicBezTo>
                <a:cubicBezTo>
                  <a:pt x="34110" y="18696"/>
                  <a:pt x="34094" y="18694"/>
                  <a:pt x="34060" y="18689"/>
                </a:cubicBezTo>
                <a:lnTo>
                  <a:pt x="34060" y="18689"/>
                </a:lnTo>
                <a:lnTo>
                  <a:pt x="34108" y="18694"/>
                </a:lnTo>
                <a:lnTo>
                  <a:pt x="34108" y="18694"/>
                </a:lnTo>
                <a:cubicBezTo>
                  <a:pt x="34097" y="18692"/>
                  <a:pt x="34073" y="18688"/>
                  <a:pt x="34055" y="18688"/>
                </a:cubicBezTo>
                <a:lnTo>
                  <a:pt x="34055" y="18688"/>
                </a:lnTo>
                <a:cubicBezTo>
                  <a:pt x="34056" y="18688"/>
                  <a:pt x="34058" y="18689"/>
                  <a:pt x="34060" y="18689"/>
                </a:cubicBezTo>
                <a:lnTo>
                  <a:pt x="34060" y="18689"/>
                </a:lnTo>
                <a:lnTo>
                  <a:pt x="34052" y="18688"/>
                </a:lnTo>
                <a:cubicBezTo>
                  <a:pt x="34053" y="18688"/>
                  <a:pt x="34054" y="18688"/>
                  <a:pt x="34055" y="18688"/>
                </a:cubicBezTo>
                <a:lnTo>
                  <a:pt x="34055" y="18688"/>
                </a:lnTo>
                <a:cubicBezTo>
                  <a:pt x="34036" y="18685"/>
                  <a:pt x="34011" y="18681"/>
                  <a:pt x="33981" y="18676"/>
                </a:cubicBezTo>
                <a:cubicBezTo>
                  <a:pt x="33850" y="18652"/>
                  <a:pt x="33719" y="18617"/>
                  <a:pt x="33588" y="18581"/>
                </a:cubicBezTo>
                <a:cubicBezTo>
                  <a:pt x="33338" y="18533"/>
                  <a:pt x="33099" y="18426"/>
                  <a:pt x="32885" y="18283"/>
                </a:cubicBezTo>
                <a:cubicBezTo>
                  <a:pt x="32873" y="18271"/>
                  <a:pt x="32838" y="18248"/>
                  <a:pt x="32826" y="18224"/>
                </a:cubicBezTo>
                <a:cubicBezTo>
                  <a:pt x="32802" y="18212"/>
                  <a:pt x="32778" y="18188"/>
                  <a:pt x="32754" y="18164"/>
                </a:cubicBezTo>
                <a:cubicBezTo>
                  <a:pt x="32707" y="18117"/>
                  <a:pt x="32659" y="18069"/>
                  <a:pt x="32611" y="18009"/>
                </a:cubicBezTo>
                <a:cubicBezTo>
                  <a:pt x="32611" y="18009"/>
                  <a:pt x="32611" y="18009"/>
                  <a:pt x="32599" y="17998"/>
                </a:cubicBezTo>
                <a:cubicBezTo>
                  <a:pt x="32552" y="17914"/>
                  <a:pt x="32504" y="17831"/>
                  <a:pt x="32457" y="17748"/>
                </a:cubicBezTo>
                <a:cubicBezTo>
                  <a:pt x="32457" y="17724"/>
                  <a:pt x="32445" y="17700"/>
                  <a:pt x="32445" y="17676"/>
                </a:cubicBezTo>
                <a:cubicBezTo>
                  <a:pt x="32433" y="17640"/>
                  <a:pt x="32433" y="17617"/>
                  <a:pt x="32421" y="17593"/>
                </a:cubicBezTo>
                <a:lnTo>
                  <a:pt x="32421" y="17497"/>
                </a:lnTo>
                <a:cubicBezTo>
                  <a:pt x="32421" y="17486"/>
                  <a:pt x="32421" y="17474"/>
                  <a:pt x="32421" y="17474"/>
                </a:cubicBezTo>
                <a:lnTo>
                  <a:pt x="32457" y="17355"/>
                </a:lnTo>
                <a:cubicBezTo>
                  <a:pt x="32468" y="17331"/>
                  <a:pt x="32480" y="17307"/>
                  <a:pt x="32492" y="17295"/>
                </a:cubicBezTo>
                <a:cubicBezTo>
                  <a:pt x="32516" y="17247"/>
                  <a:pt x="32540" y="17212"/>
                  <a:pt x="32564" y="17164"/>
                </a:cubicBezTo>
                <a:lnTo>
                  <a:pt x="32599" y="17128"/>
                </a:lnTo>
                <a:cubicBezTo>
                  <a:pt x="32659" y="17081"/>
                  <a:pt x="32730" y="17021"/>
                  <a:pt x="32790" y="16962"/>
                </a:cubicBezTo>
                <a:cubicBezTo>
                  <a:pt x="32861" y="16914"/>
                  <a:pt x="32944" y="16867"/>
                  <a:pt x="33026" y="16820"/>
                </a:cubicBezTo>
                <a:lnTo>
                  <a:pt x="33026" y="16820"/>
                </a:lnTo>
                <a:cubicBezTo>
                  <a:pt x="33031" y="16819"/>
                  <a:pt x="33244" y="16724"/>
                  <a:pt x="33278" y="16724"/>
                </a:cubicBezTo>
                <a:cubicBezTo>
                  <a:pt x="33507" y="16651"/>
                  <a:pt x="33746" y="16614"/>
                  <a:pt x="33985" y="16614"/>
                </a:cubicBezTo>
                <a:cubicBezTo>
                  <a:pt x="34019" y="16614"/>
                  <a:pt x="34053" y="16615"/>
                  <a:pt x="34088" y="16616"/>
                </a:cubicBezTo>
                <a:cubicBezTo>
                  <a:pt x="34145" y="16615"/>
                  <a:pt x="34203" y="16615"/>
                  <a:pt x="34260" y="16615"/>
                </a:cubicBezTo>
                <a:cubicBezTo>
                  <a:pt x="34848" y="16615"/>
                  <a:pt x="35443" y="16666"/>
                  <a:pt x="36028" y="16688"/>
                </a:cubicBezTo>
                <a:cubicBezTo>
                  <a:pt x="36745" y="16719"/>
                  <a:pt x="37465" y="16734"/>
                  <a:pt x="38186" y="16734"/>
                </a:cubicBezTo>
                <a:cubicBezTo>
                  <a:pt x="38831" y="16734"/>
                  <a:pt x="39478" y="16722"/>
                  <a:pt x="40124" y="16700"/>
                </a:cubicBezTo>
                <a:cubicBezTo>
                  <a:pt x="41481" y="16664"/>
                  <a:pt x="42839" y="16569"/>
                  <a:pt x="44196" y="16414"/>
                </a:cubicBezTo>
                <a:cubicBezTo>
                  <a:pt x="45482" y="16295"/>
                  <a:pt x="46756" y="16069"/>
                  <a:pt x="48006" y="15759"/>
                </a:cubicBezTo>
                <a:cubicBezTo>
                  <a:pt x="51209" y="14878"/>
                  <a:pt x="54066" y="11854"/>
                  <a:pt x="53924" y="8103"/>
                </a:cubicBezTo>
                <a:cubicBezTo>
                  <a:pt x="53757" y="4186"/>
                  <a:pt x="50435" y="995"/>
                  <a:pt x="46851" y="769"/>
                </a:cubicBezTo>
                <a:cubicBezTo>
                  <a:pt x="44148" y="614"/>
                  <a:pt x="41422" y="591"/>
                  <a:pt x="38719" y="507"/>
                </a:cubicBezTo>
                <a:cubicBezTo>
                  <a:pt x="33183" y="353"/>
                  <a:pt x="27658" y="222"/>
                  <a:pt x="22134" y="126"/>
                </a:cubicBezTo>
                <a:cubicBezTo>
                  <a:pt x="18080" y="47"/>
                  <a:pt x="14019" y="1"/>
                  <a:pt x="99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p:nvPr/>
        </p:nvSpPr>
        <p:spPr>
          <a:xfrm rot="10800000">
            <a:off x="8680092" y="3928440"/>
            <a:ext cx="962692" cy="329047"/>
          </a:xfrm>
          <a:custGeom>
            <a:avLst/>
            <a:gdLst/>
            <a:ahLst/>
            <a:cxnLst/>
            <a:rect l="l" t="t" r="r" b="b"/>
            <a:pathLst>
              <a:path w="22051" h="7537" extrusionOk="0">
                <a:moveTo>
                  <a:pt x="7966" y="1"/>
                </a:moveTo>
                <a:cubicBezTo>
                  <a:pt x="7370" y="1"/>
                  <a:pt x="6775" y="2"/>
                  <a:pt x="6180" y="6"/>
                </a:cubicBezTo>
                <a:lnTo>
                  <a:pt x="3560" y="6"/>
                </a:lnTo>
                <a:cubicBezTo>
                  <a:pt x="3292" y="6"/>
                  <a:pt x="3021" y="2"/>
                  <a:pt x="2750" y="2"/>
                </a:cubicBezTo>
                <a:cubicBezTo>
                  <a:pt x="2073" y="2"/>
                  <a:pt x="1394" y="26"/>
                  <a:pt x="739" y="196"/>
                </a:cubicBezTo>
                <a:cubicBezTo>
                  <a:pt x="405" y="292"/>
                  <a:pt x="179" y="577"/>
                  <a:pt x="167" y="911"/>
                </a:cubicBezTo>
                <a:cubicBezTo>
                  <a:pt x="72" y="1078"/>
                  <a:pt x="24" y="1256"/>
                  <a:pt x="24" y="1447"/>
                </a:cubicBezTo>
                <a:cubicBezTo>
                  <a:pt x="0" y="2911"/>
                  <a:pt x="24" y="4376"/>
                  <a:pt x="96" y="5840"/>
                </a:cubicBezTo>
                <a:cubicBezTo>
                  <a:pt x="108" y="6400"/>
                  <a:pt x="548" y="6852"/>
                  <a:pt x="1096" y="6888"/>
                </a:cubicBezTo>
                <a:cubicBezTo>
                  <a:pt x="4251" y="7197"/>
                  <a:pt x="7418" y="7388"/>
                  <a:pt x="10597" y="7483"/>
                </a:cubicBezTo>
                <a:cubicBezTo>
                  <a:pt x="12157" y="7519"/>
                  <a:pt x="13716" y="7531"/>
                  <a:pt x="15276" y="7531"/>
                </a:cubicBezTo>
                <a:cubicBezTo>
                  <a:pt x="15644" y="7531"/>
                  <a:pt x="16016" y="7537"/>
                  <a:pt x="16389" y="7537"/>
                </a:cubicBezTo>
                <a:cubicBezTo>
                  <a:pt x="17322" y="7537"/>
                  <a:pt x="18261" y="7500"/>
                  <a:pt x="19146" y="7245"/>
                </a:cubicBezTo>
                <a:cubicBezTo>
                  <a:pt x="20324" y="6912"/>
                  <a:pt x="21456" y="6102"/>
                  <a:pt x="21741" y="4792"/>
                </a:cubicBezTo>
                <a:cubicBezTo>
                  <a:pt x="22051" y="3328"/>
                  <a:pt x="21325" y="1911"/>
                  <a:pt x="20217" y="1042"/>
                </a:cubicBezTo>
                <a:cubicBezTo>
                  <a:pt x="19086" y="161"/>
                  <a:pt x="17538" y="18"/>
                  <a:pt x="16169" y="6"/>
                </a:cubicBezTo>
                <a:lnTo>
                  <a:pt x="11538" y="6"/>
                </a:lnTo>
                <a:cubicBezTo>
                  <a:pt x="10347" y="6"/>
                  <a:pt x="9156" y="1"/>
                  <a:pt x="79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1"/>
        </a:solidFill>
        <a:effectLst/>
      </p:bgPr>
    </p:bg>
    <p:spTree>
      <p:nvGrpSpPr>
        <p:cNvPr id="1" name="Shape 62"/>
        <p:cNvGrpSpPr/>
        <p:nvPr/>
      </p:nvGrpSpPr>
      <p:grpSpPr>
        <a:xfrm>
          <a:off x="0" y="0"/>
          <a:ext cx="0" cy="0"/>
          <a:chOff x="0" y="0"/>
          <a:chExt cx="0" cy="0"/>
        </a:xfrm>
      </p:grpSpPr>
      <p:sp>
        <p:nvSpPr>
          <p:cNvPr id="63" name="Google Shape;63;p6"/>
          <p:cNvSpPr txBox="1">
            <a:spLocks noGrp="1"/>
          </p:cNvSpPr>
          <p:nvPr>
            <p:ph type="title"/>
          </p:nvPr>
        </p:nvSpPr>
        <p:spPr>
          <a:xfrm>
            <a:off x="796663" y="3070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4" name="Google Shape;64;p6"/>
          <p:cNvSpPr/>
          <p:nvPr/>
        </p:nvSpPr>
        <p:spPr>
          <a:xfrm rot="5400000" flipH="1">
            <a:off x="-86229" y="-76184"/>
            <a:ext cx="1062641" cy="979733"/>
          </a:xfrm>
          <a:custGeom>
            <a:avLst/>
            <a:gdLst/>
            <a:ahLst/>
            <a:cxnLst/>
            <a:rect l="l" t="t" r="r" b="b"/>
            <a:pathLst>
              <a:path w="31671" h="29200" extrusionOk="0">
                <a:moveTo>
                  <a:pt x="12368" y="1"/>
                </a:moveTo>
                <a:cubicBezTo>
                  <a:pt x="10474" y="1"/>
                  <a:pt x="8642" y="460"/>
                  <a:pt x="7180" y="1612"/>
                </a:cubicBezTo>
                <a:cubicBezTo>
                  <a:pt x="5715" y="2767"/>
                  <a:pt x="4393" y="4267"/>
                  <a:pt x="3631" y="6030"/>
                </a:cubicBezTo>
                <a:cubicBezTo>
                  <a:pt x="2869" y="7792"/>
                  <a:pt x="2393" y="9685"/>
                  <a:pt x="1869" y="11554"/>
                </a:cubicBezTo>
                <a:cubicBezTo>
                  <a:pt x="1036" y="14435"/>
                  <a:pt x="417" y="17364"/>
                  <a:pt x="0" y="20329"/>
                </a:cubicBezTo>
                <a:lnTo>
                  <a:pt x="0" y="29187"/>
                </a:lnTo>
                <a:lnTo>
                  <a:pt x="5929" y="29187"/>
                </a:lnTo>
                <a:cubicBezTo>
                  <a:pt x="5834" y="27735"/>
                  <a:pt x="5882" y="26211"/>
                  <a:pt x="6834" y="25020"/>
                </a:cubicBezTo>
                <a:cubicBezTo>
                  <a:pt x="7203" y="24556"/>
                  <a:pt x="7930" y="24246"/>
                  <a:pt x="8442" y="23960"/>
                </a:cubicBezTo>
                <a:cubicBezTo>
                  <a:pt x="9239" y="23508"/>
                  <a:pt x="10120" y="23413"/>
                  <a:pt x="10990" y="23210"/>
                </a:cubicBezTo>
                <a:cubicBezTo>
                  <a:pt x="11473" y="23093"/>
                  <a:pt x="11885" y="22980"/>
                  <a:pt x="12313" y="22980"/>
                </a:cubicBezTo>
                <a:cubicBezTo>
                  <a:pt x="12580" y="22980"/>
                  <a:pt x="12854" y="23024"/>
                  <a:pt x="13156" y="23139"/>
                </a:cubicBezTo>
                <a:cubicBezTo>
                  <a:pt x="13883" y="23425"/>
                  <a:pt x="14549" y="23877"/>
                  <a:pt x="15097" y="24437"/>
                </a:cubicBezTo>
                <a:cubicBezTo>
                  <a:pt x="16097" y="25425"/>
                  <a:pt x="16859" y="26639"/>
                  <a:pt x="17478" y="27913"/>
                </a:cubicBezTo>
                <a:cubicBezTo>
                  <a:pt x="17681" y="28342"/>
                  <a:pt x="17907" y="28770"/>
                  <a:pt x="18133" y="29199"/>
                </a:cubicBezTo>
                <a:lnTo>
                  <a:pt x="20134" y="29199"/>
                </a:lnTo>
                <a:cubicBezTo>
                  <a:pt x="19729" y="28282"/>
                  <a:pt x="19300" y="27377"/>
                  <a:pt x="18871" y="26496"/>
                </a:cubicBezTo>
                <a:cubicBezTo>
                  <a:pt x="17671" y="24039"/>
                  <a:pt x="15235" y="20742"/>
                  <a:pt x="12281" y="20742"/>
                </a:cubicBezTo>
                <a:cubicBezTo>
                  <a:pt x="12071" y="20742"/>
                  <a:pt x="11859" y="20758"/>
                  <a:pt x="11644" y="20793"/>
                </a:cubicBezTo>
                <a:cubicBezTo>
                  <a:pt x="9787" y="21091"/>
                  <a:pt x="8144" y="21591"/>
                  <a:pt x="6501" y="22520"/>
                </a:cubicBezTo>
                <a:cubicBezTo>
                  <a:pt x="6144" y="22722"/>
                  <a:pt x="5834" y="22960"/>
                  <a:pt x="5536" y="23234"/>
                </a:cubicBezTo>
                <a:cubicBezTo>
                  <a:pt x="5548" y="22877"/>
                  <a:pt x="5596" y="22520"/>
                  <a:pt x="5656" y="22174"/>
                </a:cubicBezTo>
                <a:cubicBezTo>
                  <a:pt x="6322" y="18745"/>
                  <a:pt x="7656" y="14900"/>
                  <a:pt x="11168" y="13673"/>
                </a:cubicBezTo>
                <a:cubicBezTo>
                  <a:pt x="12166" y="13326"/>
                  <a:pt x="13429" y="13070"/>
                  <a:pt x="14602" y="13070"/>
                </a:cubicBezTo>
                <a:cubicBezTo>
                  <a:pt x="15079" y="13070"/>
                  <a:pt x="15542" y="13112"/>
                  <a:pt x="15966" y="13209"/>
                </a:cubicBezTo>
                <a:cubicBezTo>
                  <a:pt x="17431" y="13554"/>
                  <a:pt x="18717" y="15173"/>
                  <a:pt x="19562" y="16376"/>
                </a:cubicBezTo>
                <a:cubicBezTo>
                  <a:pt x="21396" y="19031"/>
                  <a:pt x="22610" y="22067"/>
                  <a:pt x="23086" y="25258"/>
                </a:cubicBezTo>
                <a:cubicBezTo>
                  <a:pt x="23277" y="26568"/>
                  <a:pt x="23527" y="27877"/>
                  <a:pt x="23693" y="29187"/>
                </a:cubicBezTo>
                <a:lnTo>
                  <a:pt x="25503" y="29187"/>
                </a:lnTo>
                <a:cubicBezTo>
                  <a:pt x="25456" y="28794"/>
                  <a:pt x="25396" y="28413"/>
                  <a:pt x="25337" y="28020"/>
                </a:cubicBezTo>
                <a:cubicBezTo>
                  <a:pt x="24991" y="25996"/>
                  <a:pt x="24848" y="23901"/>
                  <a:pt x="24253" y="21924"/>
                </a:cubicBezTo>
                <a:cubicBezTo>
                  <a:pt x="23265" y="18602"/>
                  <a:pt x="21538" y="15090"/>
                  <a:pt x="18979" y="12804"/>
                </a:cubicBezTo>
                <a:cubicBezTo>
                  <a:pt x="17637" y="11589"/>
                  <a:pt x="16373" y="11135"/>
                  <a:pt x="14654" y="11135"/>
                </a:cubicBezTo>
                <a:cubicBezTo>
                  <a:pt x="14588" y="11135"/>
                  <a:pt x="14522" y="11136"/>
                  <a:pt x="14454" y="11137"/>
                </a:cubicBezTo>
                <a:cubicBezTo>
                  <a:pt x="12621" y="11161"/>
                  <a:pt x="10751" y="11590"/>
                  <a:pt x="9180" y="12578"/>
                </a:cubicBezTo>
                <a:cubicBezTo>
                  <a:pt x="7168" y="13864"/>
                  <a:pt x="5834" y="15912"/>
                  <a:pt x="4953" y="18174"/>
                </a:cubicBezTo>
                <a:cubicBezTo>
                  <a:pt x="5001" y="17781"/>
                  <a:pt x="5072" y="17376"/>
                  <a:pt x="5132" y="16983"/>
                </a:cubicBezTo>
                <a:cubicBezTo>
                  <a:pt x="5489" y="15662"/>
                  <a:pt x="5882" y="14364"/>
                  <a:pt x="6322" y="13054"/>
                </a:cubicBezTo>
                <a:cubicBezTo>
                  <a:pt x="6858" y="11423"/>
                  <a:pt x="7251" y="9720"/>
                  <a:pt x="7977" y="8244"/>
                </a:cubicBezTo>
                <a:cubicBezTo>
                  <a:pt x="8739" y="7089"/>
                  <a:pt x="9739" y="6184"/>
                  <a:pt x="11097" y="6053"/>
                </a:cubicBezTo>
                <a:cubicBezTo>
                  <a:pt x="11494" y="6017"/>
                  <a:pt x="11900" y="6002"/>
                  <a:pt x="12309" y="6002"/>
                </a:cubicBezTo>
                <a:cubicBezTo>
                  <a:pt x="13626" y="6002"/>
                  <a:pt x="14983" y="6154"/>
                  <a:pt x="16264" y="6208"/>
                </a:cubicBezTo>
                <a:cubicBezTo>
                  <a:pt x="16550" y="6220"/>
                  <a:pt x="16824" y="6244"/>
                  <a:pt x="17097" y="6291"/>
                </a:cubicBezTo>
                <a:cubicBezTo>
                  <a:pt x="17502" y="6482"/>
                  <a:pt x="17895" y="6696"/>
                  <a:pt x="18276" y="6934"/>
                </a:cubicBezTo>
                <a:cubicBezTo>
                  <a:pt x="20550" y="8375"/>
                  <a:pt x="22491" y="11006"/>
                  <a:pt x="23455" y="13566"/>
                </a:cubicBezTo>
                <a:cubicBezTo>
                  <a:pt x="24039" y="15197"/>
                  <a:pt x="24539" y="16864"/>
                  <a:pt x="24944" y="18543"/>
                </a:cubicBezTo>
                <a:cubicBezTo>
                  <a:pt x="25408" y="20341"/>
                  <a:pt x="26087" y="22055"/>
                  <a:pt x="26337" y="23913"/>
                </a:cubicBezTo>
                <a:cubicBezTo>
                  <a:pt x="26360" y="24127"/>
                  <a:pt x="26432" y="24329"/>
                  <a:pt x="26539" y="24508"/>
                </a:cubicBezTo>
                <a:cubicBezTo>
                  <a:pt x="26527" y="25056"/>
                  <a:pt x="26503" y="25615"/>
                  <a:pt x="26503" y="26151"/>
                </a:cubicBezTo>
                <a:cubicBezTo>
                  <a:pt x="26503" y="27139"/>
                  <a:pt x="26563" y="28175"/>
                  <a:pt x="26563" y="29187"/>
                </a:cubicBezTo>
                <a:lnTo>
                  <a:pt x="31218" y="29187"/>
                </a:lnTo>
                <a:cubicBezTo>
                  <a:pt x="31218" y="24984"/>
                  <a:pt x="31671" y="20377"/>
                  <a:pt x="30361" y="16352"/>
                </a:cubicBezTo>
                <a:cubicBezTo>
                  <a:pt x="29647" y="14150"/>
                  <a:pt x="28861" y="12030"/>
                  <a:pt x="27587" y="10090"/>
                </a:cubicBezTo>
                <a:cubicBezTo>
                  <a:pt x="27039" y="9256"/>
                  <a:pt x="26634" y="8327"/>
                  <a:pt x="26027" y="7554"/>
                </a:cubicBezTo>
                <a:cubicBezTo>
                  <a:pt x="25444" y="6803"/>
                  <a:pt x="24813" y="6089"/>
                  <a:pt x="24194" y="5363"/>
                </a:cubicBezTo>
                <a:cubicBezTo>
                  <a:pt x="22896" y="3839"/>
                  <a:pt x="21300" y="2458"/>
                  <a:pt x="19407" y="1827"/>
                </a:cubicBezTo>
                <a:cubicBezTo>
                  <a:pt x="17412" y="782"/>
                  <a:pt x="14838" y="1"/>
                  <a:pt x="12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6"/>
          <p:cNvSpPr/>
          <p:nvPr/>
        </p:nvSpPr>
        <p:spPr>
          <a:xfrm flipH="1">
            <a:off x="8468068" y="4309409"/>
            <a:ext cx="959169" cy="998695"/>
          </a:xfrm>
          <a:custGeom>
            <a:avLst/>
            <a:gdLst/>
            <a:ahLst/>
            <a:cxnLst/>
            <a:rect l="l" t="t" r="r" b="b"/>
            <a:pathLst>
              <a:path w="27397" h="28526" extrusionOk="0">
                <a:moveTo>
                  <a:pt x="9385" y="1"/>
                </a:moveTo>
                <a:cubicBezTo>
                  <a:pt x="6988" y="1"/>
                  <a:pt x="4350" y="2585"/>
                  <a:pt x="3417" y="4512"/>
                </a:cubicBezTo>
                <a:cubicBezTo>
                  <a:pt x="0" y="11191"/>
                  <a:pt x="4286" y="17859"/>
                  <a:pt x="8251" y="23169"/>
                </a:cubicBezTo>
                <a:cubicBezTo>
                  <a:pt x="10587" y="26413"/>
                  <a:pt x="14576" y="28526"/>
                  <a:pt x="18339" y="28526"/>
                </a:cubicBezTo>
                <a:cubicBezTo>
                  <a:pt x="21577" y="28526"/>
                  <a:pt x="24647" y="26961"/>
                  <a:pt x="26349" y="23205"/>
                </a:cubicBezTo>
                <a:cubicBezTo>
                  <a:pt x="27349" y="20740"/>
                  <a:pt x="27396" y="15466"/>
                  <a:pt x="24313" y="14513"/>
                </a:cubicBezTo>
                <a:cubicBezTo>
                  <a:pt x="23993" y="14425"/>
                  <a:pt x="23688" y="14385"/>
                  <a:pt x="23396" y="14385"/>
                </a:cubicBezTo>
                <a:cubicBezTo>
                  <a:pt x="20420" y="14385"/>
                  <a:pt x="18787" y="18539"/>
                  <a:pt x="16062" y="18539"/>
                </a:cubicBezTo>
                <a:cubicBezTo>
                  <a:pt x="15972" y="18539"/>
                  <a:pt x="15881" y="18535"/>
                  <a:pt x="15788" y="18526"/>
                </a:cubicBezTo>
                <a:cubicBezTo>
                  <a:pt x="10990" y="18133"/>
                  <a:pt x="19836" y="12060"/>
                  <a:pt x="18288" y="9346"/>
                </a:cubicBezTo>
                <a:cubicBezTo>
                  <a:pt x="17892" y="8607"/>
                  <a:pt x="17404" y="8318"/>
                  <a:pt x="16860" y="8318"/>
                </a:cubicBezTo>
                <a:cubicBezTo>
                  <a:pt x="14913" y="8318"/>
                  <a:pt x="12242" y="12010"/>
                  <a:pt x="10462" y="12010"/>
                </a:cubicBezTo>
                <a:cubicBezTo>
                  <a:pt x="10030" y="12010"/>
                  <a:pt x="9650" y="11792"/>
                  <a:pt x="9347" y="11251"/>
                </a:cubicBezTo>
                <a:cubicBezTo>
                  <a:pt x="7442" y="7846"/>
                  <a:pt x="14883" y="4881"/>
                  <a:pt x="11895" y="1285"/>
                </a:cubicBezTo>
                <a:cubicBezTo>
                  <a:pt x="11163" y="370"/>
                  <a:pt x="10291" y="1"/>
                  <a:pt x="93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rot="10800000" flipH="1">
            <a:off x="7698739" y="-117645"/>
            <a:ext cx="1538644" cy="759347"/>
          </a:xfrm>
          <a:custGeom>
            <a:avLst/>
            <a:gdLst/>
            <a:ahLst/>
            <a:cxnLst/>
            <a:rect l="l" t="t" r="r" b="b"/>
            <a:pathLst>
              <a:path w="61700" h="30450" extrusionOk="0">
                <a:moveTo>
                  <a:pt x="30577" y="17686"/>
                </a:moveTo>
                <a:cubicBezTo>
                  <a:pt x="30588" y="17686"/>
                  <a:pt x="30559" y="17691"/>
                  <a:pt x="30518" y="17692"/>
                </a:cubicBezTo>
                <a:lnTo>
                  <a:pt x="30518" y="17692"/>
                </a:lnTo>
                <a:cubicBezTo>
                  <a:pt x="30553" y="17688"/>
                  <a:pt x="30571" y="17686"/>
                  <a:pt x="30577" y="17686"/>
                </a:cubicBezTo>
                <a:close/>
                <a:moveTo>
                  <a:pt x="51471" y="1"/>
                </a:moveTo>
                <a:cubicBezTo>
                  <a:pt x="50382" y="1"/>
                  <a:pt x="49296" y="174"/>
                  <a:pt x="48257" y="523"/>
                </a:cubicBezTo>
                <a:cubicBezTo>
                  <a:pt x="44852" y="1618"/>
                  <a:pt x="42221" y="4202"/>
                  <a:pt x="40149" y="7131"/>
                </a:cubicBezTo>
                <a:cubicBezTo>
                  <a:pt x="39125" y="8572"/>
                  <a:pt x="38256" y="10107"/>
                  <a:pt x="37363" y="11619"/>
                </a:cubicBezTo>
                <a:cubicBezTo>
                  <a:pt x="36434" y="13179"/>
                  <a:pt x="35589" y="14525"/>
                  <a:pt x="34303" y="15751"/>
                </a:cubicBezTo>
                <a:cubicBezTo>
                  <a:pt x="34160" y="15882"/>
                  <a:pt x="34017" y="16001"/>
                  <a:pt x="33874" y="16120"/>
                </a:cubicBezTo>
                <a:lnTo>
                  <a:pt x="33827" y="16168"/>
                </a:lnTo>
                <a:cubicBezTo>
                  <a:pt x="33803" y="16180"/>
                  <a:pt x="33791" y="16191"/>
                  <a:pt x="33767" y="16215"/>
                </a:cubicBezTo>
                <a:cubicBezTo>
                  <a:pt x="33672" y="16287"/>
                  <a:pt x="33565" y="16358"/>
                  <a:pt x="33469" y="16442"/>
                </a:cubicBezTo>
                <a:cubicBezTo>
                  <a:pt x="33136" y="16668"/>
                  <a:pt x="32803" y="16882"/>
                  <a:pt x="32445" y="17061"/>
                </a:cubicBezTo>
                <a:cubicBezTo>
                  <a:pt x="32362" y="17108"/>
                  <a:pt x="32279" y="17144"/>
                  <a:pt x="32195" y="17192"/>
                </a:cubicBezTo>
                <a:lnTo>
                  <a:pt x="32088" y="17239"/>
                </a:lnTo>
                <a:lnTo>
                  <a:pt x="32076" y="17239"/>
                </a:lnTo>
                <a:cubicBezTo>
                  <a:pt x="31874" y="17323"/>
                  <a:pt x="31672" y="17394"/>
                  <a:pt x="31469" y="17465"/>
                </a:cubicBezTo>
                <a:cubicBezTo>
                  <a:pt x="31291" y="17513"/>
                  <a:pt x="31112" y="17573"/>
                  <a:pt x="30933" y="17608"/>
                </a:cubicBezTo>
                <a:cubicBezTo>
                  <a:pt x="30838" y="17632"/>
                  <a:pt x="30743" y="17656"/>
                  <a:pt x="30660" y="17668"/>
                </a:cubicBezTo>
                <a:lnTo>
                  <a:pt x="30517" y="17692"/>
                </a:lnTo>
                <a:lnTo>
                  <a:pt x="30517" y="17692"/>
                </a:lnTo>
                <a:cubicBezTo>
                  <a:pt x="30513" y="17692"/>
                  <a:pt x="30509" y="17692"/>
                  <a:pt x="30505" y="17692"/>
                </a:cubicBezTo>
                <a:cubicBezTo>
                  <a:pt x="30294" y="17717"/>
                  <a:pt x="30084" y="17729"/>
                  <a:pt x="29873" y="17729"/>
                </a:cubicBezTo>
                <a:cubicBezTo>
                  <a:pt x="29691" y="17729"/>
                  <a:pt x="29508" y="17720"/>
                  <a:pt x="29326" y="17704"/>
                </a:cubicBezTo>
                <a:lnTo>
                  <a:pt x="29267" y="17704"/>
                </a:lnTo>
                <a:lnTo>
                  <a:pt x="29219" y="17692"/>
                </a:lnTo>
                <a:cubicBezTo>
                  <a:pt x="29124" y="17680"/>
                  <a:pt x="29040" y="17656"/>
                  <a:pt x="28945" y="17644"/>
                </a:cubicBezTo>
                <a:cubicBezTo>
                  <a:pt x="28755" y="17596"/>
                  <a:pt x="28564" y="17537"/>
                  <a:pt x="28374" y="17465"/>
                </a:cubicBezTo>
                <a:lnTo>
                  <a:pt x="28243" y="17418"/>
                </a:lnTo>
                <a:lnTo>
                  <a:pt x="28195" y="17394"/>
                </a:lnTo>
                <a:lnTo>
                  <a:pt x="28135" y="17370"/>
                </a:lnTo>
                <a:lnTo>
                  <a:pt x="28016" y="17311"/>
                </a:lnTo>
                <a:cubicBezTo>
                  <a:pt x="27814" y="17204"/>
                  <a:pt x="27635" y="17096"/>
                  <a:pt x="27457" y="16977"/>
                </a:cubicBezTo>
                <a:cubicBezTo>
                  <a:pt x="27385" y="16918"/>
                  <a:pt x="27302" y="16870"/>
                  <a:pt x="27231" y="16811"/>
                </a:cubicBezTo>
                <a:lnTo>
                  <a:pt x="27123" y="16739"/>
                </a:lnTo>
                <a:cubicBezTo>
                  <a:pt x="26981" y="16608"/>
                  <a:pt x="26826" y="16465"/>
                  <a:pt x="26683" y="16334"/>
                </a:cubicBezTo>
                <a:cubicBezTo>
                  <a:pt x="26385" y="16037"/>
                  <a:pt x="26111" y="15727"/>
                  <a:pt x="25861" y="15406"/>
                </a:cubicBezTo>
                <a:cubicBezTo>
                  <a:pt x="25802" y="15334"/>
                  <a:pt x="25754" y="15275"/>
                  <a:pt x="25707" y="15203"/>
                </a:cubicBezTo>
                <a:lnTo>
                  <a:pt x="25611" y="15060"/>
                </a:lnTo>
                <a:cubicBezTo>
                  <a:pt x="25492" y="14894"/>
                  <a:pt x="25373" y="14727"/>
                  <a:pt x="25266" y="14548"/>
                </a:cubicBezTo>
                <a:cubicBezTo>
                  <a:pt x="24778" y="13798"/>
                  <a:pt x="24361" y="13013"/>
                  <a:pt x="23909" y="12239"/>
                </a:cubicBezTo>
                <a:cubicBezTo>
                  <a:pt x="23016" y="10655"/>
                  <a:pt x="22004" y="9179"/>
                  <a:pt x="20587" y="8060"/>
                </a:cubicBezTo>
                <a:cubicBezTo>
                  <a:pt x="18806" y="6655"/>
                  <a:pt x="16778" y="6030"/>
                  <a:pt x="14741" y="6030"/>
                </a:cubicBezTo>
                <a:cubicBezTo>
                  <a:pt x="11563" y="6030"/>
                  <a:pt x="8364" y="7552"/>
                  <a:pt x="6049" y="10012"/>
                </a:cubicBezTo>
                <a:cubicBezTo>
                  <a:pt x="1715" y="14608"/>
                  <a:pt x="1" y="22645"/>
                  <a:pt x="1370" y="28824"/>
                </a:cubicBezTo>
                <a:cubicBezTo>
                  <a:pt x="1454" y="29145"/>
                  <a:pt x="1704" y="29407"/>
                  <a:pt x="2037" y="29515"/>
                </a:cubicBezTo>
                <a:cubicBezTo>
                  <a:pt x="4525" y="30227"/>
                  <a:pt x="7091" y="30449"/>
                  <a:pt x="9663" y="30449"/>
                </a:cubicBezTo>
                <a:cubicBezTo>
                  <a:pt x="10833" y="30449"/>
                  <a:pt x="12004" y="30403"/>
                  <a:pt x="13169" y="30336"/>
                </a:cubicBezTo>
                <a:cubicBezTo>
                  <a:pt x="16979" y="30122"/>
                  <a:pt x="20789" y="29824"/>
                  <a:pt x="24611" y="29574"/>
                </a:cubicBezTo>
                <a:cubicBezTo>
                  <a:pt x="32315" y="29074"/>
                  <a:pt x="40030" y="28610"/>
                  <a:pt x="47757" y="28169"/>
                </a:cubicBezTo>
                <a:cubicBezTo>
                  <a:pt x="52079" y="27931"/>
                  <a:pt x="56413" y="27693"/>
                  <a:pt x="60747" y="27467"/>
                </a:cubicBezTo>
                <a:cubicBezTo>
                  <a:pt x="61282" y="27455"/>
                  <a:pt x="61699" y="27014"/>
                  <a:pt x="61699" y="26478"/>
                </a:cubicBezTo>
                <a:cubicBezTo>
                  <a:pt x="61616" y="22299"/>
                  <a:pt x="61461" y="18120"/>
                  <a:pt x="61223" y="13941"/>
                </a:cubicBezTo>
                <a:cubicBezTo>
                  <a:pt x="61116" y="11893"/>
                  <a:pt x="61032" y="9834"/>
                  <a:pt x="60818" y="7798"/>
                </a:cubicBezTo>
                <a:cubicBezTo>
                  <a:pt x="60711" y="6786"/>
                  <a:pt x="60520" y="5785"/>
                  <a:pt x="59997" y="4916"/>
                </a:cubicBezTo>
                <a:cubicBezTo>
                  <a:pt x="59508" y="4107"/>
                  <a:pt x="58842" y="3428"/>
                  <a:pt x="58151" y="2809"/>
                </a:cubicBezTo>
                <a:cubicBezTo>
                  <a:pt x="56794" y="1559"/>
                  <a:pt x="55222" y="547"/>
                  <a:pt x="53436" y="190"/>
                </a:cubicBezTo>
                <a:cubicBezTo>
                  <a:pt x="52786" y="64"/>
                  <a:pt x="52128" y="1"/>
                  <a:pt x="514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rot="10800000" flipH="1">
            <a:off x="8296998" y="405445"/>
            <a:ext cx="337354" cy="318302"/>
          </a:xfrm>
          <a:custGeom>
            <a:avLst/>
            <a:gdLst/>
            <a:ahLst/>
            <a:cxnLst/>
            <a:rect l="l" t="t" r="r" b="b"/>
            <a:pathLst>
              <a:path w="13528" h="12764" extrusionOk="0">
                <a:moveTo>
                  <a:pt x="7657" y="1"/>
                </a:moveTo>
                <a:cubicBezTo>
                  <a:pt x="6251" y="1"/>
                  <a:pt x="4765" y="517"/>
                  <a:pt x="3610" y="1301"/>
                </a:cubicBezTo>
                <a:cubicBezTo>
                  <a:pt x="2264" y="2217"/>
                  <a:pt x="1181" y="3634"/>
                  <a:pt x="812" y="5289"/>
                </a:cubicBezTo>
                <a:cubicBezTo>
                  <a:pt x="1" y="8966"/>
                  <a:pt x="2990" y="12764"/>
                  <a:pt x="6535" y="12764"/>
                </a:cubicBezTo>
                <a:cubicBezTo>
                  <a:pt x="6686" y="12764"/>
                  <a:pt x="6838" y="12757"/>
                  <a:pt x="6991" y="12743"/>
                </a:cubicBezTo>
                <a:cubicBezTo>
                  <a:pt x="10146" y="12445"/>
                  <a:pt x="12801" y="9873"/>
                  <a:pt x="13182" y="6563"/>
                </a:cubicBezTo>
                <a:cubicBezTo>
                  <a:pt x="13528" y="3468"/>
                  <a:pt x="11277" y="396"/>
                  <a:pt x="8301" y="39"/>
                </a:cubicBezTo>
                <a:cubicBezTo>
                  <a:pt x="8089" y="13"/>
                  <a:pt x="7874" y="1"/>
                  <a:pt x="7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flipH="1">
            <a:off x="-44778" y="4374547"/>
            <a:ext cx="306129" cy="664039"/>
          </a:xfrm>
          <a:custGeom>
            <a:avLst/>
            <a:gdLst/>
            <a:ahLst/>
            <a:cxnLst/>
            <a:rect l="l" t="t" r="r" b="b"/>
            <a:pathLst>
              <a:path w="6395" h="13871" extrusionOk="0">
                <a:moveTo>
                  <a:pt x="5692" y="0"/>
                </a:moveTo>
                <a:cubicBezTo>
                  <a:pt x="3584" y="381"/>
                  <a:pt x="2013" y="2441"/>
                  <a:pt x="917" y="4429"/>
                </a:cubicBezTo>
                <a:cubicBezTo>
                  <a:pt x="536" y="5108"/>
                  <a:pt x="167" y="5822"/>
                  <a:pt x="96" y="6596"/>
                </a:cubicBezTo>
                <a:cubicBezTo>
                  <a:pt x="1" y="7465"/>
                  <a:pt x="263" y="8323"/>
                  <a:pt x="632" y="9108"/>
                </a:cubicBezTo>
                <a:cubicBezTo>
                  <a:pt x="1751" y="11466"/>
                  <a:pt x="3870" y="13204"/>
                  <a:pt x="6394" y="13871"/>
                </a:cubicBezTo>
                <a:cubicBezTo>
                  <a:pt x="6013" y="9263"/>
                  <a:pt x="5978" y="4632"/>
                  <a:pt x="56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6"/>
          <p:cNvSpPr/>
          <p:nvPr/>
        </p:nvSpPr>
        <p:spPr>
          <a:xfrm flipH="1">
            <a:off x="271556" y="4420697"/>
            <a:ext cx="239446" cy="665236"/>
          </a:xfrm>
          <a:custGeom>
            <a:avLst/>
            <a:gdLst/>
            <a:ahLst/>
            <a:cxnLst/>
            <a:rect l="l" t="t" r="r" b="b"/>
            <a:pathLst>
              <a:path w="5002" h="13896" extrusionOk="0">
                <a:moveTo>
                  <a:pt x="4704" y="0"/>
                </a:moveTo>
                <a:cubicBezTo>
                  <a:pt x="3168" y="155"/>
                  <a:pt x="1727" y="1477"/>
                  <a:pt x="1025" y="3001"/>
                </a:cubicBezTo>
                <a:cubicBezTo>
                  <a:pt x="60" y="5108"/>
                  <a:pt x="1" y="7525"/>
                  <a:pt x="870" y="9680"/>
                </a:cubicBezTo>
                <a:cubicBezTo>
                  <a:pt x="1656" y="11561"/>
                  <a:pt x="3132" y="13074"/>
                  <a:pt x="5001" y="13895"/>
                </a:cubicBezTo>
                <a:cubicBezTo>
                  <a:pt x="4739" y="11419"/>
                  <a:pt x="4942" y="8918"/>
                  <a:pt x="4882" y="6418"/>
                </a:cubicBezTo>
                <a:cubicBezTo>
                  <a:pt x="4847" y="4823"/>
                  <a:pt x="4727" y="3239"/>
                  <a:pt x="4727" y="1644"/>
                </a:cubicBezTo>
                <a:cubicBezTo>
                  <a:pt x="4727" y="1096"/>
                  <a:pt x="4716" y="548"/>
                  <a:pt x="47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6"/>
          <p:cNvSpPr/>
          <p:nvPr/>
        </p:nvSpPr>
        <p:spPr>
          <a:xfrm flipH="1">
            <a:off x="8357177" y="4221975"/>
            <a:ext cx="1020607" cy="1062665"/>
          </a:xfrm>
          <a:custGeom>
            <a:avLst/>
            <a:gdLst/>
            <a:ahLst/>
            <a:cxnLst/>
            <a:rect l="l" t="t" r="r" b="b"/>
            <a:pathLst>
              <a:path w="27397" h="28526" extrusionOk="0">
                <a:moveTo>
                  <a:pt x="9385" y="1"/>
                </a:moveTo>
                <a:cubicBezTo>
                  <a:pt x="6988" y="1"/>
                  <a:pt x="4350" y="2585"/>
                  <a:pt x="3417" y="4512"/>
                </a:cubicBezTo>
                <a:cubicBezTo>
                  <a:pt x="0" y="11191"/>
                  <a:pt x="4286" y="17859"/>
                  <a:pt x="8251" y="23169"/>
                </a:cubicBezTo>
                <a:cubicBezTo>
                  <a:pt x="10587" y="26413"/>
                  <a:pt x="14576" y="28526"/>
                  <a:pt x="18339" y="28526"/>
                </a:cubicBezTo>
                <a:cubicBezTo>
                  <a:pt x="21577" y="28526"/>
                  <a:pt x="24647" y="26961"/>
                  <a:pt x="26349" y="23205"/>
                </a:cubicBezTo>
                <a:cubicBezTo>
                  <a:pt x="27349" y="20740"/>
                  <a:pt x="27396" y="15466"/>
                  <a:pt x="24313" y="14513"/>
                </a:cubicBezTo>
                <a:cubicBezTo>
                  <a:pt x="23993" y="14425"/>
                  <a:pt x="23688" y="14385"/>
                  <a:pt x="23396" y="14385"/>
                </a:cubicBezTo>
                <a:cubicBezTo>
                  <a:pt x="20420" y="14385"/>
                  <a:pt x="18787" y="18539"/>
                  <a:pt x="16062" y="18539"/>
                </a:cubicBezTo>
                <a:cubicBezTo>
                  <a:pt x="15972" y="18539"/>
                  <a:pt x="15881" y="18535"/>
                  <a:pt x="15788" y="18526"/>
                </a:cubicBezTo>
                <a:cubicBezTo>
                  <a:pt x="10990" y="18133"/>
                  <a:pt x="19836" y="12060"/>
                  <a:pt x="18288" y="9346"/>
                </a:cubicBezTo>
                <a:cubicBezTo>
                  <a:pt x="17892" y="8607"/>
                  <a:pt x="17404" y="8318"/>
                  <a:pt x="16860" y="8318"/>
                </a:cubicBezTo>
                <a:cubicBezTo>
                  <a:pt x="14913" y="8318"/>
                  <a:pt x="12242" y="12010"/>
                  <a:pt x="10462" y="12010"/>
                </a:cubicBezTo>
                <a:cubicBezTo>
                  <a:pt x="10030" y="12010"/>
                  <a:pt x="9650" y="11792"/>
                  <a:pt x="9347" y="11251"/>
                </a:cubicBezTo>
                <a:cubicBezTo>
                  <a:pt x="7442" y="7846"/>
                  <a:pt x="14883" y="4881"/>
                  <a:pt x="11895" y="1285"/>
                </a:cubicBezTo>
                <a:cubicBezTo>
                  <a:pt x="11163" y="370"/>
                  <a:pt x="10291" y="1"/>
                  <a:pt x="9385"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6"/>
          <p:cNvSpPr/>
          <p:nvPr/>
        </p:nvSpPr>
        <p:spPr>
          <a:xfrm rot="10800000" flipH="1">
            <a:off x="7839139" y="-188695"/>
            <a:ext cx="1538644" cy="759347"/>
          </a:xfrm>
          <a:custGeom>
            <a:avLst/>
            <a:gdLst/>
            <a:ahLst/>
            <a:cxnLst/>
            <a:rect l="l" t="t" r="r" b="b"/>
            <a:pathLst>
              <a:path w="61700" h="30450" extrusionOk="0">
                <a:moveTo>
                  <a:pt x="30577" y="17686"/>
                </a:moveTo>
                <a:cubicBezTo>
                  <a:pt x="30588" y="17686"/>
                  <a:pt x="30559" y="17691"/>
                  <a:pt x="30518" y="17692"/>
                </a:cubicBezTo>
                <a:lnTo>
                  <a:pt x="30518" y="17692"/>
                </a:lnTo>
                <a:cubicBezTo>
                  <a:pt x="30553" y="17688"/>
                  <a:pt x="30571" y="17686"/>
                  <a:pt x="30577" y="17686"/>
                </a:cubicBezTo>
                <a:close/>
                <a:moveTo>
                  <a:pt x="51471" y="1"/>
                </a:moveTo>
                <a:cubicBezTo>
                  <a:pt x="50382" y="1"/>
                  <a:pt x="49296" y="174"/>
                  <a:pt x="48257" y="523"/>
                </a:cubicBezTo>
                <a:cubicBezTo>
                  <a:pt x="44852" y="1618"/>
                  <a:pt x="42221" y="4202"/>
                  <a:pt x="40149" y="7131"/>
                </a:cubicBezTo>
                <a:cubicBezTo>
                  <a:pt x="39125" y="8572"/>
                  <a:pt x="38256" y="10107"/>
                  <a:pt x="37363" y="11619"/>
                </a:cubicBezTo>
                <a:cubicBezTo>
                  <a:pt x="36434" y="13179"/>
                  <a:pt x="35589" y="14525"/>
                  <a:pt x="34303" y="15751"/>
                </a:cubicBezTo>
                <a:cubicBezTo>
                  <a:pt x="34160" y="15882"/>
                  <a:pt x="34017" y="16001"/>
                  <a:pt x="33874" y="16120"/>
                </a:cubicBezTo>
                <a:lnTo>
                  <a:pt x="33827" y="16168"/>
                </a:lnTo>
                <a:cubicBezTo>
                  <a:pt x="33803" y="16180"/>
                  <a:pt x="33791" y="16191"/>
                  <a:pt x="33767" y="16215"/>
                </a:cubicBezTo>
                <a:cubicBezTo>
                  <a:pt x="33672" y="16287"/>
                  <a:pt x="33565" y="16358"/>
                  <a:pt x="33469" y="16442"/>
                </a:cubicBezTo>
                <a:cubicBezTo>
                  <a:pt x="33136" y="16668"/>
                  <a:pt x="32803" y="16882"/>
                  <a:pt x="32445" y="17061"/>
                </a:cubicBezTo>
                <a:cubicBezTo>
                  <a:pt x="32362" y="17108"/>
                  <a:pt x="32279" y="17144"/>
                  <a:pt x="32195" y="17192"/>
                </a:cubicBezTo>
                <a:lnTo>
                  <a:pt x="32088" y="17239"/>
                </a:lnTo>
                <a:lnTo>
                  <a:pt x="32076" y="17239"/>
                </a:lnTo>
                <a:cubicBezTo>
                  <a:pt x="31874" y="17323"/>
                  <a:pt x="31672" y="17394"/>
                  <a:pt x="31469" y="17465"/>
                </a:cubicBezTo>
                <a:cubicBezTo>
                  <a:pt x="31291" y="17513"/>
                  <a:pt x="31112" y="17573"/>
                  <a:pt x="30933" y="17608"/>
                </a:cubicBezTo>
                <a:cubicBezTo>
                  <a:pt x="30838" y="17632"/>
                  <a:pt x="30743" y="17656"/>
                  <a:pt x="30660" y="17668"/>
                </a:cubicBezTo>
                <a:lnTo>
                  <a:pt x="30517" y="17692"/>
                </a:lnTo>
                <a:lnTo>
                  <a:pt x="30517" y="17692"/>
                </a:lnTo>
                <a:cubicBezTo>
                  <a:pt x="30513" y="17692"/>
                  <a:pt x="30509" y="17692"/>
                  <a:pt x="30505" y="17692"/>
                </a:cubicBezTo>
                <a:cubicBezTo>
                  <a:pt x="30294" y="17717"/>
                  <a:pt x="30084" y="17729"/>
                  <a:pt x="29873" y="17729"/>
                </a:cubicBezTo>
                <a:cubicBezTo>
                  <a:pt x="29691" y="17729"/>
                  <a:pt x="29508" y="17720"/>
                  <a:pt x="29326" y="17704"/>
                </a:cubicBezTo>
                <a:lnTo>
                  <a:pt x="29267" y="17704"/>
                </a:lnTo>
                <a:lnTo>
                  <a:pt x="29219" y="17692"/>
                </a:lnTo>
                <a:cubicBezTo>
                  <a:pt x="29124" y="17680"/>
                  <a:pt x="29040" y="17656"/>
                  <a:pt x="28945" y="17644"/>
                </a:cubicBezTo>
                <a:cubicBezTo>
                  <a:pt x="28755" y="17596"/>
                  <a:pt x="28564" y="17537"/>
                  <a:pt x="28374" y="17465"/>
                </a:cubicBezTo>
                <a:lnTo>
                  <a:pt x="28243" y="17418"/>
                </a:lnTo>
                <a:lnTo>
                  <a:pt x="28195" y="17394"/>
                </a:lnTo>
                <a:lnTo>
                  <a:pt x="28135" y="17370"/>
                </a:lnTo>
                <a:lnTo>
                  <a:pt x="28016" y="17311"/>
                </a:lnTo>
                <a:cubicBezTo>
                  <a:pt x="27814" y="17204"/>
                  <a:pt x="27635" y="17096"/>
                  <a:pt x="27457" y="16977"/>
                </a:cubicBezTo>
                <a:cubicBezTo>
                  <a:pt x="27385" y="16918"/>
                  <a:pt x="27302" y="16870"/>
                  <a:pt x="27231" y="16811"/>
                </a:cubicBezTo>
                <a:lnTo>
                  <a:pt x="27123" y="16739"/>
                </a:lnTo>
                <a:cubicBezTo>
                  <a:pt x="26981" y="16608"/>
                  <a:pt x="26826" y="16465"/>
                  <a:pt x="26683" y="16334"/>
                </a:cubicBezTo>
                <a:cubicBezTo>
                  <a:pt x="26385" y="16037"/>
                  <a:pt x="26111" y="15727"/>
                  <a:pt x="25861" y="15406"/>
                </a:cubicBezTo>
                <a:cubicBezTo>
                  <a:pt x="25802" y="15334"/>
                  <a:pt x="25754" y="15275"/>
                  <a:pt x="25707" y="15203"/>
                </a:cubicBezTo>
                <a:lnTo>
                  <a:pt x="25611" y="15060"/>
                </a:lnTo>
                <a:cubicBezTo>
                  <a:pt x="25492" y="14894"/>
                  <a:pt x="25373" y="14727"/>
                  <a:pt x="25266" y="14548"/>
                </a:cubicBezTo>
                <a:cubicBezTo>
                  <a:pt x="24778" y="13798"/>
                  <a:pt x="24361" y="13013"/>
                  <a:pt x="23909" y="12239"/>
                </a:cubicBezTo>
                <a:cubicBezTo>
                  <a:pt x="23016" y="10655"/>
                  <a:pt x="22004" y="9179"/>
                  <a:pt x="20587" y="8060"/>
                </a:cubicBezTo>
                <a:cubicBezTo>
                  <a:pt x="18806" y="6655"/>
                  <a:pt x="16778" y="6030"/>
                  <a:pt x="14741" y="6030"/>
                </a:cubicBezTo>
                <a:cubicBezTo>
                  <a:pt x="11563" y="6030"/>
                  <a:pt x="8364" y="7552"/>
                  <a:pt x="6049" y="10012"/>
                </a:cubicBezTo>
                <a:cubicBezTo>
                  <a:pt x="1715" y="14608"/>
                  <a:pt x="1" y="22645"/>
                  <a:pt x="1370" y="28824"/>
                </a:cubicBezTo>
                <a:cubicBezTo>
                  <a:pt x="1454" y="29145"/>
                  <a:pt x="1704" y="29407"/>
                  <a:pt x="2037" y="29515"/>
                </a:cubicBezTo>
                <a:cubicBezTo>
                  <a:pt x="4525" y="30227"/>
                  <a:pt x="7091" y="30449"/>
                  <a:pt x="9663" y="30449"/>
                </a:cubicBezTo>
                <a:cubicBezTo>
                  <a:pt x="10833" y="30449"/>
                  <a:pt x="12004" y="30403"/>
                  <a:pt x="13169" y="30336"/>
                </a:cubicBezTo>
                <a:cubicBezTo>
                  <a:pt x="16979" y="30122"/>
                  <a:pt x="20789" y="29824"/>
                  <a:pt x="24611" y="29574"/>
                </a:cubicBezTo>
                <a:cubicBezTo>
                  <a:pt x="32315" y="29074"/>
                  <a:pt x="40030" y="28610"/>
                  <a:pt x="47757" y="28169"/>
                </a:cubicBezTo>
                <a:cubicBezTo>
                  <a:pt x="52079" y="27931"/>
                  <a:pt x="56413" y="27693"/>
                  <a:pt x="60747" y="27467"/>
                </a:cubicBezTo>
                <a:cubicBezTo>
                  <a:pt x="61282" y="27455"/>
                  <a:pt x="61699" y="27014"/>
                  <a:pt x="61699" y="26478"/>
                </a:cubicBezTo>
                <a:cubicBezTo>
                  <a:pt x="61616" y="22299"/>
                  <a:pt x="61461" y="18120"/>
                  <a:pt x="61223" y="13941"/>
                </a:cubicBezTo>
                <a:cubicBezTo>
                  <a:pt x="61116" y="11893"/>
                  <a:pt x="61032" y="9834"/>
                  <a:pt x="60818" y="7798"/>
                </a:cubicBezTo>
                <a:cubicBezTo>
                  <a:pt x="60711" y="6786"/>
                  <a:pt x="60520" y="5785"/>
                  <a:pt x="59997" y="4916"/>
                </a:cubicBezTo>
                <a:cubicBezTo>
                  <a:pt x="59508" y="4107"/>
                  <a:pt x="58842" y="3428"/>
                  <a:pt x="58151" y="2809"/>
                </a:cubicBezTo>
                <a:cubicBezTo>
                  <a:pt x="56794" y="1559"/>
                  <a:pt x="55222" y="547"/>
                  <a:pt x="53436" y="190"/>
                </a:cubicBezTo>
                <a:cubicBezTo>
                  <a:pt x="52786" y="64"/>
                  <a:pt x="52128" y="1"/>
                  <a:pt x="51471"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1"/>
        </a:solidFill>
        <a:effectLst/>
      </p:bgPr>
    </p:bg>
    <p:spTree>
      <p:nvGrpSpPr>
        <p:cNvPr id="1" name="Shape 72"/>
        <p:cNvGrpSpPr/>
        <p:nvPr/>
      </p:nvGrpSpPr>
      <p:grpSpPr>
        <a:xfrm>
          <a:off x="0" y="0"/>
          <a:ext cx="0" cy="0"/>
          <a:chOff x="0" y="0"/>
          <a:chExt cx="0" cy="0"/>
        </a:xfrm>
      </p:grpSpPr>
      <p:sp>
        <p:nvSpPr>
          <p:cNvPr id="73" name="Google Shape;73;p7"/>
          <p:cNvSpPr txBox="1">
            <a:spLocks noGrp="1"/>
          </p:cNvSpPr>
          <p:nvPr>
            <p:ph type="body" idx="1"/>
          </p:nvPr>
        </p:nvSpPr>
        <p:spPr>
          <a:xfrm>
            <a:off x="2346625" y="1857725"/>
            <a:ext cx="4450800" cy="23271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Montserrat"/>
              <a:buChar char="●"/>
              <a:defRPr sz="1400"/>
            </a:lvl1pPr>
            <a:lvl2pPr marL="914400" lvl="1" indent="-317500" rtl="0">
              <a:lnSpc>
                <a:spcPct val="100000"/>
              </a:lnSpc>
              <a:spcBef>
                <a:spcPts val="0"/>
              </a:spcBef>
              <a:spcAft>
                <a:spcPts val="0"/>
              </a:spcAft>
              <a:buSzPts val="1400"/>
              <a:buFont typeface="Montserrat"/>
              <a:buChar char="○"/>
              <a:defRPr sz="1400"/>
            </a:lvl2pPr>
            <a:lvl3pPr marL="1371600" lvl="2" indent="-317500" rtl="0">
              <a:spcBef>
                <a:spcPts val="0"/>
              </a:spcBef>
              <a:spcAft>
                <a:spcPts val="0"/>
              </a:spcAft>
              <a:buSzPts val="1400"/>
              <a:buFont typeface="Montserrat"/>
              <a:buChar char="■"/>
              <a:defRPr sz="1400"/>
            </a:lvl3pPr>
            <a:lvl4pPr marL="1828800" lvl="3" indent="-317500" rtl="0">
              <a:spcBef>
                <a:spcPts val="0"/>
              </a:spcBef>
              <a:spcAft>
                <a:spcPts val="0"/>
              </a:spcAft>
              <a:buSzPts val="1400"/>
              <a:buFont typeface="Montserrat"/>
              <a:buChar char="●"/>
              <a:defRPr sz="1400"/>
            </a:lvl4pPr>
            <a:lvl5pPr marL="2286000" lvl="4" indent="-317500" rtl="0">
              <a:spcBef>
                <a:spcPts val="0"/>
              </a:spcBef>
              <a:spcAft>
                <a:spcPts val="0"/>
              </a:spcAft>
              <a:buSzPts val="1400"/>
              <a:buFont typeface="Montserrat"/>
              <a:buChar char="○"/>
              <a:defRPr sz="1400"/>
            </a:lvl5pPr>
            <a:lvl6pPr marL="2743200" lvl="5" indent="-317500" rtl="0">
              <a:spcBef>
                <a:spcPts val="0"/>
              </a:spcBef>
              <a:spcAft>
                <a:spcPts val="0"/>
              </a:spcAft>
              <a:buSzPts val="1400"/>
              <a:buFont typeface="Montserrat"/>
              <a:buChar char="■"/>
              <a:defRPr sz="1400"/>
            </a:lvl6pPr>
            <a:lvl7pPr marL="3200400" lvl="6" indent="-317500" rtl="0">
              <a:spcBef>
                <a:spcPts val="0"/>
              </a:spcBef>
              <a:spcAft>
                <a:spcPts val="0"/>
              </a:spcAft>
              <a:buSzPts val="1400"/>
              <a:buFont typeface="Montserrat"/>
              <a:buChar char="●"/>
              <a:defRPr sz="1400"/>
            </a:lvl7pPr>
            <a:lvl8pPr marL="3657600" lvl="7" indent="-317500" rtl="0">
              <a:spcBef>
                <a:spcPts val="0"/>
              </a:spcBef>
              <a:spcAft>
                <a:spcPts val="0"/>
              </a:spcAft>
              <a:buSzPts val="1400"/>
              <a:buFont typeface="Montserrat"/>
              <a:buChar char="○"/>
              <a:defRPr sz="1400"/>
            </a:lvl8pPr>
            <a:lvl9pPr marL="4114800" lvl="8" indent="-317500" rtl="0">
              <a:spcBef>
                <a:spcPts val="0"/>
              </a:spcBef>
              <a:spcAft>
                <a:spcPts val="0"/>
              </a:spcAft>
              <a:buSzPts val="1400"/>
              <a:buFont typeface="Montserrat"/>
              <a:buChar char="■"/>
              <a:defRPr sz="1400"/>
            </a:lvl9pPr>
          </a:lstStyle>
          <a:p>
            <a:endParaRPr/>
          </a:p>
        </p:txBody>
      </p:sp>
      <p:sp>
        <p:nvSpPr>
          <p:cNvPr id="74" name="Google Shape;74;p7"/>
          <p:cNvSpPr txBox="1">
            <a:spLocks noGrp="1"/>
          </p:cNvSpPr>
          <p:nvPr>
            <p:ph type="title"/>
          </p:nvPr>
        </p:nvSpPr>
        <p:spPr>
          <a:xfrm>
            <a:off x="796663" y="307050"/>
            <a:ext cx="7550700" cy="5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5" name="Google Shape;75;p7"/>
          <p:cNvSpPr/>
          <p:nvPr/>
        </p:nvSpPr>
        <p:spPr>
          <a:xfrm rot="10800000" flipH="1">
            <a:off x="8408265" y="4109402"/>
            <a:ext cx="811997" cy="1085104"/>
          </a:xfrm>
          <a:custGeom>
            <a:avLst/>
            <a:gdLst/>
            <a:ahLst/>
            <a:cxnLst/>
            <a:rect l="l" t="t" r="r" b="b"/>
            <a:pathLst>
              <a:path w="35470" h="47400" extrusionOk="0">
                <a:moveTo>
                  <a:pt x="667" y="1"/>
                </a:moveTo>
                <a:cubicBezTo>
                  <a:pt x="0" y="6311"/>
                  <a:pt x="2727" y="12371"/>
                  <a:pt x="9252" y="16908"/>
                </a:cubicBezTo>
                <a:cubicBezTo>
                  <a:pt x="17765" y="22837"/>
                  <a:pt x="15526" y="25278"/>
                  <a:pt x="22075" y="37243"/>
                </a:cubicBezTo>
                <a:cubicBezTo>
                  <a:pt x="25265" y="43066"/>
                  <a:pt x="30707" y="45959"/>
                  <a:pt x="35469" y="47399"/>
                </a:cubicBezTo>
                <a:lnTo>
                  <a:pt x="354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7"/>
          <p:cNvSpPr/>
          <p:nvPr/>
        </p:nvSpPr>
        <p:spPr>
          <a:xfrm rot="5400000" flipH="1">
            <a:off x="7598901" y="-503851"/>
            <a:ext cx="1279706" cy="1962995"/>
          </a:xfrm>
          <a:custGeom>
            <a:avLst/>
            <a:gdLst/>
            <a:ahLst/>
            <a:cxnLst/>
            <a:rect l="l" t="t" r="r" b="b"/>
            <a:pathLst>
              <a:path w="37101" h="33407" extrusionOk="0">
                <a:moveTo>
                  <a:pt x="10562" y="1"/>
                </a:moveTo>
                <a:cubicBezTo>
                  <a:pt x="8319" y="1"/>
                  <a:pt x="6077" y="89"/>
                  <a:pt x="3882" y="474"/>
                </a:cubicBezTo>
                <a:cubicBezTo>
                  <a:pt x="2585" y="701"/>
                  <a:pt x="1299" y="1224"/>
                  <a:pt x="537" y="2391"/>
                </a:cubicBezTo>
                <a:cubicBezTo>
                  <a:pt x="168" y="2951"/>
                  <a:pt x="1" y="3618"/>
                  <a:pt x="60" y="4296"/>
                </a:cubicBezTo>
                <a:cubicBezTo>
                  <a:pt x="144" y="4987"/>
                  <a:pt x="406" y="5654"/>
                  <a:pt x="834" y="6213"/>
                </a:cubicBezTo>
                <a:cubicBezTo>
                  <a:pt x="2394" y="8321"/>
                  <a:pt x="5168" y="8797"/>
                  <a:pt x="7561" y="8892"/>
                </a:cubicBezTo>
                <a:cubicBezTo>
                  <a:pt x="8315" y="8925"/>
                  <a:pt x="9073" y="8933"/>
                  <a:pt x="9833" y="8933"/>
                </a:cubicBezTo>
                <a:cubicBezTo>
                  <a:pt x="10440" y="8933"/>
                  <a:pt x="11049" y="8928"/>
                  <a:pt x="11657" y="8928"/>
                </a:cubicBezTo>
                <a:cubicBezTo>
                  <a:pt x="13122" y="8928"/>
                  <a:pt x="14586" y="8928"/>
                  <a:pt x="16051" y="8940"/>
                </a:cubicBezTo>
                <a:cubicBezTo>
                  <a:pt x="16717" y="8940"/>
                  <a:pt x="17372" y="8964"/>
                  <a:pt x="18027" y="9035"/>
                </a:cubicBezTo>
                <a:lnTo>
                  <a:pt x="18265" y="9059"/>
                </a:lnTo>
                <a:lnTo>
                  <a:pt x="18325" y="9071"/>
                </a:lnTo>
                <a:lnTo>
                  <a:pt x="18396" y="9071"/>
                </a:lnTo>
                <a:cubicBezTo>
                  <a:pt x="18563" y="9106"/>
                  <a:pt x="18718" y="9130"/>
                  <a:pt x="18884" y="9166"/>
                </a:cubicBezTo>
                <a:cubicBezTo>
                  <a:pt x="19194" y="9237"/>
                  <a:pt x="19503" y="9321"/>
                  <a:pt x="19801" y="9428"/>
                </a:cubicBezTo>
                <a:lnTo>
                  <a:pt x="20015" y="9511"/>
                </a:lnTo>
                <a:lnTo>
                  <a:pt x="20051" y="9535"/>
                </a:lnTo>
                <a:lnTo>
                  <a:pt x="20146" y="9571"/>
                </a:lnTo>
                <a:cubicBezTo>
                  <a:pt x="20289" y="9642"/>
                  <a:pt x="20432" y="9714"/>
                  <a:pt x="20575" y="9797"/>
                </a:cubicBezTo>
                <a:cubicBezTo>
                  <a:pt x="20813" y="9940"/>
                  <a:pt x="21027" y="10118"/>
                  <a:pt x="21206" y="10321"/>
                </a:cubicBezTo>
                <a:cubicBezTo>
                  <a:pt x="21254" y="10380"/>
                  <a:pt x="21301" y="10428"/>
                  <a:pt x="21349" y="10488"/>
                </a:cubicBezTo>
                <a:cubicBezTo>
                  <a:pt x="21349" y="10499"/>
                  <a:pt x="21361" y="10499"/>
                  <a:pt x="21361" y="10511"/>
                </a:cubicBezTo>
                <a:lnTo>
                  <a:pt x="21408" y="10583"/>
                </a:lnTo>
                <a:cubicBezTo>
                  <a:pt x="21456" y="10642"/>
                  <a:pt x="21492" y="10702"/>
                  <a:pt x="21527" y="10761"/>
                </a:cubicBezTo>
                <a:cubicBezTo>
                  <a:pt x="21539" y="10785"/>
                  <a:pt x="21551" y="10821"/>
                  <a:pt x="21563" y="10845"/>
                </a:cubicBezTo>
                <a:lnTo>
                  <a:pt x="21611" y="10928"/>
                </a:lnTo>
                <a:cubicBezTo>
                  <a:pt x="21611" y="10940"/>
                  <a:pt x="21623" y="10952"/>
                  <a:pt x="21623" y="10964"/>
                </a:cubicBezTo>
                <a:cubicBezTo>
                  <a:pt x="21635" y="10999"/>
                  <a:pt x="21647" y="11035"/>
                  <a:pt x="21658" y="11071"/>
                </a:cubicBezTo>
                <a:cubicBezTo>
                  <a:pt x="21682" y="11142"/>
                  <a:pt x="21682" y="11202"/>
                  <a:pt x="21706" y="11273"/>
                </a:cubicBezTo>
                <a:lnTo>
                  <a:pt x="21706" y="11357"/>
                </a:lnTo>
                <a:cubicBezTo>
                  <a:pt x="21706" y="11416"/>
                  <a:pt x="21706" y="11488"/>
                  <a:pt x="21706" y="11547"/>
                </a:cubicBezTo>
                <a:cubicBezTo>
                  <a:pt x="21706" y="11547"/>
                  <a:pt x="21682" y="11654"/>
                  <a:pt x="21670" y="11690"/>
                </a:cubicBezTo>
                <a:cubicBezTo>
                  <a:pt x="21670" y="11714"/>
                  <a:pt x="21635" y="11809"/>
                  <a:pt x="21635" y="11821"/>
                </a:cubicBezTo>
                <a:cubicBezTo>
                  <a:pt x="21599" y="11881"/>
                  <a:pt x="21575" y="11940"/>
                  <a:pt x="21539" y="11988"/>
                </a:cubicBezTo>
                <a:cubicBezTo>
                  <a:pt x="21516" y="12023"/>
                  <a:pt x="21492" y="12059"/>
                  <a:pt x="21468" y="12095"/>
                </a:cubicBezTo>
                <a:lnTo>
                  <a:pt x="21456" y="12119"/>
                </a:lnTo>
                <a:cubicBezTo>
                  <a:pt x="21361" y="12226"/>
                  <a:pt x="21266" y="12333"/>
                  <a:pt x="21158" y="12428"/>
                </a:cubicBezTo>
                <a:lnTo>
                  <a:pt x="21099" y="12476"/>
                </a:lnTo>
                <a:lnTo>
                  <a:pt x="21063" y="12500"/>
                </a:lnTo>
                <a:cubicBezTo>
                  <a:pt x="21004" y="12547"/>
                  <a:pt x="20932" y="12595"/>
                  <a:pt x="20873" y="12643"/>
                </a:cubicBezTo>
                <a:cubicBezTo>
                  <a:pt x="20754" y="12714"/>
                  <a:pt x="20634" y="12785"/>
                  <a:pt x="20504" y="12845"/>
                </a:cubicBezTo>
                <a:lnTo>
                  <a:pt x="20420" y="12881"/>
                </a:lnTo>
                <a:lnTo>
                  <a:pt x="20384" y="12893"/>
                </a:lnTo>
                <a:cubicBezTo>
                  <a:pt x="20313" y="12928"/>
                  <a:pt x="20242" y="12952"/>
                  <a:pt x="20158" y="12976"/>
                </a:cubicBezTo>
                <a:cubicBezTo>
                  <a:pt x="19884" y="13071"/>
                  <a:pt x="19611" y="13143"/>
                  <a:pt x="19325" y="13190"/>
                </a:cubicBezTo>
                <a:lnTo>
                  <a:pt x="19218" y="13190"/>
                </a:lnTo>
                <a:cubicBezTo>
                  <a:pt x="19146" y="13202"/>
                  <a:pt x="19063" y="13214"/>
                  <a:pt x="19003" y="13214"/>
                </a:cubicBezTo>
                <a:cubicBezTo>
                  <a:pt x="18849" y="13238"/>
                  <a:pt x="18694" y="13238"/>
                  <a:pt x="18539" y="13250"/>
                </a:cubicBezTo>
                <a:cubicBezTo>
                  <a:pt x="18329" y="13258"/>
                  <a:pt x="18118" y="13267"/>
                  <a:pt x="17908" y="13267"/>
                </a:cubicBezTo>
                <a:cubicBezTo>
                  <a:pt x="17820" y="13267"/>
                  <a:pt x="17733" y="13265"/>
                  <a:pt x="17646" y="13262"/>
                </a:cubicBezTo>
                <a:cubicBezTo>
                  <a:pt x="17113" y="13262"/>
                  <a:pt x="16579" y="13246"/>
                  <a:pt x="16040" y="13246"/>
                </a:cubicBezTo>
                <a:cubicBezTo>
                  <a:pt x="15905" y="13246"/>
                  <a:pt x="15770" y="13247"/>
                  <a:pt x="15634" y="13250"/>
                </a:cubicBezTo>
                <a:cubicBezTo>
                  <a:pt x="14122" y="13274"/>
                  <a:pt x="12610" y="13393"/>
                  <a:pt x="11109" y="13607"/>
                </a:cubicBezTo>
                <a:cubicBezTo>
                  <a:pt x="10002" y="13762"/>
                  <a:pt x="8788" y="14059"/>
                  <a:pt x="8133" y="15095"/>
                </a:cubicBezTo>
                <a:cubicBezTo>
                  <a:pt x="7371" y="16286"/>
                  <a:pt x="7954" y="17762"/>
                  <a:pt x="8871" y="18643"/>
                </a:cubicBezTo>
                <a:cubicBezTo>
                  <a:pt x="9800" y="19560"/>
                  <a:pt x="11098" y="20036"/>
                  <a:pt x="12336" y="20239"/>
                </a:cubicBezTo>
                <a:cubicBezTo>
                  <a:pt x="13129" y="20370"/>
                  <a:pt x="13927" y="20416"/>
                  <a:pt x="14724" y="20416"/>
                </a:cubicBezTo>
                <a:cubicBezTo>
                  <a:pt x="15231" y="20416"/>
                  <a:pt x="15737" y="20397"/>
                  <a:pt x="16241" y="20370"/>
                </a:cubicBezTo>
                <a:cubicBezTo>
                  <a:pt x="17477" y="20318"/>
                  <a:pt x="18712" y="20258"/>
                  <a:pt x="19940" y="20258"/>
                </a:cubicBezTo>
                <a:cubicBezTo>
                  <a:pt x="20132" y="20258"/>
                  <a:pt x="20324" y="20259"/>
                  <a:pt x="20515" y="20263"/>
                </a:cubicBezTo>
                <a:cubicBezTo>
                  <a:pt x="22004" y="20286"/>
                  <a:pt x="23492" y="20382"/>
                  <a:pt x="24980" y="20536"/>
                </a:cubicBezTo>
                <a:lnTo>
                  <a:pt x="25516" y="20596"/>
                </a:lnTo>
                <a:lnTo>
                  <a:pt x="25695" y="20608"/>
                </a:lnTo>
                <a:lnTo>
                  <a:pt x="25814" y="20632"/>
                </a:lnTo>
                <a:cubicBezTo>
                  <a:pt x="26064" y="20667"/>
                  <a:pt x="26314" y="20727"/>
                  <a:pt x="26552" y="20798"/>
                </a:cubicBezTo>
                <a:cubicBezTo>
                  <a:pt x="26671" y="20834"/>
                  <a:pt x="26790" y="20882"/>
                  <a:pt x="26897" y="20917"/>
                </a:cubicBezTo>
                <a:lnTo>
                  <a:pt x="26933" y="20941"/>
                </a:lnTo>
                <a:lnTo>
                  <a:pt x="26969" y="20953"/>
                </a:lnTo>
                <a:cubicBezTo>
                  <a:pt x="27028" y="20977"/>
                  <a:pt x="27088" y="21013"/>
                  <a:pt x="27147" y="21036"/>
                </a:cubicBezTo>
                <a:cubicBezTo>
                  <a:pt x="27242" y="21096"/>
                  <a:pt x="27326" y="21167"/>
                  <a:pt x="27421" y="21227"/>
                </a:cubicBezTo>
                <a:cubicBezTo>
                  <a:pt x="27433" y="21239"/>
                  <a:pt x="27457" y="21251"/>
                  <a:pt x="27469" y="21275"/>
                </a:cubicBezTo>
                <a:cubicBezTo>
                  <a:pt x="27516" y="21310"/>
                  <a:pt x="27564" y="21358"/>
                  <a:pt x="27600" y="21406"/>
                </a:cubicBezTo>
                <a:lnTo>
                  <a:pt x="27623" y="21429"/>
                </a:lnTo>
                <a:cubicBezTo>
                  <a:pt x="27623" y="21429"/>
                  <a:pt x="27635" y="21441"/>
                  <a:pt x="27635" y="21453"/>
                </a:cubicBezTo>
                <a:cubicBezTo>
                  <a:pt x="27671" y="21501"/>
                  <a:pt x="27695" y="21548"/>
                  <a:pt x="27719" y="21596"/>
                </a:cubicBezTo>
                <a:lnTo>
                  <a:pt x="27754" y="21656"/>
                </a:lnTo>
                <a:cubicBezTo>
                  <a:pt x="27766" y="21715"/>
                  <a:pt x="27778" y="21787"/>
                  <a:pt x="27802" y="21846"/>
                </a:cubicBezTo>
                <a:cubicBezTo>
                  <a:pt x="27802" y="21870"/>
                  <a:pt x="27814" y="21929"/>
                  <a:pt x="27814" y="21953"/>
                </a:cubicBezTo>
                <a:cubicBezTo>
                  <a:pt x="27814" y="21977"/>
                  <a:pt x="27814" y="22120"/>
                  <a:pt x="27814" y="22120"/>
                </a:cubicBezTo>
                <a:cubicBezTo>
                  <a:pt x="27814" y="22168"/>
                  <a:pt x="27802" y="22227"/>
                  <a:pt x="27790" y="22275"/>
                </a:cubicBezTo>
                <a:cubicBezTo>
                  <a:pt x="27778" y="22322"/>
                  <a:pt x="27766" y="22346"/>
                  <a:pt x="27754" y="22394"/>
                </a:cubicBezTo>
                <a:lnTo>
                  <a:pt x="27754" y="22418"/>
                </a:lnTo>
                <a:lnTo>
                  <a:pt x="27754" y="22441"/>
                </a:lnTo>
                <a:cubicBezTo>
                  <a:pt x="27719" y="22501"/>
                  <a:pt x="27695" y="22572"/>
                  <a:pt x="27659" y="22632"/>
                </a:cubicBezTo>
                <a:cubicBezTo>
                  <a:pt x="27635" y="22656"/>
                  <a:pt x="27623" y="22679"/>
                  <a:pt x="27612" y="22715"/>
                </a:cubicBezTo>
                <a:lnTo>
                  <a:pt x="27564" y="22787"/>
                </a:lnTo>
                <a:cubicBezTo>
                  <a:pt x="27481" y="22882"/>
                  <a:pt x="27385" y="22977"/>
                  <a:pt x="27290" y="23072"/>
                </a:cubicBezTo>
                <a:lnTo>
                  <a:pt x="27254" y="23108"/>
                </a:lnTo>
                <a:cubicBezTo>
                  <a:pt x="27231" y="23120"/>
                  <a:pt x="27207" y="23132"/>
                  <a:pt x="27183" y="23156"/>
                </a:cubicBezTo>
                <a:cubicBezTo>
                  <a:pt x="27123" y="23191"/>
                  <a:pt x="27064" y="23239"/>
                  <a:pt x="26992" y="23275"/>
                </a:cubicBezTo>
                <a:cubicBezTo>
                  <a:pt x="26933" y="23311"/>
                  <a:pt x="26861" y="23346"/>
                  <a:pt x="26802" y="23382"/>
                </a:cubicBezTo>
                <a:lnTo>
                  <a:pt x="26730" y="23418"/>
                </a:lnTo>
                <a:lnTo>
                  <a:pt x="26647" y="23453"/>
                </a:lnTo>
                <a:cubicBezTo>
                  <a:pt x="26349" y="23561"/>
                  <a:pt x="26040" y="23644"/>
                  <a:pt x="25730" y="23692"/>
                </a:cubicBezTo>
                <a:lnTo>
                  <a:pt x="25516" y="23727"/>
                </a:lnTo>
                <a:lnTo>
                  <a:pt x="25433" y="23739"/>
                </a:lnTo>
                <a:lnTo>
                  <a:pt x="25409" y="23739"/>
                </a:lnTo>
                <a:cubicBezTo>
                  <a:pt x="25242" y="23763"/>
                  <a:pt x="25076" y="23787"/>
                  <a:pt x="24921" y="23799"/>
                </a:cubicBezTo>
                <a:cubicBezTo>
                  <a:pt x="24325" y="23858"/>
                  <a:pt x="23718" y="23870"/>
                  <a:pt x="23123" y="23906"/>
                </a:cubicBezTo>
                <a:cubicBezTo>
                  <a:pt x="21932" y="23965"/>
                  <a:pt x="20682" y="24037"/>
                  <a:pt x="19551" y="24489"/>
                </a:cubicBezTo>
                <a:cubicBezTo>
                  <a:pt x="18348" y="24965"/>
                  <a:pt x="17051" y="25894"/>
                  <a:pt x="17003" y="27371"/>
                </a:cubicBezTo>
                <a:cubicBezTo>
                  <a:pt x="16944" y="28740"/>
                  <a:pt x="18039" y="29883"/>
                  <a:pt x="19063" y="30550"/>
                </a:cubicBezTo>
                <a:cubicBezTo>
                  <a:pt x="20194" y="31300"/>
                  <a:pt x="21516" y="31764"/>
                  <a:pt x="22801" y="32097"/>
                </a:cubicBezTo>
                <a:cubicBezTo>
                  <a:pt x="25564" y="32812"/>
                  <a:pt x="28409" y="32800"/>
                  <a:pt x="31231" y="32871"/>
                </a:cubicBezTo>
                <a:cubicBezTo>
                  <a:pt x="32660" y="32907"/>
                  <a:pt x="34089" y="32966"/>
                  <a:pt x="35505" y="33133"/>
                </a:cubicBezTo>
                <a:lnTo>
                  <a:pt x="35624" y="33133"/>
                </a:lnTo>
                <a:cubicBezTo>
                  <a:pt x="35744" y="33300"/>
                  <a:pt x="35922" y="33407"/>
                  <a:pt x="36125" y="33407"/>
                </a:cubicBezTo>
                <a:cubicBezTo>
                  <a:pt x="36470" y="33395"/>
                  <a:pt x="36744" y="33109"/>
                  <a:pt x="36744" y="32764"/>
                </a:cubicBezTo>
                <a:cubicBezTo>
                  <a:pt x="36910" y="29645"/>
                  <a:pt x="37017" y="26513"/>
                  <a:pt x="37053" y="23382"/>
                </a:cubicBezTo>
                <a:cubicBezTo>
                  <a:pt x="37101" y="20263"/>
                  <a:pt x="37077" y="17131"/>
                  <a:pt x="36994" y="14012"/>
                </a:cubicBezTo>
                <a:cubicBezTo>
                  <a:pt x="36910" y="10892"/>
                  <a:pt x="36756" y="7785"/>
                  <a:pt x="36541" y="4677"/>
                </a:cubicBezTo>
                <a:cubicBezTo>
                  <a:pt x="36494" y="3891"/>
                  <a:pt x="36434" y="3106"/>
                  <a:pt x="36375" y="2320"/>
                </a:cubicBezTo>
                <a:cubicBezTo>
                  <a:pt x="36351" y="1951"/>
                  <a:pt x="36327" y="1546"/>
                  <a:pt x="36125" y="1224"/>
                </a:cubicBezTo>
                <a:cubicBezTo>
                  <a:pt x="35922" y="915"/>
                  <a:pt x="35589" y="701"/>
                  <a:pt x="35220" y="653"/>
                </a:cubicBezTo>
                <a:cubicBezTo>
                  <a:pt x="34862" y="605"/>
                  <a:pt x="34505" y="582"/>
                  <a:pt x="34148" y="582"/>
                </a:cubicBezTo>
                <a:lnTo>
                  <a:pt x="33029" y="558"/>
                </a:lnTo>
                <a:lnTo>
                  <a:pt x="30755" y="498"/>
                </a:lnTo>
                <a:lnTo>
                  <a:pt x="21766" y="260"/>
                </a:lnTo>
                <a:cubicBezTo>
                  <a:pt x="18765" y="177"/>
                  <a:pt x="15777" y="81"/>
                  <a:pt x="12776" y="22"/>
                </a:cubicBezTo>
                <a:cubicBezTo>
                  <a:pt x="12039" y="10"/>
                  <a:pt x="11301" y="1"/>
                  <a:pt x="10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7"/>
          <p:cNvSpPr/>
          <p:nvPr/>
        </p:nvSpPr>
        <p:spPr>
          <a:xfrm rot="5400000" flipH="1">
            <a:off x="7380145" y="-867573"/>
            <a:ext cx="1522832" cy="1972985"/>
          </a:xfrm>
          <a:custGeom>
            <a:avLst/>
            <a:gdLst/>
            <a:ahLst/>
            <a:cxnLst/>
            <a:rect l="l" t="t" r="r" b="b"/>
            <a:pathLst>
              <a:path w="34327" h="33577" fill="none" extrusionOk="0">
                <a:moveTo>
                  <a:pt x="33779" y="33576"/>
                </a:moveTo>
                <a:cubicBezTo>
                  <a:pt x="26635" y="33552"/>
                  <a:pt x="19063" y="32933"/>
                  <a:pt x="12062" y="31445"/>
                </a:cubicBezTo>
                <a:cubicBezTo>
                  <a:pt x="10538" y="31112"/>
                  <a:pt x="9014" y="30552"/>
                  <a:pt x="7871" y="29445"/>
                </a:cubicBezTo>
                <a:cubicBezTo>
                  <a:pt x="5716" y="27385"/>
                  <a:pt x="5942" y="24599"/>
                  <a:pt x="8133" y="22682"/>
                </a:cubicBezTo>
                <a:cubicBezTo>
                  <a:pt x="10478" y="20658"/>
                  <a:pt x="14324" y="20849"/>
                  <a:pt x="16193" y="18193"/>
                </a:cubicBezTo>
                <a:cubicBezTo>
                  <a:pt x="19110" y="14050"/>
                  <a:pt x="14396" y="10859"/>
                  <a:pt x="10955" y="10062"/>
                </a:cubicBezTo>
                <a:cubicBezTo>
                  <a:pt x="8085" y="9395"/>
                  <a:pt x="156" y="10502"/>
                  <a:pt x="72" y="5585"/>
                </a:cubicBezTo>
                <a:cubicBezTo>
                  <a:pt x="1" y="1572"/>
                  <a:pt x="4859" y="977"/>
                  <a:pt x="7621" y="870"/>
                </a:cubicBezTo>
                <a:lnTo>
                  <a:pt x="34327" y="1"/>
                </a:lnTo>
              </a:path>
            </a:pathLst>
          </a:custGeom>
          <a:noFill/>
          <a:ln w="190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rot="10800000" flipH="1">
            <a:off x="-95656" y="4314453"/>
            <a:ext cx="575057" cy="681471"/>
          </a:xfrm>
          <a:custGeom>
            <a:avLst/>
            <a:gdLst/>
            <a:ahLst/>
            <a:cxnLst/>
            <a:rect l="l" t="t" r="r" b="b"/>
            <a:pathLst>
              <a:path w="21932" h="25993" extrusionOk="0">
                <a:moveTo>
                  <a:pt x="1831" y="0"/>
                </a:moveTo>
                <a:cubicBezTo>
                  <a:pt x="1681" y="0"/>
                  <a:pt x="1532" y="30"/>
                  <a:pt x="1405" y="85"/>
                </a:cubicBezTo>
                <a:cubicBezTo>
                  <a:pt x="1012" y="263"/>
                  <a:pt x="762" y="656"/>
                  <a:pt x="762" y="1085"/>
                </a:cubicBezTo>
                <a:cubicBezTo>
                  <a:pt x="453" y="7264"/>
                  <a:pt x="226" y="13444"/>
                  <a:pt x="95" y="19623"/>
                </a:cubicBezTo>
                <a:cubicBezTo>
                  <a:pt x="60" y="21385"/>
                  <a:pt x="24" y="23135"/>
                  <a:pt x="0" y="24897"/>
                </a:cubicBezTo>
                <a:cubicBezTo>
                  <a:pt x="0" y="25481"/>
                  <a:pt x="464" y="25969"/>
                  <a:pt x="1060" y="25993"/>
                </a:cubicBezTo>
                <a:cubicBezTo>
                  <a:pt x="1512" y="25993"/>
                  <a:pt x="1953" y="25957"/>
                  <a:pt x="2405" y="25921"/>
                </a:cubicBezTo>
                <a:cubicBezTo>
                  <a:pt x="2584" y="25898"/>
                  <a:pt x="2762" y="25838"/>
                  <a:pt x="2917" y="25743"/>
                </a:cubicBezTo>
                <a:cubicBezTo>
                  <a:pt x="7477" y="25659"/>
                  <a:pt x="12037" y="25505"/>
                  <a:pt x="16597" y="25374"/>
                </a:cubicBezTo>
                <a:lnTo>
                  <a:pt x="20610" y="25267"/>
                </a:lnTo>
                <a:cubicBezTo>
                  <a:pt x="21562" y="25243"/>
                  <a:pt x="21931" y="24112"/>
                  <a:pt x="21348" y="23397"/>
                </a:cubicBezTo>
                <a:lnTo>
                  <a:pt x="6727" y="5431"/>
                </a:lnTo>
                <a:cubicBezTo>
                  <a:pt x="5334" y="3728"/>
                  <a:pt x="3941" y="2014"/>
                  <a:pt x="2560" y="311"/>
                </a:cubicBezTo>
                <a:cubicBezTo>
                  <a:pt x="2384" y="96"/>
                  <a:pt x="2104" y="0"/>
                  <a:pt x="18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7"/>
          <p:cNvSpPr/>
          <p:nvPr/>
        </p:nvSpPr>
        <p:spPr>
          <a:xfrm rot="10800000" flipH="1">
            <a:off x="-105645" y="4360566"/>
            <a:ext cx="1417637" cy="830911"/>
          </a:xfrm>
          <a:custGeom>
            <a:avLst/>
            <a:gdLst/>
            <a:ahLst/>
            <a:cxnLst/>
            <a:rect l="l" t="t" r="r" b="b"/>
            <a:pathLst>
              <a:path w="54067" h="31693" extrusionOk="0">
                <a:moveTo>
                  <a:pt x="9961" y="1"/>
                </a:moveTo>
                <a:cubicBezTo>
                  <a:pt x="8514" y="1"/>
                  <a:pt x="7066" y="7"/>
                  <a:pt x="5620" y="19"/>
                </a:cubicBezTo>
                <a:cubicBezTo>
                  <a:pt x="4274" y="31"/>
                  <a:pt x="2941" y="102"/>
                  <a:pt x="1596" y="186"/>
                </a:cubicBezTo>
                <a:cubicBezTo>
                  <a:pt x="1262" y="210"/>
                  <a:pt x="953" y="412"/>
                  <a:pt x="810" y="722"/>
                </a:cubicBezTo>
                <a:cubicBezTo>
                  <a:pt x="655" y="769"/>
                  <a:pt x="512" y="864"/>
                  <a:pt x="405" y="984"/>
                </a:cubicBezTo>
                <a:cubicBezTo>
                  <a:pt x="0" y="1424"/>
                  <a:pt x="0" y="2091"/>
                  <a:pt x="405" y="2531"/>
                </a:cubicBezTo>
                <a:cubicBezTo>
                  <a:pt x="4108" y="6568"/>
                  <a:pt x="7787" y="10616"/>
                  <a:pt x="11382" y="14747"/>
                </a:cubicBezTo>
                <a:cubicBezTo>
                  <a:pt x="14978" y="18879"/>
                  <a:pt x="18491" y="23046"/>
                  <a:pt x="21908" y="27320"/>
                </a:cubicBezTo>
                <a:cubicBezTo>
                  <a:pt x="22765" y="28392"/>
                  <a:pt x="23610" y="29463"/>
                  <a:pt x="24467" y="30547"/>
                </a:cubicBezTo>
                <a:cubicBezTo>
                  <a:pt x="24908" y="31106"/>
                  <a:pt x="25444" y="31559"/>
                  <a:pt x="26158" y="31654"/>
                </a:cubicBezTo>
                <a:cubicBezTo>
                  <a:pt x="26348" y="31682"/>
                  <a:pt x="26540" y="31692"/>
                  <a:pt x="26734" y="31692"/>
                </a:cubicBezTo>
                <a:cubicBezTo>
                  <a:pt x="27209" y="31692"/>
                  <a:pt x="27690" y="31628"/>
                  <a:pt x="28146" y="31594"/>
                </a:cubicBezTo>
                <a:cubicBezTo>
                  <a:pt x="30885" y="31416"/>
                  <a:pt x="33623" y="31190"/>
                  <a:pt x="36338" y="30690"/>
                </a:cubicBezTo>
                <a:cubicBezTo>
                  <a:pt x="38755" y="30249"/>
                  <a:pt x="41267" y="29499"/>
                  <a:pt x="43029" y="27606"/>
                </a:cubicBezTo>
                <a:cubicBezTo>
                  <a:pt x="44744" y="25748"/>
                  <a:pt x="45613" y="22653"/>
                  <a:pt x="43613" y="20641"/>
                </a:cubicBezTo>
                <a:cubicBezTo>
                  <a:pt x="42720" y="19748"/>
                  <a:pt x="41529" y="19295"/>
                  <a:pt x="40327" y="19129"/>
                </a:cubicBezTo>
                <a:cubicBezTo>
                  <a:pt x="38969" y="18926"/>
                  <a:pt x="37588" y="18902"/>
                  <a:pt x="36219" y="18831"/>
                </a:cubicBezTo>
                <a:cubicBezTo>
                  <a:pt x="35564" y="18783"/>
                  <a:pt x="34921" y="18771"/>
                  <a:pt x="34278" y="18712"/>
                </a:cubicBezTo>
                <a:lnTo>
                  <a:pt x="34108" y="18694"/>
                </a:lnTo>
                <a:lnTo>
                  <a:pt x="34108" y="18694"/>
                </a:lnTo>
                <a:cubicBezTo>
                  <a:pt x="34114" y="18695"/>
                  <a:pt x="34116" y="18696"/>
                  <a:pt x="34114" y="18696"/>
                </a:cubicBezTo>
                <a:cubicBezTo>
                  <a:pt x="34110" y="18696"/>
                  <a:pt x="34094" y="18694"/>
                  <a:pt x="34060" y="18689"/>
                </a:cubicBezTo>
                <a:lnTo>
                  <a:pt x="34060" y="18689"/>
                </a:lnTo>
                <a:lnTo>
                  <a:pt x="34108" y="18694"/>
                </a:lnTo>
                <a:lnTo>
                  <a:pt x="34108" y="18694"/>
                </a:lnTo>
                <a:cubicBezTo>
                  <a:pt x="34097" y="18692"/>
                  <a:pt x="34073" y="18688"/>
                  <a:pt x="34055" y="18688"/>
                </a:cubicBezTo>
                <a:lnTo>
                  <a:pt x="34055" y="18688"/>
                </a:lnTo>
                <a:cubicBezTo>
                  <a:pt x="34056" y="18688"/>
                  <a:pt x="34058" y="18689"/>
                  <a:pt x="34060" y="18689"/>
                </a:cubicBezTo>
                <a:lnTo>
                  <a:pt x="34060" y="18689"/>
                </a:lnTo>
                <a:lnTo>
                  <a:pt x="34052" y="18688"/>
                </a:lnTo>
                <a:cubicBezTo>
                  <a:pt x="34053" y="18688"/>
                  <a:pt x="34054" y="18688"/>
                  <a:pt x="34055" y="18688"/>
                </a:cubicBezTo>
                <a:lnTo>
                  <a:pt x="34055" y="18688"/>
                </a:lnTo>
                <a:cubicBezTo>
                  <a:pt x="34036" y="18685"/>
                  <a:pt x="34011" y="18681"/>
                  <a:pt x="33981" y="18676"/>
                </a:cubicBezTo>
                <a:cubicBezTo>
                  <a:pt x="33850" y="18652"/>
                  <a:pt x="33719" y="18617"/>
                  <a:pt x="33588" y="18581"/>
                </a:cubicBezTo>
                <a:cubicBezTo>
                  <a:pt x="33338" y="18533"/>
                  <a:pt x="33099" y="18426"/>
                  <a:pt x="32885" y="18283"/>
                </a:cubicBezTo>
                <a:cubicBezTo>
                  <a:pt x="32873" y="18271"/>
                  <a:pt x="32838" y="18248"/>
                  <a:pt x="32826" y="18224"/>
                </a:cubicBezTo>
                <a:cubicBezTo>
                  <a:pt x="32802" y="18212"/>
                  <a:pt x="32778" y="18188"/>
                  <a:pt x="32754" y="18164"/>
                </a:cubicBezTo>
                <a:cubicBezTo>
                  <a:pt x="32707" y="18117"/>
                  <a:pt x="32659" y="18069"/>
                  <a:pt x="32611" y="18009"/>
                </a:cubicBezTo>
                <a:cubicBezTo>
                  <a:pt x="32611" y="18009"/>
                  <a:pt x="32611" y="18009"/>
                  <a:pt x="32599" y="17998"/>
                </a:cubicBezTo>
                <a:cubicBezTo>
                  <a:pt x="32552" y="17914"/>
                  <a:pt x="32504" y="17831"/>
                  <a:pt x="32457" y="17748"/>
                </a:cubicBezTo>
                <a:cubicBezTo>
                  <a:pt x="32457" y="17724"/>
                  <a:pt x="32445" y="17700"/>
                  <a:pt x="32445" y="17676"/>
                </a:cubicBezTo>
                <a:cubicBezTo>
                  <a:pt x="32433" y="17640"/>
                  <a:pt x="32433" y="17617"/>
                  <a:pt x="32421" y="17593"/>
                </a:cubicBezTo>
                <a:lnTo>
                  <a:pt x="32421" y="17497"/>
                </a:lnTo>
                <a:cubicBezTo>
                  <a:pt x="32421" y="17486"/>
                  <a:pt x="32421" y="17474"/>
                  <a:pt x="32421" y="17474"/>
                </a:cubicBezTo>
                <a:lnTo>
                  <a:pt x="32457" y="17355"/>
                </a:lnTo>
                <a:cubicBezTo>
                  <a:pt x="32468" y="17331"/>
                  <a:pt x="32480" y="17307"/>
                  <a:pt x="32492" y="17295"/>
                </a:cubicBezTo>
                <a:cubicBezTo>
                  <a:pt x="32516" y="17247"/>
                  <a:pt x="32540" y="17212"/>
                  <a:pt x="32564" y="17164"/>
                </a:cubicBezTo>
                <a:lnTo>
                  <a:pt x="32599" y="17128"/>
                </a:lnTo>
                <a:cubicBezTo>
                  <a:pt x="32659" y="17081"/>
                  <a:pt x="32730" y="17021"/>
                  <a:pt x="32790" y="16962"/>
                </a:cubicBezTo>
                <a:cubicBezTo>
                  <a:pt x="32861" y="16914"/>
                  <a:pt x="32944" y="16867"/>
                  <a:pt x="33026" y="16820"/>
                </a:cubicBezTo>
                <a:lnTo>
                  <a:pt x="33026" y="16820"/>
                </a:lnTo>
                <a:cubicBezTo>
                  <a:pt x="33031" y="16819"/>
                  <a:pt x="33244" y="16724"/>
                  <a:pt x="33278" y="16724"/>
                </a:cubicBezTo>
                <a:cubicBezTo>
                  <a:pt x="33507" y="16651"/>
                  <a:pt x="33746" y="16614"/>
                  <a:pt x="33985" y="16614"/>
                </a:cubicBezTo>
                <a:cubicBezTo>
                  <a:pt x="34019" y="16614"/>
                  <a:pt x="34053" y="16615"/>
                  <a:pt x="34088" y="16616"/>
                </a:cubicBezTo>
                <a:cubicBezTo>
                  <a:pt x="34145" y="16615"/>
                  <a:pt x="34203" y="16615"/>
                  <a:pt x="34260" y="16615"/>
                </a:cubicBezTo>
                <a:cubicBezTo>
                  <a:pt x="34848" y="16615"/>
                  <a:pt x="35443" y="16666"/>
                  <a:pt x="36028" y="16688"/>
                </a:cubicBezTo>
                <a:cubicBezTo>
                  <a:pt x="36745" y="16719"/>
                  <a:pt x="37465" y="16734"/>
                  <a:pt x="38186" y="16734"/>
                </a:cubicBezTo>
                <a:cubicBezTo>
                  <a:pt x="38831" y="16734"/>
                  <a:pt x="39478" y="16722"/>
                  <a:pt x="40124" y="16700"/>
                </a:cubicBezTo>
                <a:cubicBezTo>
                  <a:pt x="41481" y="16664"/>
                  <a:pt x="42839" y="16569"/>
                  <a:pt x="44196" y="16414"/>
                </a:cubicBezTo>
                <a:cubicBezTo>
                  <a:pt x="45482" y="16295"/>
                  <a:pt x="46756" y="16069"/>
                  <a:pt x="48006" y="15759"/>
                </a:cubicBezTo>
                <a:cubicBezTo>
                  <a:pt x="51209" y="14878"/>
                  <a:pt x="54066" y="11854"/>
                  <a:pt x="53924" y="8103"/>
                </a:cubicBezTo>
                <a:cubicBezTo>
                  <a:pt x="53757" y="4186"/>
                  <a:pt x="50435" y="995"/>
                  <a:pt x="46851" y="769"/>
                </a:cubicBezTo>
                <a:cubicBezTo>
                  <a:pt x="44148" y="614"/>
                  <a:pt x="41422" y="591"/>
                  <a:pt x="38719" y="507"/>
                </a:cubicBezTo>
                <a:cubicBezTo>
                  <a:pt x="33183" y="353"/>
                  <a:pt x="27658" y="222"/>
                  <a:pt x="22134" y="126"/>
                </a:cubicBezTo>
                <a:cubicBezTo>
                  <a:pt x="18080" y="47"/>
                  <a:pt x="14019" y="1"/>
                  <a:pt x="99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7"/>
          <p:cNvSpPr/>
          <p:nvPr/>
        </p:nvSpPr>
        <p:spPr>
          <a:xfrm rot="10800000" flipH="1">
            <a:off x="-377000" y="4184820"/>
            <a:ext cx="695213" cy="237623"/>
          </a:xfrm>
          <a:custGeom>
            <a:avLst/>
            <a:gdLst/>
            <a:ahLst/>
            <a:cxnLst/>
            <a:rect l="l" t="t" r="r" b="b"/>
            <a:pathLst>
              <a:path w="22051" h="7537" extrusionOk="0">
                <a:moveTo>
                  <a:pt x="7966" y="1"/>
                </a:moveTo>
                <a:cubicBezTo>
                  <a:pt x="7370" y="1"/>
                  <a:pt x="6775" y="2"/>
                  <a:pt x="6180" y="6"/>
                </a:cubicBezTo>
                <a:lnTo>
                  <a:pt x="3560" y="6"/>
                </a:lnTo>
                <a:cubicBezTo>
                  <a:pt x="3292" y="6"/>
                  <a:pt x="3021" y="2"/>
                  <a:pt x="2750" y="2"/>
                </a:cubicBezTo>
                <a:cubicBezTo>
                  <a:pt x="2073" y="2"/>
                  <a:pt x="1394" y="26"/>
                  <a:pt x="739" y="196"/>
                </a:cubicBezTo>
                <a:cubicBezTo>
                  <a:pt x="405" y="292"/>
                  <a:pt x="179" y="577"/>
                  <a:pt x="167" y="911"/>
                </a:cubicBezTo>
                <a:cubicBezTo>
                  <a:pt x="72" y="1078"/>
                  <a:pt x="24" y="1256"/>
                  <a:pt x="24" y="1447"/>
                </a:cubicBezTo>
                <a:cubicBezTo>
                  <a:pt x="0" y="2911"/>
                  <a:pt x="24" y="4376"/>
                  <a:pt x="96" y="5840"/>
                </a:cubicBezTo>
                <a:cubicBezTo>
                  <a:pt x="108" y="6400"/>
                  <a:pt x="548" y="6852"/>
                  <a:pt x="1096" y="6888"/>
                </a:cubicBezTo>
                <a:cubicBezTo>
                  <a:pt x="4251" y="7197"/>
                  <a:pt x="7418" y="7388"/>
                  <a:pt x="10597" y="7483"/>
                </a:cubicBezTo>
                <a:cubicBezTo>
                  <a:pt x="12157" y="7519"/>
                  <a:pt x="13716" y="7531"/>
                  <a:pt x="15276" y="7531"/>
                </a:cubicBezTo>
                <a:cubicBezTo>
                  <a:pt x="15644" y="7531"/>
                  <a:pt x="16016" y="7537"/>
                  <a:pt x="16389" y="7537"/>
                </a:cubicBezTo>
                <a:cubicBezTo>
                  <a:pt x="17322" y="7537"/>
                  <a:pt x="18261" y="7500"/>
                  <a:pt x="19146" y="7245"/>
                </a:cubicBezTo>
                <a:cubicBezTo>
                  <a:pt x="20324" y="6912"/>
                  <a:pt x="21456" y="6102"/>
                  <a:pt x="21741" y="4792"/>
                </a:cubicBezTo>
                <a:cubicBezTo>
                  <a:pt x="22051" y="3328"/>
                  <a:pt x="21325" y="1911"/>
                  <a:pt x="20217" y="1042"/>
                </a:cubicBezTo>
                <a:cubicBezTo>
                  <a:pt x="19086" y="161"/>
                  <a:pt x="17538" y="18"/>
                  <a:pt x="16169" y="6"/>
                </a:cubicBezTo>
                <a:lnTo>
                  <a:pt x="11538" y="6"/>
                </a:lnTo>
                <a:cubicBezTo>
                  <a:pt x="10347" y="6"/>
                  <a:pt x="9156" y="1"/>
                  <a:pt x="79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7"/>
          <p:cNvSpPr/>
          <p:nvPr/>
        </p:nvSpPr>
        <p:spPr>
          <a:xfrm rot="10800000" flipH="1">
            <a:off x="-210144" y="-91804"/>
            <a:ext cx="568900" cy="2237532"/>
          </a:xfrm>
          <a:custGeom>
            <a:avLst/>
            <a:gdLst/>
            <a:ahLst/>
            <a:cxnLst/>
            <a:rect l="l" t="t" r="r" b="b"/>
            <a:pathLst>
              <a:path w="22756" h="132949" extrusionOk="0">
                <a:moveTo>
                  <a:pt x="0" y="27749"/>
                </a:moveTo>
                <a:cubicBezTo>
                  <a:pt x="0" y="36160"/>
                  <a:pt x="1770" y="43580"/>
                  <a:pt x="2186" y="58860"/>
                </a:cubicBezTo>
                <a:cubicBezTo>
                  <a:pt x="2602" y="74140"/>
                  <a:pt x="2030" y="107355"/>
                  <a:pt x="2498" y="119427"/>
                </a:cubicBezTo>
                <a:cubicBezTo>
                  <a:pt x="2966" y="131499"/>
                  <a:pt x="1822" y="129470"/>
                  <a:pt x="4996" y="131291"/>
                </a:cubicBezTo>
                <a:cubicBezTo>
                  <a:pt x="8170" y="133112"/>
                  <a:pt x="18836" y="134205"/>
                  <a:pt x="21542" y="130354"/>
                </a:cubicBezTo>
                <a:cubicBezTo>
                  <a:pt x="24248" y="126504"/>
                  <a:pt x="21646" y="116669"/>
                  <a:pt x="21230" y="108188"/>
                </a:cubicBezTo>
                <a:cubicBezTo>
                  <a:pt x="20814" y="99707"/>
                  <a:pt x="19149" y="89022"/>
                  <a:pt x="19045" y="79466"/>
                </a:cubicBezTo>
                <a:cubicBezTo>
                  <a:pt x="18941" y="69910"/>
                  <a:pt x="20346" y="59055"/>
                  <a:pt x="20606" y="50852"/>
                </a:cubicBezTo>
                <a:cubicBezTo>
                  <a:pt x="20866" y="42649"/>
                  <a:pt x="20554" y="37030"/>
                  <a:pt x="20606" y="30247"/>
                </a:cubicBezTo>
                <a:cubicBezTo>
                  <a:pt x="20658" y="23465"/>
                  <a:pt x="21334" y="15100"/>
                  <a:pt x="20918" y="10157"/>
                </a:cubicBezTo>
                <a:cubicBezTo>
                  <a:pt x="20502" y="5214"/>
                  <a:pt x="20554" y="1975"/>
                  <a:pt x="18108" y="588"/>
                </a:cubicBezTo>
                <a:cubicBezTo>
                  <a:pt x="15662" y="-799"/>
                  <a:pt x="8898" y="536"/>
                  <a:pt x="6244" y="1837"/>
                </a:cubicBezTo>
                <a:cubicBezTo>
                  <a:pt x="3590" y="3138"/>
                  <a:pt x="3227" y="4074"/>
                  <a:pt x="2186" y="8393"/>
                </a:cubicBezTo>
                <a:cubicBezTo>
                  <a:pt x="1145" y="12712"/>
                  <a:pt x="0" y="19338"/>
                  <a:pt x="0" y="27749"/>
                </a:cubicBezTo>
                <a:close/>
              </a:path>
            </a:pathLst>
          </a:custGeom>
          <a:solidFill>
            <a:schemeClr val="lt2"/>
          </a:solidFill>
          <a:ln>
            <a:noFill/>
          </a:ln>
        </p:spPr>
      </p:sp>
      <p:sp>
        <p:nvSpPr>
          <p:cNvPr id="82" name="Google Shape;82;p7"/>
          <p:cNvSpPr/>
          <p:nvPr/>
        </p:nvSpPr>
        <p:spPr>
          <a:xfrm rot="-5525084" flipH="1">
            <a:off x="339414" y="-298850"/>
            <a:ext cx="584181" cy="889433"/>
          </a:xfrm>
          <a:custGeom>
            <a:avLst/>
            <a:gdLst/>
            <a:ahLst/>
            <a:cxnLst/>
            <a:rect l="l" t="t" r="r" b="b"/>
            <a:pathLst>
              <a:path w="9942" h="15137" extrusionOk="0">
                <a:moveTo>
                  <a:pt x="3296" y="0"/>
                </a:moveTo>
                <a:cubicBezTo>
                  <a:pt x="2604" y="0"/>
                  <a:pt x="1905" y="108"/>
                  <a:pt x="1227" y="335"/>
                </a:cubicBezTo>
                <a:cubicBezTo>
                  <a:pt x="429" y="609"/>
                  <a:pt x="12" y="1228"/>
                  <a:pt x="0" y="2097"/>
                </a:cubicBezTo>
                <a:cubicBezTo>
                  <a:pt x="0" y="2823"/>
                  <a:pt x="24" y="3538"/>
                  <a:pt x="48" y="4252"/>
                </a:cubicBezTo>
                <a:cubicBezTo>
                  <a:pt x="131" y="7562"/>
                  <a:pt x="369" y="10872"/>
                  <a:pt x="750" y="14158"/>
                </a:cubicBezTo>
                <a:cubicBezTo>
                  <a:pt x="808" y="14653"/>
                  <a:pt x="1143" y="15136"/>
                  <a:pt x="1660" y="15136"/>
                </a:cubicBezTo>
                <a:cubicBezTo>
                  <a:pt x="1678" y="15136"/>
                  <a:pt x="1696" y="15136"/>
                  <a:pt x="1715" y="15134"/>
                </a:cubicBezTo>
                <a:cubicBezTo>
                  <a:pt x="1905" y="15123"/>
                  <a:pt x="2084" y="15051"/>
                  <a:pt x="2239" y="14944"/>
                </a:cubicBezTo>
                <a:cubicBezTo>
                  <a:pt x="2411" y="14976"/>
                  <a:pt x="2585" y="14990"/>
                  <a:pt x="2761" y="14990"/>
                </a:cubicBezTo>
                <a:cubicBezTo>
                  <a:pt x="3644" y="14990"/>
                  <a:pt x="4556" y="14623"/>
                  <a:pt x="5310" y="14206"/>
                </a:cubicBezTo>
                <a:cubicBezTo>
                  <a:pt x="6263" y="13658"/>
                  <a:pt x="7096" y="12932"/>
                  <a:pt x="7751" y="12051"/>
                </a:cubicBezTo>
                <a:cubicBezTo>
                  <a:pt x="9132" y="10253"/>
                  <a:pt x="9942" y="7955"/>
                  <a:pt x="9728" y="5621"/>
                </a:cubicBezTo>
                <a:cubicBezTo>
                  <a:pt x="9406" y="2200"/>
                  <a:pt x="6420" y="0"/>
                  <a:pt x="3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7"/>
          <p:cNvSpPr/>
          <p:nvPr/>
        </p:nvSpPr>
        <p:spPr>
          <a:xfrm rot="10800000" flipH="1">
            <a:off x="-30754" y="-34906"/>
            <a:ext cx="1240250" cy="543600"/>
          </a:xfrm>
          <a:custGeom>
            <a:avLst/>
            <a:gdLst/>
            <a:ahLst/>
            <a:cxnLst/>
            <a:rect l="l" t="t" r="r" b="b"/>
            <a:pathLst>
              <a:path w="49610" h="21744" extrusionOk="0">
                <a:moveTo>
                  <a:pt x="2503" y="13734"/>
                </a:moveTo>
                <a:cubicBezTo>
                  <a:pt x="3960" y="10456"/>
                  <a:pt x="8070" y="3691"/>
                  <a:pt x="12493" y="1558"/>
                </a:cubicBezTo>
                <a:cubicBezTo>
                  <a:pt x="16916" y="-575"/>
                  <a:pt x="23420" y="-211"/>
                  <a:pt x="29040" y="934"/>
                </a:cubicBezTo>
                <a:cubicBezTo>
                  <a:pt x="34660" y="2079"/>
                  <a:pt x="42829" y="5201"/>
                  <a:pt x="46211" y="8427"/>
                </a:cubicBezTo>
                <a:cubicBezTo>
                  <a:pt x="49593" y="11653"/>
                  <a:pt x="50010" y="18209"/>
                  <a:pt x="49333" y="20290"/>
                </a:cubicBezTo>
                <a:cubicBezTo>
                  <a:pt x="48657" y="22371"/>
                  <a:pt x="49749" y="20759"/>
                  <a:pt x="42152" y="20915"/>
                </a:cubicBezTo>
                <a:cubicBezTo>
                  <a:pt x="34555" y="21071"/>
                  <a:pt x="10359" y="22424"/>
                  <a:pt x="3751" y="21227"/>
                </a:cubicBezTo>
                <a:cubicBezTo>
                  <a:pt x="-2857" y="20030"/>
                  <a:pt x="1046" y="17012"/>
                  <a:pt x="2503" y="13734"/>
                </a:cubicBezTo>
                <a:close/>
              </a:path>
            </a:pathLst>
          </a:custGeom>
          <a:noFill/>
          <a:ln w="19050" cap="flat" cmpd="sng">
            <a:solidFill>
              <a:schemeClr val="dk1"/>
            </a:solidFill>
            <a:prstDash val="solid"/>
            <a:round/>
            <a:headEnd type="none" w="med" len="med"/>
            <a:tailEnd type="none" w="med" len="med"/>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1"/>
        </a:solidFill>
        <a:effectLst/>
      </p:bgPr>
    </p:bg>
    <p:spTree>
      <p:nvGrpSpPr>
        <p:cNvPr id="1" name="Shape 84"/>
        <p:cNvGrpSpPr/>
        <p:nvPr/>
      </p:nvGrpSpPr>
      <p:grpSpPr>
        <a:xfrm>
          <a:off x="0" y="0"/>
          <a:ext cx="0" cy="0"/>
          <a:chOff x="0" y="0"/>
          <a:chExt cx="0" cy="0"/>
        </a:xfrm>
      </p:grpSpPr>
      <p:sp>
        <p:nvSpPr>
          <p:cNvPr id="85" name="Google Shape;85;p8"/>
          <p:cNvSpPr txBox="1">
            <a:spLocks noGrp="1"/>
          </p:cNvSpPr>
          <p:nvPr>
            <p:ph type="title"/>
          </p:nvPr>
        </p:nvSpPr>
        <p:spPr>
          <a:xfrm>
            <a:off x="1898250" y="1332575"/>
            <a:ext cx="5347500" cy="24003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4800"/>
              <a:buNone/>
              <a:defRPr sz="8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86" name="Google Shape;86;p8"/>
          <p:cNvSpPr/>
          <p:nvPr/>
        </p:nvSpPr>
        <p:spPr>
          <a:xfrm rot="10800000">
            <a:off x="-146689" y="-19475"/>
            <a:ext cx="1341368" cy="2625848"/>
          </a:xfrm>
          <a:custGeom>
            <a:avLst/>
            <a:gdLst/>
            <a:ahLst/>
            <a:cxnLst/>
            <a:rect l="l" t="t" r="r" b="b"/>
            <a:pathLst>
              <a:path w="15232" h="29818" extrusionOk="0">
                <a:moveTo>
                  <a:pt x="10732" y="1"/>
                </a:moveTo>
                <a:cubicBezTo>
                  <a:pt x="9252" y="1"/>
                  <a:pt x="7776" y="202"/>
                  <a:pt x="6349" y="610"/>
                </a:cubicBezTo>
                <a:cubicBezTo>
                  <a:pt x="5468" y="860"/>
                  <a:pt x="4563" y="1181"/>
                  <a:pt x="3813" y="1753"/>
                </a:cubicBezTo>
                <a:cubicBezTo>
                  <a:pt x="3027" y="2336"/>
                  <a:pt x="2456" y="3170"/>
                  <a:pt x="2182" y="4122"/>
                </a:cubicBezTo>
                <a:cubicBezTo>
                  <a:pt x="1646" y="5968"/>
                  <a:pt x="2265" y="7932"/>
                  <a:pt x="3504" y="9313"/>
                </a:cubicBezTo>
                <a:cubicBezTo>
                  <a:pt x="4694" y="10647"/>
                  <a:pt x="6314" y="11183"/>
                  <a:pt x="7861" y="11861"/>
                </a:cubicBezTo>
                <a:lnTo>
                  <a:pt x="8040" y="11933"/>
                </a:lnTo>
                <a:lnTo>
                  <a:pt x="8290" y="12052"/>
                </a:lnTo>
                <a:cubicBezTo>
                  <a:pt x="8469" y="12135"/>
                  <a:pt x="8647" y="12230"/>
                  <a:pt x="8814" y="12326"/>
                </a:cubicBezTo>
                <a:cubicBezTo>
                  <a:pt x="8981" y="12421"/>
                  <a:pt x="9147" y="12528"/>
                  <a:pt x="9314" y="12647"/>
                </a:cubicBezTo>
                <a:cubicBezTo>
                  <a:pt x="9362" y="12683"/>
                  <a:pt x="9421" y="12719"/>
                  <a:pt x="9469" y="12754"/>
                </a:cubicBezTo>
                <a:cubicBezTo>
                  <a:pt x="9468" y="12754"/>
                  <a:pt x="9467" y="12754"/>
                  <a:pt x="9467" y="12754"/>
                </a:cubicBezTo>
                <a:lnTo>
                  <a:pt x="9467" y="12754"/>
                </a:lnTo>
                <a:cubicBezTo>
                  <a:pt x="9457" y="12754"/>
                  <a:pt x="9613" y="12898"/>
                  <a:pt x="9647" y="12921"/>
                </a:cubicBezTo>
                <a:cubicBezTo>
                  <a:pt x="9790" y="13052"/>
                  <a:pt x="9909" y="13195"/>
                  <a:pt x="10028" y="13338"/>
                </a:cubicBezTo>
                <a:lnTo>
                  <a:pt x="10112" y="13445"/>
                </a:lnTo>
                <a:cubicBezTo>
                  <a:pt x="10159" y="13540"/>
                  <a:pt x="10219" y="13635"/>
                  <a:pt x="10266" y="13731"/>
                </a:cubicBezTo>
                <a:cubicBezTo>
                  <a:pt x="10290" y="13778"/>
                  <a:pt x="10314" y="13826"/>
                  <a:pt x="10338" y="13885"/>
                </a:cubicBezTo>
                <a:lnTo>
                  <a:pt x="10350" y="13909"/>
                </a:lnTo>
                <a:lnTo>
                  <a:pt x="10385" y="14004"/>
                </a:lnTo>
                <a:cubicBezTo>
                  <a:pt x="10397" y="14040"/>
                  <a:pt x="10409" y="14088"/>
                  <a:pt x="10433" y="14123"/>
                </a:cubicBezTo>
                <a:cubicBezTo>
                  <a:pt x="10481" y="14314"/>
                  <a:pt x="10528" y="14504"/>
                  <a:pt x="10564" y="14707"/>
                </a:cubicBezTo>
                <a:cubicBezTo>
                  <a:pt x="10564" y="14731"/>
                  <a:pt x="10576" y="14814"/>
                  <a:pt x="10576" y="14862"/>
                </a:cubicBezTo>
                <a:cubicBezTo>
                  <a:pt x="10576" y="14969"/>
                  <a:pt x="10588" y="15076"/>
                  <a:pt x="10588" y="15183"/>
                </a:cubicBezTo>
                <a:cubicBezTo>
                  <a:pt x="10588" y="15302"/>
                  <a:pt x="10588" y="15386"/>
                  <a:pt x="10576" y="15481"/>
                </a:cubicBezTo>
                <a:lnTo>
                  <a:pt x="10576" y="15540"/>
                </a:lnTo>
                <a:cubicBezTo>
                  <a:pt x="10576" y="15564"/>
                  <a:pt x="10576" y="15600"/>
                  <a:pt x="10552" y="15647"/>
                </a:cubicBezTo>
                <a:cubicBezTo>
                  <a:pt x="10516" y="15826"/>
                  <a:pt x="10469" y="16017"/>
                  <a:pt x="10409" y="16195"/>
                </a:cubicBezTo>
                <a:cubicBezTo>
                  <a:pt x="10397" y="16243"/>
                  <a:pt x="10385" y="16278"/>
                  <a:pt x="10374" y="16314"/>
                </a:cubicBezTo>
                <a:cubicBezTo>
                  <a:pt x="10374" y="16314"/>
                  <a:pt x="10374" y="16326"/>
                  <a:pt x="10374" y="16326"/>
                </a:cubicBezTo>
                <a:cubicBezTo>
                  <a:pt x="10326" y="16421"/>
                  <a:pt x="10278" y="16529"/>
                  <a:pt x="10219" y="16624"/>
                </a:cubicBezTo>
                <a:cubicBezTo>
                  <a:pt x="10159" y="16731"/>
                  <a:pt x="10124" y="16790"/>
                  <a:pt x="10076" y="16862"/>
                </a:cubicBezTo>
                <a:lnTo>
                  <a:pt x="10016" y="16945"/>
                </a:lnTo>
                <a:lnTo>
                  <a:pt x="9993" y="16981"/>
                </a:lnTo>
                <a:cubicBezTo>
                  <a:pt x="9850" y="17136"/>
                  <a:pt x="9695" y="17291"/>
                  <a:pt x="9540" y="17445"/>
                </a:cubicBezTo>
                <a:lnTo>
                  <a:pt x="9457" y="17517"/>
                </a:lnTo>
                <a:lnTo>
                  <a:pt x="9445" y="17529"/>
                </a:lnTo>
                <a:cubicBezTo>
                  <a:pt x="9362" y="17576"/>
                  <a:pt x="9290" y="17636"/>
                  <a:pt x="9219" y="17683"/>
                </a:cubicBezTo>
                <a:cubicBezTo>
                  <a:pt x="9052" y="17791"/>
                  <a:pt x="8873" y="17898"/>
                  <a:pt x="8707" y="17993"/>
                </a:cubicBezTo>
                <a:cubicBezTo>
                  <a:pt x="8623" y="18029"/>
                  <a:pt x="8540" y="18076"/>
                  <a:pt x="8457" y="18112"/>
                </a:cubicBezTo>
                <a:lnTo>
                  <a:pt x="8338" y="18172"/>
                </a:lnTo>
                <a:cubicBezTo>
                  <a:pt x="8147" y="18255"/>
                  <a:pt x="7957" y="18314"/>
                  <a:pt x="7766" y="18386"/>
                </a:cubicBezTo>
                <a:cubicBezTo>
                  <a:pt x="7373" y="18529"/>
                  <a:pt x="6980" y="18648"/>
                  <a:pt x="6575" y="18767"/>
                </a:cubicBezTo>
                <a:cubicBezTo>
                  <a:pt x="5790" y="18981"/>
                  <a:pt x="5016" y="19243"/>
                  <a:pt x="4266" y="19576"/>
                </a:cubicBezTo>
                <a:cubicBezTo>
                  <a:pt x="2837" y="20219"/>
                  <a:pt x="1349" y="21398"/>
                  <a:pt x="1027" y="23089"/>
                </a:cubicBezTo>
                <a:cubicBezTo>
                  <a:pt x="1" y="28479"/>
                  <a:pt x="6863" y="29817"/>
                  <a:pt x="11418" y="29817"/>
                </a:cubicBezTo>
                <a:cubicBezTo>
                  <a:pt x="12306" y="29817"/>
                  <a:pt x="13106" y="29766"/>
                  <a:pt x="13743" y="29685"/>
                </a:cubicBezTo>
                <a:cubicBezTo>
                  <a:pt x="14219" y="29661"/>
                  <a:pt x="14600" y="29268"/>
                  <a:pt x="14612" y="28780"/>
                </a:cubicBezTo>
                <a:cubicBezTo>
                  <a:pt x="15231" y="21505"/>
                  <a:pt x="15112" y="14171"/>
                  <a:pt x="14255" y="6920"/>
                </a:cubicBezTo>
                <a:cubicBezTo>
                  <a:pt x="14005" y="4860"/>
                  <a:pt x="13707" y="2801"/>
                  <a:pt x="13350" y="753"/>
                </a:cubicBezTo>
                <a:cubicBezTo>
                  <a:pt x="13267" y="336"/>
                  <a:pt x="12874" y="134"/>
                  <a:pt x="12517" y="98"/>
                </a:cubicBezTo>
                <a:cubicBezTo>
                  <a:pt x="11923" y="33"/>
                  <a:pt x="11327" y="1"/>
                  <a:pt x="107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695592" y="-113186"/>
            <a:ext cx="1637877" cy="1122817"/>
          </a:xfrm>
          <a:custGeom>
            <a:avLst/>
            <a:gdLst/>
            <a:ahLst/>
            <a:cxnLst/>
            <a:rect l="l" t="t" r="r" b="b"/>
            <a:pathLst>
              <a:path w="27323" h="18730" extrusionOk="0">
                <a:moveTo>
                  <a:pt x="1697" y="1"/>
                </a:moveTo>
                <a:cubicBezTo>
                  <a:pt x="600" y="1"/>
                  <a:pt x="0" y="1268"/>
                  <a:pt x="486" y="2239"/>
                </a:cubicBezTo>
                <a:cubicBezTo>
                  <a:pt x="1891" y="4954"/>
                  <a:pt x="3344" y="7645"/>
                  <a:pt x="4856" y="10288"/>
                </a:cubicBezTo>
                <a:cubicBezTo>
                  <a:pt x="6368" y="12943"/>
                  <a:pt x="7904" y="15610"/>
                  <a:pt x="9654" y="18087"/>
                </a:cubicBezTo>
                <a:cubicBezTo>
                  <a:pt x="9933" y="18472"/>
                  <a:pt x="10370" y="18730"/>
                  <a:pt x="10809" y="18730"/>
                </a:cubicBezTo>
                <a:cubicBezTo>
                  <a:pt x="11101" y="18730"/>
                  <a:pt x="11395" y="18615"/>
                  <a:pt x="11642" y="18349"/>
                </a:cubicBezTo>
                <a:cubicBezTo>
                  <a:pt x="14179" y="15539"/>
                  <a:pt x="16976" y="12967"/>
                  <a:pt x="19643" y="10276"/>
                </a:cubicBezTo>
                <a:cubicBezTo>
                  <a:pt x="20953" y="8955"/>
                  <a:pt x="22275" y="7645"/>
                  <a:pt x="23561" y="6299"/>
                </a:cubicBezTo>
                <a:cubicBezTo>
                  <a:pt x="24239" y="5609"/>
                  <a:pt x="24894" y="4906"/>
                  <a:pt x="25525" y="4180"/>
                </a:cubicBezTo>
                <a:cubicBezTo>
                  <a:pt x="25823" y="3835"/>
                  <a:pt x="26120" y="3478"/>
                  <a:pt x="26406" y="3120"/>
                </a:cubicBezTo>
                <a:cubicBezTo>
                  <a:pt x="26847" y="2870"/>
                  <a:pt x="27121" y="2406"/>
                  <a:pt x="27133" y="1906"/>
                </a:cubicBezTo>
                <a:cubicBezTo>
                  <a:pt x="27144" y="1882"/>
                  <a:pt x="27168" y="1847"/>
                  <a:pt x="27180" y="1823"/>
                </a:cubicBezTo>
                <a:cubicBezTo>
                  <a:pt x="27323" y="1573"/>
                  <a:pt x="27204" y="1251"/>
                  <a:pt x="26942" y="1144"/>
                </a:cubicBezTo>
                <a:cubicBezTo>
                  <a:pt x="26704" y="692"/>
                  <a:pt x="26251" y="406"/>
                  <a:pt x="25739" y="394"/>
                </a:cubicBezTo>
                <a:cubicBezTo>
                  <a:pt x="19513" y="299"/>
                  <a:pt x="13286" y="203"/>
                  <a:pt x="7059" y="96"/>
                </a:cubicBezTo>
                <a:lnTo>
                  <a:pt x="1713" y="1"/>
                </a:lnTo>
                <a:cubicBezTo>
                  <a:pt x="1708" y="1"/>
                  <a:pt x="1702" y="1"/>
                  <a:pt x="16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825727" y="-113199"/>
            <a:ext cx="1834677" cy="1075638"/>
          </a:xfrm>
          <a:custGeom>
            <a:avLst/>
            <a:gdLst/>
            <a:ahLst/>
            <a:cxnLst/>
            <a:rect l="l" t="t" r="r" b="b"/>
            <a:pathLst>
              <a:path w="30606" h="17943" extrusionOk="0">
                <a:moveTo>
                  <a:pt x="1850" y="0"/>
                </a:moveTo>
                <a:cubicBezTo>
                  <a:pt x="861" y="0"/>
                  <a:pt x="1" y="1330"/>
                  <a:pt x="650" y="2239"/>
                </a:cubicBezTo>
                <a:cubicBezTo>
                  <a:pt x="2531" y="4894"/>
                  <a:pt x="4472" y="7514"/>
                  <a:pt x="6448" y="10085"/>
                </a:cubicBezTo>
                <a:cubicBezTo>
                  <a:pt x="8389" y="12609"/>
                  <a:pt x="10353" y="15146"/>
                  <a:pt x="12437" y="17527"/>
                </a:cubicBezTo>
                <a:cubicBezTo>
                  <a:pt x="12695" y="17813"/>
                  <a:pt x="13038" y="17943"/>
                  <a:pt x="13385" y="17943"/>
                </a:cubicBezTo>
                <a:cubicBezTo>
                  <a:pt x="13758" y="17943"/>
                  <a:pt x="14136" y="17792"/>
                  <a:pt x="14413" y="17527"/>
                </a:cubicBezTo>
                <a:cubicBezTo>
                  <a:pt x="16938" y="15122"/>
                  <a:pt x="19521" y="12776"/>
                  <a:pt x="22045" y="10359"/>
                </a:cubicBezTo>
                <a:cubicBezTo>
                  <a:pt x="23307" y="9157"/>
                  <a:pt x="24558" y="7942"/>
                  <a:pt x="25808" y="6728"/>
                </a:cubicBezTo>
                <a:cubicBezTo>
                  <a:pt x="26415" y="6132"/>
                  <a:pt x="26986" y="5525"/>
                  <a:pt x="27570" y="4918"/>
                </a:cubicBezTo>
                <a:cubicBezTo>
                  <a:pt x="28177" y="4275"/>
                  <a:pt x="28737" y="3585"/>
                  <a:pt x="29356" y="2965"/>
                </a:cubicBezTo>
                <a:cubicBezTo>
                  <a:pt x="30023" y="2846"/>
                  <a:pt x="30606" y="2251"/>
                  <a:pt x="30570" y="1513"/>
                </a:cubicBezTo>
                <a:cubicBezTo>
                  <a:pt x="30535" y="740"/>
                  <a:pt x="29970" y="36"/>
                  <a:pt x="29192" y="36"/>
                </a:cubicBezTo>
                <a:cubicBezTo>
                  <a:pt x="29179" y="36"/>
                  <a:pt x="29166" y="36"/>
                  <a:pt x="29153" y="37"/>
                </a:cubicBezTo>
                <a:cubicBezTo>
                  <a:pt x="24667" y="157"/>
                  <a:pt x="20181" y="220"/>
                  <a:pt x="15692" y="220"/>
                </a:cubicBezTo>
                <a:cubicBezTo>
                  <a:pt x="13092" y="220"/>
                  <a:pt x="10491" y="199"/>
                  <a:pt x="7889" y="156"/>
                </a:cubicBezTo>
                <a:cubicBezTo>
                  <a:pt x="5889" y="120"/>
                  <a:pt x="3876" y="72"/>
                  <a:pt x="1876" y="1"/>
                </a:cubicBezTo>
                <a:cubicBezTo>
                  <a:pt x="1867" y="1"/>
                  <a:pt x="1859" y="0"/>
                  <a:pt x="18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8"/>
          <p:cNvSpPr/>
          <p:nvPr/>
        </p:nvSpPr>
        <p:spPr>
          <a:xfrm rot="1456117">
            <a:off x="8050474" y="3551336"/>
            <a:ext cx="1172532" cy="1704512"/>
          </a:xfrm>
          <a:custGeom>
            <a:avLst/>
            <a:gdLst/>
            <a:ahLst/>
            <a:cxnLst/>
            <a:rect l="l" t="t" r="r" b="b"/>
            <a:pathLst>
              <a:path w="16789" h="24407" extrusionOk="0">
                <a:moveTo>
                  <a:pt x="8900" y="1"/>
                </a:moveTo>
                <a:cubicBezTo>
                  <a:pt x="8686" y="1"/>
                  <a:pt x="8472" y="81"/>
                  <a:pt x="8311" y="242"/>
                </a:cubicBezTo>
                <a:cubicBezTo>
                  <a:pt x="7168" y="1361"/>
                  <a:pt x="6132" y="2576"/>
                  <a:pt x="5215" y="3885"/>
                </a:cubicBezTo>
                <a:cubicBezTo>
                  <a:pt x="4322" y="5136"/>
                  <a:pt x="3537" y="6469"/>
                  <a:pt x="2870" y="7862"/>
                </a:cubicBezTo>
                <a:cubicBezTo>
                  <a:pt x="1489" y="10731"/>
                  <a:pt x="584" y="13803"/>
                  <a:pt x="203" y="16970"/>
                </a:cubicBezTo>
                <a:cubicBezTo>
                  <a:pt x="0" y="18756"/>
                  <a:pt x="36" y="20518"/>
                  <a:pt x="108" y="22316"/>
                </a:cubicBezTo>
                <a:cubicBezTo>
                  <a:pt x="108" y="22769"/>
                  <a:pt x="465" y="23138"/>
                  <a:pt x="917" y="23162"/>
                </a:cubicBezTo>
                <a:cubicBezTo>
                  <a:pt x="2417" y="23209"/>
                  <a:pt x="3894" y="23233"/>
                  <a:pt x="5382" y="23400"/>
                </a:cubicBezTo>
                <a:cubicBezTo>
                  <a:pt x="6835" y="23578"/>
                  <a:pt x="8263" y="23852"/>
                  <a:pt x="9668" y="24221"/>
                </a:cubicBezTo>
                <a:cubicBezTo>
                  <a:pt x="9740" y="24245"/>
                  <a:pt x="9814" y="24257"/>
                  <a:pt x="9889" y="24257"/>
                </a:cubicBezTo>
                <a:cubicBezTo>
                  <a:pt x="9963" y="24257"/>
                  <a:pt x="10037" y="24245"/>
                  <a:pt x="10109" y="24221"/>
                </a:cubicBezTo>
                <a:cubicBezTo>
                  <a:pt x="10155" y="24350"/>
                  <a:pt x="10258" y="24406"/>
                  <a:pt x="10369" y="24406"/>
                </a:cubicBezTo>
                <a:cubicBezTo>
                  <a:pt x="10544" y="24406"/>
                  <a:pt x="10737" y="24266"/>
                  <a:pt x="10752" y="24054"/>
                </a:cubicBezTo>
                <a:cubicBezTo>
                  <a:pt x="10859" y="22995"/>
                  <a:pt x="11049" y="21947"/>
                  <a:pt x="11204" y="20899"/>
                </a:cubicBezTo>
                <a:cubicBezTo>
                  <a:pt x="11359" y="19804"/>
                  <a:pt x="11585" y="18732"/>
                  <a:pt x="11871" y="17673"/>
                </a:cubicBezTo>
                <a:cubicBezTo>
                  <a:pt x="12431" y="15625"/>
                  <a:pt x="13276" y="13660"/>
                  <a:pt x="14383" y="11851"/>
                </a:cubicBezTo>
                <a:cubicBezTo>
                  <a:pt x="15002" y="10839"/>
                  <a:pt x="15705" y="9886"/>
                  <a:pt x="16491" y="9005"/>
                </a:cubicBezTo>
                <a:cubicBezTo>
                  <a:pt x="16788" y="8660"/>
                  <a:pt x="16788" y="8160"/>
                  <a:pt x="16479" y="7826"/>
                </a:cubicBezTo>
                <a:cubicBezTo>
                  <a:pt x="14193" y="5255"/>
                  <a:pt x="11823" y="2766"/>
                  <a:pt x="9490" y="242"/>
                </a:cubicBezTo>
                <a:cubicBezTo>
                  <a:pt x="9329" y="81"/>
                  <a:pt x="9115" y="1"/>
                  <a:pt x="89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8"/>
          <p:cNvSpPr/>
          <p:nvPr/>
        </p:nvSpPr>
        <p:spPr>
          <a:xfrm>
            <a:off x="341468" y="4397848"/>
            <a:ext cx="757198" cy="791171"/>
          </a:xfrm>
          <a:custGeom>
            <a:avLst/>
            <a:gdLst/>
            <a:ahLst/>
            <a:cxnLst/>
            <a:rect l="l" t="t" r="r" b="b"/>
            <a:pathLst>
              <a:path w="16694" h="17443" extrusionOk="0">
                <a:moveTo>
                  <a:pt x="8347" y="0"/>
                </a:moveTo>
                <a:cubicBezTo>
                  <a:pt x="3739" y="0"/>
                  <a:pt x="1" y="3905"/>
                  <a:pt x="1" y="8728"/>
                </a:cubicBezTo>
                <a:cubicBezTo>
                  <a:pt x="1" y="13538"/>
                  <a:pt x="3739" y="17443"/>
                  <a:pt x="8347" y="17443"/>
                </a:cubicBezTo>
                <a:cubicBezTo>
                  <a:pt x="12955" y="17443"/>
                  <a:pt x="16693" y="13538"/>
                  <a:pt x="16693" y="8728"/>
                </a:cubicBezTo>
                <a:cubicBezTo>
                  <a:pt x="16693" y="3905"/>
                  <a:pt x="12955" y="0"/>
                  <a:pt x="8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228662" y="4865952"/>
            <a:ext cx="1744586" cy="92076"/>
          </a:xfrm>
          <a:custGeom>
            <a:avLst/>
            <a:gdLst/>
            <a:ahLst/>
            <a:cxnLst/>
            <a:rect l="l" t="t" r="r" b="b"/>
            <a:pathLst>
              <a:path w="38463" h="2030" extrusionOk="0">
                <a:moveTo>
                  <a:pt x="32119" y="0"/>
                </a:moveTo>
                <a:cubicBezTo>
                  <a:pt x="30871" y="0"/>
                  <a:pt x="29614" y="235"/>
                  <a:pt x="28382" y="382"/>
                </a:cubicBezTo>
                <a:cubicBezTo>
                  <a:pt x="27374" y="503"/>
                  <a:pt x="26361" y="547"/>
                  <a:pt x="25345" y="547"/>
                </a:cubicBezTo>
                <a:cubicBezTo>
                  <a:pt x="22976" y="547"/>
                  <a:pt x="20592" y="312"/>
                  <a:pt x="18226" y="287"/>
                </a:cubicBezTo>
                <a:cubicBezTo>
                  <a:pt x="17937" y="282"/>
                  <a:pt x="17649" y="281"/>
                  <a:pt x="17359" y="281"/>
                </a:cubicBezTo>
                <a:cubicBezTo>
                  <a:pt x="14317" y="281"/>
                  <a:pt x="11234" y="500"/>
                  <a:pt x="8201" y="739"/>
                </a:cubicBezTo>
                <a:cubicBezTo>
                  <a:pt x="6930" y="848"/>
                  <a:pt x="5667" y="1065"/>
                  <a:pt x="4392" y="1065"/>
                </a:cubicBezTo>
                <a:cubicBezTo>
                  <a:pt x="4138" y="1065"/>
                  <a:pt x="3884" y="1056"/>
                  <a:pt x="3629" y="1037"/>
                </a:cubicBezTo>
                <a:cubicBezTo>
                  <a:pt x="3217" y="1009"/>
                  <a:pt x="2805" y="978"/>
                  <a:pt x="2397" y="978"/>
                </a:cubicBezTo>
                <a:cubicBezTo>
                  <a:pt x="1744" y="978"/>
                  <a:pt x="1101" y="1058"/>
                  <a:pt x="485" y="1358"/>
                </a:cubicBezTo>
                <a:cubicBezTo>
                  <a:pt x="0" y="1591"/>
                  <a:pt x="61" y="2029"/>
                  <a:pt x="428" y="2029"/>
                </a:cubicBezTo>
                <a:cubicBezTo>
                  <a:pt x="511" y="2029"/>
                  <a:pt x="611" y="2006"/>
                  <a:pt x="723" y="1953"/>
                </a:cubicBezTo>
                <a:cubicBezTo>
                  <a:pt x="1154" y="1745"/>
                  <a:pt x="1626" y="1683"/>
                  <a:pt x="2112" y="1683"/>
                </a:cubicBezTo>
                <a:cubicBezTo>
                  <a:pt x="2842" y="1683"/>
                  <a:pt x="3603" y="1823"/>
                  <a:pt x="4304" y="1823"/>
                </a:cubicBezTo>
                <a:cubicBezTo>
                  <a:pt x="4337" y="1823"/>
                  <a:pt x="4370" y="1823"/>
                  <a:pt x="4402" y="1823"/>
                </a:cubicBezTo>
                <a:cubicBezTo>
                  <a:pt x="5986" y="1787"/>
                  <a:pt x="7570" y="1501"/>
                  <a:pt x="9141" y="1394"/>
                </a:cubicBezTo>
                <a:cubicBezTo>
                  <a:pt x="11836" y="1209"/>
                  <a:pt x="14556" y="1032"/>
                  <a:pt x="17266" y="1032"/>
                </a:cubicBezTo>
                <a:cubicBezTo>
                  <a:pt x="17872" y="1032"/>
                  <a:pt x="18478" y="1041"/>
                  <a:pt x="19083" y="1061"/>
                </a:cubicBezTo>
                <a:cubicBezTo>
                  <a:pt x="21072" y="1121"/>
                  <a:pt x="23075" y="1264"/>
                  <a:pt x="25075" y="1264"/>
                </a:cubicBezTo>
                <a:cubicBezTo>
                  <a:pt x="26211" y="1264"/>
                  <a:pt x="27346" y="1218"/>
                  <a:pt x="28477" y="1084"/>
                </a:cubicBezTo>
                <a:cubicBezTo>
                  <a:pt x="29641" y="946"/>
                  <a:pt x="30750" y="796"/>
                  <a:pt x="31888" y="796"/>
                </a:cubicBezTo>
                <a:cubicBezTo>
                  <a:pt x="32321" y="796"/>
                  <a:pt x="32758" y="818"/>
                  <a:pt x="33204" y="870"/>
                </a:cubicBezTo>
                <a:cubicBezTo>
                  <a:pt x="33958" y="958"/>
                  <a:pt x="34715" y="1003"/>
                  <a:pt x="35472" y="1003"/>
                </a:cubicBezTo>
                <a:cubicBezTo>
                  <a:pt x="36150" y="1003"/>
                  <a:pt x="36827" y="967"/>
                  <a:pt x="37502" y="894"/>
                </a:cubicBezTo>
                <a:cubicBezTo>
                  <a:pt x="37923" y="848"/>
                  <a:pt x="38463" y="151"/>
                  <a:pt x="37888" y="151"/>
                </a:cubicBezTo>
                <a:cubicBezTo>
                  <a:pt x="37861" y="151"/>
                  <a:pt x="37831" y="152"/>
                  <a:pt x="37799" y="156"/>
                </a:cubicBezTo>
                <a:lnTo>
                  <a:pt x="37811" y="144"/>
                </a:lnTo>
                <a:lnTo>
                  <a:pt x="37811" y="144"/>
                </a:lnTo>
                <a:cubicBezTo>
                  <a:pt x="37229" y="207"/>
                  <a:pt x="36655" y="233"/>
                  <a:pt x="36084" y="233"/>
                </a:cubicBezTo>
                <a:cubicBezTo>
                  <a:pt x="35034" y="233"/>
                  <a:pt x="33994" y="145"/>
                  <a:pt x="32930" y="37"/>
                </a:cubicBezTo>
                <a:cubicBezTo>
                  <a:pt x="32660" y="11"/>
                  <a:pt x="32389" y="0"/>
                  <a:pt x="32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267376" y="4702071"/>
            <a:ext cx="1822011" cy="73661"/>
          </a:xfrm>
          <a:custGeom>
            <a:avLst/>
            <a:gdLst/>
            <a:ahLst/>
            <a:cxnLst/>
            <a:rect l="l" t="t" r="r" b="b"/>
            <a:pathLst>
              <a:path w="40170" h="1624" extrusionOk="0">
                <a:moveTo>
                  <a:pt x="38339" y="0"/>
                </a:moveTo>
                <a:cubicBezTo>
                  <a:pt x="32325" y="0"/>
                  <a:pt x="26321" y="701"/>
                  <a:pt x="20306" y="937"/>
                </a:cubicBezTo>
                <a:cubicBezTo>
                  <a:pt x="18984" y="991"/>
                  <a:pt x="17661" y="1013"/>
                  <a:pt x="16339" y="1013"/>
                </a:cubicBezTo>
                <a:cubicBezTo>
                  <a:pt x="11204" y="1013"/>
                  <a:pt x="6065" y="672"/>
                  <a:pt x="934" y="473"/>
                </a:cubicBezTo>
                <a:cubicBezTo>
                  <a:pt x="929" y="473"/>
                  <a:pt x="924" y="473"/>
                  <a:pt x="918" y="473"/>
                </a:cubicBezTo>
                <a:cubicBezTo>
                  <a:pt x="390" y="473"/>
                  <a:pt x="0" y="1068"/>
                  <a:pt x="720" y="1092"/>
                </a:cubicBezTo>
                <a:cubicBezTo>
                  <a:pt x="5897" y="1292"/>
                  <a:pt x="11082" y="1623"/>
                  <a:pt x="16269" y="1623"/>
                </a:cubicBezTo>
                <a:cubicBezTo>
                  <a:pt x="17547" y="1623"/>
                  <a:pt x="18825" y="1603"/>
                  <a:pt x="20103" y="1556"/>
                </a:cubicBezTo>
                <a:cubicBezTo>
                  <a:pt x="26128" y="1343"/>
                  <a:pt x="32132" y="620"/>
                  <a:pt x="38165" y="620"/>
                </a:cubicBezTo>
                <a:cubicBezTo>
                  <a:pt x="38522" y="620"/>
                  <a:pt x="38879" y="622"/>
                  <a:pt x="39236" y="627"/>
                </a:cubicBezTo>
                <a:cubicBezTo>
                  <a:pt x="39242" y="628"/>
                  <a:pt x="39247" y="628"/>
                  <a:pt x="39252" y="628"/>
                </a:cubicBezTo>
                <a:cubicBezTo>
                  <a:pt x="39780" y="628"/>
                  <a:pt x="40170" y="20"/>
                  <a:pt x="39439" y="8"/>
                </a:cubicBezTo>
                <a:cubicBezTo>
                  <a:pt x="39072" y="3"/>
                  <a:pt x="38706" y="0"/>
                  <a:pt x="383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8"/>
          <p:cNvSpPr/>
          <p:nvPr/>
        </p:nvSpPr>
        <p:spPr>
          <a:xfrm>
            <a:off x="-151441" y="4472781"/>
            <a:ext cx="1694556" cy="139066"/>
          </a:xfrm>
          <a:custGeom>
            <a:avLst/>
            <a:gdLst/>
            <a:ahLst/>
            <a:cxnLst/>
            <a:rect l="l" t="t" r="r" b="b"/>
            <a:pathLst>
              <a:path w="37360" h="3066" extrusionOk="0">
                <a:moveTo>
                  <a:pt x="36397" y="0"/>
                </a:moveTo>
                <a:cubicBezTo>
                  <a:pt x="36338" y="0"/>
                  <a:pt x="36281" y="12"/>
                  <a:pt x="36228" y="39"/>
                </a:cubicBezTo>
                <a:lnTo>
                  <a:pt x="36240" y="51"/>
                </a:lnTo>
                <a:cubicBezTo>
                  <a:pt x="35085" y="634"/>
                  <a:pt x="33775" y="706"/>
                  <a:pt x="32513" y="837"/>
                </a:cubicBezTo>
                <a:cubicBezTo>
                  <a:pt x="31132" y="980"/>
                  <a:pt x="29858" y="1408"/>
                  <a:pt x="28501" y="1730"/>
                </a:cubicBezTo>
                <a:cubicBezTo>
                  <a:pt x="27506" y="1972"/>
                  <a:pt x="26488" y="2091"/>
                  <a:pt x="25466" y="2091"/>
                </a:cubicBezTo>
                <a:cubicBezTo>
                  <a:pt x="25033" y="2091"/>
                  <a:pt x="24600" y="2070"/>
                  <a:pt x="24167" y="2027"/>
                </a:cubicBezTo>
                <a:cubicBezTo>
                  <a:pt x="22655" y="1849"/>
                  <a:pt x="21167" y="1432"/>
                  <a:pt x="19666" y="1194"/>
                </a:cubicBezTo>
                <a:cubicBezTo>
                  <a:pt x="18429" y="999"/>
                  <a:pt x="17162" y="930"/>
                  <a:pt x="15889" y="930"/>
                </a:cubicBezTo>
                <a:cubicBezTo>
                  <a:pt x="14051" y="930"/>
                  <a:pt x="12202" y="1074"/>
                  <a:pt x="10415" y="1194"/>
                </a:cubicBezTo>
                <a:cubicBezTo>
                  <a:pt x="8183" y="1337"/>
                  <a:pt x="5796" y="1754"/>
                  <a:pt x="3486" y="1754"/>
                </a:cubicBezTo>
                <a:cubicBezTo>
                  <a:pt x="2530" y="1754"/>
                  <a:pt x="1588" y="1683"/>
                  <a:pt x="676" y="1491"/>
                </a:cubicBezTo>
                <a:cubicBezTo>
                  <a:pt x="623" y="1480"/>
                  <a:pt x="575" y="1474"/>
                  <a:pt x="531" y="1474"/>
                </a:cubicBezTo>
                <a:cubicBezTo>
                  <a:pt x="1" y="1474"/>
                  <a:pt x="181" y="2286"/>
                  <a:pt x="676" y="2396"/>
                </a:cubicBezTo>
                <a:cubicBezTo>
                  <a:pt x="1636" y="2597"/>
                  <a:pt x="2618" y="2670"/>
                  <a:pt x="3608" y="2670"/>
                </a:cubicBezTo>
                <a:cubicBezTo>
                  <a:pt x="5615" y="2670"/>
                  <a:pt x="7656" y="2369"/>
                  <a:pt x="9618" y="2218"/>
                </a:cubicBezTo>
                <a:cubicBezTo>
                  <a:pt x="11667" y="2058"/>
                  <a:pt x="13769" y="1894"/>
                  <a:pt x="15859" y="1894"/>
                </a:cubicBezTo>
                <a:cubicBezTo>
                  <a:pt x="17352" y="1894"/>
                  <a:pt x="18839" y="1978"/>
                  <a:pt x="20297" y="2206"/>
                </a:cubicBezTo>
                <a:cubicBezTo>
                  <a:pt x="21798" y="2432"/>
                  <a:pt x="23274" y="2849"/>
                  <a:pt x="24798" y="3015"/>
                </a:cubicBezTo>
                <a:cubicBezTo>
                  <a:pt x="25111" y="3050"/>
                  <a:pt x="25425" y="3066"/>
                  <a:pt x="25740" y="3066"/>
                </a:cubicBezTo>
                <a:cubicBezTo>
                  <a:pt x="26829" y="3066"/>
                  <a:pt x="27924" y="2880"/>
                  <a:pt x="28977" y="2658"/>
                </a:cubicBezTo>
                <a:cubicBezTo>
                  <a:pt x="30334" y="2361"/>
                  <a:pt x="31608" y="1920"/>
                  <a:pt x="33001" y="1765"/>
                </a:cubicBezTo>
                <a:cubicBezTo>
                  <a:pt x="34335" y="1611"/>
                  <a:pt x="35692" y="1527"/>
                  <a:pt x="36919" y="896"/>
                </a:cubicBezTo>
                <a:cubicBezTo>
                  <a:pt x="37360" y="676"/>
                  <a:pt x="36837" y="0"/>
                  <a:pt x="36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8"/>
          <p:cNvSpPr/>
          <p:nvPr/>
        </p:nvSpPr>
        <p:spPr>
          <a:xfrm>
            <a:off x="-187002" y="4279326"/>
            <a:ext cx="1745402" cy="140155"/>
          </a:xfrm>
          <a:custGeom>
            <a:avLst/>
            <a:gdLst/>
            <a:ahLst/>
            <a:cxnLst/>
            <a:rect l="l" t="t" r="r" b="b"/>
            <a:pathLst>
              <a:path w="38481" h="3090" extrusionOk="0">
                <a:moveTo>
                  <a:pt x="32763" y="1"/>
                </a:moveTo>
                <a:cubicBezTo>
                  <a:pt x="31337" y="1"/>
                  <a:pt x="29887" y="263"/>
                  <a:pt x="28487" y="506"/>
                </a:cubicBezTo>
                <a:cubicBezTo>
                  <a:pt x="26892" y="768"/>
                  <a:pt x="25332" y="1244"/>
                  <a:pt x="23748" y="1565"/>
                </a:cubicBezTo>
                <a:cubicBezTo>
                  <a:pt x="22093" y="1887"/>
                  <a:pt x="20415" y="2101"/>
                  <a:pt x="18736" y="2220"/>
                </a:cubicBezTo>
                <a:cubicBezTo>
                  <a:pt x="17314" y="2329"/>
                  <a:pt x="15891" y="2366"/>
                  <a:pt x="14466" y="2366"/>
                </a:cubicBezTo>
                <a:cubicBezTo>
                  <a:pt x="12608" y="2366"/>
                  <a:pt x="10749" y="2303"/>
                  <a:pt x="8889" y="2256"/>
                </a:cubicBezTo>
                <a:cubicBezTo>
                  <a:pt x="7282" y="2220"/>
                  <a:pt x="5663" y="2256"/>
                  <a:pt x="4056" y="2197"/>
                </a:cubicBezTo>
                <a:cubicBezTo>
                  <a:pt x="3225" y="2164"/>
                  <a:pt x="2399" y="1947"/>
                  <a:pt x="1579" y="1947"/>
                </a:cubicBezTo>
                <a:cubicBezTo>
                  <a:pt x="1201" y="1947"/>
                  <a:pt x="824" y="1994"/>
                  <a:pt x="448" y="2125"/>
                </a:cubicBezTo>
                <a:cubicBezTo>
                  <a:pt x="0" y="2278"/>
                  <a:pt x="685" y="2842"/>
                  <a:pt x="1067" y="2842"/>
                </a:cubicBezTo>
                <a:cubicBezTo>
                  <a:pt x="1102" y="2842"/>
                  <a:pt x="1134" y="2837"/>
                  <a:pt x="1162" y="2828"/>
                </a:cubicBezTo>
                <a:cubicBezTo>
                  <a:pt x="1505" y="2709"/>
                  <a:pt x="1869" y="2666"/>
                  <a:pt x="2242" y="2666"/>
                </a:cubicBezTo>
                <a:cubicBezTo>
                  <a:pt x="3139" y="2666"/>
                  <a:pt x="4091" y="2913"/>
                  <a:pt x="4948" y="2947"/>
                </a:cubicBezTo>
                <a:cubicBezTo>
                  <a:pt x="6580" y="3006"/>
                  <a:pt x="8211" y="2970"/>
                  <a:pt x="9830" y="3006"/>
                </a:cubicBezTo>
                <a:cubicBezTo>
                  <a:pt x="11467" y="3048"/>
                  <a:pt x="13101" y="3089"/>
                  <a:pt x="14735" y="3089"/>
                </a:cubicBezTo>
                <a:cubicBezTo>
                  <a:pt x="16370" y="3089"/>
                  <a:pt x="18004" y="3048"/>
                  <a:pt x="19641" y="2923"/>
                </a:cubicBezTo>
                <a:cubicBezTo>
                  <a:pt x="22772" y="2685"/>
                  <a:pt x="25725" y="1875"/>
                  <a:pt x="28797" y="1280"/>
                </a:cubicBezTo>
                <a:cubicBezTo>
                  <a:pt x="30276" y="1004"/>
                  <a:pt x="31820" y="744"/>
                  <a:pt x="33342" y="744"/>
                </a:cubicBezTo>
                <a:cubicBezTo>
                  <a:pt x="33657" y="744"/>
                  <a:pt x="33972" y="755"/>
                  <a:pt x="34285" y="780"/>
                </a:cubicBezTo>
                <a:cubicBezTo>
                  <a:pt x="35396" y="871"/>
                  <a:pt x="36353" y="1355"/>
                  <a:pt x="37431" y="1355"/>
                </a:cubicBezTo>
                <a:cubicBezTo>
                  <a:pt x="37624" y="1355"/>
                  <a:pt x="37821" y="1340"/>
                  <a:pt x="38024" y="1304"/>
                </a:cubicBezTo>
                <a:cubicBezTo>
                  <a:pt x="38480" y="1212"/>
                  <a:pt x="37723" y="585"/>
                  <a:pt x="37356" y="585"/>
                </a:cubicBezTo>
                <a:cubicBezTo>
                  <a:pt x="37339" y="585"/>
                  <a:pt x="37324" y="587"/>
                  <a:pt x="37310" y="589"/>
                </a:cubicBezTo>
                <a:cubicBezTo>
                  <a:pt x="37147" y="620"/>
                  <a:pt x="36993" y="634"/>
                  <a:pt x="36844" y="634"/>
                </a:cubicBezTo>
                <a:cubicBezTo>
                  <a:pt x="36251" y="634"/>
                  <a:pt x="35742" y="422"/>
                  <a:pt x="35143" y="280"/>
                </a:cubicBezTo>
                <a:cubicBezTo>
                  <a:pt x="34476" y="113"/>
                  <a:pt x="33785" y="30"/>
                  <a:pt x="33107" y="6"/>
                </a:cubicBezTo>
                <a:cubicBezTo>
                  <a:pt x="32992" y="2"/>
                  <a:pt x="32878" y="1"/>
                  <a:pt x="32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8"/>
          <p:cNvSpPr/>
          <p:nvPr/>
        </p:nvSpPr>
        <p:spPr>
          <a:xfrm rot="10800000">
            <a:off x="-221336" y="-178199"/>
            <a:ext cx="1341368" cy="2625848"/>
          </a:xfrm>
          <a:custGeom>
            <a:avLst/>
            <a:gdLst/>
            <a:ahLst/>
            <a:cxnLst/>
            <a:rect l="l" t="t" r="r" b="b"/>
            <a:pathLst>
              <a:path w="15232" h="29818" extrusionOk="0">
                <a:moveTo>
                  <a:pt x="10732" y="1"/>
                </a:moveTo>
                <a:cubicBezTo>
                  <a:pt x="9252" y="1"/>
                  <a:pt x="7776" y="202"/>
                  <a:pt x="6349" y="610"/>
                </a:cubicBezTo>
                <a:cubicBezTo>
                  <a:pt x="5468" y="860"/>
                  <a:pt x="4563" y="1181"/>
                  <a:pt x="3813" y="1753"/>
                </a:cubicBezTo>
                <a:cubicBezTo>
                  <a:pt x="3027" y="2336"/>
                  <a:pt x="2456" y="3170"/>
                  <a:pt x="2182" y="4122"/>
                </a:cubicBezTo>
                <a:cubicBezTo>
                  <a:pt x="1646" y="5968"/>
                  <a:pt x="2265" y="7932"/>
                  <a:pt x="3504" y="9313"/>
                </a:cubicBezTo>
                <a:cubicBezTo>
                  <a:pt x="4694" y="10647"/>
                  <a:pt x="6314" y="11183"/>
                  <a:pt x="7861" y="11861"/>
                </a:cubicBezTo>
                <a:lnTo>
                  <a:pt x="8040" y="11933"/>
                </a:lnTo>
                <a:lnTo>
                  <a:pt x="8290" y="12052"/>
                </a:lnTo>
                <a:cubicBezTo>
                  <a:pt x="8469" y="12135"/>
                  <a:pt x="8647" y="12230"/>
                  <a:pt x="8814" y="12326"/>
                </a:cubicBezTo>
                <a:cubicBezTo>
                  <a:pt x="8981" y="12421"/>
                  <a:pt x="9147" y="12528"/>
                  <a:pt x="9314" y="12647"/>
                </a:cubicBezTo>
                <a:cubicBezTo>
                  <a:pt x="9362" y="12683"/>
                  <a:pt x="9421" y="12719"/>
                  <a:pt x="9469" y="12754"/>
                </a:cubicBezTo>
                <a:cubicBezTo>
                  <a:pt x="9468" y="12754"/>
                  <a:pt x="9467" y="12754"/>
                  <a:pt x="9467" y="12754"/>
                </a:cubicBezTo>
                <a:lnTo>
                  <a:pt x="9467" y="12754"/>
                </a:lnTo>
                <a:cubicBezTo>
                  <a:pt x="9457" y="12754"/>
                  <a:pt x="9613" y="12898"/>
                  <a:pt x="9647" y="12921"/>
                </a:cubicBezTo>
                <a:cubicBezTo>
                  <a:pt x="9790" y="13052"/>
                  <a:pt x="9909" y="13195"/>
                  <a:pt x="10028" y="13338"/>
                </a:cubicBezTo>
                <a:lnTo>
                  <a:pt x="10112" y="13445"/>
                </a:lnTo>
                <a:cubicBezTo>
                  <a:pt x="10159" y="13540"/>
                  <a:pt x="10219" y="13635"/>
                  <a:pt x="10266" y="13731"/>
                </a:cubicBezTo>
                <a:cubicBezTo>
                  <a:pt x="10290" y="13778"/>
                  <a:pt x="10314" y="13826"/>
                  <a:pt x="10338" y="13885"/>
                </a:cubicBezTo>
                <a:lnTo>
                  <a:pt x="10350" y="13909"/>
                </a:lnTo>
                <a:lnTo>
                  <a:pt x="10385" y="14004"/>
                </a:lnTo>
                <a:cubicBezTo>
                  <a:pt x="10397" y="14040"/>
                  <a:pt x="10409" y="14088"/>
                  <a:pt x="10433" y="14123"/>
                </a:cubicBezTo>
                <a:cubicBezTo>
                  <a:pt x="10481" y="14314"/>
                  <a:pt x="10528" y="14504"/>
                  <a:pt x="10564" y="14707"/>
                </a:cubicBezTo>
                <a:cubicBezTo>
                  <a:pt x="10564" y="14731"/>
                  <a:pt x="10576" y="14814"/>
                  <a:pt x="10576" y="14862"/>
                </a:cubicBezTo>
                <a:cubicBezTo>
                  <a:pt x="10576" y="14969"/>
                  <a:pt x="10588" y="15076"/>
                  <a:pt x="10588" y="15183"/>
                </a:cubicBezTo>
                <a:cubicBezTo>
                  <a:pt x="10588" y="15302"/>
                  <a:pt x="10588" y="15386"/>
                  <a:pt x="10576" y="15481"/>
                </a:cubicBezTo>
                <a:lnTo>
                  <a:pt x="10576" y="15540"/>
                </a:lnTo>
                <a:cubicBezTo>
                  <a:pt x="10576" y="15564"/>
                  <a:pt x="10576" y="15600"/>
                  <a:pt x="10552" y="15647"/>
                </a:cubicBezTo>
                <a:cubicBezTo>
                  <a:pt x="10516" y="15826"/>
                  <a:pt x="10469" y="16017"/>
                  <a:pt x="10409" y="16195"/>
                </a:cubicBezTo>
                <a:cubicBezTo>
                  <a:pt x="10397" y="16243"/>
                  <a:pt x="10385" y="16278"/>
                  <a:pt x="10374" y="16314"/>
                </a:cubicBezTo>
                <a:cubicBezTo>
                  <a:pt x="10374" y="16314"/>
                  <a:pt x="10374" y="16326"/>
                  <a:pt x="10374" y="16326"/>
                </a:cubicBezTo>
                <a:cubicBezTo>
                  <a:pt x="10326" y="16421"/>
                  <a:pt x="10278" y="16529"/>
                  <a:pt x="10219" y="16624"/>
                </a:cubicBezTo>
                <a:cubicBezTo>
                  <a:pt x="10159" y="16731"/>
                  <a:pt x="10124" y="16790"/>
                  <a:pt x="10076" y="16862"/>
                </a:cubicBezTo>
                <a:lnTo>
                  <a:pt x="10016" y="16945"/>
                </a:lnTo>
                <a:lnTo>
                  <a:pt x="9993" y="16981"/>
                </a:lnTo>
                <a:cubicBezTo>
                  <a:pt x="9850" y="17136"/>
                  <a:pt x="9695" y="17291"/>
                  <a:pt x="9540" y="17445"/>
                </a:cubicBezTo>
                <a:lnTo>
                  <a:pt x="9457" y="17517"/>
                </a:lnTo>
                <a:lnTo>
                  <a:pt x="9445" y="17529"/>
                </a:lnTo>
                <a:cubicBezTo>
                  <a:pt x="9362" y="17576"/>
                  <a:pt x="9290" y="17636"/>
                  <a:pt x="9219" y="17683"/>
                </a:cubicBezTo>
                <a:cubicBezTo>
                  <a:pt x="9052" y="17791"/>
                  <a:pt x="8873" y="17898"/>
                  <a:pt x="8707" y="17993"/>
                </a:cubicBezTo>
                <a:cubicBezTo>
                  <a:pt x="8623" y="18029"/>
                  <a:pt x="8540" y="18076"/>
                  <a:pt x="8457" y="18112"/>
                </a:cubicBezTo>
                <a:lnTo>
                  <a:pt x="8338" y="18172"/>
                </a:lnTo>
                <a:cubicBezTo>
                  <a:pt x="8147" y="18255"/>
                  <a:pt x="7957" y="18314"/>
                  <a:pt x="7766" y="18386"/>
                </a:cubicBezTo>
                <a:cubicBezTo>
                  <a:pt x="7373" y="18529"/>
                  <a:pt x="6980" y="18648"/>
                  <a:pt x="6575" y="18767"/>
                </a:cubicBezTo>
                <a:cubicBezTo>
                  <a:pt x="5790" y="18981"/>
                  <a:pt x="5016" y="19243"/>
                  <a:pt x="4266" y="19576"/>
                </a:cubicBezTo>
                <a:cubicBezTo>
                  <a:pt x="2837" y="20219"/>
                  <a:pt x="1349" y="21398"/>
                  <a:pt x="1027" y="23089"/>
                </a:cubicBezTo>
                <a:cubicBezTo>
                  <a:pt x="1" y="28479"/>
                  <a:pt x="6863" y="29817"/>
                  <a:pt x="11418" y="29817"/>
                </a:cubicBezTo>
                <a:cubicBezTo>
                  <a:pt x="12306" y="29817"/>
                  <a:pt x="13106" y="29766"/>
                  <a:pt x="13743" y="29685"/>
                </a:cubicBezTo>
                <a:cubicBezTo>
                  <a:pt x="14219" y="29661"/>
                  <a:pt x="14600" y="29268"/>
                  <a:pt x="14612" y="28780"/>
                </a:cubicBezTo>
                <a:cubicBezTo>
                  <a:pt x="15231" y="21505"/>
                  <a:pt x="15112" y="14171"/>
                  <a:pt x="14255" y="6920"/>
                </a:cubicBezTo>
                <a:cubicBezTo>
                  <a:pt x="14005" y="4860"/>
                  <a:pt x="13707" y="2801"/>
                  <a:pt x="13350" y="753"/>
                </a:cubicBezTo>
                <a:cubicBezTo>
                  <a:pt x="13267" y="336"/>
                  <a:pt x="12874" y="134"/>
                  <a:pt x="12517" y="98"/>
                </a:cubicBezTo>
                <a:cubicBezTo>
                  <a:pt x="11923" y="33"/>
                  <a:pt x="11327" y="1"/>
                  <a:pt x="10732"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8"/>
          <p:cNvSpPr/>
          <p:nvPr/>
        </p:nvSpPr>
        <p:spPr>
          <a:xfrm rot="1456117">
            <a:off x="8289213" y="3828771"/>
            <a:ext cx="1172532" cy="1704512"/>
          </a:xfrm>
          <a:custGeom>
            <a:avLst/>
            <a:gdLst/>
            <a:ahLst/>
            <a:cxnLst/>
            <a:rect l="l" t="t" r="r" b="b"/>
            <a:pathLst>
              <a:path w="16789" h="24407" extrusionOk="0">
                <a:moveTo>
                  <a:pt x="8900" y="1"/>
                </a:moveTo>
                <a:cubicBezTo>
                  <a:pt x="8686" y="1"/>
                  <a:pt x="8472" y="81"/>
                  <a:pt x="8311" y="242"/>
                </a:cubicBezTo>
                <a:cubicBezTo>
                  <a:pt x="7168" y="1361"/>
                  <a:pt x="6132" y="2576"/>
                  <a:pt x="5215" y="3885"/>
                </a:cubicBezTo>
                <a:cubicBezTo>
                  <a:pt x="4322" y="5136"/>
                  <a:pt x="3537" y="6469"/>
                  <a:pt x="2870" y="7862"/>
                </a:cubicBezTo>
                <a:cubicBezTo>
                  <a:pt x="1489" y="10731"/>
                  <a:pt x="584" y="13803"/>
                  <a:pt x="203" y="16970"/>
                </a:cubicBezTo>
                <a:cubicBezTo>
                  <a:pt x="0" y="18756"/>
                  <a:pt x="36" y="20518"/>
                  <a:pt x="108" y="22316"/>
                </a:cubicBezTo>
                <a:cubicBezTo>
                  <a:pt x="108" y="22769"/>
                  <a:pt x="465" y="23138"/>
                  <a:pt x="917" y="23162"/>
                </a:cubicBezTo>
                <a:cubicBezTo>
                  <a:pt x="2417" y="23209"/>
                  <a:pt x="3894" y="23233"/>
                  <a:pt x="5382" y="23400"/>
                </a:cubicBezTo>
                <a:cubicBezTo>
                  <a:pt x="6835" y="23578"/>
                  <a:pt x="8263" y="23852"/>
                  <a:pt x="9668" y="24221"/>
                </a:cubicBezTo>
                <a:cubicBezTo>
                  <a:pt x="9740" y="24245"/>
                  <a:pt x="9814" y="24257"/>
                  <a:pt x="9889" y="24257"/>
                </a:cubicBezTo>
                <a:cubicBezTo>
                  <a:pt x="9963" y="24257"/>
                  <a:pt x="10037" y="24245"/>
                  <a:pt x="10109" y="24221"/>
                </a:cubicBezTo>
                <a:cubicBezTo>
                  <a:pt x="10155" y="24350"/>
                  <a:pt x="10258" y="24406"/>
                  <a:pt x="10369" y="24406"/>
                </a:cubicBezTo>
                <a:cubicBezTo>
                  <a:pt x="10544" y="24406"/>
                  <a:pt x="10737" y="24266"/>
                  <a:pt x="10752" y="24054"/>
                </a:cubicBezTo>
                <a:cubicBezTo>
                  <a:pt x="10859" y="22995"/>
                  <a:pt x="11049" y="21947"/>
                  <a:pt x="11204" y="20899"/>
                </a:cubicBezTo>
                <a:cubicBezTo>
                  <a:pt x="11359" y="19804"/>
                  <a:pt x="11585" y="18732"/>
                  <a:pt x="11871" y="17673"/>
                </a:cubicBezTo>
                <a:cubicBezTo>
                  <a:pt x="12431" y="15625"/>
                  <a:pt x="13276" y="13660"/>
                  <a:pt x="14383" y="11851"/>
                </a:cubicBezTo>
                <a:cubicBezTo>
                  <a:pt x="15002" y="10839"/>
                  <a:pt x="15705" y="9886"/>
                  <a:pt x="16491" y="9005"/>
                </a:cubicBezTo>
                <a:cubicBezTo>
                  <a:pt x="16788" y="8660"/>
                  <a:pt x="16788" y="8160"/>
                  <a:pt x="16479" y="7826"/>
                </a:cubicBezTo>
                <a:cubicBezTo>
                  <a:pt x="14193" y="5255"/>
                  <a:pt x="11823" y="2766"/>
                  <a:pt x="9490" y="242"/>
                </a:cubicBezTo>
                <a:cubicBezTo>
                  <a:pt x="9329" y="81"/>
                  <a:pt x="9115" y="1"/>
                  <a:pt x="8900"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8"/>
          <p:cNvSpPr/>
          <p:nvPr/>
        </p:nvSpPr>
        <p:spPr>
          <a:xfrm>
            <a:off x="6468642" y="-161936"/>
            <a:ext cx="1637877" cy="1122817"/>
          </a:xfrm>
          <a:custGeom>
            <a:avLst/>
            <a:gdLst/>
            <a:ahLst/>
            <a:cxnLst/>
            <a:rect l="l" t="t" r="r" b="b"/>
            <a:pathLst>
              <a:path w="27323" h="18730" extrusionOk="0">
                <a:moveTo>
                  <a:pt x="1697" y="1"/>
                </a:moveTo>
                <a:cubicBezTo>
                  <a:pt x="600" y="1"/>
                  <a:pt x="0" y="1268"/>
                  <a:pt x="486" y="2239"/>
                </a:cubicBezTo>
                <a:cubicBezTo>
                  <a:pt x="1891" y="4954"/>
                  <a:pt x="3344" y="7645"/>
                  <a:pt x="4856" y="10288"/>
                </a:cubicBezTo>
                <a:cubicBezTo>
                  <a:pt x="6368" y="12943"/>
                  <a:pt x="7904" y="15610"/>
                  <a:pt x="9654" y="18087"/>
                </a:cubicBezTo>
                <a:cubicBezTo>
                  <a:pt x="9933" y="18472"/>
                  <a:pt x="10370" y="18730"/>
                  <a:pt x="10809" y="18730"/>
                </a:cubicBezTo>
                <a:cubicBezTo>
                  <a:pt x="11101" y="18730"/>
                  <a:pt x="11395" y="18615"/>
                  <a:pt x="11642" y="18349"/>
                </a:cubicBezTo>
                <a:cubicBezTo>
                  <a:pt x="14179" y="15539"/>
                  <a:pt x="16976" y="12967"/>
                  <a:pt x="19643" y="10276"/>
                </a:cubicBezTo>
                <a:cubicBezTo>
                  <a:pt x="20953" y="8955"/>
                  <a:pt x="22275" y="7645"/>
                  <a:pt x="23561" y="6299"/>
                </a:cubicBezTo>
                <a:cubicBezTo>
                  <a:pt x="24239" y="5609"/>
                  <a:pt x="24894" y="4906"/>
                  <a:pt x="25525" y="4180"/>
                </a:cubicBezTo>
                <a:cubicBezTo>
                  <a:pt x="25823" y="3835"/>
                  <a:pt x="26120" y="3478"/>
                  <a:pt x="26406" y="3120"/>
                </a:cubicBezTo>
                <a:cubicBezTo>
                  <a:pt x="26847" y="2870"/>
                  <a:pt x="27121" y="2406"/>
                  <a:pt x="27133" y="1906"/>
                </a:cubicBezTo>
                <a:cubicBezTo>
                  <a:pt x="27144" y="1882"/>
                  <a:pt x="27168" y="1847"/>
                  <a:pt x="27180" y="1823"/>
                </a:cubicBezTo>
                <a:cubicBezTo>
                  <a:pt x="27323" y="1573"/>
                  <a:pt x="27204" y="1251"/>
                  <a:pt x="26942" y="1144"/>
                </a:cubicBezTo>
                <a:cubicBezTo>
                  <a:pt x="26704" y="692"/>
                  <a:pt x="26251" y="406"/>
                  <a:pt x="25739" y="394"/>
                </a:cubicBezTo>
                <a:cubicBezTo>
                  <a:pt x="19513" y="299"/>
                  <a:pt x="13286" y="203"/>
                  <a:pt x="7059" y="96"/>
                </a:cubicBezTo>
                <a:lnTo>
                  <a:pt x="1713" y="1"/>
                </a:lnTo>
                <a:cubicBezTo>
                  <a:pt x="1708" y="1"/>
                  <a:pt x="1702" y="1"/>
                  <a:pt x="1697" y="1"/>
                </a:cubicBezTo>
                <a:close/>
              </a:path>
            </a:pathLst>
          </a:cu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98"/>
        <p:cNvGrpSpPr/>
        <p:nvPr/>
      </p:nvGrpSpPr>
      <p:grpSpPr>
        <a:xfrm>
          <a:off x="0" y="0"/>
          <a:ext cx="0" cy="0"/>
          <a:chOff x="0" y="0"/>
          <a:chExt cx="0" cy="0"/>
        </a:xfrm>
      </p:grpSpPr>
      <p:sp>
        <p:nvSpPr>
          <p:cNvPr id="99" name="Google Shape;99;p9"/>
          <p:cNvSpPr txBox="1">
            <a:spLocks noGrp="1"/>
          </p:cNvSpPr>
          <p:nvPr>
            <p:ph type="title"/>
          </p:nvPr>
        </p:nvSpPr>
        <p:spPr>
          <a:xfrm>
            <a:off x="843500" y="1451800"/>
            <a:ext cx="3780900" cy="8142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sz="4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00" name="Google Shape;100;p9"/>
          <p:cNvSpPr txBox="1">
            <a:spLocks noGrp="1"/>
          </p:cNvSpPr>
          <p:nvPr>
            <p:ph type="subTitle" idx="1"/>
          </p:nvPr>
        </p:nvSpPr>
        <p:spPr>
          <a:xfrm>
            <a:off x="843500" y="2305075"/>
            <a:ext cx="3566700" cy="1629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01" name="Google Shape;101;p9"/>
          <p:cNvSpPr/>
          <p:nvPr/>
        </p:nvSpPr>
        <p:spPr>
          <a:xfrm rot="5400000" flipH="1">
            <a:off x="-96839" y="-65517"/>
            <a:ext cx="1335487" cy="1231291"/>
          </a:xfrm>
          <a:custGeom>
            <a:avLst/>
            <a:gdLst/>
            <a:ahLst/>
            <a:cxnLst/>
            <a:rect l="l" t="t" r="r" b="b"/>
            <a:pathLst>
              <a:path w="31671" h="29200" extrusionOk="0">
                <a:moveTo>
                  <a:pt x="12368" y="1"/>
                </a:moveTo>
                <a:cubicBezTo>
                  <a:pt x="10474" y="1"/>
                  <a:pt x="8642" y="460"/>
                  <a:pt x="7180" y="1612"/>
                </a:cubicBezTo>
                <a:cubicBezTo>
                  <a:pt x="5715" y="2767"/>
                  <a:pt x="4393" y="4267"/>
                  <a:pt x="3631" y="6030"/>
                </a:cubicBezTo>
                <a:cubicBezTo>
                  <a:pt x="2869" y="7792"/>
                  <a:pt x="2393" y="9685"/>
                  <a:pt x="1869" y="11554"/>
                </a:cubicBezTo>
                <a:cubicBezTo>
                  <a:pt x="1036" y="14435"/>
                  <a:pt x="417" y="17364"/>
                  <a:pt x="0" y="20329"/>
                </a:cubicBezTo>
                <a:lnTo>
                  <a:pt x="0" y="29187"/>
                </a:lnTo>
                <a:lnTo>
                  <a:pt x="5929" y="29187"/>
                </a:lnTo>
                <a:cubicBezTo>
                  <a:pt x="5834" y="27735"/>
                  <a:pt x="5882" y="26211"/>
                  <a:pt x="6834" y="25020"/>
                </a:cubicBezTo>
                <a:cubicBezTo>
                  <a:pt x="7203" y="24556"/>
                  <a:pt x="7930" y="24246"/>
                  <a:pt x="8442" y="23960"/>
                </a:cubicBezTo>
                <a:cubicBezTo>
                  <a:pt x="9239" y="23508"/>
                  <a:pt x="10120" y="23413"/>
                  <a:pt x="10990" y="23210"/>
                </a:cubicBezTo>
                <a:cubicBezTo>
                  <a:pt x="11473" y="23093"/>
                  <a:pt x="11885" y="22980"/>
                  <a:pt x="12313" y="22980"/>
                </a:cubicBezTo>
                <a:cubicBezTo>
                  <a:pt x="12580" y="22980"/>
                  <a:pt x="12854" y="23024"/>
                  <a:pt x="13156" y="23139"/>
                </a:cubicBezTo>
                <a:cubicBezTo>
                  <a:pt x="13883" y="23425"/>
                  <a:pt x="14549" y="23877"/>
                  <a:pt x="15097" y="24437"/>
                </a:cubicBezTo>
                <a:cubicBezTo>
                  <a:pt x="16097" y="25425"/>
                  <a:pt x="16859" y="26639"/>
                  <a:pt x="17478" y="27913"/>
                </a:cubicBezTo>
                <a:cubicBezTo>
                  <a:pt x="17681" y="28342"/>
                  <a:pt x="17907" y="28770"/>
                  <a:pt x="18133" y="29199"/>
                </a:cubicBezTo>
                <a:lnTo>
                  <a:pt x="20134" y="29199"/>
                </a:lnTo>
                <a:cubicBezTo>
                  <a:pt x="19729" y="28282"/>
                  <a:pt x="19300" y="27377"/>
                  <a:pt x="18871" y="26496"/>
                </a:cubicBezTo>
                <a:cubicBezTo>
                  <a:pt x="17671" y="24039"/>
                  <a:pt x="15235" y="20742"/>
                  <a:pt x="12281" y="20742"/>
                </a:cubicBezTo>
                <a:cubicBezTo>
                  <a:pt x="12071" y="20742"/>
                  <a:pt x="11859" y="20758"/>
                  <a:pt x="11644" y="20793"/>
                </a:cubicBezTo>
                <a:cubicBezTo>
                  <a:pt x="9787" y="21091"/>
                  <a:pt x="8144" y="21591"/>
                  <a:pt x="6501" y="22520"/>
                </a:cubicBezTo>
                <a:cubicBezTo>
                  <a:pt x="6144" y="22722"/>
                  <a:pt x="5834" y="22960"/>
                  <a:pt x="5536" y="23234"/>
                </a:cubicBezTo>
                <a:cubicBezTo>
                  <a:pt x="5548" y="22877"/>
                  <a:pt x="5596" y="22520"/>
                  <a:pt x="5656" y="22174"/>
                </a:cubicBezTo>
                <a:cubicBezTo>
                  <a:pt x="6322" y="18745"/>
                  <a:pt x="7656" y="14900"/>
                  <a:pt x="11168" y="13673"/>
                </a:cubicBezTo>
                <a:cubicBezTo>
                  <a:pt x="12166" y="13326"/>
                  <a:pt x="13429" y="13070"/>
                  <a:pt x="14602" y="13070"/>
                </a:cubicBezTo>
                <a:cubicBezTo>
                  <a:pt x="15079" y="13070"/>
                  <a:pt x="15542" y="13112"/>
                  <a:pt x="15966" y="13209"/>
                </a:cubicBezTo>
                <a:cubicBezTo>
                  <a:pt x="17431" y="13554"/>
                  <a:pt x="18717" y="15173"/>
                  <a:pt x="19562" y="16376"/>
                </a:cubicBezTo>
                <a:cubicBezTo>
                  <a:pt x="21396" y="19031"/>
                  <a:pt x="22610" y="22067"/>
                  <a:pt x="23086" y="25258"/>
                </a:cubicBezTo>
                <a:cubicBezTo>
                  <a:pt x="23277" y="26568"/>
                  <a:pt x="23527" y="27877"/>
                  <a:pt x="23693" y="29187"/>
                </a:cubicBezTo>
                <a:lnTo>
                  <a:pt x="25503" y="29187"/>
                </a:lnTo>
                <a:cubicBezTo>
                  <a:pt x="25456" y="28794"/>
                  <a:pt x="25396" y="28413"/>
                  <a:pt x="25337" y="28020"/>
                </a:cubicBezTo>
                <a:cubicBezTo>
                  <a:pt x="24991" y="25996"/>
                  <a:pt x="24848" y="23901"/>
                  <a:pt x="24253" y="21924"/>
                </a:cubicBezTo>
                <a:cubicBezTo>
                  <a:pt x="23265" y="18602"/>
                  <a:pt x="21538" y="15090"/>
                  <a:pt x="18979" y="12804"/>
                </a:cubicBezTo>
                <a:cubicBezTo>
                  <a:pt x="17637" y="11589"/>
                  <a:pt x="16373" y="11135"/>
                  <a:pt x="14654" y="11135"/>
                </a:cubicBezTo>
                <a:cubicBezTo>
                  <a:pt x="14588" y="11135"/>
                  <a:pt x="14522" y="11136"/>
                  <a:pt x="14454" y="11137"/>
                </a:cubicBezTo>
                <a:cubicBezTo>
                  <a:pt x="12621" y="11161"/>
                  <a:pt x="10751" y="11590"/>
                  <a:pt x="9180" y="12578"/>
                </a:cubicBezTo>
                <a:cubicBezTo>
                  <a:pt x="7168" y="13864"/>
                  <a:pt x="5834" y="15912"/>
                  <a:pt x="4953" y="18174"/>
                </a:cubicBezTo>
                <a:cubicBezTo>
                  <a:pt x="5001" y="17781"/>
                  <a:pt x="5072" y="17376"/>
                  <a:pt x="5132" y="16983"/>
                </a:cubicBezTo>
                <a:cubicBezTo>
                  <a:pt x="5489" y="15662"/>
                  <a:pt x="5882" y="14364"/>
                  <a:pt x="6322" y="13054"/>
                </a:cubicBezTo>
                <a:cubicBezTo>
                  <a:pt x="6858" y="11423"/>
                  <a:pt x="7251" y="9720"/>
                  <a:pt x="7977" y="8244"/>
                </a:cubicBezTo>
                <a:cubicBezTo>
                  <a:pt x="8739" y="7089"/>
                  <a:pt x="9739" y="6184"/>
                  <a:pt x="11097" y="6053"/>
                </a:cubicBezTo>
                <a:cubicBezTo>
                  <a:pt x="11494" y="6017"/>
                  <a:pt x="11900" y="6002"/>
                  <a:pt x="12309" y="6002"/>
                </a:cubicBezTo>
                <a:cubicBezTo>
                  <a:pt x="13626" y="6002"/>
                  <a:pt x="14983" y="6154"/>
                  <a:pt x="16264" y="6208"/>
                </a:cubicBezTo>
                <a:cubicBezTo>
                  <a:pt x="16550" y="6220"/>
                  <a:pt x="16824" y="6244"/>
                  <a:pt x="17097" y="6291"/>
                </a:cubicBezTo>
                <a:cubicBezTo>
                  <a:pt x="17502" y="6482"/>
                  <a:pt x="17895" y="6696"/>
                  <a:pt x="18276" y="6934"/>
                </a:cubicBezTo>
                <a:cubicBezTo>
                  <a:pt x="20550" y="8375"/>
                  <a:pt x="22491" y="11006"/>
                  <a:pt x="23455" y="13566"/>
                </a:cubicBezTo>
                <a:cubicBezTo>
                  <a:pt x="24039" y="15197"/>
                  <a:pt x="24539" y="16864"/>
                  <a:pt x="24944" y="18543"/>
                </a:cubicBezTo>
                <a:cubicBezTo>
                  <a:pt x="25408" y="20341"/>
                  <a:pt x="26087" y="22055"/>
                  <a:pt x="26337" y="23913"/>
                </a:cubicBezTo>
                <a:cubicBezTo>
                  <a:pt x="26360" y="24127"/>
                  <a:pt x="26432" y="24329"/>
                  <a:pt x="26539" y="24508"/>
                </a:cubicBezTo>
                <a:cubicBezTo>
                  <a:pt x="26527" y="25056"/>
                  <a:pt x="26503" y="25615"/>
                  <a:pt x="26503" y="26151"/>
                </a:cubicBezTo>
                <a:cubicBezTo>
                  <a:pt x="26503" y="27139"/>
                  <a:pt x="26563" y="28175"/>
                  <a:pt x="26563" y="29187"/>
                </a:cubicBezTo>
                <a:lnTo>
                  <a:pt x="31218" y="29187"/>
                </a:lnTo>
                <a:cubicBezTo>
                  <a:pt x="31218" y="24984"/>
                  <a:pt x="31671" y="20377"/>
                  <a:pt x="30361" y="16352"/>
                </a:cubicBezTo>
                <a:cubicBezTo>
                  <a:pt x="29647" y="14150"/>
                  <a:pt x="28861" y="12030"/>
                  <a:pt x="27587" y="10090"/>
                </a:cubicBezTo>
                <a:cubicBezTo>
                  <a:pt x="27039" y="9256"/>
                  <a:pt x="26634" y="8327"/>
                  <a:pt x="26027" y="7554"/>
                </a:cubicBezTo>
                <a:cubicBezTo>
                  <a:pt x="25444" y="6803"/>
                  <a:pt x="24813" y="6089"/>
                  <a:pt x="24194" y="5363"/>
                </a:cubicBezTo>
                <a:cubicBezTo>
                  <a:pt x="22896" y="3839"/>
                  <a:pt x="21300" y="2458"/>
                  <a:pt x="19407" y="1827"/>
                </a:cubicBezTo>
                <a:cubicBezTo>
                  <a:pt x="17412" y="782"/>
                  <a:pt x="14838" y="1"/>
                  <a:pt x="12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9"/>
          <p:cNvSpPr/>
          <p:nvPr/>
        </p:nvSpPr>
        <p:spPr>
          <a:xfrm rot="3648625" flipH="1">
            <a:off x="7853096" y="4356569"/>
            <a:ext cx="1338529" cy="1393689"/>
          </a:xfrm>
          <a:custGeom>
            <a:avLst/>
            <a:gdLst/>
            <a:ahLst/>
            <a:cxnLst/>
            <a:rect l="l" t="t" r="r" b="b"/>
            <a:pathLst>
              <a:path w="27397" h="28526" extrusionOk="0">
                <a:moveTo>
                  <a:pt x="9385" y="1"/>
                </a:moveTo>
                <a:cubicBezTo>
                  <a:pt x="6988" y="1"/>
                  <a:pt x="4350" y="2585"/>
                  <a:pt x="3417" y="4512"/>
                </a:cubicBezTo>
                <a:cubicBezTo>
                  <a:pt x="0" y="11191"/>
                  <a:pt x="4286" y="17859"/>
                  <a:pt x="8251" y="23169"/>
                </a:cubicBezTo>
                <a:cubicBezTo>
                  <a:pt x="10587" y="26413"/>
                  <a:pt x="14576" y="28526"/>
                  <a:pt x="18339" y="28526"/>
                </a:cubicBezTo>
                <a:cubicBezTo>
                  <a:pt x="21577" y="28526"/>
                  <a:pt x="24647" y="26961"/>
                  <a:pt x="26349" y="23205"/>
                </a:cubicBezTo>
                <a:cubicBezTo>
                  <a:pt x="27349" y="20740"/>
                  <a:pt x="27396" y="15466"/>
                  <a:pt x="24313" y="14513"/>
                </a:cubicBezTo>
                <a:cubicBezTo>
                  <a:pt x="23993" y="14425"/>
                  <a:pt x="23688" y="14385"/>
                  <a:pt x="23396" y="14385"/>
                </a:cubicBezTo>
                <a:cubicBezTo>
                  <a:pt x="20420" y="14385"/>
                  <a:pt x="18787" y="18539"/>
                  <a:pt x="16062" y="18539"/>
                </a:cubicBezTo>
                <a:cubicBezTo>
                  <a:pt x="15972" y="18539"/>
                  <a:pt x="15881" y="18535"/>
                  <a:pt x="15788" y="18526"/>
                </a:cubicBezTo>
                <a:cubicBezTo>
                  <a:pt x="10990" y="18133"/>
                  <a:pt x="19836" y="12060"/>
                  <a:pt x="18288" y="9346"/>
                </a:cubicBezTo>
                <a:cubicBezTo>
                  <a:pt x="17892" y="8607"/>
                  <a:pt x="17404" y="8318"/>
                  <a:pt x="16860" y="8318"/>
                </a:cubicBezTo>
                <a:cubicBezTo>
                  <a:pt x="14913" y="8318"/>
                  <a:pt x="12242" y="12010"/>
                  <a:pt x="10462" y="12010"/>
                </a:cubicBezTo>
                <a:cubicBezTo>
                  <a:pt x="10030" y="12010"/>
                  <a:pt x="9650" y="11792"/>
                  <a:pt x="9347" y="11251"/>
                </a:cubicBezTo>
                <a:cubicBezTo>
                  <a:pt x="7442" y="7846"/>
                  <a:pt x="14883" y="4881"/>
                  <a:pt x="11895" y="1285"/>
                </a:cubicBezTo>
                <a:cubicBezTo>
                  <a:pt x="11163" y="370"/>
                  <a:pt x="10291" y="1"/>
                  <a:pt x="93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9"/>
          <p:cNvSpPr/>
          <p:nvPr/>
        </p:nvSpPr>
        <p:spPr>
          <a:xfrm rot="10800000" flipH="1">
            <a:off x="7698739" y="-117645"/>
            <a:ext cx="1538644" cy="759347"/>
          </a:xfrm>
          <a:custGeom>
            <a:avLst/>
            <a:gdLst/>
            <a:ahLst/>
            <a:cxnLst/>
            <a:rect l="l" t="t" r="r" b="b"/>
            <a:pathLst>
              <a:path w="61700" h="30450" extrusionOk="0">
                <a:moveTo>
                  <a:pt x="30577" y="17686"/>
                </a:moveTo>
                <a:cubicBezTo>
                  <a:pt x="30588" y="17686"/>
                  <a:pt x="30559" y="17691"/>
                  <a:pt x="30518" y="17692"/>
                </a:cubicBezTo>
                <a:lnTo>
                  <a:pt x="30518" y="17692"/>
                </a:lnTo>
                <a:cubicBezTo>
                  <a:pt x="30553" y="17688"/>
                  <a:pt x="30571" y="17686"/>
                  <a:pt x="30577" y="17686"/>
                </a:cubicBezTo>
                <a:close/>
                <a:moveTo>
                  <a:pt x="51471" y="1"/>
                </a:moveTo>
                <a:cubicBezTo>
                  <a:pt x="50382" y="1"/>
                  <a:pt x="49296" y="174"/>
                  <a:pt x="48257" y="523"/>
                </a:cubicBezTo>
                <a:cubicBezTo>
                  <a:pt x="44852" y="1618"/>
                  <a:pt x="42221" y="4202"/>
                  <a:pt x="40149" y="7131"/>
                </a:cubicBezTo>
                <a:cubicBezTo>
                  <a:pt x="39125" y="8572"/>
                  <a:pt x="38256" y="10107"/>
                  <a:pt x="37363" y="11619"/>
                </a:cubicBezTo>
                <a:cubicBezTo>
                  <a:pt x="36434" y="13179"/>
                  <a:pt x="35589" y="14525"/>
                  <a:pt x="34303" y="15751"/>
                </a:cubicBezTo>
                <a:cubicBezTo>
                  <a:pt x="34160" y="15882"/>
                  <a:pt x="34017" y="16001"/>
                  <a:pt x="33874" y="16120"/>
                </a:cubicBezTo>
                <a:lnTo>
                  <a:pt x="33827" y="16168"/>
                </a:lnTo>
                <a:cubicBezTo>
                  <a:pt x="33803" y="16180"/>
                  <a:pt x="33791" y="16191"/>
                  <a:pt x="33767" y="16215"/>
                </a:cubicBezTo>
                <a:cubicBezTo>
                  <a:pt x="33672" y="16287"/>
                  <a:pt x="33565" y="16358"/>
                  <a:pt x="33469" y="16442"/>
                </a:cubicBezTo>
                <a:cubicBezTo>
                  <a:pt x="33136" y="16668"/>
                  <a:pt x="32803" y="16882"/>
                  <a:pt x="32445" y="17061"/>
                </a:cubicBezTo>
                <a:cubicBezTo>
                  <a:pt x="32362" y="17108"/>
                  <a:pt x="32279" y="17144"/>
                  <a:pt x="32195" y="17192"/>
                </a:cubicBezTo>
                <a:lnTo>
                  <a:pt x="32088" y="17239"/>
                </a:lnTo>
                <a:lnTo>
                  <a:pt x="32076" y="17239"/>
                </a:lnTo>
                <a:cubicBezTo>
                  <a:pt x="31874" y="17323"/>
                  <a:pt x="31672" y="17394"/>
                  <a:pt x="31469" y="17465"/>
                </a:cubicBezTo>
                <a:cubicBezTo>
                  <a:pt x="31291" y="17513"/>
                  <a:pt x="31112" y="17573"/>
                  <a:pt x="30933" y="17608"/>
                </a:cubicBezTo>
                <a:cubicBezTo>
                  <a:pt x="30838" y="17632"/>
                  <a:pt x="30743" y="17656"/>
                  <a:pt x="30660" y="17668"/>
                </a:cubicBezTo>
                <a:lnTo>
                  <a:pt x="30517" y="17692"/>
                </a:lnTo>
                <a:lnTo>
                  <a:pt x="30517" y="17692"/>
                </a:lnTo>
                <a:cubicBezTo>
                  <a:pt x="30513" y="17692"/>
                  <a:pt x="30509" y="17692"/>
                  <a:pt x="30505" y="17692"/>
                </a:cubicBezTo>
                <a:cubicBezTo>
                  <a:pt x="30294" y="17717"/>
                  <a:pt x="30084" y="17729"/>
                  <a:pt x="29873" y="17729"/>
                </a:cubicBezTo>
                <a:cubicBezTo>
                  <a:pt x="29691" y="17729"/>
                  <a:pt x="29508" y="17720"/>
                  <a:pt x="29326" y="17704"/>
                </a:cubicBezTo>
                <a:lnTo>
                  <a:pt x="29267" y="17704"/>
                </a:lnTo>
                <a:lnTo>
                  <a:pt x="29219" y="17692"/>
                </a:lnTo>
                <a:cubicBezTo>
                  <a:pt x="29124" y="17680"/>
                  <a:pt x="29040" y="17656"/>
                  <a:pt x="28945" y="17644"/>
                </a:cubicBezTo>
                <a:cubicBezTo>
                  <a:pt x="28755" y="17596"/>
                  <a:pt x="28564" y="17537"/>
                  <a:pt x="28374" y="17465"/>
                </a:cubicBezTo>
                <a:lnTo>
                  <a:pt x="28243" y="17418"/>
                </a:lnTo>
                <a:lnTo>
                  <a:pt x="28195" y="17394"/>
                </a:lnTo>
                <a:lnTo>
                  <a:pt x="28135" y="17370"/>
                </a:lnTo>
                <a:lnTo>
                  <a:pt x="28016" y="17311"/>
                </a:lnTo>
                <a:cubicBezTo>
                  <a:pt x="27814" y="17204"/>
                  <a:pt x="27635" y="17096"/>
                  <a:pt x="27457" y="16977"/>
                </a:cubicBezTo>
                <a:cubicBezTo>
                  <a:pt x="27385" y="16918"/>
                  <a:pt x="27302" y="16870"/>
                  <a:pt x="27231" y="16811"/>
                </a:cubicBezTo>
                <a:lnTo>
                  <a:pt x="27123" y="16739"/>
                </a:lnTo>
                <a:cubicBezTo>
                  <a:pt x="26981" y="16608"/>
                  <a:pt x="26826" y="16465"/>
                  <a:pt x="26683" y="16334"/>
                </a:cubicBezTo>
                <a:cubicBezTo>
                  <a:pt x="26385" y="16037"/>
                  <a:pt x="26111" y="15727"/>
                  <a:pt x="25861" y="15406"/>
                </a:cubicBezTo>
                <a:cubicBezTo>
                  <a:pt x="25802" y="15334"/>
                  <a:pt x="25754" y="15275"/>
                  <a:pt x="25707" y="15203"/>
                </a:cubicBezTo>
                <a:lnTo>
                  <a:pt x="25611" y="15060"/>
                </a:lnTo>
                <a:cubicBezTo>
                  <a:pt x="25492" y="14894"/>
                  <a:pt x="25373" y="14727"/>
                  <a:pt x="25266" y="14548"/>
                </a:cubicBezTo>
                <a:cubicBezTo>
                  <a:pt x="24778" y="13798"/>
                  <a:pt x="24361" y="13013"/>
                  <a:pt x="23909" y="12239"/>
                </a:cubicBezTo>
                <a:cubicBezTo>
                  <a:pt x="23016" y="10655"/>
                  <a:pt x="22004" y="9179"/>
                  <a:pt x="20587" y="8060"/>
                </a:cubicBezTo>
                <a:cubicBezTo>
                  <a:pt x="18806" y="6655"/>
                  <a:pt x="16778" y="6030"/>
                  <a:pt x="14741" y="6030"/>
                </a:cubicBezTo>
                <a:cubicBezTo>
                  <a:pt x="11563" y="6030"/>
                  <a:pt x="8364" y="7552"/>
                  <a:pt x="6049" y="10012"/>
                </a:cubicBezTo>
                <a:cubicBezTo>
                  <a:pt x="1715" y="14608"/>
                  <a:pt x="1" y="22645"/>
                  <a:pt x="1370" y="28824"/>
                </a:cubicBezTo>
                <a:cubicBezTo>
                  <a:pt x="1454" y="29145"/>
                  <a:pt x="1704" y="29407"/>
                  <a:pt x="2037" y="29515"/>
                </a:cubicBezTo>
                <a:cubicBezTo>
                  <a:pt x="4525" y="30227"/>
                  <a:pt x="7091" y="30449"/>
                  <a:pt x="9663" y="30449"/>
                </a:cubicBezTo>
                <a:cubicBezTo>
                  <a:pt x="10833" y="30449"/>
                  <a:pt x="12004" y="30403"/>
                  <a:pt x="13169" y="30336"/>
                </a:cubicBezTo>
                <a:cubicBezTo>
                  <a:pt x="16979" y="30122"/>
                  <a:pt x="20789" y="29824"/>
                  <a:pt x="24611" y="29574"/>
                </a:cubicBezTo>
                <a:cubicBezTo>
                  <a:pt x="32315" y="29074"/>
                  <a:pt x="40030" y="28610"/>
                  <a:pt x="47757" y="28169"/>
                </a:cubicBezTo>
                <a:cubicBezTo>
                  <a:pt x="52079" y="27931"/>
                  <a:pt x="56413" y="27693"/>
                  <a:pt x="60747" y="27467"/>
                </a:cubicBezTo>
                <a:cubicBezTo>
                  <a:pt x="61282" y="27455"/>
                  <a:pt x="61699" y="27014"/>
                  <a:pt x="61699" y="26478"/>
                </a:cubicBezTo>
                <a:cubicBezTo>
                  <a:pt x="61616" y="22299"/>
                  <a:pt x="61461" y="18120"/>
                  <a:pt x="61223" y="13941"/>
                </a:cubicBezTo>
                <a:cubicBezTo>
                  <a:pt x="61116" y="11893"/>
                  <a:pt x="61032" y="9834"/>
                  <a:pt x="60818" y="7798"/>
                </a:cubicBezTo>
                <a:cubicBezTo>
                  <a:pt x="60711" y="6786"/>
                  <a:pt x="60520" y="5785"/>
                  <a:pt x="59997" y="4916"/>
                </a:cubicBezTo>
                <a:cubicBezTo>
                  <a:pt x="59508" y="4107"/>
                  <a:pt x="58842" y="3428"/>
                  <a:pt x="58151" y="2809"/>
                </a:cubicBezTo>
                <a:cubicBezTo>
                  <a:pt x="56794" y="1559"/>
                  <a:pt x="55222" y="547"/>
                  <a:pt x="53436" y="190"/>
                </a:cubicBezTo>
                <a:cubicBezTo>
                  <a:pt x="52786" y="64"/>
                  <a:pt x="52128" y="1"/>
                  <a:pt x="514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9"/>
          <p:cNvSpPr/>
          <p:nvPr/>
        </p:nvSpPr>
        <p:spPr>
          <a:xfrm rot="10800000" flipH="1">
            <a:off x="8296998" y="405445"/>
            <a:ext cx="337354" cy="318302"/>
          </a:xfrm>
          <a:custGeom>
            <a:avLst/>
            <a:gdLst/>
            <a:ahLst/>
            <a:cxnLst/>
            <a:rect l="l" t="t" r="r" b="b"/>
            <a:pathLst>
              <a:path w="13528" h="12764" extrusionOk="0">
                <a:moveTo>
                  <a:pt x="7657" y="1"/>
                </a:moveTo>
                <a:cubicBezTo>
                  <a:pt x="6251" y="1"/>
                  <a:pt x="4765" y="517"/>
                  <a:pt x="3610" y="1301"/>
                </a:cubicBezTo>
                <a:cubicBezTo>
                  <a:pt x="2264" y="2217"/>
                  <a:pt x="1181" y="3634"/>
                  <a:pt x="812" y="5289"/>
                </a:cubicBezTo>
                <a:cubicBezTo>
                  <a:pt x="1" y="8966"/>
                  <a:pt x="2990" y="12764"/>
                  <a:pt x="6535" y="12764"/>
                </a:cubicBezTo>
                <a:cubicBezTo>
                  <a:pt x="6686" y="12764"/>
                  <a:pt x="6838" y="12757"/>
                  <a:pt x="6991" y="12743"/>
                </a:cubicBezTo>
                <a:cubicBezTo>
                  <a:pt x="10146" y="12445"/>
                  <a:pt x="12801" y="9873"/>
                  <a:pt x="13182" y="6563"/>
                </a:cubicBezTo>
                <a:cubicBezTo>
                  <a:pt x="13528" y="3468"/>
                  <a:pt x="11277" y="396"/>
                  <a:pt x="8301" y="39"/>
                </a:cubicBezTo>
                <a:cubicBezTo>
                  <a:pt x="8089" y="13"/>
                  <a:pt x="7874" y="1"/>
                  <a:pt x="76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9"/>
          <p:cNvSpPr/>
          <p:nvPr/>
        </p:nvSpPr>
        <p:spPr>
          <a:xfrm flipH="1">
            <a:off x="353372" y="4432122"/>
            <a:ext cx="306129" cy="664039"/>
          </a:xfrm>
          <a:custGeom>
            <a:avLst/>
            <a:gdLst/>
            <a:ahLst/>
            <a:cxnLst/>
            <a:rect l="l" t="t" r="r" b="b"/>
            <a:pathLst>
              <a:path w="6395" h="13871" extrusionOk="0">
                <a:moveTo>
                  <a:pt x="5692" y="0"/>
                </a:moveTo>
                <a:cubicBezTo>
                  <a:pt x="3584" y="381"/>
                  <a:pt x="2013" y="2441"/>
                  <a:pt x="917" y="4429"/>
                </a:cubicBezTo>
                <a:cubicBezTo>
                  <a:pt x="536" y="5108"/>
                  <a:pt x="167" y="5822"/>
                  <a:pt x="96" y="6596"/>
                </a:cubicBezTo>
                <a:cubicBezTo>
                  <a:pt x="1" y="7465"/>
                  <a:pt x="263" y="8323"/>
                  <a:pt x="632" y="9108"/>
                </a:cubicBezTo>
                <a:cubicBezTo>
                  <a:pt x="1751" y="11466"/>
                  <a:pt x="3870" y="13204"/>
                  <a:pt x="6394" y="13871"/>
                </a:cubicBezTo>
                <a:cubicBezTo>
                  <a:pt x="6013" y="9263"/>
                  <a:pt x="5978" y="4632"/>
                  <a:pt x="56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9"/>
          <p:cNvSpPr/>
          <p:nvPr/>
        </p:nvSpPr>
        <p:spPr>
          <a:xfrm flipH="1">
            <a:off x="669706" y="4478272"/>
            <a:ext cx="239446" cy="665236"/>
          </a:xfrm>
          <a:custGeom>
            <a:avLst/>
            <a:gdLst/>
            <a:ahLst/>
            <a:cxnLst/>
            <a:rect l="l" t="t" r="r" b="b"/>
            <a:pathLst>
              <a:path w="5002" h="13896" extrusionOk="0">
                <a:moveTo>
                  <a:pt x="4704" y="0"/>
                </a:moveTo>
                <a:cubicBezTo>
                  <a:pt x="3168" y="155"/>
                  <a:pt x="1727" y="1477"/>
                  <a:pt x="1025" y="3001"/>
                </a:cubicBezTo>
                <a:cubicBezTo>
                  <a:pt x="60" y="5108"/>
                  <a:pt x="1" y="7525"/>
                  <a:pt x="870" y="9680"/>
                </a:cubicBezTo>
                <a:cubicBezTo>
                  <a:pt x="1656" y="11561"/>
                  <a:pt x="3132" y="13074"/>
                  <a:pt x="5001" y="13895"/>
                </a:cubicBezTo>
                <a:cubicBezTo>
                  <a:pt x="4739" y="11419"/>
                  <a:pt x="4942" y="8918"/>
                  <a:pt x="4882" y="6418"/>
                </a:cubicBezTo>
                <a:cubicBezTo>
                  <a:pt x="4847" y="4823"/>
                  <a:pt x="4727" y="3239"/>
                  <a:pt x="4727" y="1644"/>
                </a:cubicBezTo>
                <a:cubicBezTo>
                  <a:pt x="4727" y="1096"/>
                  <a:pt x="4716" y="548"/>
                  <a:pt x="47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9"/>
          <p:cNvSpPr/>
          <p:nvPr/>
        </p:nvSpPr>
        <p:spPr>
          <a:xfrm rot="3648711" flipH="1">
            <a:off x="7823227" y="4176502"/>
            <a:ext cx="1424261" cy="1482954"/>
          </a:xfrm>
          <a:custGeom>
            <a:avLst/>
            <a:gdLst/>
            <a:ahLst/>
            <a:cxnLst/>
            <a:rect l="l" t="t" r="r" b="b"/>
            <a:pathLst>
              <a:path w="27397" h="28526" extrusionOk="0">
                <a:moveTo>
                  <a:pt x="9385" y="1"/>
                </a:moveTo>
                <a:cubicBezTo>
                  <a:pt x="6988" y="1"/>
                  <a:pt x="4350" y="2585"/>
                  <a:pt x="3417" y="4512"/>
                </a:cubicBezTo>
                <a:cubicBezTo>
                  <a:pt x="0" y="11191"/>
                  <a:pt x="4286" y="17859"/>
                  <a:pt x="8251" y="23169"/>
                </a:cubicBezTo>
                <a:cubicBezTo>
                  <a:pt x="10587" y="26413"/>
                  <a:pt x="14576" y="28526"/>
                  <a:pt x="18339" y="28526"/>
                </a:cubicBezTo>
                <a:cubicBezTo>
                  <a:pt x="21577" y="28526"/>
                  <a:pt x="24647" y="26961"/>
                  <a:pt x="26349" y="23205"/>
                </a:cubicBezTo>
                <a:cubicBezTo>
                  <a:pt x="27349" y="20740"/>
                  <a:pt x="27396" y="15466"/>
                  <a:pt x="24313" y="14513"/>
                </a:cubicBezTo>
                <a:cubicBezTo>
                  <a:pt x="23993" y="14425"/>
                  <a:pt x="23688" y="14385"/>
                  <a:pt x="23396" y="14385"/>
                </a:cubicBezTo>
                <a:cubicBezTo>
                  <a:pt x="20420" y="14385"/>
                  <a:pt x="18787" y="18539"/>
                  <a:pt x="16062" y="18539"/>
                </a:cubicBezTo>
                <a:cubicBezTo>
                  <a:pt x="15972" y="18539"/>
                  <a:pt x="15881" y="18535"/>
                  <a:pt x="15788" y="18526"/>
                </a:cubicBezTo>
                <a:cubicBezTo>
                  <a:pt x="10990" y="18133"/>
                  <a:pt x="19836" y="12060"/>
                  <a:pt x="18288" y="9346"/>
                </a:cubicBezTo>
                <a:cubicBezTo>
                  <a:pt x="17892" y="8607"/>
                  <a:pt x="17404" y="8318"/>
                  <a:pt x="16860" y="8318"/>
                </a:cubicBezTo>
                <a:cubicBezTo>
                  <a:pt x="14913" y="8318"/>
                  <a:pt x="12242" y="12010"/>
                  <a:pt x="10462" y="12010"/>
                </a:cubicBezTo>
                <a:cubicBezTo>
                  <a:pt x="10030" y="12010"/>
                  <a:pt x="9650" y="11792"/>
                  <a:pt x="9347" y="11251"/>
                </a:cubicBezTo>
                <a:cubicBezTo>
                  <a:pt x="7442" y="7846"/>
                  <a:pt x="14883" y="4881"/>
                  <a:pt x="11895" y="1285"/>
                </a:cubicBezTo>
                <a:cubicBezTo>
                  <a:pt x="11163" y="370"/>
                  <a:pt x="10291" y="1"/>
                  <a:pt x="9385"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9"/>
          <p:cNvSpPr/>
          <p:nvPr/>
        </p:nvSpPr>
        <p:spPr>
          <a:xfrm rot="10800000" flipH="1">
            <a:off x="7839139" y="-188695"/>
            <a:ext cx="1538644" cy="759347"/>
          </a:xfrm>
          <a:custGeom>
            <a:avLst/>
            <a:gdLst/>
            <a:ahLst/>
            <a:cxnLst/>
            <a:rect l="l" t="t" r="r" b="b"/>
            <a:pathLst>
              <a:path w="61700" h="30450" extrusionOk="0">
                <a:moveTo>
                  <a:pt x="30577" y="17686"/>
                </a:moveTo>
                <a:cubicBezTo>
                  <a:pt x="30588" y="17686"/>
                  <a:pt x="30559" y="17691"/>
                  <a:pt x="30518" y="17692"/>
                </a:cubicBezTo>
                <a:lnTo>
                  <a:pt x="30518" y="17692"/>
                </a:lnTo>
                <a:cubicBezTo>
                  <a:pt x="30553" y="17688"/>
                  <a:pt x="30571" y="17686"/>
                  <a:pt x="30577" y="17686"/>
                </a:cubicBezTo>
                <a:close/>
                <a:moveTo>
                  <a:pt x="51471" y="1"/>
                </a:moveTo>
                <a:cubicBezTo>
                  <a:pt x="50382" y="1"/>
                  <a:pt x="49296" y="174"/>
                  <a:pt x="48257" y="523"/>
                </a:cubicBezTo>
                <a:cubicBezTo>
                  <a:pt x="44852" y="1618"/>
                  <a:pt x="42221" y="4202"/>
                  <a:pt x="40149" y="7131"/>
                </a:cubicBezTo>
                <a:cubicBezTo>
                  <a:pt x="39125" y="8572"/>
                  <a:pt x="38256" y="10107"/>
                  <a:pt x="37363" y="11619"/>
                </a:cubicBezTo>
                <a:cubicBezTo>
                  <a:pt x="36434" y="13179"/>
                  <a:pt x="35589" y="14525"/>
                  <a:pt x="34303" y="15751"/>
                </a:cubicBezTo>
                <a:cubicBezTo>
                  <a:pt x="34160" y="15882"/>
                  <a:pt x="34017" y="16001"/>
                  <a:pt x="33874" y="16120"/>
                </a:cubicBezTo>
                <a:lnTo>
                  <a:pt x="33827" y="16168"/>
                </a:lnTo>
                <a:cubicBezTo>
                  <a:pt x="33803" y="16180"/>
                  <a:pt x="33791" y="16191"/>
                  <a:pt x="33767" y="16215"/>
                </a:cubicBezTo>
                <a:cubicBezTo>
                  <a:pt x="33672" y="16287"/>
                  <a:pt x="33565" y="16358"/>
                  <a:pt x="33469" y="16442"/>
                </a:cubicBezTo>
                <a:cubicBezTo>
                  <a:pt x="33136" y="16668"/>
                  <a:pt x="32803" y="16882"/>
                  <a:pt x="32445" y="17061"/>
                </a:cubicBezTo>
                <a:cubicBezTo>
                  <a:pt x="32362" y="17108"/>
                  <a:pt x="32279" y="17144"/>
                  <a:pt x="32195" y="17192"/>
                </a:cubicBezTo>
                <a:lnTo>
                  <a:pt x="32088" y="17239"/>
                </a:lnTo>
                <a:lnTo>
                  <a:pt x="32076" y="17239"/>
                </a:lnTo>
                <a:cubicBezTo>
                  <a:pt x="31874" y="17323"/>
                  <a:pt x="31672" y="17394"/>
                  <a:pt x="31469" y="17465"/>
                </a:cubicBezTo>
                <a:cubicBezTo>
                  <a:pt x="31291" y="17513"/>
                  <a:pt x="31112" y="17573"/>
                  <a:pt x="30933" y="17608"/>
                </a:cubicBezTo>
                <a:cubicBezTo>
                  <a:pt x="30838" y="17632"/>
                  <a:pt x="30743" y="17656"/>
                  <a:pt x="30660" y="17668"/>
                </a:cubicBezTo>
                <a:lnTo>
                  <a:pt x="30517" y="17692"/>
                </a:lnTo>
                <a:lnTo>
                  <a:pt x="30517" y="17692"/>
                </a:lnTo>
                <a:cubicBezTo>
                  <a:pt x="30513" y="17692"/>
                  <a:pt x="30509" y="17692"/>
                  <a:pt x="30505" y="17692"/>
                </a:cubicBezTo>
                <a:cubicBezTo>
                  <a:pt x="30294" y="17717"/>
                  <a:pt x="30084" y="17729"/>
                  <a:pt x="29873" y="17729"/>
                </a:cubicBezTo>
                <a:cubicBezTo>
                  <a:pt x="29691" y="17729"/>
                  <a:pt x="29508" y="17720"/>
                  <a:pt x="29326" y="17704"/>
                </a:cubicBezTo>
                <a:lnTo>
                  <a:pt x="29267" y="17704"/>
                </a:lnTo>
                <a:lnTo>
                  <a:pt x="29219" y="17692"/>
                </a:lnTo>
                <a:cubicBezTo>
                  <a:pt x="29124" y="17680"/>
                  <a:pt x="29040" y="17656"/>
                  <a:pt x="28945" y="17644"/>
                </a:cubicBezTo>
                <a:cubicBezTo>
                  <a:pt x="28755" y="17596"/>
                  <a:pt x="28564" y="17537"/>
                  <a:pt x="28374" y="17465"/>
                </a:cubicBezTo>
                <a:lnTo>
                  <a:pt x="28243" y="17418"/>
                </a:lnTo>
                <a:lnTo>
                  <a:pt x="28195" y="17394"/>
                </a:lnTo>
                <a:lnTo>
                  <a:pt x="28135" y="17370"/>
                </a:lnTo>
                <a:lnTo>
                  <a:pt x="28016" y="17311"/>
                </a:lnTo>
                <a:cubicBezTo>
                  <a:pt x="27814" y="17204"/>
                  <a:pt x="27635" y="17096"/>
                  <a:pt x="27457" y="16977"/>
                </a:cubicBezTo>
                <a:cubicBezTo>
                  <a:pt x="27385" y="16918"/>
                  <a:pt x="27302" y="16870"/>
                  <a:pt x="27231" y="16811"/>
                </a:cubicBezTo>
                <a:lnTo>
                  <a:pt x="27123" y="16739"/>
                </a:lnTo>
                <a:cubicBezTo>
                  <a:pt x="26981" y="16608"/>
                  <a:pt x="26826" y="16465"/>
                  <a:pt x="26683" y="16334"/>
                </a:cubicBezTo>
                <a:cubicBezTo>
                  <a:pt x="26385" y="16037"/>
                  <a:pt x="26111" y="15727"/>
                  <a:pt x="25861" y="15406"/>
                </a:cubicBezTo>
                <a:cubicBezTo>
                  <a:pt x="25802" y="15334"/>
                  <a:pt x="25754" y="15275"/>
                  <a:pt x="25707" y="15203"/>
                </a:cubicBezTo>
                <a:lnTo>
                  <a:pt x="25611" y="15060"/>
                </a:lnTo>
                <a:cubicBezTo>
                  <a:pt x="25492" y="14894"/>
                  <a:pt x="25373" y="14727"/>
                  <a:pt x="25266" y="14548"/>
                </a:cubicBezTo>
                <a:cubicBezTo>
                  <a:pt x="24778" y="13798"/>
                  <a:pt x="24361" y="13013"/>
                  <a:pt x="23909" y="12239"/>
                </a:cubicBezTo>
                <a:cubicBezTo>
                  <a:pt x="23016" y="10655"/>
                  <a:pt x="22004" y="9179"/>
                  <a:pt x="20587" y="8060"/>
                </a:cubicBezTo>
                <a:cubicBezTo>
                  <a:pt x="18806" y="6655"/>
                  <a:pt x="16778" y="6030"/>
                  <a:pt x="14741" y="6030"/>
                </a:cubicBezTo>
                <a:cubicBezTo>
                  <a:pt x="11563" y="6030"/>
                  <a:pt x="8364" y="7552"/>
                  <a:pt x="6049" y="10012"/>
                </a:cubicBezTo>
                <a:cubicBezTo>
                  <a:pt x="1715" y="14608"/>
                  <a:pt x="1" y="22645"/>
                  <a:pt x="1370" y="28824"/>
                </a:cubicBezTo>
                <a:cubicBezTo>
                  <a:pt x="1454" y="29145"/>
                  <a:pt x="1704" y="29407"/>
                  <a:pt x="2037" y="29515"/>
                </a:cubicBezTo>
                <a:cubicBezTo>
                  <a:pt x="4525" y="30227"/>
                  <a:pt x="7091" y="30449"/>
                  <a:pt x="9663" y="30449"/>
                </a:cubicBezTo>
                <a:cubicBezTo>
                  <a:pt x="10833" y="30449"/>
                  <a:pt x="12004" y="30403"/>
                  <a:pt x="13169" y="30336"/>
                </a:cubicBezTo>
                <a:cubicBezTo>
                  <a:pt x="16979" y="30122"/>
                  <a:pt x="20789" y="29824"/>
                  <a:pt x="24611" y="29574"/>
                </a:cubicBezTo>
                <a:cubicBezTo>
                  <a:pt x="32315" y="29074"/>
                  <a:pt x="40030" y="28610"/>
                  <a:pt x="47757" y="28169"/>
                </a:cubicBezTo>
                <a:cubicBezTo>
                  <a:pt x="52079" y="27931"/>
                  <a:pt x="56413" y="27693"/>
                  <a:pt x="60747" y="27467"/>
                </a:cubicBezTo>
                <a:cubicBezTo>
                  <a:pt x="61282" y="27455"/>
                  <a:pt x="61699" y="27014"/>
                  <a:pt x="61699" y="26478"/>
                </a:cubicBezTo>
                <a:cubicBezTo>
                  <a:pt x="61616" y="22299"/>
                  <a:pt x="61461" y="18120"/>
                  <a:pt x="61223" y="13941"/>
                </a:cubicBezTo>
                <a:cubicBezTo>
                  <a:pt x="61116" y="11893"/>
                  <a:pt x="61032" y="9834"/>
                  <a:pt x="60818" y="7798"/>
                </a:cubicBezTo>
                <a:cubicBezTo>
                  <a:pt x="60711" y="6786"/>
                  <a:pt x="60520" y="5785"/>
                  <a:pt x="59997" y="4916"/>
                </a:cubicBezTo>
                <a:cubicBezTo>
                  <a:pt x="59508" y="4107"/>
                  <a:pt x="58842" y="3428"/>
                  <a:pt x="58151" y="2809"/>
                </a:cubicBezTo>
                <a:cubicBezTo>
                  <a:pt x="56794" y="1559"/>
                  <a:pt x="55222" y="547"/>
                  <a:pt x="53436" y="190"/>
                </a:cubicBezTo>
                <a:cubicBezTo>
                  <a:pt x="52786" y="64"/>
                  <a:pt x="52128" y="1"/>
                  <a:pt x="51471"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9"/>
          <p:cNvSpPr/>
          <p:nvPr/>
        </p:nvSpPr>
        <p:spPr>
          <a:xfrm flipH="1">
            <a:off x="-52903" y="4432122"/>
            <a:ext cx="306129" cy="664039"/>
          </a:xfrm>
          <a:custGeom>
            <a:avLst/>
            <a:gdLst/>
            <a:ahLst/>
            <a:cxnLst/>
            <a:rect l="l" t="t" r="r" b="b"/>
            <a:pathLst>
              <a:path w="6395" h="13871" extrusionOk="0">
                <a:moveTo>
                  <a:pt x="5692" y="0"/>
                </a:moveTo>
                <a:cubicBezTo>
                  <a:pt x="3584" y="381"/>
                  <a:pt x="2013" y="2441"/>
                  <a:pt x="917" y="4429"/>
                </a:cubicBezTo>
                <a:cubicBezTo>
                  <a:pt x="536" y="5108"/>
                  <a:pt x="167" y="5822"/>
                  <a:pt x="96" y="6596"/>
                </a:cubicBezTo>
                <a:cubicBezTo>
                  <a:pt x="1" y="7465"/>
                  <a:pt x="263" y="8323"/>
                  <a:pt x="632" y="9108"/>
                </a:cubicBezTo>
                <a:cubicBezTo>
                  <a:pt x="1751" y="11466"/>
                  <a:pt x="3870" y="13204"/>
                  <a:pt x="6394" y="13871"/>
                </a:cubicBezTo>
                <a:cubicBezTo>
                  <a:pt x="6013" y="9263"/>
                  <a:pt x="5978" y="4632"/>
                  <a:pt x="5692"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1"/>
        </a:solidFill>
        <a:effectLst/>
      </p:bgPr>
    </p:bg>
    <p:spTree>
      <p:nvGrpSpPr>
        <p:cNvPr id="1" name="Shape 110"/>
        <p:cNvGrpSpPr/>
        <p:nvPr/>
      </p:nvGrpSpPr>
      <p:grpSpPr>
        <a:xfrm>
          <a:off x="0" y="0"/>
          <a:ext cx="0" cy="0"/>
          <a:chOff x="0" y="0"/>
          <a:chExt cx="0" cy="0"/>
        </a:xfrm>
      </p:grpSpPr>
      <p:sp>
        <p:nvSpPr>
          <p:cNvPr id="111" name="Google Shape;111;p10"/>
          <p:cNvSpPr txBox="1">
            <a:spLocks noGrp="1"/>
          </p:cNvSpPr>
          <p:nvPr>
            <p:ph type="title"/>
          </p:nvPr>
        </p:nvSpPr>
        <p:spPr>
          <a:xfrm>
            <a:off x="745350" y="519400"/>
            <a:ext cx="3664800" cy="9741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2" name="Google Shape;112;p10"/>
          <p:cNvSpPr/>
          <p:nvPr/>
        </p:nvSpPr>
        <p:spPr>
          <a:xfrm rot="5400000">
            <a:off x="-120139" y="4070521"/>
            <a:ext cx="1335487" cy="1231291"/>
          </a:xfrm>
          <a:custGeom>
            <a:avLst/>
            <a:gdLst/>
            <a:ahLst/>
            <a:cxnLst/>
            <a:rect l="l" t="t" r="r" b="b"/>
            <a:pathLst>
              <a:path w="31671" h="29200" extrusionOk="0">
                <a:moveTo>
                  <a:pt x="12368" y="1"/>
                </a:moveTo>
                <a:cubicBezTo>
                  <a:pt x="10474" y="1"/>
                  <a:pt x="8642" y="460"/>
                  <a:pt x="7180" y="1612"/>
                </a:cubicBezTo>
                <a:cubicBezTo>
                  <a:pt x="5715" y="2767"/>
                  <a:pt x="4393" y="4267"/>
                  <a:pt x="3631" y="6030"/>
                </a:cubicBezTo>
                <a:cubicBezTo>
                  <a:pt x="2869" y="7792"/>
                  <a:pt x="2393" y="9685"/>
                  <a:pt x="1869" y="11554"/>
                </a:cubicBezTo>
                <a:cubicBezTo>
                  <a:pt x="1036" y="14435"/>
                  <a:pt x="417" y="17364"/>
                  <a:pt x="0" y="20329"/>
                </a:cubicBezTo>
                <a:lnTo>
                  <a:pt x="0" y="29187"/>
                </a:lnTo>
                <a:lnTo>
                  <a:pt x="5929" y="29187"/>
                </a:lnTo>
                <a:cubicBezTo>
                  <a:pt x="5834" y="27735"/>
                  <a:pt x="5882" y="26211"/>
                  <a:pt x="6834" y="25020"/>
                </a:cubicBezTo>
                <a:cubicBezTo>
                  <a:pt x="7203" y="24556"/>
                  <a:pt x="7930" y="24246"/>
                  <a:pt x="8442" y="23960"/>
                </a:cubicBezTo>
                <a:cubicBezTo>
                  <a:pt x="9239" y="23508"/>
                  <a:pt x="10120" y="23413"/>
                  <a:pt x="10990" y="23210"/>
                </a:cubicBezTo>
                <a:cubicBezTo>
                  <a:pt x="11473" y="23093"/>
                  <a:pt x="11885" y="22980"/>
                  <a:pt x="12313" y="22980"/>
                </a:cubicBezTo>
                <a:cubicBezTo>
                  <a:pt x="12580" y="22980"/>
                  <a:pt x="12854" y="23024"/>
                  <a:pt x="13156" y="23139"/>
                </a:cubicBezTo>
                <a:cubicBezTo>
                  <a:pt x="13883" y="23425"/>
                  <a:pt x="14549" y="23877"/>
                  <a:pt x="15097" y="24437"/>
                </a:cubicBezTo>
                <a:cubicBezTo>
                  <a:pt x="16097" y="25425"/>
                  <a:pt x="16859" y="26639"/>
                  <a:pt x="17478" y="27913"/>
                </a:cubicBezTo>
                <a:cubicBezTo>
                  <a:pt x="17681" y="28342"/>
                  <a:pt x="17907" y="28770"/>
                  <a:pt x="18133" y="29199"/>
                </a:cubicBezTo>
                <a:lnTo>
                  <a:pt x="20134" y="29199"/>
                </a:lnTo>
                <a:cubicBezTo>
                  <a:pt x="19729" y="28282"/>
                  <a:pt x="19300" y="27377"/>
                  <a:pt x="18871" y="26496"/>
                </a:cubicBezTo>
                <a:cubicBezTo>
                  <a:pt x="17671" y="24039"/>
                  <a:pt x="15235" y="20742"/>
                  <a:pt x="12281" y="20742"/>
                </a:cubicBezTo>
                <a:cubicBezTo>
                  <a:pt x="12071" y="20742"/>
                  <a:pt x="11859" y="20758"/>
                  <a:pt x="11644" y="20793"/>
                </a:cubicBezTo>
                <a:cubicBezTo>
                  <a:pt x="9787" y="21091"/>
                  <a:pt x="8144" y="21591"/>
                  <a:pt x="6501" y="22520"/>
                </a:cubicBezTo>
                <a:cubicBezTo>
                  <a:pt x="6144" y="22722"/>
                  <a:pt x="5834" y="22960"/>
                  <a:pt x="5536" y="23234"/>
                </a:cubicBezTo>
                <a:cubicBezTo>
                  <a:pt x="5548" y="22877"/>
                  <a:pt x="5596" y="22520"/>
                  <a:pt x="5656" y="22174"/>
                </a:cubicBezTo>
                <a:cubicBezTo>
                  <a:pt x="6322" y="18745"/>
                  <a:pt x="7656" y="14900"/>
                  <a:pt x="11168" y="13673"/>
                </a:cubicBezTo>
                <a:cubicBezTo>
                  <a:pt x="12166" y="13326"/>
                  <a:pt x="13429" y="13070"/>
                  <a:pt x="14602" y="13070"/>
                </a:cubicBezTo>
                <a:cubicBezTo>
                  <a:pt x="15079" y="13070"/>
                  <a:pt x="15542" y="13112"/>
                  <a:pt x="15966" y="13209"/>
                </a:cubicBezTo>
                <a:cubicBezTo>
                  <a:pt x="17431" y="13554"/>
                  <a:pt x="18717" y="15173"/>
                  <a:pt x="19562" y="16376"/>
                </a:cubicBezTo>
                <a:cubicBezTo>
                  <a:pt x="21396" y="19031"/>
                  <a:pt x="22610" y="22067"/>
                  <a:pt x="23086" y="25258"/>
                </a:cubicBezTo>
                <a:cubicBezTo>
                  <a:pt x="23277" y="26568"/>
                  <a:pt x="23527" y="27877"/>
                  <a:pt x="23693" y="29187"/>
                </a:cubicBezTo>
                <a:lnTo>
                  <a:pt x="25503" y="29187"/>
                </a:lnTo>
                <a:cubicBezTo>
                  <a:pt x="25456" y="28794"/>
                  <a:pt x="25396" y="28413"/>
                  <a:pt x="25337" y="28020"/>
                </a:cubicBezTo>
                <a:cubicBezTo>
                  <a:pt x="24991" y="25996"/>
                  <a:pt x="24848" y="23901"/>
                  <a:pt x="24253" y="21924"/>
                </a:cubicBezTo>
                <a:cubicBezTo>
                  <a:pt x="23265" y="18602"/>
                  <a:pt x="21538" y="15090"/>
                  <a:pt x="18979" y="12804"/>
                </a:cubicBezTo>
                <a:cubicBezTo>
                  <a:pt x="17637" y="11589"/>
                  <a:pt x="16373" y="11135"/>
                  <a:pt x="14654" y="11135"/>
                </a:cubicBezTo>
                <a:cubicBezTo>
                  <a:pt x="14588" y="11135"/>
                  <a:pt x="14522" y="11136"/>
                  <a:pt x="14454" y="11137"/>
                </a:cubicBezTo>
                <a:cubicBezTo>
                  <a:pt x="12621" y="11161"/>
                  <a:pt x="10751" y="11590"/>
                  <a:pt x="9180" y="12578"/>
                </a:cubicBezTo>
                <a:cubicBezTo>
                  <a:pt x="7168" y="13864"/>
                  <a:pt x="5834" y="15912"/>
                  <a:pt x="4953" y="18174"/>
                </a:cubicBezTo>
                <a:cubicBezTo>
                  <a:pt x="5001" y="17781"/>
                  <a:pt x="5072" y="17376"/>
                  <a:pt x="5132" y="16983"/>
                </a:cubicBezTo>
                <a:cubicBezTo>
                  <a:pt x="5489" y="15662"/>
                  <a:pt x="5882" y="14364"/>
                  <a:pt x="6322" y="13054"/>
                </a:cubicBezTo>
                <a:cubicBezTo>
                  <a:pt x="6858" y="11423"/>
                  <a:pt x="7251" y="9720"/>
                  <a:pt x="7977" y="8244"/>
                </a:cubicBezTo>
                <a:cubicBezTo>
                  <a:pt x="8739" y="7089"/>
                  <a:pt x="9739" y="6184"/>
                  <a:pt x="11097" y="6053"/>
                </a:cubicBezTo>
                <a:cubicBezTo>
                  <a:pt x="11494" y="6017"/>
                  <a:pt x="11900" y="6002"/>
                  <a:pt x="12309" y="6002"/>
                </a:cubicBezTo>
                <a:cubicBezTo>
                  <a:pt x="13626" y="6002"/>
                  <a:pt x="14983" y="6154"/>
                  <a:pt x="16264" y="6208"/>
                </a:cubicBezTo>
                <a:cubicBezTo>
                  <a:pt x="16550" y="6220"/>
                  <a:pt x="16824" y="6244"/>
                  <a:pt x="17097" y="6291"/>
                </a:cubicBezTo>
                <a:cubicBezTo>
                  <a:pt x="17502" y="6482"/>
                  <a:pt x="17895" y="6696"/>
                  <a:pt x="18276" y="6934"/>
                </a:cubicBezTo>
                <a:cubicBezTo>
                  <a:pt x="20550" y="8375"/>
                  <a:pt x="22491" y="11006"/>
                  <a:pt x="23455" y="13566"/>
                </a:cubicBezTo>
                <a:cubicBezTo>
                  <a:pt x="24039" y="15197"/>
                  <a:pt x="24539" y="16864"/>
                  <a:pt x="24944" y="18543"/>
                </a:cubicBezTo>
                <a:cubicBezTo>
                  <a:pt x="25408" y="20341"/>
                  <a:pt x="26087" y="22055"/>
                  <a:pt x="26337" y="23913"/>
                </a:cubicBezTo>
                <a:cubicBezTo>
                  <a:pt x="26360" y="24127"/>
                  <a:pt x="26432" y="24329"/>
                  <a:pt x="26539" y="24508"/>
                </a:cubicBezTo>
                <a:cubicBezTo>
                  <a:pt x="26527" y="25056"/>
                  <a:pt x="26503" y="25615"/>
                  <a:pt x="26503" y="26151"/>
                </a:cubicBezTo>
                <a:cubicBezTo>
                  <a:pt x="26503" y="27139"/>
                  <a:pt x="26563" y="28175"/>
                  <a:pt x="26563" y="29187"/>
                </a:cubicBezTo>
                <a:lnTo>
                  <a:pt x="31218" y="29187"/>
                </a:lnTo>
                <a:cubicBezTo>
                  <a:pt x="31218" y="24984"/>
                  <a:pt x="31671" y="20377"/>
                  <a:pt x="30361" y="16352"/>
                </a:cubicBezTo>
                <a:cubicBezTo>
                  <a:pt x="29647" y="14150"/>
                  <a:pt x="28861" y="12030"/>
                  <a:pt x="27587" y="10090"/>
                </a:cubicBezTo>
                <a:cubicBezTo>
                  <a:pt x="27039" y="9256"/>
                  <a:pt x="26634" y="8327"/>
                  <a:pt x="26027" y="7554"/>
                </a:cubicBezTo>
                <a:cubicBezTo>
                  <a:pt x="25444" y="6803"/>
                  <a:pt x="24813" y="6089"/>
                  <a:pt x="24194" y="5363"/>
                </a:cubicBezTo>
                <a:cubicBezTo>
                  <a:pt x="22896" y="3839"/>
                  <a:pt x="21300" y="2458"/>
                  <a:pt x="19407" y="1827"/>
                </a:cubicBezTo>
                <a:cubicBezTo>
                  <a:pt x="17412" y="782"/>
                  <a:pt x="14838" y="1"/>
                  <a:pt x="12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0"/>
          <p:cNvSpPr/>
          <p:nvPr/>
        </p:nvSpPr>
        <p:spPr>
          <a:xfrm rot="7151375">
            <a:off x="7905996" y="-448963"/>
            <a:ext cx="1338529" cy="1393689"/>
          </a:xfrm>
          <a:custGeom>
            <a:avLst/>
            <a:gdLst/>
            <a:ahLst/>
            <a:cxnLst/>
            <a:rect l="l" t="t" r="r" b="b"/>
            <a:pathLst>
              <a:path w="27397" h="28526" extrusionOk="0">
                <a:moveTo>
                  <a:pt x="9385" y="1"/>
                </a:moveTo>
                <a:cubicBezTo>
                  <a:pt x="6988" y="1"/>
                  <a:pt x="4350" y="2585"/>
                  <a:pt x="3417" y="4512"/>
                </a:cubicBezTo>
                <a:cubicBezTo>
                  <a:pt x="0" y="11191"/>
                  <a:pt x="4286" y="17859"/>
                  <a:pt x="8251" y="23169"/>
                </a:cubicBezTo>
                <a:cubicBezTo>
                  <a:pt x="10587" y="26413"/>
                  <a:pt x="14576" y="28526"/>
                  <a:pt x="18339" y="28526"/>
                </a:cubicBezTo>
                <a:cubicBezTo>
                  <a:pt x="21577" y="28526"/>
                  <a:pt x="24647" y="26961"/>
                  <a:pt x="26349" y="23205"/>
                </a:cubicBezTo>
                <a:cubicBezTo>
                  <a:pt x="27349" y="20740"/>
                  <a:pt x="27396" y="15466"/>
                  <a:pt x="24313" y="14513"/>
                </a:cubicBezTo>
                <a:cubicBezTo>
                  <a:pt x="23993" y="14425"/>
                  <a:pt x="23688" y="14385"/>
                  <a:pt x="23396" y="14385"/>
                </a:cubicBezTo>
                <a:cubicBezTo>
                  <a:pt x="20420" y="14385"/>
                  <a:pt x="18787" y="18539"/>
                  <a:pt x="16062" y="18539"/>
                </a:cubicBezTo>
                <a:cubicBezTo>
                  <a:pt x="15972" y="18539"/>
                  <a:pt x="15881" y="18535"/>
                  <a:pt x="15788" y="18526"/>
                </a:cubicBezTo>
                <a:cubicBezTo>
                  <a:pt x="10990" y="18133"/>
                  <a:pt x="19836" y="12060"/>
                  <a:pt x="18288" y="9346"/>
                </a:cubicBezTo>
                <a:cubicBezTo>
                  <a:pt x="17892" y="8607"/>
                  <a:pt x="17404" y="8318"/>
                  <a:pt x="16860" y="8318"/>
                </a:cubicBezTo>
                <a:cubicBezTo>
                  <a:pt x="14913" y="8318"/>
                  <a:pt x="12242" y="12010"/>
                  <a:pt x="10462" y="12010"/>
                </a:cubicBezTo>
                <a:cubicBezTo>
                  <a:pt x="10030" y="12010"/>
                  <a:pt x="9650" y="11792"/>
                  <a:pt x="9347" y="11251"/>
                </a:cubicBezTo>
                <a:cubicBezTo>
                  <a:pt x="7442" y="7846"/>
                  <a:pt x="14883" y="4881"/>
                  <a:pt x="11895" y="1285"/>
                </a:cubicBezTo>
                <a:cubicBezTo>
                  <a:pt x="11163" y="370"/>
                  <a:pt x="10291" y="1"/>
                  <a:pt x="93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0"/>
          <p:cNvSpPr/>
          <p:nvPr/>
        </p:nvSpPr>
        <p:spPr>
          <a:xfrm>
            <a:off x="7751639" y="4507193"/>
            <a:ext cx="1538644" cy="759347"/>
          </a:xfrm>
          <a:custGeom>
            <a:avLst/>
            <a:gdLst/>
            <a:ahLst/>
            <a:cxnLst/>
            <a:rect l="l" t="t" r="r" b="b"/>
            <a:pathLst>
              <a:path w="61700" h="30450" extrusionOk="0">
                <a:moveTo>
                  <a:pt x="30577" y="17686"/>
                </a:moveTo>
                <a:cubicBezTo>
                  <a:pt x="30588" y="17686"/>
                  <a:pt x="30559" y="17691"/>
                  <a:pt x="30518" y="17692"/>
                </a:cubicBezTo>
                <a:lnTo>
                  <a:pt x="30518" y="17692"/>
                </a:lnTo>
                <a:cubicBezTo>
                  <a:pt x="30553" y="17688"/>
                  <a:pt x="30571" y="17686"/>
                  <a:pt x="30577" y="17686"/>
                </a:cubicBezTo>
                <a:close/>
                <a:moveTo>
                  <a:pt x="51471" y="1"/>
                </a:moveTo>
                <a:cubicBezTo>
                  <a:pt x="50382" y="1"/>
                  <a:pt x="49296" y="174"/>
                  <a:pt x="48257" y="523"/>
                </a:cubicBezTo>
                <a:cubicBezTo>
                  <a:pt x="44852" y="1618"/>
                  <a:pt x="42221" y="4202"/>
                  <a:pt x="40149" y="7131"/>
                </a:cubicBezTo>
                <a:cubicBezTo>
                  <a:pt x="39125" y="8572"/>
                  <a:pt x="38256" y="10107"/>
                  <a:pt x="37363" y="11619"/>
                </a:cubicBezTo>
                <a:cubicBezTo>
                  <a:pt x="36434" y="13179"/>
                  <a:pt x="35589" y="14525"/>
                  <a:pt x="34303" y="15751"/>
                </a:cubicBezTo>
                <a:cubicBezTo>
                  <a:pt x="34160" y="15882"/>
                  <a:pt x="34017" y="16001"/>
                  <a:pt x="33874" y="16120"/>
                </a:cubicBezTo>
                <a:lnTo>
                  <a:pt x="33827" y="16168"/>
                </a:lnTo>
                <a:cubicBezTo>
                  <a:pt x="33803" y="16180"/>
                  <a:pt x="33791" y="16191"/>
                  <a:pt x="33767" y="16215"/>
                </a:cubicBezTo>
                <a:cubicBezTo>
                  <a:pt x="33672" y="16287"/>
                  <a:pt x="33565" y="16358"/>
                  <a:pt x="33469" y="16442"/>
                </a:cubicBezTo>
                <a:cubicBezTo>
                  <a:pt x="33136" y="16668"/>
                  <a:pt x="32803" y="16882"/>
                  <a:pt x="32445" y="17061"/>
                </a:cubicBezTo>
                <a:cubicBezTo>
                  <a:pt x="32362" y="17108"/>
                  <a:pt x="32279" y="17144"/>
                  <a:pt x="32195" y="17192"/>
                </a:cubicBezTo>
                <a:lnTo>
                  <a:pt x="32088" y="17239"/>
                </a:lnTo>
                <a:lnTo>
                  <a:pt x="32076" y="17239"/>
                </a:lnTo>
                <a:cubicBezTo>
                  <a:pt x="31874" y="17323"/>
                  <a:pt x="31672" y="17394"/>
                  <a:pt x="31469" y="17465"/>
                </a:cubicBezTo>
                <a:cubicBezTo>
                  <a:pt x="31291" y="17513"/>
                  <a:pt x="31112" y="17573"/>
                  <a:pt x="30933" y="17608"/>
                </a:cubicBezTo>
                <a:cubicBezTo>
                  <a:pt x="30838" y="17632"/>
                  <a:pt x="30743" y="17656"/>
                  <a:pt x="30660" y="17668"/>
                </a:cubicBezTo>
                <a:lnTo>
                  <a:pt x="30517" y="17692"/>
                </a:lnTo>
                <a:lnTo>
                  <a:pt x="30517" y="17692"/>
                </a:lnTo>
                <a:cubicBezTo>
                  <a:pt x="30513" y="17692"/>
                  <a:pt x="30509" y="17692"/>
                  <a:pt x="30505" y="17692"/>
                </a:cubicBezTo>
                <a:cubicBezTo>
                  <a:pt x="30294" y="17717"/>
                  <a:pt x="30084" y="17729"/>
                  <a:pt x="29873" y="17729"/>
                </a:cubicBezTo>
                <a:cubicBezTo>
                  <a:pt x="29691" y="17729"/>
                  <a:pt x="29508" y="17720"/>
                  <a:pt x="29326" y="17704"/>
                </a:cubicBezTo>
                <a:lnTo>
                  <a:pt x="29267" y="17704"/>
                </a:lnTo>
                <a:lnTo>
                  <a:pt x="29219" y="17692"/>
                </a:lnTo>
                <a:cubicBezTo>
                  <a:pt x="29124" y="17680"/>
                  <a:pt x="29040" y="17656"/>
                  <a:pt x="28945" y="17644"/>
                </a:cubicBezTo>
                <a:cubicBezTo>
                  <a:pt x="28755" y="17596"/>
                  <a:pt x="28564" y="17537"/>
                  <a:pt x="28374" y="17465"/>
                </a:cubicBezTo>
                <a:lnTo>
                  <a:pt x="28243" y="17418"/>
                </a:lnTo>
                <a:lnTo>
                  <a:pt x="28195" y="17394"/>
                </a:lnTo>
                <a:lnTo>
                  <a:pt x="28135" y="17370"/>
                </a:lnTo>
                <a:lnTo>
                  <a:pt x="28016" y="17311"/>
                </a:lnTo>
                <a:cubicBezTo>
                  <a:pt x="27814" y="17204"/>
                  <a:pt x="27635" y="17096"/>
                  <a:pt x="27457" y="16977"/>
                </a:cubicBezTo>
                <a:cubicBezTo>
                  <a:pt x="27385" y="16918"/>
                  <a:pt x="27302" y="16870"/>
                  <a:pt x="27231" y="16811"/>
                </a:cubicBezTo>
                <a:lnTo>
                  <a:pt x="27123" y="16739"/>
                </a:lnTo>
                <a:cubicBezTo>
                  <a:pt x="26981" y="16608"/>
                  <a:pt x="26826" y="16465"/>
                  <a:pt x="26683" y="16334"/>
                </a:cubicBezTo>
                <a:cubicBezTo>
                  <a:pt x="26385" y="16037"/>
                  <a:pt x="26111" y="15727"/>
                  <a:pt x="25861" y="15406"/>
                </a:cubicBezTo>
                <a:cubicBezTo>
                  <a:pt x="25802" y="15334"/>
                  <a:pt x="25754" y="15275"/>
                  <a:pt x="25707" y="15203"/>
                </a:cubicBezTo>
                <a:lnTo>
                  <a:pt x="25611" y="15060"/>
                </a:lnTo>
                <a:cubicBezTo>
                  <a:pt x="25492" y="14894"/>
                  <a:pt x="25373" y="14727"/>
                  <a:pt x="25266" y="14548"/>
                </a:cubicBezTo>
                <a:cubicBezTo>
                  <a:pt x="24778" y="13798"/>
                  <a:pt x="24361" y="13013"/>
                  <a:pt x="23909" y="12239"/>
                </a:cubicBezTo>
                <a:cubicBezTo>
                  <a:pt x="23016" y="10655"/>
                  <a:pt x="22004" y="9179"/>
                  <a:pt x="20587" y="8060"/>
                </a:cubicBezTo>
                <a:cubicBezTo>
                  <a:pt x="18806" y="6655"/>
                  <a:pt x="16778" y="6030"/>
                  <a:pt x="14741" y="6030"/>
                </a:cubicBezTo>
                <a:cubicBezTo>
                  <a:pt x="11563" y="6030"/>
                  <a:pt x="8364" y="7552"/>
                  <a:pt x="6049" y="10012"/>
                </a:cubicBezTo>
                <a:cubicBezTo>
                  <a:pt x="1715" y="14608"/>
                  <a:pt x="1" y="22645"/>
                  <a:pt x="1370" y="28824"/>
                </a:cubicBezTo>
                <a:cubicBezTo>
                  <a:pt x="1454" y="29145"/>
                  <a:pt x="1704" y="29407"/>
                  <a:pt x="2037" y="29515"/>
                </a:cubicBezTo>
                <a:cubicBezTo>
                  <a:pt x="4525" y="30227"/>
                  <a:pt x="7091" y="30449"/>
                  <a:pt x="9663" y="30449"/>
                </a:cubicBezTo>
                <a:cubicBezTo>
                  <a:pt x="10833" y="30449"/>
                  <a:pt x="12004" y="30403"/>
                  <a:pt x="13169" y="30336"/>
                </a:cubicBezTo>
                <a:cubicBezTo>
                  <a:pt x="16979" y="30122"/>
                  <a:pt x="20789" y="29824"/>
                  <a:pt x="24611" y="29574"/>
                </a:cubicBezTo>
                <a:cubicBezTo>
                  <a:pt x="32315" y="29074"/>
                  <a:pt x="40030" y="28610"/>
                  <a:pt x="47757" y="28169"/>
                </a:cubicBezTo>
                <a:cubicBezTo>
                  <a:pt x="52079" y="27931"/>
                  <a:pt x="56413" y="27693"/>
                  <a:pt x="60747" y="27467"/>
                </a:cubicBezTo>
                <a:cubicBezTo>
                  <a:pt x="61282" y="27455"/>
                  <a:pt x="61699" y="27014"/>
                  <a:pt x="61699" y="26478"/>
                </a:cubicBezTo>
                <a:cubicBezTo>
                  <a:pt x="61616" y="22299"/>
                  <a:pt x="61461" y="18120"/>
                  <a:pt x="61223" y="13941"/>
                </a:cubicBezTo>
                <a:cubicBezTo>
                  <a:pt x="61116" y="11893"/>
                  <a:pt x="61032" y="9834"/>
                  <a:pt x="60818" y="7798"/>
                </a:cubicBezTo>
                <a:cubicBezTo>
                  <a:pt x="60711" y="6786"/>
                  <a:pt x="60520" y="5785"/>
                  <a:pt x="59997" y="4916"/>
                </a:cubicBezTo>
                <a:cubicBezTo>
                  <a:pt x="59508" y="4107"/>
                  <a:pt x="58842" y="3428"/>
                  <a:pt x="58151" y="2809"/>
                </a:cubicBezTo>
                <a:cubicBezTo>
                  <a:pt x="56794" y="1559"/>
                  <a:pt x="55222" y="547"/>
                  <a:pt x="53436" y="190"/>
                </a:cubicBezTo>
                <a:cubicBezTo>
                  <a:pt x="52786" y="64"/>
                  <a:pt x="52128" y="1"/>
                  <a:pt x="514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0"/>
          <p:cNvSpPr/>
          <p:nvPr/>
        </p:nvSpPr>
        <p:spPr>
          <a:xfrm>
            <a:off x="8349898" y="4425148"/>
            <a:ext cx="337354" cy="318302"/>
          </a:xfrm>
          <a:custGeom>
            <a:avLst/>
            <a:gdLst/>
            <a:ahLst/>
            <a:cxnLst/>
            <a:rect l="l" t="t" r="r" b="b"/>
            <a:pathLst>
              <a:path w="13528" h="12764" extrusionOk="0">
                <a:moveTo>
                  <a:pt x="7657" y="1"/>
                </a:moveTo>
                <a:cubicBezTo>
                  <a:pt x="6251" y="1"/>
                  <a:pt x="4765" y="517"/>
                  <a:pt x="3610" y="1301"/>
                </a:cubicBezTo>
                <a:cubicBezTo>
                  <a:pt x="2264" y="2217"/>
                  <a:pt x="1181" y="3634"/>
                  <a:pt x="812" y="5289"/>
                </a:cubicBezTo>
                <a:cubicBezTo>
                  <a:pt x="1" y="8966"/>
                  <a:pt x="2990" y="12764"/>
                  <a:pt x="6535" y="12764"/>
                </a:cubicBezTo>
                <a:cubicBezTo>
                  <a:pt x="6686" y="12764"/>
                  <a:pt x="6838" y="12757"/>
                  <a:pt x="6991" y="12743"/>
                </a:cubicBezTo>
                <a:cubicBezTo>
                  <a:pt x="10146" y="12445"/>
                  <a:pt x="12801" y="9873"/>
                  <a:pt x="13182" y="6563"/>
                </a:cubicBezTo>
                <a:cubicBezTo>
                  <a:pt x="13528" y="3468"/>
                  <a:pt x="11277" y="396"/>
                  <a:pt x="8301" y="39"/>
                </a:cubicBezTo>
                <a:cubicBezTo>
                  <a:pt x="8089" y="13"/>
                  <a:pt x="7874" y="1"/>
                  <a:pt x="76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0"/>
          <p:cNvSpPr/>
          <p:nvPr/>
        </p:nvSpPr>
        <p:spPr>
          <a:xfrm rot="-5400000">
            <a:off x="-28863" y="72872"/>
            <a:ext cx="306129" cy="664039"/>
          </a:xfrm>
          <a:custGeom>
            <a:avLst/>
            <a:gdLst/>
            <a:ahLst/>
            <a:cxnLst/>
            <a:rect l="l" t="t" r="r" b="b"/>
            <a:pathLst>
              <a:path w="6395" h="13871" extrusionOk="0">
                <a:moveTo>
                  <a:pt x="5692" y="0"/>
                </a:moveTo>
                <a:cubicBezTo>
                  <a:pt x="3584" y="381"/>
                  <a:pt x="2013" y="2441"/>
                  <a:pt x="917" y="4429"/>
                </a:cubicBezTo>
                <a:cubicBezTo>
                  <a:pt x="536" y="5108"/>
                  <a:pt x="167" y="5822"/>
                  <a:pt x="96" y="6596"/>
                </a:cubicBezTo>
                <a:cubicBezTo>
                  <a:pt x="1" y="7465"/>
                  <a:pt x="263" y="8323"/>
                  <a:pt x="632" y="9108"/>
                </a:cubicBezTo>
                <a:cubicBezTo>
                  <a:pt x="1751" y="11466"/>
                  <a:pt x="3870" y="13204"/>
                  <a:pt x="6394" y="13871"/>
                </a:cubicBezTo>
                <a:cubicBezTo>
                  <a:pt x="6013" y="9263"/>
                  <a:pt x="5978" y="4632"/>
                  <a:pt x="56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0"/>
          <p:cNvSpPr/>
          <p:nvPr/>
        </p:nvSpPr>
        <p:spPr>
          <a:xfrm rot="-5400000">
            <a:off x="51226" y="355267"/>
            <a:ext cx="239446" cy="665236"/>
          </a:xfrm>
          <a:custGeom>
            <a:avLst/>
            <a:gdLst/>
            <a:ahLst/>
            <a:cxnLst/>
            <a:rect l="l" t="t" r="r" b="b"/>
            <a:pathLst>
              <a:path w="5002" h="13896" extrusionOk="0">
                <a:moveTo>
                  <a:pt x="4704" y="0"/>
                </a:moveTo>
                <a:cubicBezTo>
                  <a:pt x="3168" y="155"/>
                  <a:pt x="1727" y="1477"/>
                  <a:pt x="1025" y="3001"/>
                </a:cubicBezTo>
                <a:cubicBezTo>
                  <a:pt x="60" y="5108"/>
                  <a:pt x="1" y="7525"/>
                  <a:pt x="870" y="9680"/>
                </a:cubicBezTo>
                <a:cubicBezTo>
                  <a:pt x="1656" y="11561"/>
                  <a:pt x="3132" y="13074"/>
                  <a:pt x="5001" y="13895"/>
                </a:cubicBezTo>
                <a:cubicBezTo>
                  <a:pt x="4739" y="11419"/>
                  <a:pt x="4942" y="8918"/>
                  <a:pt x="4882" y="6418"/>
                </a:cubicBezTo>
                <a:cubicBezTo>
                  <a:pt x="4847" y="4823"/>
                  <a:pt x="4727" y="3239"/>
                  <a:pt x="4727" y="1644"/>
                </a:cubicBezTo>
                <a:cubicBezTo>
                  <a:pt x="4727" y="1096"/>
                  <a:pt x="4716" y="548"/>
                  <a:pt x="47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0"/>
          <p:cNvSpPr/>
          <p:nvPr/>
        </p:nvSpPr>
        <p:spPr>
          <a:xfrm rot="7151289">
            <a:off x="7876127" y="-358161"/>
            <a:ext cx="1424261" cy="1482954"/>
          </a:xfrm>
          <a:custGeom>
            <a:avLst/>
            <a:gdLst/>
            <a:ahLst/>
            <a:cxnLst/>
            <a:rect l="l" t="t" r="r" b="b"/>
            <a:pathLst>
              <a:path w="27397" h="28526" extrusionOk="0">
                <a:moveTo>
                  <a:pt x="9385" y="1"/>
                </a:moveTo>
                <a:cubicBezTo>
                  <a:pt x="6988" y="1"/>
                  <a:pt x="4350" y="2585"/>
                  <a:pt x="3417" y="4512"/>
                </a:cubicBezTo>
                <a:cubicBezTo>
                  <a:pt x="0" y="11191"/>
                  <a:pt x="4286" y="17859"/>
                  <a:pt x="8251" y="23169"/>
                </a:cubicBezTo>
                <a:cubicBezTo>
                  <a:pt x="10587" y="26413"/>
                  <a:pt x="14576" y="28526"/>
                  <a:pt x="18339" y="28526"/>
                </a:cubicBezTo>
                <a:cubicBezTo>
                  <a:pt x="21577" y="28526"/>
                  <a:pt x="24647" y="26961"/>
                  <a:pt x="26349" y="23205"/>
                </a:cubicBezTo>
                <a:cubicBezTo>
                  <a:pt x="27349" y="20740"/>
                  <a:pt x="27396" y="15466"/>
                  <a:pt x="24313" y="14513"/>
                </a:cubicBezTo>
                <a:cubicBezTo>
                  <a:pt x="23993" y="14425"/>
                  <a:pt x="23688" y="14385"/>
                  <a:pt x="23396" y="14385"/>
                </a:cubicBezTo>
                <a:cubicBezTo>
                  <a:pt x="20420" y="14385"/>
                  <a:pt x="18787" y="18539"/>
                  <a:pt x="16062" y="18539"/>
                </a:cubicBezTo>
                <a:cubicBezTo>
                  <a:pt x="15972" y="18539"/>
                  <a:pt x="15881" y="18535"/>
                  <a:pt x="15788" y="18526"/>
                </a:cubicBezTo>
                <a:cubicBezTo>
                  <a:pt x="10990" y="18133"/>
                  <a:pt x="19836" y="12060"/>
                  <a:pt x="18288" y="9346"/>
                </a:cubicBezTo>
                <a:cubicBezTo>
                  <a:pt x="17892" y="8607"/>
                  <a:pt x="17404" y="8318"/>
                  <a:pt x="16860" y="8318"/>
                </a:cubicBezTo>
                <a:cubicBezTo>
                  <a:pt x="14913" y="8318"/>
                  <a:pt x="12242" y="12010"/>
                  <a:pt x="10462" y="12010"/>
                </a:cubicBezTo>
                <a:cubicBezTo>
                  <a:pt x="10030" y="12010"/>
                  <a:pt x="9650" y="11792"/>
                  <a:pt x="9347" y="11251"/>
                </a:cubicBezTo>
                <a:cubicBezTo>
                  <a:pt x="7442" y="7846"/>
                  <a:pt x="14883" y="4881"/>
                  <a:pt x="11895" y="1285"/>
                </a:cubicBezTo>
                <a:cubicBezTo>
                  <a:pt x="11163" y="370"/>
                  <a:pt x="10291" y="1"/>
                  <a:pt x="9385"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0"/>
          <p:cNvSpPr/>
          <p:nvPr/>
        </p:nvSpPr>
        <p:spPr>
          <a:xfrm>
            <a:off x="7892039" y="4578243"/>
            <a:ext cx="1538644" cy="759347"/>
          </a:xfrm>
          <a:custGeom>
            <a:avLst/>
            <a:gdLst/>
            <a:ahLst/>
            <a:cxnLst/>
            <a:rect l="l" t="t" r="r" b="b"/>
            <a:pathLst>
              <a:path w="61700" h="30450" extrusionOk="0">
                <a:moveTo>
                  <a:pt x="30577" y="17686"/>
                </a:moveTo>
                <a:cubicBezTo>
                  <a:pt x="30588" y="17686"/>
                  <a:pt x="30559" y="17691"/>
                  <a:pt x="30518" y="17692"/>
                </a:cubicBezTo>
                <a:lnTo>
                  <a:pt x="30518" y="17692"/>
                </a:lnTo>
                <a:cubicBezTo>
                  <a:pt x="30553" y="17688"/>
                  <a:pt x="30571" y="17686"/>
                  <a:pt x="30577" y="17686"/>
                </a:cubicBezTo>
                <a:close/>
                <a:moveTo>
                  <a:pt x="51471" y="1"/>
                </a:moveTo>
                <a:cubicBezTo>
                  <a:pt x="50382" y="1"/>
                  <a:pt x="49296" y="174"/>
                  <a:pt x="48257" y="523"/>
                </a:cubicBezTo>
                <a:cubicBezTo>
                  <a:pt x="44852" y="1618"/>
                  <a:pt x="42221" y="4202"/>
                  <a:pt x="40149" y="7131"/>
                </a:cubicBezTo>
                <a:cubicBezTo>
                  <a:pt x="39125" y="8572"/>
                  <a:pt x="38256" y="10107"/>
                  <a:pt x="37363" y="11619"/>
                </a:cubicBezTo>
                <a:cubicBezTo>
                  <a:pt x="36434" y="13179"/>
                  <a:pt x="35589" y="14525"/>
                  <a:pt x="34303" y="15751"/>
                </a:cubicBezTo>
                <a:cubicBezTo>
                  <a:pt x="34160" y="15882"/>
                  <a:pt x="34017" y="16001"/>
                  <a:pt x="33874" y="16120"/>
                </a:cubicBezTo>
                <a:lnTo>
                  <a:pt x="33827" y="16168"/>
                </a:lnTo>
                <a:cubicBezTo>
                  <a:pt x="33803" y="16180"/>
                  <a:pt x="33791" y="16191"/>
                  <a:pt x="33767" y="16215"/>
                </a:cubicBezTo>
                <a:cubicBezTo>
                  <a:pt x="33672" y="16287"/>
                  <a:pt x="33565" y="16358"/>
                  <a:pt x="33469" y="16442"/>
                </a:cubicBezTo>
                <a:cubicBezTo>
                  <a:pt x="33136" y="16668"/>
                  <a:pt x="32803" y="16882"/>
                  <a:pt x="32445" y="17061"/>
                </a:cubicBezTo>
                <a:cubicBezTo>
                  <a:pt x="32362" y="17108"/>
                  <a:pt x="32279" y="17144"/>
                  <a:pt x="32195" y="17192"/>
                </a:cubicBezTo>
                <a:lnTo>
                  <a:pt x="32088" y="17239"/>
                </a:lnTo>
                <a:lnTo>
                  <a:pt x="32076" y="17239"/>
                </a:lnTo>
                <a:cubicBezTo>
                  <a:pt x="31874" y="17323"/>
                  <a:pt x="31672" y="17394"/>
                  <a:pt x="31469" y="17465"/>
                </a:cubicBezTo>
                <a:cubicBezTo>
                  <a:pt x="31291" y="17513"/>
                  <a:pt x="31112" y="17573"/>
                  <a:pt x="30933" y="17608"/>
                </a:cubicBezTo>
                <a:cubicBezTo>
                  <a:pt x="30838" y="17632"/>
                  <a:pt x="30743" y="17656"/>
                  <a:pt x="30660" y="17668"/>
                </a:cubicBezTo>
                <a:lnTo>
                  <a:pt x="30517" y="17692"/>
                </a:lnTo>
                <a:lnTo>
                  <a:pt x="30517" y="17692"/>
                </a:lnTo>
                <a:cubicBezTo>
                  <a:pt x="30513" y="17692"/>
                  <a:pt x="30509" y="17692"/>
                  <a:pt x="30505" y="17692"/>
                </a:cubicBezTo>
                <a:cubicBezTo>
                  <a:pt x="30294" y="17717"/>
                  <a:pt x="30084" y="17729"/>
                  <a:pt x="29873" y="17729"/>
                </a:cubicBezTo>
                <a:cubicBezTo>
                  <a:pt x="29691" y="17729"/>
                  <a:pt x="29508" y="17720"/>
                  <a:pt x="29326" y="17704"/>
                </a:cubicBezTo>
                <a:lnTo>
                  <a:pt x="29267" y="17704"/>
                </a:lnTo>
                <a:lnTo>
                  <a:pt x="29219" y="17692"/>
                </a:lnTo>
                <a:cubicBezTo>
                  <a:pt x="29124" y="17680"/>
                  <a:pt x="29040" y="17656"/>
                  <a:pt x="28945" y="17644"/>
                </a:cubicBezTo>
                <a:cubicBezTo>
                  <a:pt x="28755" y="17596"/>
                  <a:pt x="28564" y="17537"/>
                  <a:pt x="28374" y="17465"/>
                </a:cubicBezTo>
                <a:lnTo>
                  <a:pt x="28243" y="17418"/>
                </a:lnTo>
                <a:lnTo>
                  <a:pt x="28195" y="17394"/>
                </a:lnTo>
                <a:lnTo>
                  <a:pt x="28135" y="17370"/>
                </a:lnTo>
                <a:lnTo>
                  <a:pt x="28016" y="17311"/>
                </a:lnTo>
                <a:cubicBezTo>
                  <a:pt x="27814" y="17204"/>
                  <a:pt x="27635" y="17096"/>
                  <a:pt x="27457" y="16977"/>
                </a:cubicBezTo>
                <a:cubicBezTo>
                  <a:pt x="27385" y="16918"/>
                  <a:pt x="27302" y="16870"/>
                  <a:pt x="27231" y="16811"/>
                </a:cubicBezTo>
                <a:lnTo>
                  <a:pt x="27123" y="16739"/>
                </a:lnTo>
                <a:cubicBezTo>
                  <a:pt x="26981" y="16608"/>
                  <a:pt x="26826" y="16465"/>
                  <a:pt x="26683" y="16334"/>
                </a:cubicBezTo>
                <a:cubicBezTo>
                  <a:pt x="26385" y="16037"/>
                  <a:pt x="26111" y="15727"/>
                  <a:pt x="25861" y="15406"/>
                </a:cubicBezTo>
                <a:cubicBezTo>
                  <a:pt x="25802" y="15334"/>
                  <a:pt x="25754" y="15275"/>
                  <a:pt x="25707" y="15203"/>
                </a:cubicBezTo>
                <a:lnTo>
                  <a:pt x="25611" y="15060"/>
                </a:lnTo>
                <a:cubicBezTo>
                  <a:pt x="25492" y="14894"/>
                  <a:pt x="25373" y="14727"/>
                  <a:pt x="25266" y="14548"/>
                </a:cubicBezTo>
                <a:cubicBezTo>
                  <a:pt x="24778" y="13798"/>
                  <a:pt x="24361" y="13013"/>
                  <a:pt x="23909" y="12239"/>
                </a:cubicBezTo>
                <a:cubicBezTo>
                  <a:pt x="23016" y="10655"/>
                  <a:pt x="22004" y="9179"/>
                  <a:pt x="20587" y="8060"/>
                </a:cubicBezTo>
                <a:cubicBezTo>
                  <a:pt x="18806" y="6655"/>
                  <a:pt x="16778" y="6030"/>
                  <a:pt x="14741" y="6030"/>
                </a:cubicBezTo>
                <a:cubicBezTo>
                  <a:pt x="11563" y="6030"/>
                  <a:pt x="8364" y="7552"/>
                  <a:pt x="6049" y="10012"/>
                </a:cubicBezTo>
                <a:cubicBezTo>
                  <a:pt x="1715" y="14608"/>
                  <a:pt x="1" y="22645"/>
                  <a:pt x="1370" y="28824"/>
                </a:cubicBezTo>
                <a:cubicBezTo>
                  <a:pt x="1454" y="29145"/>
                  <a:pt x="1704" y="29407"/>
                  <a:pt x="2037" y="29515"/>
                </a:cubicBezTo>
                <a:cubicBezTo>
                  <a:pt x="4525" y="30227"/>
                  <a:pt x="7091" y="30449"/>
                  <a:pt x="9663" y="30449"/>
                </a:cubicBezTo>
                <a:cubicBezTo>
                  <a:pt x="10833" y="30449"/>
                  <a:pt x="12004" y="30403"/>
                  <a:pt x="13169" y="30336"/>
                </a:cubicBezTo>
                <a:cubicBezTo>
                  <a:pt x="16979" y="30122"/>
                  <a:pt x="20789" y="29824"/>
                  <a:pt x="24611" y="29574"/>
                </a:cubicBezTo>
                <a:cubicBezTo>
                  <a:pt x="32315" y="29074"/>
                  <a:pt x="40030" y="28610"/>
                  <a:pt x="47757" y="28169"/>
                </a:cubicBezTo>
                <a:cubicBezTo>
                  <a:pt x="52079" y="27931"/>
                  <a:pt x="56413" y="27693"/>
                  <a:pt x="60747" y="27467"/>
                </a:cubicBezTo>
                <a:cubicBezTo>
                  <a:pt x="61282" y="27455"/>
                  <a:pt x="61699" y="27014"/>
                  <a:pt x="61699" y="26478"/>
                </a:cubicBezTo>
                <a:cubicBezTo>
                  <a:pt x="61616" y="22299"/>
                  <a:pt x="61461" y="18120"/>
                  <a:pt x="61223" y="13941"/>
                </a:cubicBezTo>
                <a:cubicBezTo>
                  <a:pt x="61116" y="11893"/>
                  <a:pt x="61032" y="9834"/>
                  <a:pt x="60818" y="7798"/>
                </a:cubicBezTo>
                <a:cubicBezTo>
                  <a:pt x="60711" y="6786"/>
                  <a:pt x="60520" y="5785"/>
                  <a:pt x="59997" y="4916"/>
                </a:cubicBezTo>
                <a:cubicBezTo>
                  <a:pt x="59508" y="4107"/>
                  <a:pt x="58842" y="3428"/>
                  <a:pt x="58151" y="2809"/>
                </a:cubicBezTo>
                <a:cubicBezTo>
                  <a:pt x="56794" y="1559"/>
                  <a:pt x="55222" y="547"/>
                  <a:pt x="53436" y="190"/>
                </a:cubicBezTo>
                <a:cubicBezTo>
                  <a:pt x="52786" y="64"/>
                  <a:pt x="52128" y="1"/>
                  <a:pt x="51471"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0"/>
          <p:cNvSpPr/>
          <p:nvPr/>
        </p:nvSpPr>
        <p:spPr>
          <a:xfrm rot="-5400000">
            <a:off x="-28863" y="-333403"/>
            <a:ext cx="306129" cy="664039"/>
          </a:xfrm>
          <a:custGeom>
            <a:avLst/>
            <a:gdLst/>
            <a:ahLst/>
            <a:cxnLst/>
            <a:rect l="l" t="t" r="r" b="b"/>
            <a:pathLst>
              <a:path w="6395" h="13871" extrusionOk="0">
                <a:moveTo>
                  <a:pt x="5692" y="0"/>
                </a:moveTo>
                <a:cubicBezTo>
                  <a:pt x="3584" y="381"/>
                  <a:pt x="2013" y="2441"/>
                  <a:pt x="917" y="4429"/>
                </a:cubicBezTo>
                <a:cubicBezTo>
                  <a:pt x="536" y="5108"/>
                  <a:pt x="167" y="5822"/>
                  <a:pt x="96" y="6596"/>
                </a:cubicBezTo>
                <a:cubicBezTo>
                  <a:pt x="1" y="7465"/>
                  <a:pt x="263" y="8323"/>
                  <a:pt x="632" y="9108"/>
                </a:cubicBezTo>
                <a:cubicBezTo>
                  <a:pt x="1751" y="11466"/>
                  <a:pt x="3870" y="13204"/>
                  <a:pt x="6394" y="13871"/>
                </a:cubicBezTo>
                <a:cubicBezTo>
                  <a:pt x="6013" y="9263"/>
                  <a:pt x="5978" y="4632"/>
                  <a:pt x="5692"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2800"/>
              <a:buFont typeface="Hammersmith One" panose="02010703030501060504"/>
              <a:buNone/>
              <a:defRPr sz="2800">
                <a:solidFill>
                  <a:schemeClr val="dk1"/>
                </a:solidFill>
                <a:latin typeface="Hammersmith One" panose="02010703030501060504"/>
                <a:ea typeface="Hammersmith One" panose="02010703030501060504"/>
                <a:cs typeface="Hammersmith One" panose="02010703030501060504"/>
                <a:sym typeface="Hammersmith One" panose="02010703030501060504"/>
              </a:defRPr>
            </a:lvl1pPr>
            <a:lvl2pPr lvl="1">
              <a:lnSpc>
                <a:spcPct val="100000"/>
              </a:lnSpc>
              <a:spcBef>
                <a:spcPts val="0"/>
              </a:spcBef>
              <a:spcAft>
                <a:spcPts val="0"/>
              </a:spcAft>
              <a:buClr>
                <a:schemeClr val="dk1"/>
              </a:buClr>
              <a:buSzPts val="2800"/>
              <a:buFont typeface="Hammersmith One" panose="02010703030501060504"/>
              <a:buNone/>
              <a:defRPr sz="2800">
                <a:solidFill>
                  <a:schemeClr val="dk1"/>
                </a:solidFill>
                <a:latin typeface="Hammersmith One" panose="02010703030501060504"/>
                <a:ea typeface="Hammersmith One" panose="02010703030501060504"/>
                <a:cs typeface="Hammersmith One" panose="02010703030501060504"/>
                <a:sym typeface="Hammersmith One" panose="02010703030501060504"/>
              </a:defRPr>
            </a:lvl2pPr>
            <a:lvl3pPr lvl="2">
              <a:lnSpc>
                <a:spcPct val="100000"/>
              </a:lnSpc>
              <a:spcBef>
                <a:spcPts val="0"/>
              </a:spcBef>
              <a:spcAft>
                <a:spcPts val="0"/>
              </a:spcAft>
              <a:buClr>
                <a:schemeClr val="dk1"/>
              </a:buClr>
              <a:buSzPts val="2800"/>
              <a:buFont typeface="Hammersmith One" panose="02010703030501060504"/>
              <a:buNone/>
              <a:defRPr sz="2800">
                <a:solidFill>
                  <a:schemeClr val="dk1"/>
                </a:solidFill>
                <a:latin typeface="Hammersmith One" panose="02010703030501060504"/>
                <a:ea typeface="Hammersmith One" panose="02010703030501060504"/>
                <a:cs typeface="Hammersmith One" panose="02010703030501060504"/>
                <a:sym typeface="Hammersmith One" panose="02010703030501060504"/>
              </a:defRPr>
            </a:lvl3pPr>
            <a:lvl4pPr lvl="3">
              <a:lnSpc>
                <a:spcPct val="100000"/>
              </a:lnSpc>
              <a:spcBef>
                <a:spcPts val="0"/>
              </a:spcBef>
              <a:spcAft>
                <a:spcPts val="0"/>
              </a:spcAft>
              <a:buClr>
                <a:schemeClr val="dk1"/>
              </a:buClr>
              <a:buSzPts val="2800"/>
              <a:buFont typeface="Hammersmith One" panose="02010703030501060504"/>
              <a:buNone/>
              <a:defRPr sz="2800">
                <a:solidFill>
                  <a:schemeClr val="dk1"/>
                </a:solidFill>
                <a:latin typeface="Hammersmith One" panose="02010703030501060504"/>
                <a:ea typeface="Hammersmith One" panose="02010703030501060504"/>
                <a:cs typeface="Hammersmith One" panose="02010703030501060504"/>
                <a:sym typeface="Hammersmith One" panose="02010703030501060504"/>
              </a:defRPr>
            </a:lvl4pPr>
            <a:lvl5pPr lvl="4">
              <a:lnSpc>
                <a:spcPct val="100000"/>
              </a:lnSpc>
              <a:spcBef>
                <a:spcPts val="0"/>
              </a:spcBef>
              <a:spcAft>
                <a:spcPts val="0"/>
              </a:spcAft>
              <a:buClr>
                <a:schemeClr val="dk1"/>
              </a:buClr>
              <a:buSzPts val="2800"/>
              <a:buFont typeface="Hammersmith One" panose="02010703030501060504"/>
              <a:buNone/>
              <a:defRPr sz="2800">
                <a:solidFill>
                  <a:schemeClr val="dk1"/>
                </a:solidFill>
                <a:latin typeface="Hammersmith One" panose="02010703030501060504"/>
                <a:ea typeface="Hammersmith One" panose="02010703030501060504"/>
                <a:cs typeface="Hammersmith One" panose="02010703030501060504"/>
                <a:sym typeface="Hammersmith One" panose="02010703030501060504"/>
              </a:defRPr>
            </a:lvl5pPr>
            <a:lvl6pPr lvl="5">
              <a:lnSpc>
                <a:spcPct val="100000"/>
              </a:lnSpc>
              <a:spcBef>
                <a:spcPts val="0"/>
              </a:spcBef>
              <a:spcAft>
                <a:spcPts val="0"/>
              </a:spcAft>
              <a:buClr>
                <a:schemeClr val="dk1"/>
              </a:buClr>
              <a:buSzPts val="2800"/>
              <a:buFont typeface="Hammersmith One" panose="02010703030501060504"/>
              <a:buNone/>
              <a:defRPr sz="2800">
                <a:solidFill>
                  <a:schemeClr val="dk1"/>
                </a:solidFill>
                <a:latin typeface="Hammersmith One" panose="02010703030501060504"/>
                <a:ea typeface="Hammersmith One" panose="02010703030501060504"/>
                <a:cs typeface="Hammersmith One" panose="02010703030501060504"/>
                <a:sym typeface="Hammersmith One" panose="02010703030501060504"/>
              </a:defRPr>
            </a:lvl6pPr>
            <a:lvl7pPr lvl="6">
              <a:lnSpc>
                <a:spcPct val="100000"/>
              </a:lnSpc>
              <a:spcBef>
                <a:spcPts val="0"/>
              </a:spcBef>
              <a:spcAft>
                <a:spcPts val="0"/>
              </a:spcAft>
              <a:buClr>
                <a:schemeClr val="dk1"/>
              </a:buClr>
              <a:buSzPts val="2800"/>
              <a:buFont typeface="Hammersmith One" panose="02010703030501060504"/>
              <a:buNone/>
              <a:defRPr sz="2800">
                <a:solidFill>
                  <a:schemeClr val="dk1"/>
                </a:solidFill>
                <a:latin typeface="Hammersmith One" panose="02010703030501060504"/>
                <a:ea typeface="Hammersmith One" panose="02010703030501060504"/>
                <a:cs typeface="Hammersmith One" panose="02010703030501060504"/>
                <a:sym typeface="Hammersmith One" panose="02010703030501060504"/>
              </a:defRPr>
            </a:lvl7pPr>
            <a:lvl8pPr lvl="7">
              <a:lnSpc>
                <a:spcPct val="100000"/>
              </a:lnSpc>
              <a:spcBef>
                <a:spcPts val="0"/>
              </a:spcBef>
              <a:spcAft>
                <a:spcPts val="0"/>
              </a:spcAft>
              <a:buClr>
                <a:schemeClr val="dk1"/>
              </a:buClr>
              <a:buSzPts val="2800"/>
              <a:buFont typeface="Hammersmith One" panose="02010703030501060504"/>
              <a:buNone/>
              <a:defRPr sz="2800">
                <a:solidFill>
                  <a:schemeClr val="dk1"/>
                </a:solidFill>
                <a:latin typeface="Hammersmith One" panose="02010703030501060504"/>
                <a:ea typeface="Hammersmith One" panose="02010703030501060504"/>
                <a:cs typeface="Hammersmith One" panose="02010703030501060504"/>
                <a:sym typeface="Hammersmith One" panose="02010703030501060504"/>
              </a:defRPr>
            </a:lvl8pPr>
            <a:lvl9pPr lvl="8">
              <a:lnSpc>
                <a:spcPct val="100000"/>
              </a:lnSpc>
              <a:spcBef>
                <a:spcPts val="0"/>
              </a:spcBef>
              <a:spcAft>
                <a:spcPts val="0"/>
              </a:spcAft>
              <a:buClr>
                <a:schemeClr val="dk1"/>
              </a:buClr>
              <a:buSzPts val="2800"/>
              <a:buFont typeface="Hammersmith One" panose="02010703030501060504"/>
              <a:buNone/>
              <a:defRPr sz="2800">
                <a:solidFill>
                  <a:schemeClr val="dk1"/>
                </a:solidFill>
                <a:latin typeface="Hammersmith One" panose="02010703030501060504"/>
                <a:ea typeface="Hammersmith One" panose="02010703030501060504"/>
                <a:cs typeface="Hammersmith One" panose="02010703030501060504"/>
                <a:sym typeface="Hammersmith One" panose="02010703030501060504"/>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1"/>
              </a:buClr>
              <a:buSzPts val="1400"/>
              <a:buFont typeface="Arimo" panose="020B0604020202020204"/>
              <a:buChar char="●"/>
              <a:defRPr>
                <a:solidFill>
                  <a:schemeClr val="dk1"/>
                </a:solidFill>
                <a:latin typeface="Arimo" panose="020B0604020202020204"/>
                <a:ea typeface="Arimo" panose="020B0604020202020204"/>
                <a:cs typeface="Arimo" panose="020B0604020202020204"/>
                <a:sym typeface="Arimo" panose="020B0604020202020204"/>
              </a:defRPr>
            </a:lvl1pPr>
            <a:lvl2pPr marL="914400" lvl="1" indent="-317500">
              <a:lnSpc>
                <a:spcPct val="100000"/>
              </a:lnSpc>
              <a:spcBef>
                <a:spcPts val="0"/>
              </a:spcBef>
              <a:spcAft>
                <a:spcPts val="0"/>
              </a:spcAft>
              <a:buClr>
                <a:schemeClr val="dk1"/>
              </a:buClr>
              <a:buSzPts val="1400"/>
              <a:buFont typeface="Arimo" panose="020B0604020202020204"/>
              <a:buChar char="○"/>
              <a:defRPr>
                <a:solidFill>
                  <a:schemeClr val="dk1"/>
                </a:solidFill>
                <a:latin typeface="Arimo" panose="020B0604020202020204"/>
                <a:ea typeface="Arimo" panose="020B0604020202020204"/>
                <a:cs typeface="Arimo" panose="020B0604020202020204"/>
                <a:sym typeface="Arimo" panose="020B0604020202020204"/>
              </a:defRPr>
            </a:lvl2pPr>
            <a:lvl3pPr marL="1371600" lvl="2" indent="-317500">
              <a:lnSpc>
                <a:spcPct val="100000"/>
              </a:lnSpc>
              <a:spcBef>
                <a:spcPts val="0"/>
              </a:spcBef>
              <a:spcAft>
                <a:spcPts val="0"/>
              </a:spcAft>
              <a:buClr>
                <a:schemeClr val="dk1"/>
              </a:buClr>
              <a:buSzPts val="1400"/>
              <a:buFont typeface="Arimo" panose="020B0604020202020204"/>
              <a:buChar char="■"/>
              <a:defRPr>
                <a:solidFill>
                  <a:schemeClr val="dk1"/>
                </a:solidFill>
                <a:latin typeface="Arimo" panose="020B0604020202020204"/>
                <a:ea typeface="Arimo" panose="020B0604020202020204"/>
                <a:cs typeface="Arimo" panose="020B0604020202020204"/>
                <a:sym typeface="Arimo" panose="020B0604020202020204"/>
              </a:defRPr>
            </a:lvl3pPr>
            <a:lvl4pPr marL="1828800" lvl="3" indent="-317500">
              <a:lnSpc>
                <a:spcPct val="100000"/>
              </a:lnSpc>
              <a:spcBef>
                <a:spcPts val="0"/>
              </a:spcBef>
              <a:spcAft>
                <a:spcPts val="0"/>
              </a:spcAft>
              <a:buClr>
                <a:schemeClr val="dk1"/>
              </a:buClr>
              <a:buSzPts val="1400"/>
              <a:buFont typeface="Arimo" panose="020B0604020202020204"/>
              <a:buChar char="●"/>
              <a:defRPr>
                <a:solidFill>
                  <a:schemeClr val="dk1"/>
                </a:solidFill>
                <a:latin typeface="Arimo" panose="020B0604020202020204"/>
                <a:ea typeface="Arimo" panose="020B0604020202020204"/>
                <a:cs typeface="Arimo" panose="020B0604020202020204"/>
                <a:sym typeface="Arimo" panose="020B0604020202020204"/>
              </a:defRPr>
            </a:lvl4pPr>
            <a:lvl5pPr marL="2286000" lvl="4" indent="-317500">
              <a:lnSpc>
                <a:spcPct val="100000"/>
              </a:lnSpc>
              <a:spcBef>
                <a:spcPts val="0"/>
              </a:spcBef>
              <a:spcAft>
                <a:spcPts val="0"/>
              </a:spcAft>
              <a:buClr>
                <a:schemeClr val="dk1"/>
              </a:buClr>
              <a:buSzPts val="1400"/>
              <a:buFont typeface="Arimo" panose="020B0604020202020204"/>
              <a:buChar char="○"/>
              <a:defRPr>
                <a:solidFill>
                  <a:schemeClr val="dk1"/>
                </a:solidFill>
                <a:latin typeface="Arimo" panose="020B0604020202020204"/>
                <a:ea typeface="Arimo" panose="020B0604020202020204"/>
                <a:cs typeface="Arimo" panose="020B0604020202020204"/>
                <a:sym typeface="Arimo" panose="020B0604020202020204"/>
              </a:defRPr>
            </a:lvl5pPr>
            <a:lvl6pPr marL="2743200" lvl="5" indent="-317500">
              <a:lnSpc>
                <a:spcPct val="100000"/>
              </a:lnSpc>
              <a:spcBef>
                <a:spcPts val="0"/>
              </a:spcBef>
              <a:spcAft>
                <a:spcPts val="0"/>
              </a:spcAft>
              <a:buClr>
                <a:schemeClr val="dk1"/>
              </a:buClr>
              <a:buSzPts val="1400"/>
              <a:buFont typeface="Arimo" panose="020B0604020202020204"/>
              <a:buChar char="■"/>
              <a:defRPr>
                <a:solidFill>
                  <a:schemeClr val="dk1"/>
                </a:solidFill>
                <a:latin typeface="Arimo" panose="020B0604020202020204"/>
                <a:ea typeface="Arimo" panose="020B0604020202020204"/>
                <a:cs typeface="Arimo" panose="020B0604020202020204"/>
                <a:sym typeface="Arimo" panose="020B0604020202020204"/>
              </a:defRPr>
            </a:lvl6pPr>
            <a:lvl7pPr marL="3200400" lvl="6" indent="-317500">
              <a:lnSpc>
                <a:spcPct val="100000"/>
              </a:lnSpc>
              <a:spcBef>
                <a:spcPts val="0"/>
              </a:spcBef>
              <a:spcAft>
                <a:spcPts val="0"/>
              </a:spcAft>
              <a:buClr>
                <a:schemeClr val="dk1"/>
              </a:buClr>
              <a:buSzPts val="1400"/>
              <a:buFont typeface="Arimo" panose="020B0604020202020204"/>
              <a:buChar char="●"/>
              <a:defRPr>
                <a:solidFill>
                  <a:schemeClr val="dk1"/>
                </a:solidFill>
                <a:latin typeface="Arimo" panose="020B0604020202020204"/>
                <a:ea typeface="Arimo" panose="020B0604020202020204"/>
                <a:cs typeface="Arimo" panose="020B0604020202020204"/>
                <a:sym typeface="Arimo" panose="020B0604020202020204"/>
              </a:defRPr>
            </a:lvl7pPr>
            <a:lvl8pPr marL="3657600" lvl="7" indent="-317500">
              <a:lnSpc>
                <a:spcPct val="100000"/>
              </a:lnSpc>
              <a:spcBef>
                <a:spcPts val="0"/>
              </a:spcBef>
              <a:spcAft>
                <a:spcPts val="0"/>
              </a:spcAft>
              <a:buClr>
                <a:schemeClr val="dk1"/>
              </a:buClr>
              <a:buSzPts val="1400"/>
              <a:buFont typeface="Arimo" panose="020B0604020202020204"/>
              <a:buChar char="○"/>
              <a:defRPr>
                <a:solidFill>
                  <a:schemeClr val="dk1"/>
                </a:solidFill>
                <a:latin typeface="Arimo" panose="020B0604020202020204"/>
                <a:ea typeface="Arimo" panose="020B0604020202020204"/>
                <a:cs typeface="Arimo" panose="020B0604020202020204"/>
                <a:sym typeface="Arimo" panose="020B0604020202020204"/>
              </a:defRPr>
            </a:lvl8pPr>
            <a:lvl9pPr marL="4114800" lvl="8" indent="-317500">
              <a:lnSpc>
                <a:spcPct val="100000"/>
              </a:lnSpc>
              <a:spcBef>
                <a:spcPts val="0"/>
              </a:spcBef>
              <a:spcAft>
                <a:spcPts val="0"/>
              </a:spcAft>
              <a:buClr>
                <a:schemeClr val="dk1"/>
              </a:buClr>
              <a:buSzPts val="1400"/>
              <a:buFont typeface="Arimo" panose="020B0604020202020204"/>
              <a:buChar char="■"/>
              <a:defRPr>
                <a:solidFill>
                  <a:schemeClr val="dk1"/>
                </a:solidFill>
                <a:latin typeface="Arimo" panose="020B0604020202020204"/>
                <a:ea typeface="Arimo" panose="020B0604020202020204"/>
                <a:cs typeface="Arimo" panose="020B0604020202020204"/>
                <a:sym typeface="Arimo" panose="020B0604020202020204"/>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38"/>
          <p:cNvSpPr/>
          <p:nvPr/>
        </p:nvSpPr>
        <p:spPr>
          <a:xfrm>
            <a:off x="7251876" y="384225"/>
            <a:ext cx="1351561" cy="329047"/>
          </a:xfrm>
          <a:custGeom>
            <a:avLst/>
            <a:gdLst/>
            <a:ahLst/>
            <a:cxnLst/>
            <a:rect l="l" t="t" r="r" b="b"/>
            <a:pathLst>
              <a:path w="22051" h="7537" extrusionOk="0">
                <a:moveTo>
                  <a:pt x="7966" y="1"/>
                </a:moveTo>
                <a:cubicBezTo>
                  <a:pt x="7370" y="1"/>
                  <a:pt x="6775" y="2"/>
                  <a:pt x="6180" y="6"/>
                </a:cubicBezTo>
                <a:lnTo>
                  <a:pt x="3560" y="6"/>
                </a:lnTo>
                <a:cubicBezTo>
                  <a:pt x="3292" y="6"/>
                  <a:pt x="3021" y="2"/>
                  <a:pt x="2750" y="2"/>
                </a:cubicBezTo>
                <a:cubicBezTo>
                  <a:pt x="2073" y="2"/>
                  <a:pt x="1394" y="26"/>
                  <a:pt x="739" y="196"/>
                </a:cubicBezTo>
                <a:cubicBezTo>
                  <a:pt x="405" y="292"/>
                  <a:pt x="179" y="577"/>
                  <a:pt x="167" y="911"/>
                </a:cubicBezTo>
                <a:cubicBezTo>
                  <a:pt x="72" y="1078"/>
                  <a:pt x="24" y="1256"/>
                  <a:pt x="24" y="1447"/>
                </a:cubicBezTo>
                <a:cubicBezTo>
                  <a:pt x="0" y="2911"/>
                  <a:pt x="24" y="4376"/>
                  <a:pt x="96" y="5840"/>
                </a:cubicBezTo>
                <a:cubicBezTo>
                  <a:pt x="108" y="6400"/>
                  <a:pt x="548" y="6852"/>
                  <a:pt x="1096" y="6888"/>
                </a:cubicBezTo>
                <a:cubicBezTo>
                  <a:pt x="4251" y="7197"/>
                  <a:pt x="7418" y="7388"/>
                  <a:pt x="10597" y="7483"/>
                </a:cubicBezTo>
                <a:cubicBezTo>
                  <a:pt x="12157" y="7519"/>
                  <a:pt x="13716" y="7531"/>
                  <a:pt x="15276" y="7531"/>
                </a:cubicBezTo>
                <a:cubicBezTo>
                  <a:pt x="15644" y="7531"/>
                  <a:pt x="16016" y="7537"/>
                  <a:pt x="16389" y="7537"/>
                </a:cubicBezTo>
                <a:cubicBezTo>
                  <a:pt x="17322" y="7537"/>
                  <a:pt x="18261" y="7500"/>
                  <a:pt x="19146" y="7245"/>
                </a:cubicBezTo>
                <a:cubicBezTo>
                  <a:pt x="20324" y="6912"/>
                  <a:pt x="21456" y="6102"/>
                  <a:pt x="21741" y="4792"/>
                </a:cubicBezTo>
                <a:cubicBezTo>
                  <a:pt x="22051" y="3328"/>
                  <a:pt x="21325" y="1911"/>
                  <a:pt x="20217" y="1042"/>
                </a:cubicBezTo>
                <a:cubicBezTo>
                  <a:pt x="19086" y="161"/>
                  <a:pt x="17538" y="18"/>
                  <a:pt x="16169" y="6"/>
                </a:cubicBezTo>
                <a:lnTo>
                  <a:pt x="11538" y="6"/>
                </a:lnTo>
                <a:cubicBezTo>
                  <a:pt x="10347" y="6"/>
                  <a:pt x="9156" y="1"/>
                  <a:pt x="7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8"/>
          <p:cNvSpPr txBox="1">
            <a:spLocks noGrp="1"/>
          </p:cNvSpPr>
          <p:nvPr>
            <p:ph type="ctrTitle"/>
          </p:nvPr>
        </p:nvSpPr>
        <p:spPr>
          <a:xfrm rot="-640">
            <a:off x="725805" y="564515"/>
            <a:ext cx="7691755" cy="226885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a:t>MENCIPTAKAN PROSES PEMBELAJARAN</a:t>
            </a:r>
            <a:br>
              <a:rPr lang="en-GB" sz="4000"/>
            </a:br>
            <a:r>
              <a:rPr lang="en-GB" sz="4000"/>
              <a:t>BERBASIS KARAKTER</a:t>
            </a:r>
          </a:p>
        </p:txBody>
      </p:sp>
      <p:grpSp>
        <p:nvGrpSpPr>
          <p:cNvPr id="477" name="Google Shape;477;p38"/>
          <p:cNvGrpSpPr/>
          <p:nvPr/>
        </p:nvGrpSpPr>
        <p:grpSpPr>
          <a:xfrm>
            <a:off x="2613858" y="2631125"/>
            <a:ext cx="3916285" cy="2104675"/>
            <a:chOff x="2613858" y="2631125"/>
            <a:chExt cx="3916285" cy="2104675"/>
          </a:xfrm>
        </p:grpSpPr>
        <p:sp>
          <p:nvSpPr>
            <p:cNvPr id="478" name="Google Shape;478;p38"/>
            <p:cNvSpPr/>
            <p:nvPr/>
          </p:nvSpPr>
          <p:spPr>
            <a:xfrm>
              <a:off x="3483934" y="2736998"/>
              <a:ext cx="120030" cy="43359"/>
            </a:xfrm>
            <a:custGeom>
              <a:avLst/>
              <a:gdLst/>
              <a:ahLst/>
              <a:cxnLst/>
              <a:rect l="l" t="t" r="r" b="b"/>
              <a:pathLst>
                <a:path w="2137" h="772" extrusionOk="0">
                  <a:moveTo>
                    <a:pt x="1912" y="0"/>
                  </a:moveTo>
                  <a:cubicBezTo>
                    <a:pt x="1242" y="0"/>
                    <a:pt x="579" y="248"/>
                    <a:pt x="43" y="684"/>
                  </a:cubicBezTo>
                  <a:cubicBezTo>
                    <a:pt x="1" y="712"/>
                    <a:pt x="35" y="772"/>
                    <a:pt x="78" y="772"/>
                  </a:cubicBezTo>
                  <a:cubicBezTo>
                    <a:pt x="90" y="772"/>
                    <a:pt x="102" y="767"/>
                    <a:pt x="114" y="755"/>
                  </a:cubicBezTo>
                  <a:lnTo>
                    <a:pt x="132" y="755"/>
                  </a:lnTo>
                  <a:cubicBezTo>
                    <a:pt x="650" y="341"/>
                    <a:pt x="1301" y="110"/>
                    <a:pt x="1972" y="110"/>
                  </a:cubicBezTo>
                  <a:cubicBezTo>
                    <a:pt x="1997" y="110"/>
                    <a:pt x="2022" y="110"/>
                    <a:pt x="2047" y="111"/>
                  </a:cubicBezTo>
                  <a:cubicBezTo>
                    <a:pt x="2137" y="111"/>
                    <a:pt x="2119" y="4"/>
                    <a:pt x="2047" y="4"/>
                  </a:cubicBezTo>
                  <a:cubicBezTo>
                    <a:pt x="2002" y="1"/>
                    <a:pt x="1957" y="0"/>
                    <a:pt x="1912"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8"/>
            <p:cNvSpPr/>
            <p:nvPr/>
          </p:nvSpPr>
          <p:spPr>
            <a:xfrm>
              <a:off x="3403897" y="2699929"/>
              <a:ext cx="37464" cy="85202"/>
            </a:xfrm>
            <a:custGeom>
              <a:avLst/>
              <a:gdLst/>
              <a:ahLst/>
              <a:cxnLst/>
              <a:rect l="l" t="t" r="r" b="b"/>
              <a:pathLst>
                <a:path w="667" h="1517" extrusionOk="0">
                  <a:moveTo>
                    <a:pt x="597" y="0"/>
                  </a:moveTo>
                  <a:cubicBezTo>
                    <a:pt x="583" y="0"/>
                    <a:pt x="569" y="6"/>
                    <a:pt x="555" y="19"/>
                  </a:cubicBezTo>
                  <a:cubicBezTo>
                    <a:pt x="358" y="198"/>
                    <a:pt x="215" y="431"/>
                    <a:pt x="144" y="682"/>
                  </a:cubicBezTo>
                  <a:cubicBezTo>
                    <a:pt x="108" y="807"/>
                    <a:pt x="90" y="950"/>
                    <a:pt x="54" y="1075"/>
                  </a:cubicBezTo>
                  <a:cubicBezTo>
                    <a:pt x="0" y="1200"/>
                    <a:pt x="0" y="1362"/>
                    <a:pt x="54" y="1487"/>
                  </a:cubicBezTo>
                  <a:cubicBezTo>
                    <a:pt x="65" y="1508"/>
                    <a:pt x="80" y="1517"/>
                    <a:pt x="96" y="1517"/>
                  </a:cubicBezTo>
                  <a:cubicBezTo>
                    <a:pt x="132" y="1517"/>
                    <a:pt x="169" y="1471"/>
                    <a:pt x="144" y="1433"/>
                  </a:cubicBezTo>
                  <a:lnTo>
                    <a:pt x="161" y="1433"/>
                  </a:lnTo>
                  <a:cubicBezTo>
                    <a:pt x="126" y="1308"/>
                    <a:pt x="126" y="1165"/>
                    <a:pt x="179" y="1039"/>
                  </a:cubicBezTo>
                  <a:cubicBezTo>
                    <a:pt x="197" y="932"/>
                    <a:pt x="233" y="825"/>
                    <a:pt x="269" y="699"/>
                  </a:cubicBezTo>
                  <a:cubicBezTo>
                    <a:pt x="322" y="467"/>
                    <a:pt x="448" y="252"/>
                    <a:pt x="627" y="91"/>
                  </a:cubicBezTo>
                  <a:cubicBezTo>
                    <a:pt x="667" y="51"/>
                    <a:pt x="637" y="0"/>
                    <a:pt x="597"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8"/>
            <p:cNvSpPr/>
            <p:nvPr/>
          </p:nvSpPr>
          <p:spPr>
            <a:xfrm>
              <a:off x="5310583" y="4044827"/>
              <a:ext cx="495566" cy="666398"/>
            </a:xfrm>
            <a:custGeom>
              <a:avLst/>
              <a:gdLst/>
              <a:ahLst/>
              <a:cxnLst/>
              <a:rect l="l" t="t" r="r" b="b"/>
              <a:pathLst>
                <a:path w="8823" h="11865" extrusionOk="0">
                  <a:moveTo>
                    <a:pt x="1557" y="0"/>
                  </a:moveTo>
                  <a:lnTo>
                    <a:pt x="1" y="1163"/>
                  </a:lnTo>
                  <a:lnTo>
                    <a:pt x="2506" y="4080"/>
                  </a:lnTo>
                  <a:cubicBezTo>
                    <a:pt x="4099" y="6174"/>
                    <a:pt x="5709" y="8286"/>
                    <a:pt x="7302" y="10379"/>
                  </a:cubicBezTo>
                  <a:cubicBezTo>
                    <a:pt x="7355" y="10433"/>
                    <a:pt x="7373" y="10505"/>
                    <a:pt x="7373" y="10576"/>
                  </a:cubicBezTo>
                  <a:cubicBezTo>
                    <a:pt x="7373" y="10648"/>
                    <a:pt x="7284" y="10701"/>
                    <a:pt x="7212" y="10737"/>
                  </a:cubicBezTo>
                  <a:cubicBezTo>
                    <a:pt x="6586" y="11006"/>
                    <a:pt x="5942" y="11220"/>
                    <a:pt x="5280" y="11381"/>
                  </a:cubicBezTo>
                  <a:lnTo>
                    <a:pt x="8644" y="11829"/>
                  </a:lnTo>
                  <a:lnTo>
                    <a:pt x="8823" y="11865"/>
                  </a:lnTo>
                  <a:cubicBezTo>
                    <a:pt x="7946" y="9860"/>
                    <a:pt x="7481" y="7713"/>
                    <a:pt x="7427" y="5530"/>
                  </a:cubicBezTo>
                  <a:cubicBezTo>
                    <a:pt x="7409" y="4868"/>
                    <a:pt x="7427" y="4205"/>
                    <a:pt x="7248" y="3561"/>
                  </a:cubicBezTo>
                  <a:cubicBezTo>
                    <a:pt x="6944" y="2523"/>
                    <a:pt x="6156" y="1700"/>
                    <a:pt x="5119" y="1342"/>
                  </a:cubicBezTo>
                  <a:lnTo>
                    <a:pt x="155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8"/>
            <p:cNvSpPr/>
            <p:nvPr/>
          </p:nvSpPr>
          <p:spPr>
            <a:xfrm>
              <a:off x="5308820" y="4046802"/>
              <a:ext cx="495566" cy="666398"/>
            </a:xfrm>
            <a:custGeom>
              <a:avLst/>
              <a:gdLst/>
              <a:ahLst/>
              <a:cxnLst/>
              <a:rect l="l" t="t" r="r" b="b"/>
              <a:pathLst>
                <a:path w="8823" h="11865" extrusionOk="0">
                  <a:moveTo>
                    <a:pt x="1557" y="0"/>
                  </a:moveTo>
                  <a:lnTo>
                    <a:pt x="1" y="1163"/>
                  </a:lnTo>
                  <a:lnTo>
                    <a:pt x="2506" y="4080"/>
                  </a:lnTo>
                  <a:cubicBezTo>
                    <a:pt x="4099" y="6174"/>
                    <a:pt x="5709" y="8286"/>
                    <a:pt x="7302" y="10379"/>
                  </a:cubicBezTo>
                  <a:cubicBezTo>
                    <a:pt x="7355" y="10433"/>
                    <a:pt x="7373" y="10505"/>
                    <a:pt x="7373" y="10576"/>
                  </a:cubicBezTo>
                  <a:cubicBezTo>
                    <a:pt x="7373" y="10648"/>
                    <a:pt x="7284" y="10701"/>
                    <a:pt x="7212" y="10737"/>
                  </a:cubicBezTo>
                  <a:cubicBezTo>
                    <a:pt x="6586" y="11006"/>
                    <a:pt x="5942" y="11220"/>
                    <a:pt x="5280" y="11381"/>
                  </a:cubicBezTo>
                  <a:lnTo>
                    <a:pt x="8644" y="11829"/>
                  </a:lnTo>
                  <a:lnTo>
                    <a:pt x="8823" y="11865"/>
                  </a:lnTo>
                  <a:cubicBezTo>
                    <a:pt x="7946" y="9860"/>
                    <a:pt x="7481" y="7713"/>
                    <a:pt x="7427" y="5530"/>
                  </a:cubicBezTo>
                  <a:cubicBezTo>
                    <a:pt x="7409" y="4868"/>
                    <a:pt x="7427" y="4205"/>
                    <a:pt x="7248" y="3561"/>
                  </a:cubicBezTo>
                  <a:cubicBezTo>
                    <a:pt x="6944" y="2523"/>
                    <a:pt x="6156" y="1700"/>
                    <a:pt x="5119" y="1342"/>
                  </a:cubicBezTo>
                  <a:lnTo>
                    <a:pt x="1557" y="0"/>
                  </a:ln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8"/>
            <p:cNvSpPr/>
            <p:nvPr/>
          </p:nvSpPr>
          <p:spPr>
            <a:xfrm>
              <a:off x="4041106" y="3223622"/>
              <a:ext cx="432265" cy="456397"/>
            </a:xfrm>
            <a:custGeom>
              <a:avLst/>
              <a:gdLst/>
              <a:ahLst/>
              <a:cxnLst/>
              <a:rect l="l" t="t" r="r" b="b"/>
              <a:pathLst>
                <a:path w="7696" h="8126" extrusionOk="0">
                  <a:moveTo>
                    <a:pt x="4582" y="1"/>
                  </a:moveTo>
                  <a:cubicBezTo>
                    <a:pt x="4582" y="1"/>
                    <a:pt x="2793" y="949"/>
                    <a:pt x="2345" y="1325"/>
                  </a:cubicBezTo>
                  <a:cubicBezTo>
                    <a:pt x="2059" y="1540"/>
                    <a:pt x="1808" y="1790"/>
                    <a:pt x="1576" y="2059"/>
                  </a:cubicBezTo>
                  <a:cubicBezTo>
                    <a:pt x="1397" y="2274"/>
                    <a:pt x="1218" y="2488"/>
                    <a:pt x="1075" y="2739"/>
                  </a:cubicBezTo>
                  <a:cubicBezTo>
                    <a:pt x="556" y="3473"/>
                    <a:pt x="216" y="4331"/>
                    <a:pt x="72" y="5226"/>
                  </a:cubicBezTo>
                  <a:cubicBezTo>
                    <a:pt x="1" y="5602"/>
                    <a:pt x="19" y="5996"/>
                    <a:pt x="108" y="6372"/>
                  </a:cubicBezTo>
                  <a:cubicBezTo>
                    <a:pt x="305" y="7052"/>
                    <a:pt x="931" y="7570"/>
                    <a:pt x="1611" y="7821"/>
                  </a:cubicBezTo>
                  <a:cubicBezTo>
                    <a:pt x="2291" y="8072"/>
                    <a:pt x="3025" y="8107"/>
                    <a:pt x="3759" y="8125"/>
                  </a:cubicBezTo>
                  <a:cubicBezTo>
                    <a:pt x="3723" y="7266"/>
                    <a:pt x="3830" y="6389"/>
                    <a:pt x="4063" y="5548"/>
                  </a:cubicBezTo>
                  <a:cubicBezTo>
                    <a:pt x="4242" y="4833"/>
                    <a:pt x="4600" y="4188"/>
                    <a:pt x="5119" y="3669"/>
                  </a:cubicBezTo>
                  <a:cubicBezTo>
                    <a:pt x="5495" y="3311"/>
                    <a:pt x="5960" y="3079"/>
                    <a:pt x="6461" y="2971"/>
                  </a:cubicBezTo>
                  <a:cubicBezTo>
                    <a:pt x="7696" y="2435"/>
                    <a:pt x="4582" y="1"/>
                    <a:pt x="45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8"/>
            <p:cNvSpPr/>
            <p:nvPr/>
          </p:nvSpPr>
          <p:spPr>
            <a:xfrm>
              <a:off x="4101429" y="3339212"/>
              <a:ext cx="227198" cy="196072"/>
            </a:xfrm>
            <a:custGeom>
              <a:avLst/>
              <a:gdLst/>
              <a:ahLst/>
              <a:cxnLst/>
              <a:rect l="l" t="t" r="r" b="b"/>
              <a:pathLst>
                <a:path w="4045" h="3491" extrusionOk="0">
                  <a:moveTo>
                    <a:pt x="502" y="1"/>
                  </a:moveTo>
                  <a:cubicBezTo>
                    <a:pt x="323" y="216"/>
                    <a:pt x="144" y="430"/>
                    <a:pt x="1" y="681"/>
                  </a:cubicBezTo>
                  <a:cubicBezTo>
                    <a:pt x="233" y="824"/>
                    <a:pt x="2595" y="2273"/>
                    <a:pt x="2595" y="2273"/>
                  </a:cubicBezTo>
                  <a:lnTo>
                    <a:pt x="2041" y="3365"/>
                  </a:lnTo>
                  <a:cubicBezTo>
                    <a:pt x="2050" y="3356"/>
                    <a:pt x="2121" y="3314"/>
                    <a:pt x="2280" y="3314"/>
                  </a:cubicBezTo>
                  <a:cubicBezTo>
                    <a:pt x="2430" y="3314"/>
                    <a:pt x="2659" y="3351"/>
                    <a:pt x="2989" y="3490"/>
                  </a:cubicBezTo>
                  <a:cubicBezTo>
                    <a:pt x="3168" y="2775"/>
                    <a:pt x="3526" y="2130"/>
                    <a:pt x="4045" y="1611"/>
                  </a:cubicBezTo>
                  <a:lnTo>
                    <a:pt x="502" y="1"/>
                  </a:ln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8"/>
            <p:cNvSpPr/>
            <p:nvPr/>
          </p:nvSpPr>
          <p:spPr>
            <a:xfrm>
              <a:off x="4486395" y="4049826"/>
              <a:ext cx="102562" cy="676507"/>
            </a:xfrm>
            <a:custGeom>
              <a:avLst/>
              <a:gdLst/>
              <a:ahLst/>
              <a:cxnLst/>
              <a:rect l="l" t="t" r="r" b="b"/>
              <a:pathLst>
                <a:path w="1826" h="12045" extrusionOk="0">
                  <a:moveTo>
                    <a:pt x="1826" y="1"/>
                  </a:moveTo>
                  <a:lnTo>
                    <a:pt x="0" y="251"/>
                  </a:lnTo>
                  <a:lnTo>
                    <a:pt x="698" y="12044"/>
                  </a:lnTo>
                  <a:lnTo>
                    <a:pt x="1110" y="12044"/>
                  </a:lnTo>
                  <a:lnTo>
                    <a:pt x="18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8"/>
            <p:cNvSpPr/>
            <p:nvPr/>
          </p:nvSpPr>
          <p:spPr>
            <a:xfrm>
              <a:off x="4216009" y="4039772"/>
              <a:ext cx="247306" cy="686561"/>
            </a:xfrm>
            <a:custGeom>
              <a:avLst/>
              <a:gdLst/>
              <a:ahLst/>
              <a:cxnLst/>
              <a:rect l="l" t="t" r="r" b="b"/>
              <a:pathLst>
                <a:path w="4403" h="12224" extrusionOk="0">
                  <a:moveTo>
                    <a:pt x="2792" y="1"/>
                  </a:moveTo>
                  <a:cubicBezTo>
                    <a:pt x="2792" y="144"/>
                    <a:pt x="1" y="12223"/>
                    <a:pt x="1" y="12223"/>
                  </a:cubicBezTo>
                  <a:lnTo>
                    <a:pt x="591" y="12223"/>
                  </a:lnTo>
                  <a:cubicBezTo>
                    <a:pt x="591" y="12223"/>
                    <a:pt x="4403" y="180"/>
                    <a:pt x="4296" y="180"/>
                  </a:cubicBezTo>
                  <a:cubicBezTo>
                    <a:pt x="4170" y="180"/>
                    <a:pt x="2792" y="1"/>
                    <a:pt x="27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8"/>
            <p:cNvSpPr/>
            <p:nvPr/>
          </p:nvSpPr>
          <p:spPr>
            <a:xfrm>
              <a:off x="4612040" y="4039772"/>
              <a:ext cx="247306" cy="686561"/>
            </a:xfrm>
            <a:custGeom>
              <a:avLst/>
              <a:gdLst/>
              <a:ahLst/>
              <a:cxnLst/>
              <a:rect l="l" t="t" r="r" b="b"/>
              <a:pathLst>
                <a:path w="4403" h="12224" extrusionOk="0">
                  <a:moveTo>
                    <a:pt x="1611" y="1"/>
                  </a:moveTo>
                  <a:cubicBezTo>
                    <a:pt x="1611" y="1"/>
                    <a:pt x="233" y="180"/>
                    <a:pt x="108" y="180"/>
                  </a:cubicBezTo>
                  <a:cubicBezTo>
                    <a:pt x="0" y="180"/>
                    <a:pt x="3812" y="12223"/>
                    <a:pt x="3812" y="12223"/>
                  </a:cubicBezTo>
                  <a:lnTo>
                    <a:pt x="4403" y="12223"/>
                  </a:lnTo>
                  <a:cubicBezTo>
                    <a:pt x="4403" y="12223"/>
                    <a:pt x="1611" y="144"/>
                    <a:pt x="16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8"/>
            <p:cNvSpPr/>
            <p:nvPr/>
          </p:nvSpPr>
          <p:spPr>
            <a:xfrm>
              <a:off x="4299417" y="3985516"/>
              <a:ext cx="496633" cy="81439"/>
            </a:xfrm>
            <a:custGeom>
              <a:avLst/>
              <a:gdLst/>
              <a:ahLst/>
              <a:cxnLst/>
              <a:rect l="l" t="t" r="r" b="b"/>
              <a:pathLst>
                <a:path w="8842" h="1450" extrusionOk="0">
                  <a:moveTo>
                    <a:pt x="3813" y="0"/>
                  </a:moveTo>
                  <a:cubicBezTo>
                    <a:pt x="90" y="0"/>
                    <a:pt x="1" y="1450"/>
                    <a:pt x="1" y="1450"/>
                  </a:cubicBezTo>
                  <a:lnTo>
                    <a:pt x="8841" y="1450"/>
                  </a:lnTo>
                  <a:cubicBezTo>
                    <a:pt x="8841" y="1450"/>
                    <a:pt x="7535" y="0"/>
                    <a:pt x="38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8"/>
            <p:cNvSpPr/>
            <p:nvPr/>
          </p:nvSpPr>
          <p:spPr>
            <a:xfrm>
              <a:off x="4277343" y="4377499"/>
              <a:ext cx="516685" cy="26173"/>
            </a:xfrm>
            <a:custGeom>
              <a:avLst/>
              <a:gdLst/>
              <a:ahLst/>
              <a:cxnLst/>
              <a:rect l="l" t="t" r="r" b="b"/>
              <a:pathLst>
                <a:path w="9199" h="466" extrusionOk="0">
                  <a:moveTo>
                    <a:pt x="0" y="0"/>
                  </a:moveTo>
                  <a:lnTo>
                    <a:pt x="0" y="466"/>
                  </a:lnTo>
                  <a:lnTo>
                    <a:pt x="9198" y="466"/>
                  </a:lnTo>
                  <a:lnTo>
                    <a:pt x="91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8"/>
            <p:cNvSpPr/>
            <p:nvPr/>
          </p:nvSpPr>
          <p:spPr>
            <a:xfrm>
              <a:off x="4775878" y="4391541"/>
              <a:ext cx="110594" cy="187029"/>
            </a:xfrm>
            <a:custGeom>
              <a:avLst/>
              <a:gdLst/>
              <a:ahLst/>
              <a:cxnLst/>
              <a:rect l="l" t="t" r="r" b="b"/>
              <a:pathLst>
                <a:path w="1969" h="3330" extrusionOk="0">
                  <a:moveTo>
                    <a:pt x="1969" y="1"/>
                  </a:moveTo>
                  <a:lnTo>
                    <a:pt x="985" y="19"/>
                  </a:lnTo>
                  <a:cubicBezTo>
                    <a:pt x="698" y="413"/>
                    <a:pt x="358" y="753"/>
                    <a:pt x="0" y="1075"/>
                  </a:cubicBezTo>
                  <a:cubicBezTo>
                    <a:pt x="108" y="1844"/>
                    <a:pt x="287" y="2596"/>
                    <a:pt x="537" y="3329"/>
                  </a:cubicBezTo>
                  <a:cubicBezTo>
                    <a:pt x="680" y="2757"/>
                    <a:pt x="770" y="2184"/>
                    <a:pt x="788" y="1594"/>
                  </a:cubicBezTo>
                  <a:cubicBezTo>
                    <a:pt x="770" y="1468"/>
                    <a:pt x="788" y="1343"/>
                    <a:pt x="841" y="1236"/>
                  </a:cubicBezTo>
                  <a:cubicBezTo>
                    <a:pt x="877" y="1164"/>
                    <a:pt x="931" y="1093"/>
                    <a:pt x="1002" y="1021"/>
                  </a:cubicBezTo>
                  <a:lnTo>
                    <a:pt x="19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8"/>
            <p:cNvSpPr/>
            <p:nvPr/>
          </p:nvSpPr>
          <p:spPr>
            <a:xfrm>
              <a:off x="4196913" y="4429734"/>
              <a:ext cx="97451" cy="199105"/>
            </a:xfrm>
            <a:custGeom>
              <a:avLst/>
              <a:gdLst/>
              <a:ahLst/>
              <a:cxnLst/>
              <a:rect l="l" t="t" r="r" b="b"/>
              <a:pathLst>
                <a:path w="1735" h="3545" extrusionOk="0">
                  <a:moveTo>
                    <a:pt x="681" y="1"/>
                  </a:moveTo>
                  <a:lnTo>
                    <a:pt x="1" y="645"/>
                  </a:lnTo>
                  <a:lnTo>
                    <a:pt x="985" y="1576"/>
                  </a:lnTo>
                  <a:lnTo>
                    <a:pt x="931" y="3544"/>
                  </a:lnTo>
                  <a:cubicBezTo>
                    <a:pt x="1379" y="3133"/>
                    <a:pt x="1647" y="2560"/>
                    <a:pt x="1683" y="1952"/>
                  </a:cubicBezTo>
                  <a:cubicBezTo>
                    <a:pt x="1735" y="1182"/>
                    <a:pt x="1730" y="1078"/>
                    <a:pt x="1724" y="1078"/>
                  </a:cubicBezTo>
                  <a:cubicBezTo>
                    <a:pt x="1721" y="1078"/>
                    <a:pt x="1719" y="1093"/>
                    <a:pt x="1719" y="1093"/>
                  </a:cubicBezTo>
                  <a:lnTo>
                    <a:pt x="6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8"/>
            <p:cNvSpPr/>
            <p:nvPr/>
          </p:nvSpPr>
          <p:spPr>
            <a:xfrm>
              <a:off x="4337610" y="3052764"/>
              <a:ext cx="531794" cy="283465"/>
            </a:xfrm>
            <a:custGeom>
              <a:avLst/>
              <a:gdLst/>
              <a:ahLst/>
              <a:cxnLst/>
              <a:rect l="l" t="t" r="r" b="b"/>
              <a:pathLst>
                <a:path w="9468" h="5047" extrusionOk="0">
                  <a:moveTo>
                    <a:pt x="2757" y="1"/>
                  </a:moveTo>
                  <a:cubicBezTo>
                    <a:pt x="2757" y="1"/>
                    <a:pt x="2381" y="734"/>
                    <a:pt x="2077" y="1200"/>
                  </a:cubicBezTo>
                  <a:cubicBezTo>
                    <a:pt x="2005" y="1307"/>
                    <a:pt x="1952" y="1379"/>
                    <a:pt x="1898" y="1450"/>
                  </a:cubicBezTo>
                  <a:lnTo>
                    <a:pt x="1880" y="1468"/>
                  </a:lnTo>
                  <a:lnTo>
                    <a:pt x="1826" y="1522"/>
                  </a:lnTo>
                  <a:lnTo>
                    <a:pt x="1737" y="1611"/>
                  </a:lnTo>
                  <a:cubicBezTo>
                    <a:pt x="1182" y="2041"/>
                    <a:pt x="609" y="2434"/>
                    <a:pt x="1" y="2792"/>
                  </a:cubicBezTo>
                  <a:cubicBezTo>
                    <a:pt x="1" y="2792"/>
                    <a:pt x="323" y="4421"/>
                    <a:pt x="3813" y="4922"/>
                  </a:cubicBezTo>
                  <a:cubicBezTo>
                    <a:pt x="4450" y="5011"/>
                    <a:pt x="5044" y="5047"/>
                    <a:pt x="5590" y="5047"/>
                  </a:cubicBezTo>
                  <a:cubicBezTo>
                    <a:pt x="8013" y="5047"/>
                    <a:pt x="9468" y="4331"/>
                    <a:pt x="9468" y="4331"/>
                  </a:cubicBezTo>
                  <a:lnTo>
                    <a:pt x="7105" y="2613"/>
                  </a:lnTo>
                  <a:lnTo>
                    <a:pt x="7070" y="2595"/>
                  </a:lnTo>
                  <a:lnTo>
                    <a:pt x="6658" y="2273"/>
                  </a:lnTo>
                  <a:cubicBezTo>
                    <a:pt x="6318" y="2041"/>
                    <a:pt x="5942" y="1701"/>
                    <a:pt x="6014" y="1271"/>
                  </a:cubicBezTo>
                  <a:lnTo>
                    <a:pt x="5888" y="913"/>
                  </a:lnTo>
                  <a:lnTo>
                    <a:pt x="5799" y="627"/>
                  </a:lnTo>
                  <a:lnTo>
                    <a:pt x="5584" y="72"/>
                  </a:lnTo>
                  <a:lnTo>
                    <a:pt x="275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8"/>
            <p:cNvSpPr/>
            <p:nvPr/>
          </p:nvSpPr>
          <p:spPr>
            <a:xfrm>
              <a:off x="4353730" y="3005192"/>
              <a:ext cx="77455" cy="94919"/>
            </a:xfrm>
            <a:custGeom>
              <a:avLst/>
              <a:gdLst/>
              <a:ahLst/>
              <a:cxnLst/>
              <a:rect l="l" t="t" r="r" b="b"/>
              <a:pathLst>
                <a:path w="1379" h="1690" extrusionOk="0">
                  <a:moveTo>
                    <a:pt x="733" y="1"/>
                  </a:moveTo>
                  <a:cubicBezTo>
                    <a:pt x="536" y="1"/>
                    <a:pt x="341" y="89"/>
                    <a:pt x="215" y="257"/>
                  </a:cubicBezTo>
                  <a:cubicBezTo>
                    <a:pt x="0" y="615"/>
                    <a:pt x="358" y="1045"/>
                    <a:pt x="662" y="1367"/>
                  </a:cubicBezTo>
                  <a:cubicBezTo>
                    <a:pt x="736" y="1455"/>
                    <a:pt x="955" y="1689"/>
                    <a:pt x="1210" y="1689"/>
                  </a:cubicBezTo>
                  <a:cubicBezTo>
                    <a:pt x="1265" y="1689"/>
                    <a:pt x="1321" y="1678"/>
                    <a:pt x="1378" y="1653"/>
                  </a:cubicBezTo>
                  <a:lnTo>
                    <a:pt x="1128" y="132"/>
                  </a:lnTo>
                  <a:cubicBezTo>
                    <a:pt x="1010" y="44"/>
                    <a:pt x="871" y="1"/>
                    <a:pt x="7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8"/>
            <p:cNvSpPr/>
            <p:nvPr/>
          </p:nvSpPr>
          <p:spPr>
            <a:xfrm>
              <a:off x="4688426" y="3005697"/>
              <a:ext cx="67907" cy="98401"/>
            </a:xfrm>
            <a:custGeom>
              <a:avLst/>
              <a:gdLst/>
              <a:ahLst/>
              <a:cxnLst/>
              <a:rect l="l" t="t" r="r" b="b"/>
              <a:pathLst>
                <a:path w="1209" h="1752" extrusionOk="0">
                  <a:moveTo>
                    <a:pt x="622" y="0"/>
                  </a:moveTo>
                  <a:cubicBezTo>
                    <a:pt x="531" y="0"/>
                    <a:pt x="444" y="37"/>
                    <a:pt x="376" y="123"/>
                  </a:cubicBezTo>
                  <a:lnTo>
                    <a:pt x="0" y="1751"/>
                  </a:lnTo>
                  <a:cubicBezTo>
                    <a:pt x="161" y="1733"/>
                    <a:pt x="305" y="1716"/>
                    <a:pt x="448" y="1698"/>
                  </a:cubicBezTo>
                  <a:cubicBezTo>
                    <a:pt x="877" y="1590"/>
                    <a:pt x="1146" y="1107"/>
                    <a:pt x="1181" y="660"/>
                  </a:cubicBezTo>
                  <a:cubicBezTo>
                    <a:pt x="1208" y="325"/>
                    <a:pt x="895" y="0"/>
                    <a:pt x="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8"/>
            <p:cNvSpPr/>
            <p:nvPr/>
          </p:nvSpPr>
          <p:spPr>
            <a:xfrm>
              <a:off x="4454829" y="3063998"/>
              <a:ext cx="203439" cy="42236"/>
            </a:xfrm>
            <a:custGeom>
              <a:avLst/>
              <a:gdLst/>
              <a:ahLst/>
              <a:cxnLst/>
              <a:rect l="l" t="t" r="r" b="b"/>
              <a:pathLst>
                <a:path w="3622" h="752" extrusionOk="0">
                  <a:moveTo>
                    <a:pt x="3462" y="0"/>
                  </a:moveTo>
                  <a:cubicBezTo>
                    <a:pt x="3445" y="0"/>
                    <a:pt x="3427" y="5"/>
                    <a:pt x="3408" y="15"/>
                  </a:cubicBezTo>
                  <a:cubicBezTo>
                    <a:pt x="2729" y="355"/>
                    <a:pt x="1993" y="530"/>
                    <a:pt x="1250" y="530"/>
                  </a:cubicBezTo>
                  <a:cubicBezTo>
                    <a:pt x="895" y="530"/>
                    <a:pt x="539" y="490"/>
                    <a:pt x="187" y="409"/>
                  </a:cubicBezTo>
                  <a:cubicBezTo>
                    <a:pt x="176" y="406"/>
                    <a:pt x="165" y="405"/>
                    <a:pt x="155" y="405"/>
                  </a:cubicBezTo>
                  <a:cubicBezTo>
                    <a:pt x="36" y="405"/>
                    <a:pt x="1" y="591"/>
                    <a:pt x="133" y="624"/>
                  </a:cubicBezTo>
                  <a:lnTo>
                    <a:pt x="115" y="624"/>
                  </a:lnTo>
                  <a:cubicBezTo>
                    <a:pt x="483" y="710"/>
                    <a:pt x="858" y="752"/>
                    <a:pt x="1232" y="752"/>
                  </a:cubicBezTo>
                  <a:cubicBezTo>
                    <a:pt x="2023" y="752"/>
                    <a:pt x="2811" y="565"/>
                    <a:pt x="3515" y="212"/>
                  </a:cubicBezTo>
                  <a:cubicBezTo>
                    <a:pt x="3622" y="151"/>
                    <a:pt x="3560" y="0"/>
                    <a:pt x="3462" y="0"/>
                  </a:cubicBezTo>
                  <a:close/>
                </a:path>
              </a:pathLst>
            </a:custGeom>
            <a:solidFill>
              <a:srgbClr val="2D2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8"/>
            <p:cNvSpPr/>
            <p:nvPr/>
          </p:nvSpPr>
          <p:spPr>
            <a:xfrm>
              <a:off x="4440170" y="3087980"/>
              <a:ext cx="294542" cy="153667"/>
            </a:xfrm>
            <a:custGeom>
              <a:avLst/>
              <a:gdLst/>
              <a:ahLst/>
              <a:cxnLst/>
              <a:rect l="l" t="t" r="r" b="b"/>
              <a:pathLst>
                <a:path w="5244" h="2736" extrusionOk="0">
                  <a:moveTo>
                    <a:pt x="3955" y="0"/>
                  </a:moveTo>
                  <a:cubicBezTo>
                    <a:pt x="2953" y="107"/>
                    <a:pt x="967" y="340"/>
                    <a:pt x="251" y="573"/>
                  </a:cubicBezTo>
                  <a:cubicBezTo>
                    <a:pt x="179" y="662"/>
                    <a:pt x="126" y="752"/>
                    <a:pt x="72" y="823"/>
                  </a:cubicBezTo>
                  <a:lnTo>
                    <a:pt x="54" y="841"/>
                  </a:lnTo>
                  <a:lnTo>
                    <a:pt x="0" y="895"/>
                  </a:lnTo>
                  <a:cubicBezTo>
                    <a:pt x="469" y="1935"/>
                    <a:pt x="1226" y="2736"/>
                    <a:pt x="2714" y="2736"/>
                  </a:cubicBezTo>
                  <a:cubicBezTo>
                    <a:pt x="3043" y="2736"/>
                    <a:pt x="3407" y="2697"/>
                    <a:pt x="3812" y="2613"/>
                  </a:cubicBezTo>
                  <a:cubicBezTo>
                    <a:pt x="4420" y="2487"/>
                    <a:pt x="4886" y="2112"/>
                    <a:pt x="5244" y="1968"/>
                  </a:cubicBezTo>
                  <a:lnTo>
                    <a:pt x="4832" y="1646"/>
                  </a:lnTo>
                  <a:cubicBezTo>
                    <a:pt x="4492" y="1414"/>
                    <a:pt x="4116" y="1056"/>
                    <a:pt x="4188" y="644"/>
                  </a:cubicBezTo>
                  <a:lnTo>
                    <a:pt x="4062" y="286"/>
                  </a:lnTo>
                  <a:lnTo>
                    <a:pt x="3955" y="0"/>
                  </a:ln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8"/>
            <p:cNvSpPr/>
            <p:nvPr/>
          </p:nvSpPr>
          <p:spPr>
            <a:xfrm>
              <a:off x="4367771" y="2874886"/>
              <a:ext cx="371997" cy="345527"/>
            </a:xfrm>
            <a:custGeom>
              <a:avLst/>
              <a:gdLst/>
              <a:ahLst/>
              <a:cxnLst/>
              <a:rect l="l" t="t" r="r" b="b"/>
              <a:pathLst>
                <a:path w="6623" h="6152" extrusionOk="0">
                  <a:moveTo>
                    <a:pt x="5996" y="0"/>
                  </a:moveTo>
                  <a:lnTo>
                    <a:pt x="216" y="466"/>
                  </a:lnTo>
                  <a:cubicBezTo>
                    <a:pt x="1" y="2416"/>
                    <a:pt x="717" y="4474"/>
                    <a:pt x="2005" y="5637"/>
                  </a:cubicBezTo>
                  <a:cubicBezTo>
                    <a:pt x="2166" y="5780"/>
                    <a:pt x="2345" y="5906"/>
                    <a:pt x="2560" y="6013"/>
                  </a:cubicBezTo>
                  <a:cubicBezTo>
                    <a:pt x="2831" y="6108"/>
                    <a:pt x="3112" y="6151"/>
                    <a:pt x="3388" y="6151"/>
                  </a:cubicBezTo>
                  <a:cubicBezTo>
                    <a:pt x="3477" y="6151"/>
                    <a:pt x="3565" y="6147"/>
                    <a:pt x="3651" y="6138"/>
                  </a:cubicBezTo>
                  <a:cubicBezTo>
                    <a:pt x="4743" y="6049"/>
                    <a:pt x="5530" y="5154"/>
                    <a:pt x="6049" y="3955"/>
                  </a:cubicBezTo>
                  <a:cubicBezTo>
                    <a:pt x="6550" y="2702"/>
                    <a:pt x="6622" y="1307"/>
                    <a:pt x="6246" y="18"/>
                  </a:cubicBezTo>
                  <a:lnTo>
                    <a:pt x="59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8"/>
            <p:cNvSpPr/>
            <p:nvPr/>
          </p:nvSpPr>
          <p:spPr>
            <a:xfrm>
              <a:off x="3932593" y="3694013"/>
              <a:ext cx="959959" cy="789062"/>
            </a:xfrm>
            <a:custGeom>
              <a:avLst/>
              <a:gdLst/>
              <a:ahLst/>
              <a:cxnLst/>
              <a:rect l="l" t="t" r="r" b="b"/>
              <a:pathLst>
                <a:path w="17091" h="14049" extrusionOk="0">
                  <a:moveTo>
                    <a:pt x="17090" y="1"/>
                  </a:moveTo>
                  <a:lnTo>
                    <a:pt x="6049" y="734"/>
                  </a:lnTo>
                  <a:cubicBezTo>
                    <a:pt x="4152" y="1683"/>
                    <a:pt x="2470" y="2989"/>
                    <a:pt x="1110" y="4600"/>
                  </a:cubicBezTo>
                  <a:cubicBezTo>
                    <a:pt x="716" y="5029"/>
                    <a:pt x="412" y="5530"/>
                    <a:pt x="233" y="6067"/>
                  </a:cubicBezTo>
                  <a:cubicBezTo>
                    <a:pt x="0" y="6944"/>
                    <a:pt x="269" y="7893"/>
                    <a:pt x="627" y="8734"/>
                  </a:cubicBezTo>
                  <a:cubicBezTo>
                    <a:pt x="1557" y="10881"/>
                    <a:pt x="2899" y="12921"/>
                    <a:pt x="4796" y="14048"/>
                  </a:cubicBezTo>
                  <a:lnTo>
                    <a:pt x="5798" y="13189"/>
                  </a:lnTo>
                  <a:cubicBezTo>
                    <a:pt x="4796" y="11633"/>
                    <a:pt x="4241" y="9825"/>
                    <a:pt x="4206" y="7964"/>
                  </a:cubicBezTo>
                  <a:cubicBezTo>
                    <a:pt x="4188" y="7839"/>
                    <a:pt x="4206" y="7714"/>
                    <a:pt x="4259" y="7588"/>
                  </a:cubicBezTo>
                  <a:cubicBezTo>
                    <a:pt x="4367" y="7427"/>
                    <a:pt x="4546" y="7320"/>
                    <a:pt x="4742" y="7302"/>
                  </a:cubicBezTo>
                  <a:cubicBezTo>
                    <a:pt x="7087" y="6765"/>
                    <a:pt x="9431" y="6121"/>
                    <a:pt x="11614" y="5065"/>
                  </a:cubicBezTo>
                  <a:lnTo>
                    <a:pt x="170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8"/>
            <p:cNvSpPr/>
            <p:nvPr/>
          </p:nvSpPr>
          <p:spPr>
            <a:xfrm>
              <a:off x="4561771" y="3734228"/>
              <a:ext cx="671482" cy="707623"/>
            </a:xfrm>
            <a:custGeom>
              <a:avLst/>
              <a:gdLst/>
              <a:ahLst/>
              <a:cxnLst/>
              <a:rect l="l" t="t" r="r" b="b"/>
              <a:pathLst>
                <a:path w="11955" h="12599" extrusionOk="0">
                  <a:moveTo>
                    <a:pt x="4868" y="1"/>
                  </a:moveTo>
                  <a:cubicBezTo>
                    <a:pt x="4814" y="18"/>
                    <a:pt x="3812" y="967"/>
                    <a:pt x="3759" y="1021"/>
                  </a:cubicBezTo>
                  <a:cubicBezTo>
                    <a:pt x="3687" y="1092"/>
                    <a:pt x="376" y="3902"/>
                    <a:pt x="376" y="3902"/>
                  </a:cubicBezTo>
                  <a:lnTo>
                    <a:pt x="1" y="4528"/>
                  </a:lnTo>
                  <a:cubicBezTo>
                    <a:pt x="1" y="4528"/>
                    <a:pt x="1074" y="4582"/>
                    <a:pt x="1235" y="4618"/>
                  </a:cubicBezTo>
                  <a:cubicBezTo>
                    <a:pt x="1379" y="4653"/>
                    <a:pt x="6246" y="6944"/>
                    <a:pt x="6622" y="7069"/>
                  </a:cubicBezTo>
                  <a:cubicBezTo>
                    <a:pt x="6693" y="7105"/>
                    <a:pt x="6783" y="7159"/>
                    <a:pt x="6819" y="7248"/>
                  </a:cubicBezTo>
                  <a:cubicBezTo>
                    <a:pt x="6819" y="7320"/>
                    <a:pt x="6801" y="7391"/>
                    <a:pt x="6765" y="7463"/>
                  </a:cubicBezTo>
                  <a:cubicBezTo>
                    <a:pt x="6067" y="8930"/>
                    <a:pt x="5226" y="10326"/>
                    <a:pt x="4242" y="11614"/>
                  </a:cubicBezTo>
                  <a:cubicBezTo>
                    <a:pt x="4170" y="11686"/>
                    <a:pt x="4134" y="11758"/>
                    <a:pt x="4134" y="11847"/>
                  </a:cubicBezTo>
                  <a:cubicBezTo>
                    <a:pt x="4134" y="11847"/>
                    <a:pt x="4134" y="11847"/>
                    <a:pt x="4134" y="11865"/>
                  </a:cubicBezTo>
                  <a:cubicBezTo>
                    <a:pt x="4224" y="11919"/>
                    <a:pt x="4295" y="11972"/>
                    <a:pt x="4367" y="12008"/>
                  </a:cubicBezTo>
                  <a:cubicBezTo>
                    <a:pt x="4528" y="12116"/>
                    <a:pt x="4689" y="12205"/>
                    <a:pt x="4850" y="12330"/>
                  </a:cubicBezTo>
                  <a:cubicBezTo>
                    <a:pt x="4958" y="12420"/>
                    <a:pt x="5101" y="12509"/>
                    <a:pt x="5226" y="12599"/>
                  </a:cubicBezTo>
                  <a:cubicBezTo>
                    <a:pt x="7284" y="11096"/>
                    <a:pt x="9378" y="9628"/>
                    <a:pt x="10970" y="7642"/>
                  </a:cubicBezTo>
                  <a:cubicBezTo>
                    <a:pt x="11364" y="7141"/>
                    <a:pt x="11758" y="6604"/>
                    <a:pt x="11865" y="5978"/>
                  </a:cubicBezTo>
                  <a:cubicBezTo>
                    <a:pt x="11955" y="5262"/>
                    <a:pt x="11740" y="4528"/>
                    <a:pt x="11275" y="3955"/>
                  </a:cubicBezTo>
                  <a:cubicBezTo>
                    <a:pt x="10809" y="3401"/>
                    <a:pt x="10272" y="2935"/>
                    <a:pt x="9664" y="2560"/>
                  </a:cubicBezTo>
                  <a:cubicBezTo>
                    <a:pt x="8376" y="1647"/>
                    <a:pt x="7033" y="824"/>
                    <a:pt x="5638" y="90"/>
                  </a:cubicBezTo>
                  <a:lnTo>
                    <a:pt x="48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8"/>
            <p:cNvSpPr/>
            <p:nvPr/>
          </p:nvSpPr>
          <p:spPr>
            <a:xfrm>
              <a:off x="4696458" y="3284955"/>
              <a:ext cx="406147" cy="596079"/>
            </a:xfrm>
            <a:custGeom>
              <a:avLst/>
              <a:gdLst/>
              <a:ahLst/>
              <a:cxnLst/>
              <a:rect l="l" t="t" r="r" b="b"/>
              <a:pathLst>
                <a:path w="7231" h="10613" extrusionOk="0">
                  <a:moveTo>
                    <a:pt x="2774" y="0"/>
                  </a:moveTo>
                  <a:lnTo>
                    <a:pt x="376" y="2595"/>
                  </a:lnTo>
                  <a:lnTo>
                    <a:pt x="36" y="2953"/>
                  </a:lnTo>
                  <a:lnTo>
                    <a:pt x="1" y="2989"/>
                  </a:lnTo>
                  <a:lnTo>
                    <a:pt x="36" y="3007"/>
                  </a:lnTo>
                  <a:cubicBezTo>
                    <a:pt x="1629" y="3669"/>
                    <a:pt x="3007" y="4761"/>
                    <a:pt x="4027" y="6138"/>
                  </a:cubicBezTo>
                  <a:cubicBezTo>
                    <a:pt x="4993" y="7481"/>
                    <a:pt x="5727" y="8966"/>
                    <a:pt x="6174" y="10559"/>
                  </a:cubicBezTo>
                  <a:lnTo>
                    <a:pt x="6192" y="10612"/>
                  </a:lnTo>
                  <a:lnTo>
                    <a:pt x="6854" y="10559"/>
                  </a:lnTo>
                  <a:cubicBezTo>
                    <a:pt x="7177" y="9503"/>
                    <a:pt x="7230" y="8393"/>
                    <a:pt x="7033" y="7302"/>
                  </a:cubicBezTo>
                  <a:cubicBezTo>
                    <a:pt x="6819" y="6210"/>
                    <a:pt x="6497" y="5154"/>
                    <a:pt x="6049" y="4152"/>
                  </a:cubicBezTo>
                  <a:cubicBezTo>
                    <a:pt x="5727" y="3311"/>
                    <a:pt x="5298" y="2524"/>
                    <a:pt x="4814" y="1790"/>
                  </a:cubicBezTo>
                  <a:cubicBezTo>
                    <a:pt x="4689" y="1647"/>
                    <a:pt x="4582" y="1486"/>
                    <a:pt x="4456" y="1343"/>
                  </a:cubicBezTo>
                  <a:cubicBezTo>
                    <a:pt x="4242" y="1092"/>
                    <a:pt x="4009" y="859"/>
                    <a:pt x="3759" y="645"/>
                  </a:cubicBezTo>
                  <a:cubicBezTo>
                    <a:pt x="3454" y="394"/>
                    <a:pt x="3132" y="179"/>
                    <a:pt x="27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8"/>
            <p:cNvSpPr/>
            <p:nvPr/>
          </p:nvSpPr>
          <p:spPr>
            <a:xfrm>
              <a:off x="4698480" y="3321126"/>
              <a:ext cx="345823" cy="556876"/>
            </a:xfrm>
            <a:custGeom>
              <a:avLst/>
              <a:gdLst/>
              <a:ahLst/>
              <a:cxnLst/>
              <a:rect l="l" t="t" r="r" b="b"/>
              <a:pathLst>
                <a:path w="6157" h="9915" extrusionOk="0">
                  <a:moveTo>
                    <a:pt x="3723" y="1"/>
                  </a:moveTo>
                  <a:lnTo>
                    <a:pt x="3239" y="323"/>
                  </a:lnTo>
                  <a:lnTo>
                    <a:pt x="358" y="1951"/>
                  </a:lnTo>
                  <a:lnTo>
                    <a:pt x="0" y="2148"/>
                  </a:lnTo>
                  <a:lnTo>
                    <a:pt x="18" y="2309"/>
                  </a:lnTo>
                  <a:lnTo>
                    <a:pt x="18" y="2363"/>
                  </a:lnTo>
                  <a:cubicBezTo>
                    <a:pt x="1593" y="3025"/>
                    <a:pt x="2971" y="4117"/>
                    <a:pt x="3991" y="5494"/>
                  </a:cubicBezTo>
                  <a:cubicBezTo>
                    <a:pt x="4957" y="6837"/>
                    <a:pt x="5691" y="8322"/>
                    <a:pt x="6156" y="9915"/>
                  </a:cubicBezTo>
                  <a:cubicBezTo>
                    <a:pt x="6156" y="9539"/>
                    <a:pt x="6120" y="9163"/>
                    <a:pt x="6031" y="8787"/>
                  </a:cubicBezTo>
                  <a:cubicBezTo>
                    <a:pt x="5548" y="6282"/>
                    <a:pt x="2524" y="2667"/>
                    <a:pt x="2524" y="2667"/>
                  </a:cubicBezTo>
                  <a:cubicBezTo>
                    <a:pt x="2524" y="2667"/>
                    <a:pt x="3973" y="1146"/>
                    <a:pt x="4420" y="699"/>
                  </a:cubicBezTo>
                  <a:cubicBezTo>
                    <a:pt x="4206" y="448"/>
                    <a:pt x="3973" y="215"/>
                    <a:pt x="3723"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8"/>
            <p:cNvSpPr/>
            <p:nvPr/>
          </p:nvSpPr>
          <p:spPr>
            <a:xfrm>
              <a:off x="4095420" y="3171387"/>
              <a:ext cx="863463" cy="570917"/>
            </a:xfrm>
            <a:custGeom>
              <a:avLst/>
              <a:gdLst/>
              <a:ahLst/>
              <a:cxnLst/>
              <a:rect l="l" t="t" r="r" b="b"/>
              <a:pathLst>
                <a:path w="15373" h="10165" extrusionOk="0">
                  <a:moveTo>
                    <a:pt x="5136" y="0"/>
                  </a:moveTo>
                  <a:cubicBezTo>
                    <a:pt x="5136" y="0"/>
                    <a:pt x="3203" y="680"/>
                    <a:pt x="2094" y="1432"/>
                  </a:cubicBezTo>
                  <a:cubicBezTo>
                    <a:pt x="1307" y="1987"/>
                    <a:pt x="609" y="2649"/>
                    <a:pt x="0" y="3382"/>
                  </a:cubicBezTo>
                  <a:lnTo>
                    <a:pt x="2792" y="4707"/>
                  </a:lnTo>
                  <a:lnTo>
                    <a:pt x="3901" y="5244"/>
                  </a:lnTo>
                  <a:lnTo>
                    <a:pt x="2756" y="10129"/>
                  </a:lnTo>
                  <a:lnTo>
                    <a:pt x="14227" y="10165"/>
                  </a:lnTo>
                  <a:lnTo>
                    <a:pt x="12258" y="5745"/>
                  </a:lnTo>
                  <a:lnTo>
                    <a:pt x="12151" y="5476"/>
                  </a:lnTo>
                  <a:lnTo>
                    <a:pt x="12133" y="5440"/>
                  </a:lnTo>
                  <a:lnTo>
                    <a:pt x="13010" y="4760"/>
                  </a:lnTo>
                  <a:lnTo>
                    <a:pt x="15372" y="2971"/>
                  </a:lnTo>
                  <a:cubicBezTo>
                    <a:pt x="14638" y="1933"/>
                    <a:pt x="13332" y="1289"/>
                    <a:pt x="11954" y="573"/>
                  </a:cubicBezTo>
                  <a:lnTo>
                    <a:pt x="11561" y="841"/>
                  </a:lnTo>
                  <a:cubicBezTo>
                    <a:pt x="10605" y="1294"/>
                    <a:pt x="9570" y="1543"/>
                    <a:pt x="8516" y="1543"/>
                  </a:cubicBezTo>
                  <a:cubicBezTo>
                    <a:pt x="8445" y="1543"/>
                    <a:pt x="8374" y="1542"/>
                    <a:pt x="8304" y="1539"/>
                  </a:cubicBezTo>
                  <a:cubicBezTo>
                    <a:pt x="7176" y="1486"/>
                    <a:pt x="6049" y="1020"/>
                    <a:pt x="5333" y="161"/>
                  </a:cubicBezTo>
                  <a:lnTo>
                    <a:pt x="51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8"/>
            <p:cNvSpPr/>
            <p:nvPr/>
          </p:nvSpPr>
          <p:spPr>
            <a:xfrm>
              <a:off x="4534642" y="3133194"/>
              <a:ext cx="49315" cy="38248"/>
            </a:xfrm>
            <a:custGeom>
              <a:avLst/>
              <a:gdLst/>
              <a:ahLst/>
              <a:cxnLst/>
              <a:rect l="l" t="t" r="r" b="b"/>
              <a:pathLst>
                <a:path w="878" h="681" extrusionOk="0">
                  <a:moveTo>
                    <a:pt x="197" y="0"/>
                  </a:moveTo>
                  <a:cubicBezTo>
                    <a:pt x="197" y="72"/>
                    <a:pt x="144" y="126"/>
                    <a:pt x="90" y="161"/>
                  </a:cubicBezTo>
                  <a:cubicBezTo>
                    <a:pt x="36" y="197"/>
                    <a:pt x="0" y="251"/>
                    <a:pt x="0" y="305"/>
                  </a:cubicBezTo>
                  <a:cubicBezTo>
                    <a:pt x="0" y="448"/>
                    <a:pt x="72" y="537"/>
                    <a:pt x="161" y="537"/>
                  </a:cubicBezTo>
                  <a:cubicBezTo>
                    <a:pt x="215" y="537"/>
                    <a:pt x="251" y="609"/>
                    <a:pt x="269" y="662"/>
                  </a:cubicBezTo>
                  <a:cubicBezTo>
                    <a:pt x="269" y="662"/>
                    <a:pt x="269" y="662"/>
                    <a:pt x="287" y="680"/>
                  </a:cubicBezTo>
                  <a:lnTo>
                    <a:pt x="591" y="680"/>
                  </a:lnTo>
                  <a:lnTo>
                    <a:pt x="591" y="662"/>
                  </a:lnTo>
                  <a:cubicBezTo>
                    <a:pt x="609" y="627"/>
                    <a:pt x="627" y="591"/>
                    <a:pt x="645" y="555"/>
                  </a:cubicBezTo>
                  <a:cubicBezTo>
                    <a:pt x="663" y="537"/>
                    <a:pt x="680" y="537"/>
                    <a:pt x="698" y="537"/>
                  </a:cubicBezTo>
                  <a:cubicBezTo>
                    <a:pt x="788" y="537"/>
                    <a:pt x="859" y="448"/>
                    <a:pt x="859" y="305"/>
                  </a:cubicBezTo>
                  <a:cubicBezTo>
                    <a:pt x="877" y="251"/>
                    <a:pt x="824" y="215"/>
                    <a:pt x="788" y="179"/>
                  </a:cubicBezTo>
                  <a:cubicBezTo>
                    <a:pt x="752" y="143"/>
                    <a:pt x="734" y="126"/>
                    <a:pt x="698" y="90"/>
                  </a:cubicBezTo>
                  <a:cubicBezTo>
                    <a:pt x="680" y="72"/>
                    <a:pt x="680" y="36"/>
                    <a:pt x="680" y="0"/>
                  </a:cubicBezTo>
                  <a:lnTo>
                    <a:pt x="591" y="0"/>
                  </a:lnTo>
                  <a:cubicBezTo>
                    <a:pt x="591" y="90"/>
                    <a:pt x="627" y="161"/>
                    <a:pt x="698" y="197"/>
                  </a:cubicBezTo>
                  <a:lnTo>
                    <a:pt x="734" y="233"/>
                  </a:lnTo>
                  <a:cubicBezTo>
                    <a:pt x="770" y="269"/>
                    <a:pt x="788" y="287"/>
                    <a:pt x="788" y="305"/>
                  </a:cubicBezTo>
                  <a:cubicBezTo>
                    <a:pt x="788" y="376"/>
                    <a:pt x="770" y="448"/>
                    <a:pt x="698" y="448"/>
                  </a:cubicBezTo>
                  <a:lnTo>
                    <a:pt x="663" y="448"/>
                  </a:lnTo>
                  <a:cubicBezTo>
                    <a:pt x="609" y="466"/>
                    <a:pt x="555" y="519"/>
                    <a:pt x="537" y="591"/>
                  </a:cubicBezTo>
                  <a:lnTo>
                    <a:pt x="340" y="591"/>
                  </a:lnTo>
                  <a:cubicBezTo>
                    <a:pt x="305" y="537"/>
                    <a:pt x="251" y="448"/>
                    <a:pt x="161" y="448"/>
                  </a:cubicBezTo>
                  <a:cubicBezTo>
                    <a:pt x="90" y="448"/>
                    <a:pt x="72" y="376"/>
                    <a:pt x="72" y="305"/>
                  </a:cubicBezTo>
                  <a:cubicBezTo>
                    <a:pt x="72" y="287"/>
                    <a:pt x="108" y="251"/>
                    <a:pt x="144" y="233"/>
                  </a:cubicBezTo>
                  <a:cubicBezTo>
                    <a:pt x="215" y="179"/>
                    <a:pt x="269" y="90"/>
                    <a:pt x="269"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8"/>
            <p:cNvSpPr/>
            <p:nvPr/>
          </p:nvSpPr>
          <p:spPr>
            <a:xfrm>
              <a:off x="4563793" y="3039734"/>
              <a:ext cx="19153" cy="89471"/>
            </a:xfrm>
            <a:custGeom>
              <a:avLst/>
              <a:gdLst/>
              <a:ahLst/>
              <a:cxnLst/>
              <a:rect l="l" t="t" r="r" b="b"/>
              <a:pathLst>
                <a:path w="341" h="1593" extrusionOk="0">
                  <a:moveTo>
                    <a:pt x="251" y="0"/>
                  </a:moveTo>
                  <a:cubicBezTo>
                    <a:pt x="72" y="519"/>
                    <a:pt x="0" y="1056"/>
                    <a:pt x="36" y="1593"/>
                  </a:cubicBezTo>
                  <a:lnTo>
                    <a:pt x="126" y="1593"/>
                  </a:lnTo>
                  <a:cubicBezTo>
                    <a:pt x="126" y="1575"/>
                    <a:pt x="54" y="644"/>
                    <a:pt x="340"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8"/>
            <p:cNvSpPr/>
            <p:nvPr/>
          </p:nvSpPr>
          <p:spPr>
            <a:xfrm>
              <a:off x="4444102" y="3067143"/>
              <a:ext cx="82903" cy="20613"/>
            </a:xfrm>
            <a:custGeom>
              <a:avLst/>
              <a:gdLst/>
              <a:ahLst/>
              <a:cxnLst/>
              <a:rect l="l" t="t" r="r" b="b"/>
              <a:pathLst>
                <a:path w="1476" h="367" extrusionOk="0">
                  <a:moveTo>
                    <a:pt x="82" y="1"/>
                  </a:moveTo>
                  <a:cubicBezTo>
                    <a:pt x="41" y="1"/>
                    <a:pt x="0" y="47"/>
                    <a:pt x="38" y="85"/>
                  </a:cubicBezTo>
                  <a:cubicBezTo>
                    <a:pt x="199" y="317"/>
                    <a:pt x="467" y="335"/>
                    <a:pt x="718" y="353"/>
                  </a:cubicBezTo>
                  <a:cubicBezTo>
                    <a:pt x="774" y="362"/>
                    <a:pt x="832" y="366"/>
                    <a:pt x="889" y="366"/>
                  </a:cubicBezTo>
                  <a:cubicBezTo>
                    <a:pt x="1070" y="366"/>
                    <a:pt x="1253" y="323"/>
                    <a:pt x="1416" y="228"/>
                  </a:cubicBezTo>
                  <a:cubicBezTo>
                    <a:pt x="1476" y="183"/>
                    <a:pt x="1435" y="112"/>
                    <a:pt x="1388" y="112"/>
                  </a:cubicBezTo>
                  <a:cubicBezTo>
                    <a:pt x="1379" y="112"/>
                    <a:pt x="1370" y="115"/>
                    <a:pt x="1362" y="120"/>
                  </a:cubicBezTo>
                  <a:cubicBezTo>
                    <a:pt x="1220" y="205"/>
                    <a:pt x="1056" y="257"/>
                    <a:pt x="888" y="257"/>
                  </a:cubicBezTo>
                  <a:cubicBezTo>
                    <a:pt x="843" y="257"/>
                    <a:pt x="798" y="253"/>
                    <a:pt x="753" y="246"/>
                  </a:cubicBezTo>
                  <a:cubicBezTo>
                    <a:pt x="539" y="228"/>
                    <a:pt x="270" y="228"/>
                    <a:pt x="127" y="31"/>
                  </a:cubicBezTo>
                  <a:cubicBezTo>
                    <a:pt x="116" y="9"/>
                    <a:pt x="99" y="1"/>
                    <a:pt x="82"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8"/>
            <p:cNvSpPr/>
            <p:nvPr/>
          </p:nvSpPr>
          <p:spPr>
            <a:xfrm>
              <a:off x="4586147" y="3072759"/>
              <a:ext cx="85992" cy="16906"/>
            </a:xfrm>
            <a:custGeom>
              <a:avLst/>
              <a:gdLst/>
              <a:ahLst/>
              <a:cxnLst/>
              <a:rect l="l" t="t" r="r" b="b"/>
              <a:pathLst>
                <a:path w="1531" h="301" extrusionOk="0">
                  <a:moveTo>
                    <a:pt x="1446" y="0"/>
                  </a:moveTo>
                  <a:cubicBezTo>
                    <a:pt x="1440" y="0"/>
                    <a:pt x="1434" y="1"/>
                    <a:pt x="1428" y="3"/>
                  </a:cubicBezTo>
                  <a:cubicBezTo>
                    <a:pt x="1218" y="130"/>
                    <a:pt x="985" y="193"/>
                    <a:pt x="753" y="193"/>
                  </a:cubicBezTo>
                  <a:cubicBezTo>
                    <a:pt x="529" y="193"/>
                    <a:pt x="305" y="135"/>
                    <a:pt x="103" y="20"/>
                  </a:cubicBezTo>
                  <a:cubicBezTo>
                    <a:pt x="99" y="19"/>
                    <a:pt x="94" y="18"/>
                    <a:pt x="89" y="18"/>
                  </a:cubicBezTo>
                  <a:cubicBezTo>
                    <a:pt x="41" y="18"/>
                    <a:pt x="1" y="95"/>
                    <a:pt x="50" y="128"/>
                  </a:cubicBezTo>
                  <a:cubicBezTo>
                    <a:pt x="269" y="242"/>
                    <a:pt x="510" y="300"/>
                    <a:pt x="752" y="300"/>
                  </a:cubicBezTo>
                  <a:cubicBezTo>
                    <a:pt x="1003" y="300"/>
                    <a:pt x="1254" y="238"/>
                    <a:pt x="1481" y="110"/>
                  </a:cubicBezTo>
                  <a:cubicBezTo>
                    <a:pt x="1530" y="77"/>
                    <a:pt x="1505" y="0"/>
                    <a:pt x="1446"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8"/>
            <p:cNvSpPr/>
            <p:nvPr/>
          </p:nvSpPr>
          <p:spPr>
            <a:xfrm>
              <a:off x="4580867" y="3012044"/>
              <a:ext cx="114638" cy="27858"/>
            </a:xfrm>
            <a:custGeom>
              <a:avLst/>
              <a:gdLst/>
              <a:ahLst/>
              <a:cxnLst/>
              <a:rect l="l" t="t" r="r" b="b"/>
              <a:pathLst>
                <a:path w="2041" h="496" extrusionOk="0">
                  <a:moveTo>
                    <a:pt x="1528" y="1"/>
                  </a:moveTo>
                  <a:cubicBezTo>
                    <a:pt x="1490" y="1"/>
                    <a:pt x="1452" y="4"/>
                    <a:pt x="1414" y="10"/>
                  </a:cubicBezTo>
                  <a:cubicBezTo>
                    <a:pt x="895" y="10"/>
                    <a:pt x="359" y="99"/>
                    <a:pt x="1" y="457"/>
                  </a:cubicBezTo>
                  <a:lnTo>
                    <a:pt x="36" y="475"/>
                  </a:lnTo>
                  <a:cubicBezTo>
                    <a:pt x="113" y="490"/>
                    <a:pt x="189" y="496"/>
                    <a:pt x="266" y="496"/>
                  </a:cubicBezTo>
                  <a:cubicBezTo>
                    <a:pt x="817" y="496"/>
                    <a:pt x="1369" y="167"/>
                    <a:pt x="1933" y="167"/>
                  </a:cubicBezTo>
                  <a:cubicBezTo>
                    <a:pt x="1969" y="167"/>
                    <a:pt x="2005" y="168"/>
                    <a:pt x="2041" y="171"/>
                  </a:cubicBezTo>
                  <a:cubicBezTo>
                    <a:pt x="1893" y="68"/>
                    <a:pt x="1709" y="1"/>
                    <a:pt x="1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8"/>
            <p:cNvSpPr/>
            <p:nvPr/>
          </p:nvSpPr>
          <p:spPr>
            <a:xfrm>
              <a:off x="4429105" y="3006933"/>
              <a:ext cx="103573" cy="30835"/>
            </a:xfrm>
            <a:custGeom>
              <a:avLst/>
              <a:gdLst/>
              <a:ahLst/>
              <a:cxnLst/>
              <a:rect l="l" t="t" r="r" b="b"/>
              <a:pathLst>
                <a:path w="1844" h="549" extrusionOk="0">
                  <a:moveTo>
                    <a:pt x="712" y="1"/>
                  </a:moveTo>
                  <a:cubicBezTo>
                    <a:pt x="643" y="1"/>
                    <a:pt x="574" y="5"/>
                    <a:pt x="502" y="11"/>
                  </a:cubicBezTo>
                  <a:cubicBezTo>
                    <a:pt x="305" y="29"/>
                    <a:pt x="126" y="101"/>
                    <a:pt x="0" y="244"/>
                  </a:cubicBezTo>
                  <a:cubicBezTo>
                    <a:pt x="106" y="223"/>
                    <a:pt x="215" y="213"/>
                    <a:pt x="325" y="213"/>
                  </a:cubicBezTo>
                  <a:cubicBezTo>
                    <a:pt x="495" y="213"/>
                    <a:pt x="668" y="236"/>
                    <a:pt x="842" y="280"/>
                  </a:cubicBezTo>
                  <a:cubicBezTo>
                    <a:pt x="949" y="316"/>
                    <a:pt x="1056" y="387"/>
                    <a:pt x="1164" y="423"/>
                  </a:cubicBezTo>
                  <a:cubicBezTo>
                    <a:pt x="1378" y="512"/>
                    <a:pt x="1593" y="548"/>
                    <a:pt x="1826" y="548"/>
                  </a:cubicBezTo>
                  <a:lnTo>
                    <a:pt x="1844" y="512"/>
                  </a:lnTo>
                  <a:cubicBezTo>
                    <a:pt x="1754" y="369"/>
                    <a:pt x="1611" y="244"/>
                    <a:pt x="1450" y="155"/>
                  </a:cubicBezTo>
                  <a:cubicBezTo>
                    <a:pt x="1325" y="101"/>
                    <a:pt x="1199" y="65"/>
                    <a:pt x="1074" y="47"/>
                  </a:cubicBezTo>
                  <a:cubicBezTo>
                    <a:pt x="949" y="13"/>
                    <a:pt x="832" y="1"/>
                    <a:pt x="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8"/>
            <p:cNvSpPr/>
            <p:nvPr/>
          </p:nvSpPr>
          <p:spPr>
            <a:xfrm>
              <a:off x="4444944" y="3040969"/>
              <a:ext cx="80376" cy="28644"/>
            </a:xfrm>
            <a:custGeom>
              <a:avLst/>
              <a:gdLst/>
              <a:ahLst/>
              <a:cxnLst/>
              <a:rect l="l" t="t" r="r" b="b"/>
              <a:pathLst>
                <a:path w="1431" h="510" extrusionOk="0">
                  <a:moveTo>
                    <a:pt x="598" y="0"/>
                  </a:moveTo>
                  <a:cubicBezTo>
                    <a:pt x="524" y="0"/>
                    <a:pt x="452" y="5"/>
                    <a:pt x="381" y="14"/>
                  </a:cubicBezTo>
                  <a:cubicBezTo>
                    <a:pt x="237" y="14"/>
                    <a:pt x="130" y="68"/>
                    <a:pt x="41" y="175"/>
                  </a:cubicBezTo>
                  <a:cubicBezTo>
                    <a:pt x="0" y="215"/>
                    <a:pt x="30" y="265"/>
                    <a:pt x="71" y="265"/>
                  </a:cubicBezTo>
                  <a:cubicBezTo>
                    <a:pt x="84" y="265"/>
                    <a:pt x="99" y="260"/>
                    <a:pt x="112" y="246"/>
                  </a:cubicBezTo>
                  <a:cubicBezTo>
                    <a:pt x="184" y="175"/>
                    <a:pt x="291" y="121"/>
                    <a:pt x="398" y="121"/>
                  </a:cubicBezTo>
                  <a:cubicBezTo>
                    <a:pt x="470" y="112"/>
                    <a:pt x="537" y="108"/>
                    <a:pt x="604" y="108"/>
                  </a:cubicBezTo>
                  <a:cubicBezTo>
                    <a:pt x="671" y="108"/>
                    <a:pt x="738" y="112"/>
                    <a:pt x="810" y="121"/>
                  </a:cubicBezTo>
                  <a:cubicBezTo>
                    <a:pt x="1025" y="157"/>
                    <a:pt x="1222" y="282"/>
                    <a:pt x="1311" y="479"/>
                  </a:cubicBezTo>
                  <a:cubicBezTo>
                    <a:pt x="1322" y="501"/>
                    <a:pt x="1338" y="509"/>
                    <a:pt x="1354" y="509"/>
                  </a:cubicBezTo>
                  <a:cubicBezTo>
                    <a:pt x="1391" y="509"/>
                    <a:pt x="1431" y="463"/>
                    <a:pt x="1418" y="425"/>
                  </a:cubicBezTo>
                  <a:cubicBezTo>
                    <a:pt x="1293" y="193"/>
                    <a:pt x="1078" y="50"/>
                    <a:pt x="828" y="14"/>
                  </a:cubicBezTo>
                  <a:cubicBezTo>
                    <a:pt x="747" y="5"/>
                    <a:pt x="671" y="0"/>
                    <a:pt x="598"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8"/>
            <p:cNvSpPr/>
            <p:nvPr/>
          </p:nvSpPr>
          <p:spPr>
            <a:xfrm>
              <a:off x="4590584" y="3045744"/>
              <a:ext cx="39598" cy="21062"/>
            </a:xfrm>
            <a:custGeom>
              <a:avLst/>
              <a:gdLst/>
              <a:ahLst/>
              <a:cxnLst/>
              <a:rect l="l" t="t" r="r" b="b"/>
              <a:pathLst>
                <a:path w="705" h="375" extrusionOk="0">
                  <a:moveTo>
                    <a:pt x="651" y="0"/>
                  </a:moveTo>
                  <a:cubicBezTo>
                    <a:pt x="418" y="18"/>
                    <a:pt x="203" y="126"/>
                    <a:pt x="42" y="269"/>
                  </a:cubicBezTo>
                  <a:cubicBezTo>
                    <a:pt x="0" y="311"/>
                    <a:pt x="35" y="375"/>
                    <a:pt x="78" y="375"/>
                  </a:cubicBezTo>
                  <a:cubicBezTo>
                    <a:pt x="90" y="375"/>
                    <a:pt x="102" y="370"/>
                    <a:pt x="114" y="358"/>
                  </a:cubicBezTo>
                  <a:cubicBezTo>
                    <a:pt x="257" y="215"/>
                    <a:pt x="454" y="126"/>
                    <a:pt x="651" y="108"/>
                  </a:cubicBezTo>
                  <a:cubicBezTo>
                    <a:pt x="687" y="108"/>
                    <a:pt x="704" y="90"/>
                    <a:pt x="704" y="54"/>
                  </a:cubicBezTo>
                  <a:cubicBezTo>
                    <a:pt x="704" y="18"/>
                    <a:pt x="687" y="0"/>
                    <a:pt x="651"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8"/>
            <p:cNvSpPr/>
            <p:nvPr/>
          </p:nvSpPr>
          <p:spPr>
            <a:xfrm>
              <a:off x="4643212" y="3045744"/>
              <a:ext cx="38868" cy="20669"/>
            </a:xfrm>
            <a:custGeom>
              <a:avLst/>
              <a:gdLst/>
              <a:ahLst/>
              <a:cxnLst/>
              <a:rect l="l" t="t" r="r" b="b"/>
              <a:pathLst>
                <a:path w="692" h="368" extrusionOk="0">
                  <a:moveTo>
                    <a:pt x="72" y="0"/>
                  </a:moveTo>
                  <a:cubicBezTo>
                    <a:pt x="0" y="0"/>
                    <a:pt x="0" y="126"/>
                    <a:pt x="72" y="126"/>
                  </a:cubicBezTo>
                  <a:cubicBezTo>
                    <a:pt x="88" y="124"/>
                    <a:pt x="105" y="123"/>
                    <a:pt x="121" y="123"/>
                  </a:cubicBezTo>
                  <a:cubicBezTo>
                    <a:pt x="299" y="123"/>
                    <a:pt x="460" y="211"/>
                    <a:pt x="591" y="358"/>
                  </a:cubicBezTo>
                  <a:cubicBezTo>
                    <a:pt x="597" y="365"/>
                    <a:pt x="605" y="368"/>
                    <a:pt x="614" y="368"/>
                  </a:cubicBezTo>
                  <a:cubicBezTo>
                    <a:pt x="649" y="368"/>
                    <a:pt x="691" y="312"/>
                    <a:pt x="662" y="269"/>
                  </a:cubicBezTo>
                  <a:cubicBezTo>
                    <a:pt x="519" y="108"/>
                    <a:pt x="286" y="0"/>
                    <a:pt x="72"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8"/>
            <p:cNvSpPr/>
            <p:nvPr/>
          </p:nvSpPr>
          <p:spPr>
            <a:xfrm>
              <a:off x="4451459" y="3098652"/>
              <a:ext cx="70153" cy="44539"/>
            </a:xfrm>
            <a:custGeom>
              <a:avLst/>
              <a:gdLst/>
              <a:ahLst/>
              <a:cxnLst/>
              <a:rect l="l" t="t" r="r" b="b"/>
              <a:pathLst>
                <a:path w="1249" h="793" extrusionOk="0">
                  <a:moveTo>
                    <a:pt x="583" y="0"/>
                  </a:moveTo>
                  <a:cubicBezTo>
                    <a:pt x="341" y="0"/>
                    <a:pt x="1" y="116"/>
                    <a:pt x="32" y="383"/>
                  </a:cubicBezTo>
                  <a:cubicBezTo>
                    <a:pt x="50" y="472"/>
                    <a:pt x="104" y="562"/>
                    <a:pt x="175" y="615"/>
                  </a:cubicBezTo>
                  <a:cubicBezTo>
                    <a:pt x="289" y="730"/>
                    <a:pt x="477" y="792"/>
                    <a:pt x="656" y="792"/>
                  </a:cubicBezTo>
                  <a:cubicBezTo>
                    <a:pt x="840" y="792"/>
                    <a:pt x="1015" y="725"/>
                    <a:pt x="1088" y="580"/>
                  </a:cubicBezTo>
                  <a:cubicBezTo>
                    <a:pt x="1124" y="562"/>
                    <a:pt x="1141" y="526"/>
                    <a:pt x="1159" y="472"/>
                  </a:cubicBezTo>
                  <a:cubicBezTo>
                    <a:pt x="1249" y="239"/>
                    <a:pt x="873" y="43"/>
                    <a:pt x="676" y="7"/>
                  </a:cubicBezTo>
                  <a:cubicBezTo>
                    <a:pt x="648" y="2"/>
                    <a:pt x="616" y="0"/>
                    <a:pt x="5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8"/>
            <p:cNvSpPr/>
            <p:nvPr/>
          </p:nvSpPr>
          <p:spPr>
            <a:xfrm>
              <a:off x="4592325" y="3099101"/>
              <a:ext cx="74029" cy="45381"/>
            </a:xfrm>
            <a:custGeom>
              <a:avLst/>
              <a:gdLst/>
              <a:ahLst/>
              <a:cxnLst/>
              <a:rect l="l" t="t" r="r" b="b"/>
              <a:pathLst>
                <a:path w="1318" h="808" extrusionOk="0">
                  <a:moveTo>
                    <a:pt x="606" y="1"/>
                  </a:moveTo>
                  <a:cubicBezTo>
                    <a:pt x="360" y="1"/>
                    <a:pt x="108" y="98"/>
                    <a:pt x="65" y="357"/>
                  </a:cubicBezTo>
                  <a:cubicBezTo>
                    <a:pt x="1" y="726"/>
                    <a:pt x="426" y="807"/>
                    <a:pt x="708" y="807"/>
                  </a:cubicBezTo>
                  <a:cubicBezTo>
                    <a:pt x="740" y="807"/>
                    <a:pt x="771" y="806"/>
                    <a:pt x="799" y="804"/>
                  </a:cubicBezTo>
                  <a:cubicBezTo>
                    <a:pt x="996" y="804"/>
                    <a:pt x="1157" y="697"/>
                    <a:pt x="1228" y="518"/>
                  </a:cubicBezTo>
                  <a:cubicBezTo>
                    <a:pt x="1318" y="231"/>
                    <a:pt x="1013" y="53"/>
                    <a:pt x="781" y="17"/>
                  </a:cubicBezTo>
                  <a:cubicBezTo>
                    <a:pt x="725" y="6"/>
                    <a:pt x="666" y="1"/>
                    <a:pt x="6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8"/>
            <p:cNvSpPr/>
            <p:nvPr/>
          </p:nvSpPr>
          <p:spPr>
            <a:xfrm>
              <a:off x="4519590" y="3180430"/>
              <a:ext cx="80432" cy="17186"/>
            </a:xfrm>
            <a:custGeom>
              <a:avLst/>
              <a:gdLst/>
              <a:ahLst/>
              <a:cxnLst/>
              <a:rect l="l" t="t" r="r" b="b"/>
              <a:pathLst>
                <a:path w="1432" h="306" extrusionOk="0">
                  <a:moveTo>
                    <a:pt x="0" y="0"/>
                  </a:moveTo>
                  <a:cubicBezTo>
                    <a:pt x="0" y="0"/>
                    <a:pt x="161" y="287"/>
                    <a:pt x="716" y="305"/>
                  </a:cubicBezTo>
                  <a:cubicBezTo>
                    <a:pt x="731" y="305"/>
                    <a:pt x="746" y="305"/>
                    <a:pt x="761" y="305"/>
                  </a:cubicBezTo>
                  <a:cubicBezTo>
                    <a:pt x="1296" y="305"/>
                    <a:pt x="1432" y="0"/>
                    <a:pt x="1432" y="0"/>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8"/>
            <p:cNvSpPr/>
            <p:nvPr/>
          </p:nvSpPr>
          <p:spPr>
            <a:xfrm>
              <a:off x="4517568" y="3172398"/>
              <a:ext cx="82454" cy="12581"/>
            </a:xfrm>
            <a:custGeom>
              <a:avLst/>
              <a:gdLst/>
              <a:ahLst/>
              <a:cxnLst/>
              <a:rect l="l" t="t" r="r" b="b"/>
              <a:pathLst>
                <a:path w="1468" h="224" extrusionOk="0">
                  <a:moveTo>
                    <a:pt x="483" y="0"/>
                  </a:moveTo>
                  <a:lnTo>
                    <a:pt x="0" y="143"/>
                  </a:lnTo>
                  <a:cubicBezTo>
                    <a:pt x="242" y="197"/>
                    <a:pt x="488" y="224"/>
                    <a:pt x="734" y="224"/>
                  </a:cubicBezTo>
                  <a:cubicBezTo>
                    <a:pt x="980" y="224"/>
                    <a:pt x="1226" y="197"/>
                    <a:pt x="1468" y="143"/>
                  </a:cubicBezTo>
                  <a:lnTo>
                    <a:pt x="1020" y="0"/>
                  </a:lnTo>
                  <a:lnTo>
                    <a:pt x="752" y="143"/>
                  </a:lnTo>
                  <a:lnTo>
                    <a:pt x="483" y="0"/>
                  </a:ln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8"/>
            <p:cNvSpPr/>
            <p:nvPr/>
          </p:nvSpPr>
          <p:spPr>
            <a:xfrm>
              <a:off x="4515546" y="3178408"/>
              <a:ext cx="85487" cy="7077"/>
            </a:xfrm>
            <a:custGeom>
              <a:avLst/>
              <a:gdLst/>
              <a:ahLst/>
              <a:cxnLst/>
              <a:rect l="l" t="t" r="r" b="b"/>
              <a:pathLst>
                <a:path w="1522" h="126" extrusionOk="0">
                  <a:moveTo>
                    <a:pt x="36" y="1"/>
                  </a:moveTo>
                  <a:cubicBezTo>
                    <a:pt x="18" y="1"/>
                    <a:pt x="0" y="18"/>
                    <a:pt x="0" y="36"/>
                  </a:cubicBezTo>
                  <a:cubicBezTo>
                    <a:pt x="0" y="54"/>
                    <a:pt x="0" y="54"/>
                    <a:pt x="18" y="72"/>
                  </a:cubicBezTo>
                  <a:cubicBezTo>
                    <a:pt x="287" y="108"/>
                    <a:pt x="555" y="126"/>
                    <a:pt x="824" y="126"/>
                  </a:cubicBezTo>
                  <a:cubicBezTo>
                    <a:pt x="1056" y="126"/>
                    <a:pt x="1271" y="108"/>
                    <a:pt x="1504" y="54"/>
                  </a:cubicBezTo>
                  <a:cubicBezTo>
                    <a:pt x="1522" y="54"/>
                    <a:pt x="1522" y="36"/>
                    <a:pt x="1522" y="18"/>
                  </a:cubicBezTo>
                  <a:cubicBezTo>
                    <a:pt x="1522" y="1"/>
                    <a:pt x="1504" y="1"/>
                    <a:pt x="1486" y="1"/>
                  </a:cubicBezTo>
                  <a:cubicBezTo>
                    <a:pt x="1271" y="36"/>
                    <a:pt x="1038" y="72"/>
                    <a:pt x="824" y="72"/>
                  </a:cubicBezTo>
                  <a:cubicBezTo>
                    <a:pt x="555" y="72"/>
                    <a:pt x="287" y="54"/>
                    <a:pt x="36"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8"/>
            <p:cNvSpPr/>
            <p:nvPr/>
          </p:nvSpPr>
          <p:spPr>
            <a:xfrm>
              <a:off x="4126592" y="3528211"/>
              <a:ext cx="330714" cy="154004"/>
            </a:xfrm>
            <a:custGeom>
              <a:avLst/>
              <a:gdLst/>
              <a:ahLst/>
              <a:cxnLst/>
              <a:rect l="l" t="t" r="r" b="b"/>
              <a:pathLst>
                <a:path w="5888" h="2742" extrusionOk="0">
                  <a:moveTo>
                    <a:pt x="1843" y="0"/>
                  </a:moveTo>
                  <a:cubicBezTo>
                    <a:pt x="1843" y="0"/>
                    <a:pt x="0" y="2344"/>
                    <a:pt x="1414" y="2631"/>
                  </a:cubicBezTo>
                  <a:cubicBezTo>
                    <a:pt x="1823" y="2712"/>
                    <a:pt x="2338" y="2742"/>
                    <a:pt x="2866" y="2742"/>
                  </a:cubicBezTo>
                  <a:cubicBezTo>
                    <a:pt x="4186" y="2742"/>
                    <a:pt x="5583" y="2559"/>
                    <a:pt x="5583" y="2559"/>
                  </a:cubicBezTo>
                  <a:cubicBezTo>
                    <a:pt x="5673" y="2201"/>
                    <a:pt x="5780" y="1825"/>
                    <a:pt x="5888" y="1450"/>
                  </a:cubicBezTo>
                  <a:cubicBezTo>
                    <a:pt x="4689" y="1324"/>
                    <a:pt x="3543" y="859"/>
                    <a:pt x="2577" y="143"/>
                  </a:cubicBezTo>
                  <a:lnTo>
                    <a:pt x="18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8"/>
            <p:cNvSpPr/>
            <p:nvPr/>
          </p:nvSpPr>
          <p:spPr>
            <a:xfrm>
              <a:off x="4244149" y="4480002"/>
              <a:ext cx="61391" cy="149848"/>
            </a:xfrm>
            <a:custGeom>
              <a:avLst/>
              <a:gdLst/>
              <a:ahLst/>
              <a:cxnLst/>
              <a:rect l="l" t="t" r="r" b="b"/>
              <a:pathLst>
                <a:path w="1093" h="2668" extrusionOk="0">
                  <a:moveTo>
                    <a:pt x="752" y="1"/>
                  </a:moveTo>
                  <a:cubicBezTo>
                    <a:pt x="699" y="198"/>
                    <a:pt x="609" y="359"/>
                    <a:pt x="484" y="520"/>
                  </a:cubicBezTo>
                  <a:cubicBezTo>
                    <a:pt x="362" y="664"/>
                    <a:pt x="261" y="691"/>
                    <a:pt x="201" y="691"/>
                  </a:cubicBezTo>
                  <a:cubicBezTo>
                    <a:pt x="165" y="691"/>
                    <a:pt x="144" y="681"/>
                    <a:pt x="144" y="681"/>
                  </a:cubicBezTo>
                  <a:cubicBezTo>
                    <a:pt x="144" y="681"/>
                    <a:pt x="72" y="1074"/>
                    <a:pt x="37" y="1647"/>
                  </a:cubicBezTo>
                  <a:cubicBezTo>
                    <a:pt x="1" y="2220"/>
                    <a:pt x="19" y="2667"/>
                    <a:pt x="198" y="2667"/>
                  </a:cubicBezTo>
                  <a:cubicBezTo>
                    <a:pt x="359" y="2667"/>
                    <a:pt x="520" y="2488"/>
                    <a:pt x="734" y="2059"/>
                  </a:cubicBezTo>
                  <a:cubicBezTo>
                    <a:pt x="931" y="1522"/>
                    <a:pt x="1039" y="967"/>
                    <a:pt x="1092" y="394"/>
                  </a:cubicBezTo>
                  <a:cubicBezTo>
                    <a:pt x="1092" y="215"/>
                    <a:pt x="752" y="1"/>
                    <a:pt x="7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8"/>
            <p:cNvSpPr/>
            <p:nvPr/>
          </p:nvSpPr>
          <p:spPr>
            <a:xfrm>
              <a:off x="4767846" y="4431756"/>
              <a:ext cx="61335" cy="150859"/>
            </a:xfrm>
            <a:custGeom>
              <a:avLst/>
              <a:gdLst/>
              <a:ahLst/>
              <a:cxnLst/>
              <a:rect l="l" t="t" r="r" b="b"/>
              <a:pathLst>
                <a:path w="1092" h="2686" extrusionOk="0">
                  <a:moveTo>
                    <a:pt x="519" y="1"/>
                  </a:moveTo>
                  <a:lnTo>
                    <a:pt x="36" y="394"/>
                  </a:lnTo>
                  <a:cubicBezTo>
                    <a:pt x="0" y="645"/>
                    <a:pt x="18" y="896"/>
                    <a:pt x="90" y="1128"/>
                  </a:cubicBezTo>
                  <a:cubicBezTo>
                    <a:pt x="197" y="1558"/>
                    <a:pt x="555" y="2685"/>
                    <a:pt x="823" y="2685"/>
                  </a:cubicBezTo>
                  <a:cubicBezTo>
                    <a:pt x="1092" y="2685"/>
                    <a:pt x="949" y="2094"/>
                    <a:pt x="949" y="1826"/>
                  </a:cubicBezTo>
                  <a:lnTo>
                    <a:pt x="949" y="663"/>
                  </a:lnTo>
                  <a:cubicBezTo>
                    <a:pt x="877" y="591"/>
                    <a:pt x="805" y="520"/>
                    <a:pt x="752" y="448"/>
                  </a:cubicBezTo>
                  <a:cubicBezTo>
                    <a:pt x="662" y="305"/>
                    <a:pt x="591" y="144"/>
                    <a:pt x="5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8"/>
            <p:cNvSpPr/>
            <p:nvPr/>
          </p:nvSpPr>
          <p:spPr>
            <a:xfrm>
              <a:off x="4450224" y="3596509"/>
              <a:ext cx="81443" cy="32913"/>
            </a:xfrm>
            <a:custGeom>
              <a:avLst/>
              <a:gdLst/>
              <a:ahLst/>
              <a:cxnLst/>
              <a:rect l="l" t="t" r="r" b="b"/>
              <a:pathLst>
                <a:path w="1450" h="586" extrusionOk="0">
                  <a:moveTo>
                    <a:pt x="734" y="1"/>
                  </a:moveTo>
                  <a:cubicBezTo>
                    <a:pt x="644" y="19"/>
                    <a:pt x="555" y="55"/>
                    <a:pt x="483" y="108"/>
                  </a:cubicBezTo>
                  <a:cubicBezTo>
                    <a:pt x="340" y="198"/>
                    <a:pt x="179" y="251"/>
                    <a:pt x="0" y="305"/>
                  </a:cubicBezTo>
                  <a:lnTo>
                    <a:pt x="591" y="574"/>
                  </a:lnTo>
                  <a:cubicBezTo>
                    <a:pt x="657" y="581"/>
                    <a:pt x="724" y="585"/>
                    <a:pt x="790" y="585"/>
                  </a:cubicBezTo>
                  <a:cubicBezTo>
                    <a:pt x="882" y="585"/>
                    <a:pt x="972" y="577"/>
                    <a:pt x="1056" y="556"/>
                  </a:cubicBezTo>
                  <a:cubicBezTo>
                    <a:pt x="1181" y="520"/>
                    <a:pt x="1307" y="466"/>
                    <a:pt x="1414" y="395"/>
                  </a:cubicBezTo>
                  <a:cubicBezTo>
                    <a:pt x="1432" y="359"/>
                    <a:pt x="1450" y="341"/>
                    <a:pt x="1450" y="305"/>
                  </a:cubicBezTo>
                  <a:cubicBezTo>
                    <a:pt x="1450" y="251"/>
                    <a:pt x="1396" y="216"/>
                    <a:pt x="1342" y="216"/>
                  </a:cubicBezTo>
                  <a:lnTo>
                    <a:pt x="1199" y="216"/>
                  </a:lnTo>
                  <a:cubicBezTo>
                    <a:pt x="1020" y="198"/>
                    <a:pt x="895" y="1"/>
                    <a:pt x="734" y="1"/>
                  </a:cubicBezTo>
                  <a:close/>
                </a:path>
              </a:pathLst>
            </a:custGeom>
            <a:solidFill>
              <a:srgbClr val="ECB2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8"/>
            <p:cNvSpPr/>
            <p:nvPr/>
          </p:nvSpPr>
          <p:spPr>
            <a:xfrm>
              <a:off x="4480385" y="3535344"/>
              <a:ext cx="57347" cy="156700"/>
            </a:xfrm>
            <a:custGeom>
              <a:avLst/>
              <a:gdLst/>
              <a:ahLst/>
              <a:cxnLst/>
              <a:rect l="l" t="t" r="r" b="b"/>
              <a:pathLst>
                <a:path w="1021" h="2790" extrusionOk="0">
                  <a:moveTo>
                    <a:pt x="138" y="0"/>
                  </a:moveTo>
                  <a:cubicBezTo>
                    <a:pt x="86" y="0"/>
                    <a:pt x="37" y="23"/>
                    <a:pt x="18" y="70"/>
                  </a:cubicBezTo>
                  <a:cubicBezTo>
                    <a:pt x="0" y="124"/>
                    <a:pt x="0" y="159"/>
                    <a:pt x="18" y="213"/>
                  </a:cubicBezTo>
                  <a:lnTo>
                    <a:pt x="662" y="2790"/>
                  </a:lnTo>
                  <a:lnTo>
                    <a:pt x="1020" y="2754"/>
                  </a:lnTo>
                  <a:cubicBezTo>
                    <a:pt x="734" y="1967"/>
                    <a:pt x="519" y="1144"/>
                    <a:pt x="376" y="320"/>
                  </a:cubicBezTo>
                  <a:cubicBezTo>
                    <a:pt x="376" y="213"/>
                    <a:pt x="340" y="124"/>
                    <a:pt x="269" y="52"/>
                  </a:cubicBezTo>
                  <a:cubicBezTo>
                    <a:pt x="235" y="18"/>
                    <a:pt x="185" y="0"/>
                    <a:pt x="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8"/>
            <p:cNvSpPr/>
            <p:nvPr/>
          </p:nvSpPr>
          <p:spPr>
            <a:xfrm>
              <a:off x="4405965" y="3612628"/>
              <a:ext cx="160920" cy="78631"/>
            </a:xfrm>
            <a:custGeom>
              <a:avLst/>
              <a:gdLst/>
              <a:ahLst/>
              <a:cxnLst/>
              <a:rect l="l" t="t" r="r" b="b"/>
              <a:pathLst>
                <a:path w="2865" h="1400" extrusionOk="0">
                  <a:moveTo>
                    <a:pt x="860" y="0"/>
                  </a:moveTo>
                  <a:lnTo>
                    <a:pt x="1" y="770"/>
                  </a:lnTo>
                  <a:cubicBezTo>
                    <a:pt x="582" y="1185"/>
                    <a:pt x="1272" y="1400"/>
                    <a:pt x="1969" y="1400"/>
                  </a:cubicBezTo>
                  <a:cubicBezTo>
                    <a:pt x="2023" y="1400"/>
                    <a:pt x="2077" y="1399"/>
                    <a:pt x="2130" y="1396"/>
                  </a:cubicBezTo>
                  <a:lnTo>
                    <a:pt x="2417" y="1360"/>
                  </a:lnTo>
                  <a:cubicBezTo>
                    <a:pt x="2452" y="1360"/>
                    <a:pt x="2488" y="1360"/>
                    <a:pt x="2506" y="1342"/>
                  </a:cubicBezTo>
                  <a:cubicBezTo>
                    <a:pt x="2524" y="1289"/>
                    <a:pt x="2524" y="1253"/>
                    <a:pt x="2488" y="1217"/>
                  </a:cubicBezTo>
                  <a:cubicBezTo>
                    <a:pt x="2452" y="1199"/>
                    <a:pt x="2399" y="1181"/>
                    <a:pt x="2363" y="1181"/>
                  </a:cubicBezTo>
                  <a:cubicBezTo>
                    <a:pt x="2381" y="1175"/>
                    <a:pt x="2399" y="1173"/>
                    <a:pt x="2417" y="1173"/>
                  </a:cubicBezTo>
                  <a:cubicBezTo>
                    <a:pt x="2452" y="1173"/>
                    <a:pt x="2488" y="1181"/>
                    <a:pt x="2524" y="1181"/>
                  </a:cubicBezTo>
                  <a:cubicBezTo>
                    <a:pt x="2596" y="1181"/>
                    <a:pt x="2667" y="1128"/>
                    <a:pt x="2631" y="1074"/>
                  </a:cubicBezTo>
                  <a:cubicBezTo>
                    <a:pt x="2614" y="1056"/>
                    <a:pt x="2596" y="1038"/>
                    <a:pt x="2578" y="1020"/>
                  </a:cubicBezTo>
                  <a:lnTo>
                    <a:pt x="2363" y="913"/>
                  </a:lnTo>
                  <a:lnTo>
                    <a:pt x="2363" y="913"/>
                  </a:lnTo>
                  <a:cubicBezTo>
                    <a:pt x="2395" y="922"/>
                    <a:pt x="2429" y="927"/>
                    <a:pt x="2463" y="927"/>
                  </a:cubicBezTo>
                  <a:cubicBezTo>
                    <a:pt x="2560" y="927"/>
                    <a:pt x="2659" y="890"/>
                    <a:pt x="2739" y="823"/>
                  </a:cubicBezTo>
                  <a:cubicBezTo>
                    <a:pt x="2614" y="716"/>
                    <a:pt x="2452" y="662"/>
                    <a:pt x="2291" y="627"/>
                  </a:cubicBezTo>
                  <a:lnTo>
                    <a:pt x="2291" y="627"/>
                  </a:lnTo>
                  <a:cubicBezTo>
                    <a:pt x="2327" y="631"/>
                    <a:pt x="2364" y="633"/>
                    <a:pt x="2402" y="633"/>
                  </a:cubicBezTo>
                  <a:cubicBezTo>
                    <a:pt x="2514" y="633"/>
                    <a:pt x="2631" y="613"/>
                    <a:pt x="2739" y="573"/>
                  </a:cubicBezTo>
                  <a:cubicBezTo>
                    <a:pt x="2793" y="555"/>
                    <a:pt x="2864" y="483"/>
                    <a:pt x="2846" y="430"/>
                  </a:cubicBezTo>
                  <a:cubicBezTo>
                    <a:pt x="2846" y="376"/>
                    <a:pt x="2775" y="358"/>
                    <a:pt x="2721" y="358"/>
                  </a:cubicBez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8"/>
            <p:cNvSpPr/>
            <p:nvPr/>
          </p:nvSpPr>
          <p:spPr>
            <a:xfrm>
              <a:off x="5011047" y="3861894"/>
              <a:ext cx="117671" cy="133729"/>
            </a:xfrm>
            <a:custGeom>
              <a:avLst/>
              <a:gdLst/>
              <a:ahLst/>
              <a:cxnLst/>
              <a:rect l="l" t="t" r="r" b="b"/>
              <a:pathLst>
                <a:path w="2095" h="2381" extrusionOk="0">
                  <a:moveTo>
                    <a:pt x="1218" y="0"/>
                  </a:moveTo>
                  <a:lnTo>
                    <a:pt x="752" y="287"/>
                  </a:lnTo>
                  <a:cubicBezTo>
                    <a:pt x="573" y="287"/>
                    <a:pt x="502" y="501"/>
                    <a:pt x="412" y="662"/>
                  </a:cubicBezTo>
                  <a:cubicBezTo>
                    <a:pt x="341" y="823"/>
                    <a:pt x="233" y="967"/>
                    <a:pt x="108" y="1092"/>
                  </a:cubicBezTo>
                  <a:cubicBezTo>
                    <a:pt x="54" y="1110"/>
                    <a:pt x="19" y="1146"/>
                    <a:pt x="19" y="1199"/>
                  </a:cubicBezTo>
                  <a:cubicBezTo>
                    <a:pt x="1" y="1289"/>
                    <a:pt x="90" y="1342"/>
                    <a:pt x="180" y="1342"/>
                  </a:cubicBezTo>
                  <a:cubicBezTo>
                    <a:pt x="251" y="1324"/>
                    <a:pt x="323" y="1271"/>
                    <a:pt x="377" y="1217"/>
                  </a:cubicBezTo>
                  <a:cubicBezTo>
                    <a:pt x="466" y="1128"/>
                    <a:pt x="555" y="1038"/>
                    <a:pt x="627" y="949"/>
                  </a:cubicBezTo>
                  <a:lnTo>
                    <a:pt x="681" y="1754"/>
                  </a:lnTo>
                  <a:cubicBezTo>
                    <a:pt x="681" y="1843"/>
                    <a:pt x="734" y="1951"/>
                    <a:pt x="824" y="1951"/>
                  </a:cubicBezTo>
                  <a:lnTo>
                    <a:pt x="896" y="1307"/>
                  </a:lnTo>
                  <a:cubicBezTo>
                    <a:pt x="985" y="1682"/>
                    <a:pt x="1146" y="2040"/>
                    <a:pt x="1325" y="2380"/>
                  </a:cubicBezTo>
                  <a:cubicBezTo>
                    <a:pt x="1414" y="2255"/>
                    <a:pt x="1361" y="2076"/>
                    <a:pt x="1325" y="1933"/>
                  </a:cubicBezTo>
                  <a:cubicBezTo>
                    <a:pt x="1253" y="1700"/>
                    <a:pt x="1236" y="1486"/>
                    <a:pt x="1253" y="1253"/>
                  </a:cubicBezTo>
                  <a:lnTo>
                    <a:pt x="1253" y="1253"/>
                  </a:lnTo>
                  <a:cubicBezTo>
                    <a:pt x="1361" y="1521"/>
                    <a:pt x="1468" y="1790"/>
                    <a:pt x="1593" y="2058"/>
                  </a:cubicBezTo>
                  <a:cubicBezTo>
                    <a:pt x="1611" y="2094"/>
                    <a:pt x="1629" y="2112"/>
                    <a:pt x="1665" y="2112"/>
                  </a:cubicBezTo>
                  <a:cubicBezTo>
                    <a:pt x="1683" y="2112"/>
                    <a:pt x="1719" y="2058"/>
                    <a:pt x="1701" y="2004"/>
                  </a:cubicBezTo>
                  <a:cubicBezTo>
                    <a:pt x="1665" y="1754"/>
                    <a:pt x="1629" y="1486"/>
                    <a:pt x="1593" y="1217"/>
                  </a:cubicBezTo>
                  <a:cubicBezTo>
                    <a:pt x="1601" y="1209"/>
                    <a:pt x="1611" y="1206"/>
                    <a:pt x="1622" y="1206"/>
                  </a:cubicBezTo>
                  <a:cubicBezTo>
                    <a:pt x="1661" y="1206"/>
                    <a:pt x="1713" y="1247"/>
                    <a:pt x="1754" y="1289"/>
                  </a:cubicBezTo>
                  <a:lnTo>
                    <a:pt x="2059" y="1700"/>
                  </a:lnTo>
                  <a:cubicBezTo>
                    <a:pt x="2094" y="1664"/>
                    <a:pt x="2077" y="1611"/>
                    <a:pt x="2059" y="1575"/>
                  </a:cubicBezTo>
                  <a:cubicBezTo>
                    <a:pt x="1808" y="1038"/>
                    <a:pt x="1522" y="519"/>
                    <a:pt x="1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8"/>
            <p:cNvSpPr/>
            <p:nvPr/>
          </p:nvSpPr>
          <p:spPr>
            <a:xfrm>
              <a:off x="4553795" y="3750292"/>
              <a:ext cx="44204" cy="237129"/>
            </a:xfrm>
            <a:custGeom>
              <a:avLst/>
              <a:gdLst/>
              <a:ahLst/>
              <a:cxnLst/>
              <a:rect l="l" t="t" r="r" b="b"/>
              <a:pathLst>
                <a:path w="787" h="4222" extrusionOk="0">
                  <a:moveTo>
                    <a:pt x="608" y="1"/>
                  </a:moveTo>
                  <a:cubicBezTo>
                    <a:pt x="554" y="1"/>
                    <a:pt x="501" y="37"/>
                    <a:pt x="501" y="108"/>
                  </a:cubicBezTo>
                  <a:lnTo>
                    <a:pt x="501" y="2435"/>
                  </a:lnTo>
                  <a:cubicBezTo>
                    <a:pt x="518" y="2739"/>
                    <a:pt x="501" y="3061"/>
                    <a:pt x="483" y="3383"/>
                  </a:cubicBezTo>
                  <a:cubicBezTo>
                    <a:pt x="465" y="3634"/>
                    <a:pt x="322" y="3884"/>
                    <a:pt x="107" y="4009"/>
                  </a:cubicBezTo>
                  <a:cubicBezTo>
                    <a:pt x="0" y="4070"/>
                    <a:pt x="62" y="4222"/>
                    <a:pt x="160" y="4222"/>
                  </a:cubicBezTo>
                  <a:cubicBezTo>
                    <a:pt x="177" y="4222"/>
                    <a:pt x="195" y="4217"/>
                    <a:pt x="214" y="4206"/>
                  </a:cubicBezTo>
                  <a:cubicBezTo>
                    <a:pt x="787" y="3956"/>
                    <a:pt x="733" y="3168"/>
                    <a:pt x="715" y="2649"/>
                  </a:cubicBezTo>
                  <a:lnTo>
                    <a:pt x="715" y="108"/>
                  </a:lnTo>
                  <a:cubicBezTo>
                    <a:pt x="715" y="37"/>
                    <a:pt x="662" y="1"/>
                    <a:pt x="608"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8"/>
            <p:cNvSpPr/>
            <p:nvPr/>
          </p:nvSpPr>
          <p:spPr>
            <a:xfrm>
              <a:off x="4577890" y="3753325"/>
              <a:ext cx="52292" cy="198094"/>
            </a:xfrm>
            <a:custGeom>
              <a:avLst/>
              <a:gdLst/>
              <a:ahLst/>
              <a:cxnLst/>
              <a:rect l="l" t="t" r="r" b="b"/>
              <a:pathLst>
                <a:path w="931" h="3527" extrusionOk="0">
                  <a:moveTo>
                    <a:pt x="823" y="1"/>
                  </a:moveTo>
                  <a:cubicBezTo>
                    <a:pt x="769" y="1"/>
                    <a:pt x="716" y="36"/>
                    <a:pt x="716" y="108"/>
                  </a:cubicBezTo>
                  <a:lnTo>
                    <a:pt x="716" y="126"/>
                  </a:lnTo>
                  <a:cubicBezTo>
                    <a:pt x="698" y="573"/>
                    <a:pt x="698" y="1021"/>
                    <a:pt x="680" y="1468"/>
                  </a:cubicBezTo>
                  <a:cubicBezTo>
                    <a:pt x="680" y="1844"/>
                    <a:pt x="644" y="2237"/>
                    <a:pt x="662" y="2631"/>
                  </a:cubicBezTo>
                  <a:lnTo>
                    <a:pt x="662" y="2649"/>
                  </a:lnTo>
                  <a:lnTo>
                    <a:pt x="662" y="2739"/>
                  </a:lnTo>
                  <a:cubicBezTo>
                    <a:pt x="662" y="2810"/>
                    <a:pt x="644" y="2882"/>
                    <a:pt x="626" y="2935"/>
                  </a:cubicBezTo>
                  <a:cubicBezTo>
                    <a:pt x="555" y="3150"/>
                    <a:pt x="358" y="3311"/>
                    <a:pt x="143" y="3311"/>
                  </a:cubicBezTo>
                  <a:cubicBezTo>
                    <a:pt x="5" y="3311"/>
                    <a:pt x="0" y="3527"/>
                    <a:pt x="128" y="3527"/>
                  </a:cubicBezTo>
                  <a:cubicBezTo>
                    <a:pt x="133" y="3527"/>
                    <a:pt x="138" y="3527"/>
                    <a:pt x="143" y="3526"/>
                  </a:cubicBezTo>
                  <a:cubicBezTo>
                    <a:pt x="394" y="3526"/>
                    <a:pt x="644" y="3383"/>
                    <a:pt x="787" y="3150"/>
                  </a:cubicBezTo>
                  <a:cubicBezTo>
                    <a:pt x="859" y="2989"/>
                    <a:pt x="895" y="2828"/>
                    <a:pt x="877" y="2649"/>
                  </a:cubicBezTo>
                  <a:cubicBezTo>
                    <a:pt x="877" y="2327"/>
                    <a:pt x="877" y="1987"/>
                    <a:pt x="895" y="1665"/>
                  </a:cubicBezTo>
                  <a:cubicBezTo>
                    <a:pt x="895" y="1146"/>
                    <a:pt x="913" y="627"/>
                    <a:pt x="930" y="108"/>
                  </a:cubicBezTo>
                  <a:cubicBezTo>
                    <a:pt x="930" y="36"/>
                    <a:pt x="877" y="1"/>
                    <a:pt x="823"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8"/>
            <p:cNvSpPr/>
            <p:nvPr/>
          </p:nvSpPr>
          <p:spPr>
            <a:xfrm>
              <a:off x="4105473" y="3933730"/>
              <a:ext cx="498655" cy="512112"/>
            </a:xfrm>
            <a:custGeom>
              <a:avLst/>
              <a:gdLst/>
              <a:ahLst/>
              <a:cxnLst/>
              <a:rect l="l" t="t" r="r" b="b"/>
              <a:pathLst>
                <a:path w="8878" h="9118" extrusionOk="0">
                  <a:moveTo>
                    <a:pt x="8688" y="1"/>
                  </a:moveTo>
                  <a:cubicBezTo>
                    <a:pt x="8673" y="1"/>
                    <a:pt x="8658" y="3"/>
                    <a:pt x="8644" y="10"/>
                  </a:cubicBezTo>
                  <a:lnTo>
                    <a:pt x="8644" y="45"/>
                  </a:lnTo>
                  <a:cubicBezTo>
                    <a:pt x="8089" y="296"/>
                    <a:pt x="7516" y="529"/>
                    <a:pt x="6944" y="708"/>
                  </a:cubicBezTo>
                  <a:cubicBezTo>
                    <a:pt x="6353" y="904"/>
                    <a:pt x="5762" y="1030"/>
                    <a:pt x="5172" y="1173"/>
                  </a:cubicBezTo>
                  <a:cubicBezTo>
                    <a:pt x="3991" y="1459"/>
                    <a:pt x="2846" y="1835"/>
                    <a:pt x="1718" y="2282"/>
                  </a:cubicBezTo>
                  <a:cubicBezTo>
                    <a:pt x="1414" y="2408"/>
                    <a:pt x="1110" y="2533"/>
                    <a:pt x="805" y="2658"/>
                  </a:cubicBezTo>
                  <a:cubicBezTo>
                    <a:pt x="624" y="2734"/>
                    <a:pt x="442" y="2861"/>
                    <a:pt x="423" y="3050"/>
                  </a:cubicBezTo>
                  <a:lnTo>
                    <a:pt x="423" y="3050"/>
                  </a:lnTo>
                  <a:lnTo>
                    <a:pt x="125" y="3088"/>
                  </a:lnTo>
                  <a:cubicBezTo>
                    <a:pt x="54" y="3088"/>
                    <a:pt x="0" y="3159"/>
                    <a:pt x="18" y="3231"/>
                  </a:cubicBezTo>
                  <a:cubicBezTo>
                    <a:pt x="125" y="3750"/>
                    <a:pt x="269" y="4287"/>
                    <a:pt x="448" y="4806"/>
                  </a:cubicBezTo>
                  <a:cubicBezTo>
                    <a:pt x="609" y="5325"/>
                    <a:pt x="788" y="5861"/>
                    <a:pt x="949" y="6362"/>
                  </a:cubicBezTo>
                  <a:cubicBezTo>
                    <a:pt x="1253" y="7311"/>
                    <a:pt x="1521" y="8295"/>
                    <a:pt x="2130" y="9083"/>
                  </a:cubicBezTo>
                  <a:cubicBezTo>
                    <a:pt x="2151" y="9107"/>
                    <a:pt x="2175" y="9118"/>
                    <a:pt x="2200" y="9118"/>
                  </a:cubicBezTo>
                  <a:cubicBezTo>
                    <a:pt x="2281" y="9118"/>
                    <a:pt x="2359" y="9004"/>
                    <a:pt x="2291" y="8921"/>
                  </a:cubicBezTo>
                  <a:cubicBezTo>
                    <a:pt x="1682" y="8134"/>
                    <a:pt x="1432" y="7132"/>
                    <a:pt x="1145" y="6201"/>
                  </a:cubicBezTo>
                  <a:lnTo>
                    <a:pt x="644" y="4680"/>
                  </a:lnTo>
                  <a:cubicBezTo>
                    <a:pt x="480" y="4220"/>
                    <a:pt x="361" y="3760"/>
                    <a:pt x="259" y="3286"/>
                  </a:cubicBezTo>
                  <a:lnTo>
                    <a:pt x="259" y="3286"/>
                  </a:lnTo>
                  <a:lnTo>
                    <a:pt x="555" y="3249"/>
                  </a:lnTo>
                  <a:cubicBezTo>
                    <a:pt x="627" y="3231"/>
                    <a:pt x="662" y="3177"/>
                    <a:pt x="662" y="3106"/>
                  </a:cubicBezTo>
                  <a:cubicBezTo>
                    <a:pt x="609" y="2891"/>
                    <a:pt x="1110" y="2766"/>
                    <a:pt x="1235" y="2712"/>
                  </a:cubicBezTo>
                  <a:cubicBezTo>
                    <a:pt x="1503" y="2604"/>
                    <a:pt x="1790" y="2497"/>
                    <a:pt x="2058" y="2390"/>
                  </a:cubicBezTo>
                  <a:cubicBezTo>
                    <a:pt x="2595" y="2175"/>
                    <a:pt x="3132" y="1978"/>
                    <a:pt x="3687" y="1799"/>
                  </a:cubicBezTo>
                  <a:cubicBezTo>
                    <a:pt x="4778" y="1441"/>
                    <a:pt x="5906" y="1262"/>
                    <a:pt x="6997" y="904"/>
                  </a:cubicBezTo>
                  <a:cubicBezTo>
                    <a:pt x="7606" y="708"/>
                    <a:pt x="8178" y="475"/>
                    <a:pt x="8751" y="207"/>
                  </a:cubicBezTo>
                  <a:cubicBezTo>
                    <a:pt x="8877" y="159"/>
                    <a:pt x="8795" y="1"/>
                    <a:pt x="8688"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8"/>
            <p:cNvSpPr/>
            <p:nvPr/>
          </p:nvSpPr>
          <p:spPr>
            <a:xfrm>
              <a:off x="4611310" y="3927945"/>
              <a:ext cx="376715" cy="477739"/>
            </a:xfrm>
            <a:custGeom>
              <a:avLst/>
              <a:gdLst/>
              <a:ahLst/>
              <a:cxnLst/>
              <a:rect l="l" t="t" r="r" b="b"/>
              <a:pathLst>
                <a:path w="6707" h="8506" extrusionOk="0">
                  <a:moveTo>
                    <a:pt x="146" y="0"/>
                  </a:moveTo>
                  <a:cubicBezTo>
                    <a:pt x="54" y="0"/>
                    <a:pt x="0" y="143"/>
                    <a:pt x="103" y="202"/>
                  </a:cubicBezTo>
                  <a:lnTo>
                    <a:pt x="85" y="202"/>
                  </a:lnTo>
                  <a:cubicBezTo>
                    <a:pt x="1606" y="1258"/>
                    <a:pt x="3234" y="2153"/>
                    <a:pt x="4935" y="2869"/>
                  </a:cubicBezTo>
                  <a:cubicBezTo>
                    <a:pt x="5382" y="3084"/>
                    <a:pt x="5829" y="3269"/>
                    <a:pt x="6276" y="3465"/>
                  </a:cubicBezTo>
                  <a:lnTo>
                    <a:pt x="6276" y="3465"/>
                  </a:lnTo>
                  <a:cubicBezTo>
                    <a:pt x="6233" y="3555"/>
                    <a:pt x="6205" y="3659"/>
                    <a:pt x="6205" y="3763"/>
                  </a:cubicBezTo>
                  <a:cubicBezTo>
                    <a:pt x="6205" y="3799"/>
                    <a:pt x="6223" y="3835"/>
                    <a:pt x="6259" y="3853"/>
                  </a:cubicBezTo>
                  <a:lnTo>
                    <a:pt x="6411" y="3934"/>
                  </a:lnTo>
                  <a:lnTo>
                    <a:pt x="6411" y="3934"/>
                  </a:lnTo>
                  <a:cubicBezTo>
                    <a:pt x="5872" y="4605"/>
                    <a:pt x="5398" y="5341"/>
                    <a:pt x="5006" y="6125"/>
                  </a:cubicBezTo>
                  <a:cubicBezTo>
                    <a:pt x="4595" y="6895"/>
                    <a:pt x="4201" y="7682"/>
                    <a:pt x="3575" y="8309"/>
                  </a:cubicBezTo>
                  <a:cubicBezTo>
                    <a:pt x="3492" y="8391"/>
                    <a:pt x="3568" y="8505"/>
                    <a:pt x="3648" y="8505"/>
                  </a:cubicBezTo>
                  <a:cubicBezTo>
                    <a:pt x="3672" y="8505"/>
                    <a:pt x="3697" y="8495"/>
                    <a:pt x="3718" y="8470"/>
                  </a:cubicBezTo>
                  <a:cubicBezTo>
                    <a:pt x="4344" y="7861"/>
                    <a:pt x="4756" y="7092"/>
                    <a:pt x="5149" y="6322"/>
                  </a:cubicBezTo>
                  <a:cubicBezTo>
                    <a:pt x="5561" y="5481"/>
                    <a:pt x="6062" y="4694"/>
                    <a:pt x="6670" y="3978"/>
                  </a:cubicBezTo>
                  <a:cubicBezTo>
                    <a:pt x="6706" y="3924"/>
                    <a:pt x="6706" y="3853"/>
                    <a:pt x="6652" y="3817"/>
                  </a:cubicBezTo>
                  <a:lnTo>
                    <a:pt x="6443" y="3692"/>
                  </a:lnTo>
                  <a:lnTo>
                    <a:pt x="6443" y="3692"/>
                  </a:lnTo>
                  <a:cubicBezTo>
                    <a:pt x="6456" y="3615"/>
                    <a:pt x="6490" y="3546"/>
                    <a:pt x="6545" y="3477"/>
                  </a:cubicBezTo>
                  <a:cubicBezTo>
                    <a:pt x="6563" y="3423"/>
                    <a:pt x="6545" y="3352"/>
                    <a:pt x="6491" y="3334"/>
                  </a:cubicBezTo>
                  <a:cubicBezTo>
                    <a:pt x="4809" y="2582"/>
                    <a:pt x="3091" y="1849"/>
                    <a:pt x="1517" y="882"/>
                  </a:cubicBezTo>
                  <a:cubicBezTo>
                    <a:pt x="1069" y="614"/>
                    <a:pt x="640" y="327"/>
                    <a:pt x="210" y="23"/>
                  </a:cubicBezTo>
                  <a:cubicBezTo>
                    <a:pt x="188" y="7"/>
                    <a:pt x="166" y="0"/>
                    <a:pt x="146"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8"/>
            <p:cNvSpPr/>
            <p:nvPr/>
          </p:nvSpPr>
          <p:spPr>
            <a:xfrm>
              <a:off x="4397933" y="3782419"/>
              <a:ext cx="454058" cy="42236"/>
            </a:xfrm>
            <a:custGeom>
              <a:avLst/>
              <a:gdLst/>
              <a:ahLst/>
              <a:cxnLst/>
              <a:rect l="l" t="t" r="r" b="b"/>
              <a:pathLst>
                <a:path w="8084" h="752" extrusionOk="0">
                  <a:moveTo>
                    <a:pt x="7909" y="0"/>
                  </a:moveTo>
                  <a:cubicBezTo>
                    <a:pt x="7904" y="0"/>
                    <a:pt x="7898" y="1"/>
                    <a:pt x="7892" y="2"/>
                  </a:cubicBezTo>
                  <a:cubicBezTo>
                    <a:pt x="5888" y="342"/>
                    <a:pt x="3866" y="503"/>
                    <a:pt x="1844" y="520"/>
                  </a:cubicBezTo>
                  <a:cubicBezTo>
                    <a:pt x="1289" y="520"/>
                    <a:pt x="717" y="520"/>
                    <a:pt x="144" y="485"/>
                  </a:cubicBezTo>
                  <a:cubicBezTo>
                    <a:pt x="1" y="485"/>
                    <a:pt x="1" y="717"/>
                    <a:pt x="144" y="717"/>
                  </a:cubicBezTo>
                  <a:lnTo>
                    <a:pt x="162" y="717"/>
                  </a:lnTo>
                  <a:cubicBezTo>
                    <a:pt x="678" y="740"/>
                    <a:pt x="1195" y="751"/>
                    <a:pt x="1711" y="751"/>
                  </a:cubicBezTo>
                  <a:cubicBezTo>
                    <a:pt x="3234" y="751"/>
                    <a:pt x="4754" y="654"/>
                    <a:pt x="6264" y="467"/>
                  </a:cubicBezTo>
                  <a:cubicBezTo>
                    <a:pt x="6819" y="395"/>
                    <a:pt x="7391" y="324"/>
                    <a:pt x="7946" y="216"/>
                  </a:cubicBezTo>
                  <a:cubicBezTo>
                    <a:pt x="8084" y="199"/>
                    <a:pt x="8040" y="0"/>
                    <a:pt x="7909"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8"/>
            <p:cNvSpPr/>
            <p:nvPr/>
          </p:nvSpPr>
          <p:spPr>
            <a:xfrm>
              <a:off x="4484373" y="3781464"/>
              <a:ext cx="125703" cy="12132"/>
            </a:xfrm>
            <a:custGeom>
              <a:avLst/>
              <a:gdLst/>
              <a:ahLst/>
              <a:cxnLst/>
              <a:rect l="l" t="t" r="r" b="b"/>
              <a:pathLst>
                <a:path w="2238" h="216" extrusionOk="0">
                  <a:moveTo>
                    <a:pt x="144" y="1"/>
                  </a:moveTo>
                  <a:cubicBezTo>
                    <a:pt x="1" y="1"/>
                    <a:pt x="1" y="215"/>
                    <a:pt x="144" y="215"/>
                  </a:cubicBezTo>
                  <a:lnTo>
                    <a:pt x="2077" y="215"/>
                  </a:lnTo>
                  <a:cubicBezTo>
                    <a:pt x="2238" y="215"/>
                    <a:pt x="2238" y="1"/>
                    <a:pt x="2077"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8"/>
            <p:cNvSpPr/>
            <p:nvPr/>
          </p:nvSpPr>
          <p:spPr>
            <a:xfrm>
              <a:off x="4048183" y="4074988"/>
              <a:ext cx="107561" cy="43247"/>
            </a:xfrm>
            <a:custGeom>
              <a:avLst/>
              <a:gdLst/>
              <a:ahLst/>
              <a:cxnLst/>
              <a:rect l="l" t="t" r="r" b="b"/>
              <a:pathLst>
                <a:path w="1915" h="770" extrusionOk="0">
                  <a:moveTo>
                    <a:pt x="143" y="0"/>
                  </a:moveTo>
                  <a:cubicBezTo>
                    <a:pt x="0" y="0"/>
                    <a:pt x="0" y="233"/>
                    <a:pt x="143" y="233"/>
                  </a:cubicBezTo>
                  <a:cubicBezTo>
                    <a:pt x="430" y="268"/>
                    <a:pt x="698" y="376"/>
                    <a:pt x="949" y="519"/>
                  </a:cubicBezTo>
                  <a:cubicBezTo>
                    <a:pt x="1181" y="680"/>
                    <a:pt x="1468" y="769"/>
                    <a:pt x="1772" y="769"/>
                  </a:cubicBezTo>
                  <a:cubicBezTo>
                    <a:pt x="1915" y="769"/>
                    <a:pt x="1915" y="555"/>
                    <a:pt x="1772" y="555"/>
                  </a:cubicBezTo>
                  <a:cubicBezTo>
                    <a:pt x="1485" y="537"/>
                    <a:pt x="1199" y="447"/>
                    <a:pt x="967" y="286"/>
                  </a:cubicBezTo>
                  <a:cubicBezTo>
                    <a:pt x="716" y="125"/>
                    <a:pt x="448" y="36"/>
                    <a:pt x="143"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8"/>
            <p:cNvSpPr/>
            <p:nvPr/>
          </p:nvSpPr>
          <p:spPr>
            <a:xfrm>
              <a:off x="4051216" y="4112114"/>
              <a:ext cx="120648" cy="19208"/>
            </a:xfrm>
            <a:custGeom>
              <a:avLst/>
              <a:gdLst/>
              <a:ahLst/>
              <a:cxnLst/>
              <a:rect l="l" t="t" r="r" b="b"/>
              <a:pathLst>
                <a:path w="2148" h="342" extrusionOk="0">
                  <a:moveTo>
                    <a:pt x="128" y="0"/>
                  </a:moveTo>
                  <a:cubicBezTo>
                    <a:pt x="0" y="0"/>
                    <a:pt x="5" y="217"/>
                    <a:pt x="143" y="234"/>
                  </a:cubicBezTo>
                  <a:cubicBezTo>
                    <a:pt x="751" y="305"/>
                    <a:pt x="1378" y="341"/>
                    <a:pt x="2004" y="341"/>
                  </a:cubicBezTo>
                  <a:cubicBezTo>
                    <a:pt x="2147" y="341"/>
                    <a:pt x="2147" y="108"/>
                    <a:pt x="2004" y="108"/>
                  </a:cubicBezTo>
                  <a:cubicBezTo>
                    <a:pt x="1378" y="108"/>
                    <a:pt x="751" y="91"/>
                    <a:pt x="143" y="1"/>
                  </a:cubicBezTo>
                  <a:cubicBezTo>
                    <a:pt x="138" y="0"/>
                    <a:pt x="133" y="0"/>
                    <a:pt x="128"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8"/>
            <p:cNvSpPr/>
            <p:nvPr/>
          </p:nvSpPr>
          <p:spPr>
            <a:xfrm>
              <a:off x="4934436" y="4078527"/>
              <a:ext cx="142272" cy="63298"/>
            </a:xfrm>
            <a:custGeom>
              <a:avLst/>
              <a:gdLst/>
              <a:ahLst/>
              <a:cxnLst/>
              <a:rect l="l" t="t" r="r" b="b"/>
              <a:pathLst>
                <a:path w="2533" h="1127" extrusionOk="0">
                  <a:moveTo>
                    <a:pt x="2393" y="0"/>
                  </a:moveTo>
                  <a:cubicBezTo>
                    <a:pt x="2379" y="0"/>
                    <a:pt x="2365" y="3"/>
                    <a:pt x="2349" y="9"/>
                  </a:cubicBezTo>
                  <a:lnTo>
                    <a:pt x="112" y="903"/>
                  </a:lnTo>
                  <a:cubicBezTo>
                    <a:pt x="1" y="951"/>
                    <a:pt x="31" y="1127"/>
                    <a:pt x="140" y="1127"/>
                  </a:cubicBezTo>
                  <a:cubicBezTo>
                    <a:pt x="153" y="1127"/>
                    <a:pt x="168" y="1124"/>
                    <a:pt x="184" y="1118"/>
                  </a:cubicBezTo>
                  <a:lnTo>
                    <a:pt x="2421" y="223"/>
                  </a:lnTo>
                  <a:cubicBezTo>
                    <a:pt x="2532" y="176"/>
                    <a:pt x="2502" y="0"/>
                    <a:pt x="2393"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8"/>
            <p:cNvSpPr/>
            <p:nvPr/>
          </p:nvSpPr>
          <p:spPr>
            <a:xfrm>
              <a:off x="4961789" y="4135254"/>
              <a:ext cx="116660" cy="12132"/>
            </a:xfrm>
            <a:custGeom>
              <a:avLst/>
              <a:gdLst/>
              <a:ahLst/>
              <a:cxnLst/>
              <a:rect l="l" t="t" r="r" b="b"/>
              <a:pathLst>
                <a:path w="2077" h="216" extrusionOk="0">
                  <a:moveTo>
                    <a:pt x="144" y="1"/>
                  </a:moveTo>
                  <a:cubicBezTo>
                    <a:pt x="1" y="1"/>
                    <a:pt x="1" y="215"/>
                    <a:pt x="144" y="215"/>
                  </a:cubicBezTo>
                  <a:lnTo>
                    <a:pt x="1934" y="215"/>
                  </a:lnTo>
                  <a:cubicBezTo>
                    <a:pt x="2077" y="215"/>
                    <a:pt x="2077" y="1"/>
                    <a:pt x="1934"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8"/>
            <p:cNvSpPr/>
            <p:nvPr/>
          </p:nvSpPr>
          <p:spPr>
            <a:xfrm>
              <a:off x="4272288" y="3356342"/>
              <a:ext cx="64424" cy="109578"/>
            </a:xfrm>
            <a:custGeom>
              <a:avLst/>
              <a:gdLst/>
              <a:ahLst/>
              <a:cxnLst/>
              <a:rect l="l" t="t" r="r" b="b"/>
              <a:pathLst>
                <a:path w="1147" h="1951" extrusionOk="0">
                  <a:moveTo>
                    <a:pt x="1146" y="0"/>
                  </a:moveTo>
                  <a:lnTo>
                    <a:pt x="1146" y="0"/>
                  </a:lnTo>
                  <a:cubicBezTo>
                    <a:pt x="752" y="519"/>
                    <a:pt x="484" y="1145"/>
                    <a:pt x="1" y="1593"/>
                  </a:cubicBezTo>
                  <a:lnTo>
                    <a:pt x="752" y="1951"/>
                  </a:lnTo>
                  <a:lnTo>
                    <a:pt x="1146" y="0"/>
                  </a:ln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8"/>
            <p:cNvSpPr/>
            <p:nvPr/>
          </p:nvSpPr>
          <p:spPr>
            <a:xfrm>
              <a:off x="4776889" y="3478953"/>
              <a:ext cx="7077" cy="15108"/>
            </a:xfrm>
            <a:custGeom>
              <a:avLst/>
              <a:gdLst/>
              <a:ahLst/>
              <a:cxnLst/>
              <a:rect l="l" t="t" r="r" b="b"/>
              <a:pathLst>
                <a:path w="126" h="269" extrusionOk="0">
                  <a:moveTo>
                    <a:pt x="0" y="0"/>
                  </a:moveTo>
                  <a:lnTo>
                    <a:pt x="125" y="269"/>
                  </a:lnTo>
                  <a:lnTo>
                    <a:pt x="125" y="269"/>
                  </a:lnTo>
                  <a:close/>
                </a:path>
              </a:pathLst>
            </a:custGeom>
            <a:solidFill>
              <a:srgbClr val="706A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8"/>
            <p:cNvSpPr/>
            <p:nvPr/>
          </p:nvSpPr>
          <p:spPr>
            <a:xfrm>
              <a:off x="4735662" y="3375439"/>
              <a:ext cx="72400" cy="101546"/>
            </a:xfrm>
            <a:custGeom>
              <a:avLst/>
              <a:gdLst/>
              <a:ahLst/>
              <a:cxnLst/>
              <a:rect l="l" t="t" r="r" b="b"/>
              <a:pathLst>
                <a:path w="1289" h="1808" extrusionOk="0">
                  <a:moveTo>
                    <a:pt x="0" y="0"/>
                  </a:moveTo>
                  <a:lnTo>
                    <a:pt x="734" y="1807"/>
                  </a:lnTo>
                  <a:lnTo>
                    <a:pt x="1289" y="1378"/>
                  </a:lnTo>
                  <a:cubicBezTo>
                    <a:pt x="770" y="1092"/>
                    <a:pt x="376" y="644"/>
                    <a:pt x="126" y="107"/>
                  </a:cubicBezTo>
                  <a:lnTo>
                    <a:pt x="90" y="54"/>
                  </a:lnTo>
                  <a:lnTo>
                    <a:pt x="90" y="36"/>
                  </a:lnTo>
                  <a:lnTo>
                    <a:pt x="0" y="0"/>
                  </a:ln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8"/>
            <p:cNvSpPr/>
            <p:nvPr/>
          </p:nvSpPr>
          <p:spPr>
            <a:xfrm>
              <a:off x="4371815" y="2982444"/>
              <a:ext cx="47293" cy="118620"/>
            </a:xfrm>
            <a:custGeom>
              <a:avLst/>
              <a:gdLst/>
              <a:ahLst/>
              <a:cxnLst/>
              <a:rect l="l" t="t" r="r" b="b"/>
              <a:pathLst>
                <a:path w="842" h="2112" extrusionOk="0">
                  <a:moveTo>
                    <a:pt x="484" y="0"/>
                  </a:moveTo>
                  <a:lnTo>
                    <a:pt x="0" y="430"/>
                  </a:lnTo>
                  <a:cubicBezTo>
                    <a:pt x="54" y="787"/>
                    <a:pt x="161" y="1145"/>
                    <a:pt x="323" y="1485"/>
                  </a:cubicBezTo>
                  <a:cubicBezTo>
                    <a:pt x="394" y="1736"/>
                    <a:pt x="555" y="1951"/>
                    <a:pt x="770" y="2112"/>
                  </a:cubicBezTo>
                  <a:cubicBezTo>
                    <a:pt x="841" y="1754"/>
                    <a:pt x="841" y="1396"/>
                    <a:pt x="770" y="1056"/>
                  </a:cubicBezTo>
                  <a:cubicBezTo>
                    <a:pt x="680" y="698"/>
                    <a:pt x="519" y="358"/>
                    <a:pt x="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8"/>
            <p:cNvSpPr/>
            <p:nvPr/>
          </p:nvSpPr>
          <p:spPr>
            <a:xfrm>
              <a:off x="4686404" y="2976378"/>
              <a:ext cx="52348" cy="126090"/>
            </a:xfrm>
            <a:custGeom>
              <a:avLst/>
              <a:gdLst/>
              <a:ahLst/>
              <a:cxnLst/>
              <a:rect l="l" t="t" r="r" b="b"/>
              <a:pathLst>
                <a:path w="932" h="2245" extrusionOk="0">
                  <a:moveTo>
                    <a:pt x="931" y="1"/>
                  </a:moveTo>
                  <a:lnTo>
                    <a:pt x="1" y="144"/>
                  </a:lnTo>
                  <a:cubicBezTo>
                    <a:pt x="36" y="376"/>
                    <a:pt x="144" y="591"/>
                    <a:pt x="323" y="716"/>
                  </a:cubicBezTo>
                  <a:cubicBezTo>
                    <a:pt x="341" y="734"/>
                    <a:pt x="359" y="752"/>
                    <a:pt x="359" y="770"/>
                  </a:cubicBezTo>
                  <a:cubicBezTo>
                    <a:pt x="359" y="788"/>
                    <a:pt x="359" y="824"/>
                    <a:pt x="359" y="842"/>
                  </a:cubicBezTo>
                  <a:cubicBezTo>
                    <a:pt x="287" y="1235"/>
                    <a:pt x="251" y="1647"/>
                    <a:pt x="233" y="2041"/>
                  </a:cubicBezTo>
                  <a:cubicBezTo>
                    <a:pt x="233" y="2094"/>
                    <a:pt x="233" y="2148"/>
                    <a:pt x="251" y="2184"/>
                  </a:cubicBezTo>
                  <a:cubicBezTo>
                    <a:pt x="265" y="2224"/>
                    <a:pt x="298" y="2244"/>
                    <a:pt x="337" y="2244"/>
                  </a:cubicBezTo>
                  <a:cubicBezTo>
                    <a:pt x="350" y="2244"/>
                    <a:pt x="363" y="2242"/>
                    <a:pt x="376" y="2238"/>
                  </a:cubicBezTo>
                  <a:cubicBezTo>
                    <a:pt x="394" y="2238"/>
                    <a:pt x="430" y="2220"/>
                    <a:pt x="448" y="2184"/>
                  </a:cubicBezTo>
                  <a:cubicBezTo>
                    <a:pt x="645" y="1862"/>
                    <a:pt x="788" y="1504"/>
                    <a:pt x="842" y="1128"/>
                  </a:cubicBezTo>
                  <a:cubicBezTo>
                    <a:pt x="895" y="752"/>
                    <a:pt x="931" y="376"/>
                    <a:pt x="9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8"/>
            <p:cNvSpPr/>
            <p:nvPr/>
          </p:nvSpPr>
          <p:spPr>
            <a:xfrm>
              <a:off x="4351708" y="2724192"/>
              <a:ext cx="419459" cy="303235"/>
            </a:xfrm>
            <a:custGeom>
              <a:avLst/>
              <a:gdLst/>
              <a:ahLst/>
              <a:cxnLst/>
              <a:rect l="l" t="t" r="r" b="b"/>
              <a:pathLst>
                <a:path w="7468" h="5399" extrusionOk="0">
                  <a:moveTo>
                    <a:pt x="7454" y="4592"/>
                  </a:moveTo>
                  <a:cubicBezTo>
                    <a:pt x="7453" y="4592"/>
                    <a:pt x="7452" y="4593"/>
                    <a:pt x="7451" y="4594"/>
                  </a:cubicBezTo>
                  <a:lnTo>
                    <a:pt x="7451" y="4594"/>
                  </a:lnTo>
                  <a:cubicBezTo>
                    <a:pt x="7459" y="4597"/>
                    <a:pt x="7463" y="4598"/>
                    <a:pt x="7463" y="4598"/>
                  </a:cubicBezTo>
                  <a:cubicBezTo>
                    <a:pt x="7459" y="4594"/>
                    <a:pt x="7456" y="4592"/>
                    <a:pt x="7454" y="4592"/>
                  </a:cubicBezTo>
                  <a:close/>
                  <a:moveTo>
                    <a:pt x="3443" y="1"/>
                  </a:moveTo>
                  <a:cubicBezTo>
                    <a:pt x="2564" y="1"/>
                    <a:pt x="1720" y="355"/>
                    <a:pt x="1092" y="983"/>
                  </a:cubicBezTo>
                  <a:cubicBezTo>
                    <a:pt x="752" y="1359"/>
                    <a:pt x="466" y="1806"/>
                    <a:pt x="233" y="2272"/>
                  </a:cubicBezTo>
                  <a:cubicBezTo>
                    <a:pt x="54" y="2683"/>
                    <a:pt x="1" y="3131"/>
                    <a:pt x="72" y="3560"/>
                  </a:cubicBezTo>
                  <a:cubicBezTo>
                    <a:pt x="179" y="4330"/>
                    <a:pt x="323" y="5189"/>
                    <a:pt x="323" y="5189"/>
                  </a:cubicBezTo>
                  <a:cubicBezTo>
                    <a:pt x="433" y="5290"/>
                    <a:pt x="532" y="5335"/>
                    <a:pt x="619" y="5335"/>
                  </a:cubicBezTo>
                  <a:cubicBezTo>
                    <a:pt x="1010" y="5335"/>
                    <a:pt x="1173" y="4409"/>
                    <a:pt x="1217" y="3399"/>
                  </a:cubicBezTo>
                  <a:cubicBezTo>
                    <a:pt x="2162" y="4664"/>
                    <a:pt x="3665" y="5398"/>
                    <a:pt x="5239" y="5398"/>
                  </a:cubicBezTo>
                  <a:cubicBezTo>
                    <a:pt x="5425" y="5398"/>
                    <a:pt x="5612" y="5388"/>
                    <a:pt x="5799" y="5368"/>
                  </a:cubicBezTo>
                  <a:cubicBezTo>
                    <a:pt x="5172" y="4974"/>
                    <a:pt x="4582" y="4544"/>
                    <a:pt x="4027" y="4079"/>
                  </a:cubicBezTo>
                  <a:lnTo>
                    <a:pt x="4027" y="4079"/>
                  </a:lnTo>
                  <a:cubicBezTo>
                    <a:pt x="4797" y="4539"/>
                    <a:pt x="5670" y="4784"/>
                    <a:pt x="6552" y="4784"/>
                  </a:cubicBezTo>
                  <a:cubicBezTo>
                    <a:pt x="6837" y="4784"/>
                    <a:pt x="7124" y="4758"/>
                    <a:pt x="7409" y="4705"/>
                  </a:cubicBezTo>
                  <a:cubicBezTo>
                    <a:pt x="7468" y="4705"/>
                    <a:pt x="7442" y="4610"/>
                    <a:pt x="7451" y="4594"/>
                  </a:cubicBezTo>
                  <a:lnTo>
                    <a:pt x="7451" y="4594"/>
                  </a:lnTo>
                  <a:cubicBezTo>
                    <a:pt x="7374" y="4568"/>
                    <a:pt x="6955" y="4366"/>
                    <a:pt x="6890" y="3131"/>
                  </a:cubicBezTo>
                  <a:cubicBezTo>
                    <a:pt x="6872" y="2737"/>
                    <a:pt x="6783" y="2343"/>
                    <a:pt x="6622" y="1985"/>
                  </a:cubicBezTo>
                  <a:cubicBezTo>
                    <a:pt x="6121" y="1001"/>
                    <a:pt x="5190" y="303"/>
                    <a:pt x="4116" y="71"/>
                  </a:cubicBezTo>
                  <a:cubicBezTo>
                    <a:pt x="3892" y="23"/>
                    <a:pt x="3666" y="1"/>
                    <a:pt x="34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8"/>
            <p:cNvSpPr/>
            <p:nvPr/>
          </p:nvSpPr>
          <p:spPr>
            <a:xfrm>
              <a:off x="4400966" y="2801589"/>
              <a:ext cx="20501" cy="85932"/>
            </a:xfrm>
            <a:custGeom>
              <a:avLst/>
              <a:gdLst/>
              <a:ahLst/>
              <a:cxnLst/>
              <a:rect l="l" t="t" r="r" b="b"/>
              <a:pathLst>
                <a:path w="365" h="1530" extrusionOk="0">
                  <a:moveTo>
                    <a:pt x="298" y="1"/>
                  </a:moveTo>
                  <a:cubicBezTo>
                    <a:pt x="281" y="1"/>
                    <a:pt x="263" y="11"/>
                    <a:pt x="251" y="35"/>
                  </a:cubicBezTo>
                  <a:cubicBezTo>
                    <a:pt x="36" y="482"/>
                    <a:pt x="0" y="1019"/>
                    <a:pt x="179" y="1484"/>
                  </a:cubicBezTo>
                  <a:cubicBezTo>
                    <a:pt x="187" y="1516"/>
                    <a:pt x="212" y="1530"/>
                    <a:pt x="236" y="1530"/>
                  </a:cubicBezTo>
                  <a:cubicBezTo>
                    <a:pt x="267" y="1530"/>
                    <a:pt x="297" y="1507"/>
                    <a:pt x="287" y="1466"/>
                  </a:cubicBezTo>
                  <a:cubicBezTo>
                    <a:pt x="126" y="1019"/>
                    <a:pt x="144" y="518"/>
                    <a:pt x="340" y="88"/>
                  </a:cubicBezTo>
                  <a:cubicBezTo>
                    <a:pt x="364" y="41"/>
                    <a:pt x="332" y="1"/>
                    <a:pt x="298"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8"/>
            <p:cNvSpPr/>
            <p:nvPr/>
          </p:nvSpPr>
          <p:spPr>
            <a:xfrm>
              <a:off x="4429105" y="2821584"/>
              <a:ext cx="64649" cy="119744"/>
            </a:xfrm>
            <a:custGeom>
              <a:avLst/>
              <a:gdLst/>
              <a:ahLst/>
              <a:cxnLst/>
              <a:rect l="l" t="t" r="r" b="b"/>
              <a:pathLst>
                <a:path w="1151" h="2132" extrusionOk="0">
                  <a:moveTo>
                    <a:pt x="108" y="1"/>
                  </a:moveTo>
                  <a:cubicBezTo>
                    <a:pt x="81" y="1"/>
                    <a:pt x="54" y="19"/>
                    <a:pt x="54" y="54"/>
                  </a:cubicBezTo>
                  <a:cubicBezTo>
                    <a:pt x="0" y="430"/>
                    <a:pt x="215" y="806"/>
                    <a:pt x="376" y="1128"/>
                  </a:cubicBezTo>
                  <a:cubicBezTo>
                    <a:pt x="573" y="1486"/>
                    <a:pt x="788" y="1808"/>
                    <a:pt x="1038" y="2112"/>
                  </a:cubicBezTo>
                  <a:cubicBezTo>
                    <a:pt x="1047" y="2126"/>
                    <a:pt x="1060" y="2131"/>
                    <a:pt x="1072" y="2131"/>
                  </a:cubicBezTo>
                  <a:cubicBezTo>
                    <a:pt x="1110" y="2131"/>
                    <a:pt x="1150" y="2081"/>
                    <a:pt x="1110" y="2041"/>
                  </a:cubicBezTo>
                  <a:cubicBezTo>
                    <a:pt x="877" y="1755"/>
                    <a:pt x="680" y="1432"/>
                    <a:pt x="502" y="1110"/>
                  </a:cubicBezTo>
                  <a:cubicBezTo>
                    <a:pt x="323" y="788"/>
                    <a:pt x="126" y="430"/>
                    <a:pt x="162" y="54"/>
                  </a:cubicBezTo>
                  <a:cubicBezTo>
                    <a:pt x="162" y="19"/>
                    <a:pt x="135" y="1"/>
                    <a:pt x="108"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8"/>
            <p:cNvSpPr/>
            <p:nvPr/>
          </p:nvSpPr>
          <p:spPr>
            <a:xfrm>
              <a:off x="4509536" y="2956776"/>
              <a:ext cx="34936" cy="24825"/>
            </a:xfrm>
            <a:custGeom>
              <a:avLst/>
              <a:gdLst/>
              <a:ahLst/>
              <a:cxnLst/>
              <a:rect l="l" t="t" r="r" b="b"/>
              <a:pathLst>
                <a:path w="622" h="442" extrusionOk="0">
                  <a:moveTo>
                    <a:pt x="54" y="1"/>
                  </a:moveTo>
                  <a:cubicBezTo>
                    <a:pt x="40" y="1"/>
                    <a:pt x="27" y="10"/>
                    <a:pt x="18" y="28"/>
                  </a:cubicBezTo>
                  <a:cubicBezTo>
                    <a:pt x="0" y="45"/>
                    <a:pt x="0" y="81"/>
                    <a:pt x="18" y="99"/>
                  </a:cubicBezTo>
                  <a:cubicBezTo>
                    <a:pt x="161" y="224"/>
                    <a:pt x="340" y="332"/>
                    <a:pt x="519" y="439"/>
                  </a:cubicBezTo>
                  <a:cubicBezTo>
                    <a:pt x="524" y="441"/>
                    <a:pt x="529" y="441"/>
                    <a:pt x="533" y="441"/>
                  </a:cubicBezTo>
                  <a:cubicBezTo>
                    <a:pt x="581" y="441"/>
                    <a:pt x="622" y="364"/>
                    <a:pt x="573" y="332"/>
                  </a:cubicBezTo>
                  <a:cubicBezTo>
                    <a:pt x="394" y="242"/>
                    <a:pt x="233" y="135"/>
                    <a:pt x="90" y="28"/>
                  </a:cubicBezTo>
                  <a:cubicBezTo>
                    <a:pt x="81" y="10"/>
                    <a:pt x="67" y="1"/>
                    <a:pt x="54"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8"/>
            <p:cNvSpPr/>
            <p:nvPr/>
          </p:nvSpPr>
          <p:spPr>
            <a:xfrm>
              <a:off x="4527172" y="2931895"/>
              <a:ext cx="92957" cy="75710"/>
            </a:xfrm>
            <a:custGeom>
              <a:avLst/>
              <a:gdLst/>
              <a:ahLst/>
              <a:cxnLst/>
              <a:rect l="l" t="t" r="r" b="b"/>
              <a:pathLst>
                <a:path w="1655" h="1348" extrusionOk="0">
                  <a:moveTo>
                    <a:pt x="81" y="1"/>
                  </a:moveTo>
                  <a:cubicBezTo>
                    <a:pt x="38" y="1"/>
                    <a:pt x="1" y="39"/>
                    <a:pt x="26" y="77"/>
                  </a:cubicBezTo>
                  <a:cubicBezTo>
                    <a:pt x="223" y="345"/>
                    <a:pt x="456" y="596"/>
                    <a:pt x="706" y="811"/>
                  </a:cubicBezTo>
                  <a:cubicBezTo>
                    <a:pt x="831" y="918"/>
                    <a:pt x="957" y="1025"/>
                    <a:pt x="1100" y="1115"/>
                  </a:cubicBezTo>
                  <a:cubicBezTo>
                    <a:pt x="1225" y="1222"/>
                    <a:pt x="1386" y="1294"/>
                    <a:pt x="1547" y="1347"/>
                  </a:cubicBezTo>
                  <a:cubicBezTo>
                    <a:pt x="1619" y="1347"/>
                    <a:pt x="1655" y="1240"/>
                    <a:pt x="1583" y="1240"/>
                  </a:cubicBezTo>
                  <a:cubicBezTo>
                    <a:pt x="1422" y="1204"/>
                    <a:pt x="1279" y="1133"/>
                    <a:pt x="1153" y="1025"/>
                  </a:cubicBezTo>
                  <a:cubicBezTo>
                    <a:pt x="1010" y="936"/>
                    <a:pt x="885" y="828"/>
                    <a:pt x="760" y="721"/>
                  </a:cubicBezTo>
                  <a:cubicBezTo>
                    <a:pt x="527" y="524"/>
                    <a:pt x="312" y="292"/>
                    <a:pt x="133" y="23"/>
                  </a:cubicBezTo>
                  <a:cubicBezTo>
                    <a:pt x="118" y="7"/>
                    <a:pt x="99" y="1"/>
                    <a:pt x="81"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8"/>
            <p:cNvSpPr/>
            <p:nvPr/>
          </p:nvSpPr>
          <p:spPr>
            <a:xfrm>
              <a:off x="4444495" y="2804398"/>
              <a:ext cx="143789" cy="115700"/>
            </a:xfrm>
            <a:custGeom>
              <a:avLst/>
              <a:gdLst/>
              <a:ahLst/>
              <a:cxnLst/>
              <a:rect l="l" t="t" r="r" b="b"/>
              <a:pathLst>
                <a:path w="2560" h="2060" extrusionOk="0">
                  <a:moveTo>
                    <a:pt x="86" y="1"/>
                  </a:moveTo>
                  <a:cubicBezTo>
                    <a:pt x="26" y="1"/>
                    <a:pt x="0" y="93"/>
                    <a:pt x="66" y="110"/>
                  </a:cubicBezTo>
                  <a:cubicBezTo>
                    <a:pt x="1051" y="486"/>
                    <a:pt x="1659" y="1381"/>
                    <a:pt x="2429" y="2043"/>
                  </a:cubicBezTo>
                  <a:cubicBezTo>
                    <a:pt x="2444" y="2055"/>
                    <a:pt x="2460" y="2059"/>
                    <a:pt x="2475" y="2059"/>
                  </a:cubicBezTo>
                  <a:cubicBezTo>
                    <a:pt x="2526" y="2059"/>
                    <a:pt x="2560" y="1999"/>
                    <a:pt x="2518" y="1971"/>
                  </a:cubicBezTo>
                  <a:cubicBezTo>
                    <a:pt x="1731" y="1291"/>
                    <a:pt x="1104" y="378"/>
                    <a:pt x="102" y="3"/>
                  </a:cubicBezTo>
                  <a:cubicBezTo>
                    <a:pt x="97" y="1"/>
                    <a:pt x="92" y="1"/>
                    <a:pt x="86"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8"/>
            <p:cNvSpPr/>
            <p:nvPr/>
          </p:nvSpPr>
          <p:spPr>
            <a:xfrm>
              <a:off x="4473870" y="2854217"/>
              <a:ext cx="50045" cy="44876"/>
            </a:xfrm>
            <a:custGeom>
              <a:avLst/>
              <a:gdLst/>
              <a:ahLst/>
              <a:cxnLst/>
              <a:rect l="l" t="t" r="r" b="b"/>
              <a:pathLst>
                <a:path w="891" h="799" extrusionOk="0">
                  <a:moveTo>
                    <a:pt x="101" y="1"/>
                  </a:moveTo>
                  <a:cubicBezTo>
                    <a:pt x="52" y="1"/>
                    <a:pt x="1" y="56"/>
                    <a:pt x="45" y="100"/>
                  </a:cubicBezTo>
                  <a:lnTo>
                    <a:pt x="778" y="780"/>
                  </a:lnTo>
                  <a:cubicBezTo>
                    <a:pt x="792" y="793"/>
                    <a:pt x="806" y="799"/>
                    <a:pt x="820" y="799"/>
                  </a:cubicBezTo>
                  <a:cubicBezTo>
                    <a:pt x="860" y="799"/>
                    <a:pt x="890" y="749"/>
                    <a:pt x="850" y="708"/>
                  </a:cubicBezTo>
                  <a:lnTo>
                    <a:pt x="134" y="10"/>
                  </a:lnTo>
                  <a:cubicBezTo>
                    <a:pt x="124" y="4"/>
                    <a:pt x="113" y="1"/>
                    <a:pt x="101"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8"/>
            <p:cNvSpPr/>
            <p:nvPr/>
          </p:nvSpPr>
          <p:spPr>
            <a:xfrm>
              <a:off x="4608333" y="2928974"/>
              <a:ext cx="126377" cy="40439"/>
            </a:xfrm>
            <a:custGeom>
              <a:avLst/>
              <a:gdLst/>
              <a:ahLst/>
              <a:cxnLst/>
              <a:rect l="l" t="t" r="r" b="b"/>
              <a:pathLst>
                <a:path w="2250" h="720" extrusionOk="0">
                  <a:moveTo>
                    <a:pt x="85" y="1"/>
                  </a:moveTo>
                  <a:cubicBezTo>
                    <a:pt x="38" y="1"/>
                    <a:pt x="1" y="63"/>
                    <a:pt x="48" y="111"/>
                  </a:cubicBezTo>
                  <a:cubicBezTo>
                    <a:pt x="693" y="487"/>
                    <a:pt x="1426" y="701"/>
                    <a:pt x="2178" y="719"/>
                  </a:cubicBezTo>
                  <a:cubicBezTo>
                    <a:pt x="2250" y="719"/>
                    <a:pt x="2250" y="612"/>
                    <a:pt x="2178" y="594"/>
                  </a:cubicBezTo>
                  <a:cubicBezTo>
                    <a:pt x="1444" y="576"/>
                    <a:pt x="728" y="379"/>
                    <a:pt x="102" y="4"/>
                  </a:cubicBezTo>
                  <a:cubicBezTo>
                    <a:pt x="96" y="2"/>
                    <a:pt x="91" y="1"/>
                    <a:pt x="85"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8"/>
            <p:cNvSpPr/>
            <p:nvPr/>
          </p:nvSpPr>
          <p:spPr>
            <a:xfrm>
              <a:off x="4583507" y="2860114"/>
              <a:ext cx="89587" cy="64197"/>
            </a:xfrm>
            <a:custGeom>
              <a:avLst/>
              <a:gdLst/>
              <a:ahLst/>
              <a:cxnLst/>
              <a:rect l="l" t="t" r="r" b="b"/>
              <a:pathLst>
                <a:path w="1595" h="1143" extrusionOk="0">
                  <a:moveTo>
                    <a:pt x="73" y="1"/>
                  </a:moveTo>
                  <a:cubicBezTo>
                    <a:pt x="36" y="1"/>
                    <a:pt x="0" y="47"/>
                    <a:pt x="25" y="84"/>
                  </a:cubicBezTo>
                  <a:cubicBezTo>
                    <a:pt x="347" y="621"/>
                    <a:pt x="884" y="997"/>
                    <a:pt x="1510" y="1140"/>
                  </a:cubicBezTo>
                  <a:cubicBezTo>
                    <a:pt x="1515" y="1141"/>
                    <a:pt x="1519" y="1142"/>
                    <a:pt x="1522" y="1142"/>
                  </a:cubicBezTo>
                  <a:cubicBezTo>
                    <a:pt x="1569" y="1142"/>
                    <a:pt x="1595" y="1049"/>
                    <a:pt x="1528" y="1033"/>
                  </a:cubicBezTo>
                  <a:cubicBezTo>
                    <a:pt x="938" y="907"/>
                    <a:pt x="437" y="532"/>
                    <a:pt x="115" y="31"/>
                  </a:cubicBezTo>
                  <a:cubicBezTo>
                    <a:pt x="104" y="9"/>
                    <a:pt x="88" y="1"/>
                    <a:pt x="73"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8"/>
            <p:cNvSpPr/>
            <p:nvPr/>
          </p:nvSpPr>
          <p:spPr>
            <a:xfrm>
              <a:off x="4690224" y="2931333"/>
              <a:ext cx="27410" cy="12974"/>
            </a:xfrm>
            <a:custGeom>
              <a:avLst/>
              <a:gdLst/>
              <a:ahLst/>
              <a:cxnLst/>
              <a:rect l="l" t="t" r="r" b="b"/>
              <a:pathLst>
                <a:path w="488" h="231" extrusionOk="0">
                  <a:moveTo>
                    <a:pt x="80" y="1"/>
                  </a:moveTo>
                  <a:cubicBezTo>
                    <a:pt x="36" y="1"/>
                    <a:pt x="0" y="76"/>
                    <a:pt x="58" y="105"/>
                  </a:cubicBezTo>
                  <a:cubicBezTo>
                    <a:pt x="165" y="176"/>
                    <a:pt x="291" y="212"/>
                    <a:pt x="416" y="230"/>
                  </a:cubicBezTo>
                  <a:cubicBezTo>
                    <a:pt x="452" y="230"/>
                    <a:pt x="469" y="212"/>
                    <a:pt x="487" y="194"/>
                  </a:cubicBezTo>
                  <a:cubicBezTo>
                    <a:pt x="487" y="158"/>
                    <a:pt x="487" y="123"/>
                    <a:pt x="452" y="123"/>
                  </a:cubicBezTo>
                  <a:cubicBezTo>
                    <a:pt x="326" y="105"/>
                    <a:pt x="219" y="69"/>
                    <a:pt x="112" y="15"/>
                  </a:cubicBezTo>
                  <a:cubicBezTo>
                    <a:pt x="101" y="5"/>
                    <a:pt x="90" y="1"/>
                    <a:pt x="80"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8"/>
            <p:cNvSpPr/>
            <p:nvPr/>
          </p:nvSpPr>
          <p:spPr>
            <a:xfrm>
              <a:off x="4456683" y="2761936"/>
              <a:ext cx="184005" cy="26959"/>
            </a:xfrm>
            <a:custGeom>
              <a:avLst/>
              <a:gdLst/>
              <a:ahLst/>
              <a:cxnLst/>
              <a:rect l="l" t="t" r="r" b="b"/>
              <a:pathLst>
                <a:path w="3276" h="480" extrusionOk="0">
                  <a:moveTo>
                    <a:pt x="1509" y="0"/>
                  </a:moveTo>
                  <a:cubicBezTo>
                    <a:pt x="1016" y="0"/>
                    <a:pt x="520" y="86"/>
                    <a:pt x="46" y="258"/>
                  </a:cubicBezTo>
                  <a:cubicBezTo>
                    <a:pt x="0" y="288"/>
                    <a:pt x="7" y="372"/>
                    <a:pt x="55" y="372"/>
                  </a:cubicBezTo>
                  <a:cubicBezTo>
                    <a:pt x="63" y="372"/>
                    <a:pt x="72" y="370"/>
                    <a:pt x="82" y="365"/>
                  </a:cubicBezTo>
                  <a:cubicBezTo>
                    <a:pt x="540" y="193"/>
                    <a:pt x="1019" y="108"/>
                    <a:pt x="1498" y="108"/>
                  </a:cubicBezTo>
                  <a:cubicBezTo>
                    <a:pt x="2067" y="108"/>
                    <a:pt x="2635" y="229"/>
                    <a:pt x="3160" y="472"/>
                  </a:cubicBezTo>
                  <a:cubicBezTo>
                    <a:pt x="3170" y="477"/>
                    <a:pt x="3180" y="479"/>
                    <a:pt x="3189" y="479"/>
                  </a:cubicBezTo>
                  <a:cubicBezTo>
                    <a:pt x="3244" y="479"/>
                    <a:pt x="3275" y="396"/>
                    <a:pt x="3214" y="365"/>
                  </a:cubicBezTo>
                  <a:cubicBezTo>
                    <a:pt x="2679" y="122"/>
                    <a:pt x="2096" y="0"/>
                    <a:pt x="1509" y="0"/>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8"/>
            <p:cNvSpPr/>
            <p:nvPr/>
          </p:nvSpPr>
          <p:spPr>
            <a:xfrm>
              <a:off x="4508525" y="2791423"/>
              <a:ext cx="159347" cy="74924"/>
            </a:xfrm>
            <a:custGeom>
              <a:avLst/>
              <a:gdLst/>
              <a:ahLst/>
              <a:cxnLst/>
              <a:rect l="l" t="t" r="r" b="b"/>
              <a:pathLst>
                <a:path w="2837" h="1334" extrusionOk="0">
                  <a:moveTo>
                    <a:pt x="90" y="1"/>
                  </a:moveTo>
                  <a:cubicBezTo>
                    <a:pt x="18" y="1"/>
                    <a:pt x="0" y="108"/>
                    <a:pt x="72" y="126"/>
                  </a:cubicBezTo>
                  <a:lnTo>
                    <a:pt x="823" y="269"/>
                  </a:lnTo>
                  <a:cubicBezTo>
                    <a:pt x="1074" y="323"/>
                    <a:pt x="1307" y="395"/>
                    <a:pt x="1557" y="502"/>
                  </a:cubicBezTo>
                  <a:cubicBezTo>
                    <a:pt x="1969" y="735"/>
                    <a:pt x="2362" y="1021"/>
                    <a:pt x="2738" y="1325"/>
                  </a:cubicBezTo>
                  <a:cubicBezTo>
                    <a:pt x="2747" y="1331"/>
                    <a:pt x="2755" y="1333"/>
                    <a:pt x="2764" y="1333"/>
                  </a:cubicBezTo>
                  <a:cubicBezTo>
                    <a:pt x="2806" y="1333"/>
                    <a:pt x="2837" y="1266"/>
                    <a:pt x="2792" y="1236"/>
                  </a:cubicBezTo>
                  <a:cubicBezTo>
                    <a:pt x="2416" y="896"/>
                    <a:pt x="2004" y="627"/>
                    <a:pt x="1557" y="377"/>
                  </a:cubicBezTo>
                  <a:cubicBezTo>
                    <a:pt x="1092" y="198"/>
                    <a:pt x="591" y="73"/>
                    <a:pt x="90"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8"/>
            <p:cNvSpPr/>
            <p:nvPr/>
          </p:nvSpPr>
          <p:spPr>
            <a:xfrm>
              <a:off x="4680394" y="2872190"/>
              <a:ext cx="32633" cy="23365"/>
            </a:xfrm>
            <a:custGeom>
              <a:avLst/>
              <a:gdLst/>
              <a:ahLst/>
              <a:cxnLst/>
              <a:rect l="l" t="t" r="r" b="b"/>
              <a:pathLst>
                <a:path w="581" h="416" extrusionOk="0">
                  <a:moveTo>
                    <a:pt x="61" y="1"/>
                  </a:moveTo>
                  <a:cubicBezTo>
                    <a:pt x="45" y="1"/>
                    <a:pt x="29" y="9"/>
                    <a:pt x="18" y="30"/>
                  </a:cubicBezTo>
                  <a:cubicBezTo>
                    <a:pt x="0" y="48"/>
                    <a:pt x="18" y="84"/>
                    <a:pt x="36" y="102"/>
                  </a:cubicBezTo>
                  <a:cubicBezTo>
                    <a:pt x="197" y="174"/>
                    <a:pt x="340" y="281"/>
                    <a:pt x="466" y="406"/>
                  </a:cubicBezTo>
                  <a:cubicBezTo>
                    <a:pt x="476" y="413"/>
                    <a:pt x="486" y="416"/>
                    <a:pt x="497" y="416"/>
                  </a:cubicBezTo>
                  <a:cubicBezTo>
                    <a:pt x="542" y="416"/>
                    <a:pt x="581" y="360"/>
                    <a:pt x="537" y="317"/>
                  </a:cubicBezTo>
                  <a:cubicBezTo>
                    <a:pt x="412" y="191"/>
                    <a:pt x="251" y="84"/>
                    <a:pt x="90" y="12"/>
                  </a:cubicBezTo>
                  <a:cubicBezTo>
                    <a:pt x="82" y="5"/>
                    <a:pt x="72" y="1"/>
                    <a:pt x="61"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8"/>
            <p:cNvSpPr/>
            <p:nvPr/>
          </p:nvSpPr>
          <p:spPr>
            <a:xfrm>
              <a:off x="4360750" y="2833716"/>
              <a:ext cx="33813" cy="82394"/>
            </a:xfrm>
            <a:custGeom>
              <a:avLst/>
              <a:gdLst/>
              <a:ahLst/>
              <a:cxnLst/>
              <a:rect l="l" t="t" r="r" b="b"/>
              <a:pathLst>
                <a:path w="602" h="1467" extrusionOk="0">
                  <a:moveTo>
                    <a:pt x="520" y="1"/>
                  </a:moveTo>
                  <a:cubicBezTo>
                    <a:pt x="508" y="1"/>
                    <a:pt x="495" y="6"/>
                    <a:pt x="484" y="17"/>
                  </a:cubicBezTo>
                  <a:lnTo>
                    <a:pt x="502" y="17"/>
                  </a:lnTo>
                  <a:cubicBezTo>
                    <a:pt x="162" y="411"/>
                    <a:pt x="1" y="912"/>
                    <a:pt x="54" y="1413"/>
                  </a:cubicBezTo>
                  <a:cubicBezTo>
                    <a:pt x="54" y="1449"/>
                    <a:pt x="81" y="1467"/>
                    <a:pt x="108" y="1467"/>
                  </a:cubicBezTo>
                  <a:cubicBezTo>
                    <a:pt x="135" y="1467"/>
                    <a:pt x="162" y="1449"/>
                    <a:pt x="162" y="1413"/>
                  </a:cubicBezTo>
                  <a:cubicBezTo>
                    <a:pt x="108" y="948"/>
                    <a:pt x="251" y="465"/>
                    <a:pt x="573" y="107"/>
                  </a:cubicBezTo>
                  <a:cubicBezTo>
                    <a:pt x="601" y="65"/>
                    <a:pt x="563" y="1"/>
                    <a:pt x="520"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8"/>
            <p:cNvSpPr/>
            <p:nvPr/>
          </p:nvSpPr>
          <p:spPr>
            <a:xfrm>
              <a:off x="4379847" y="2888197"/>
              <a:ext cx="15727" cy="71161"/>
            </a:xfrm>
            <a:custGeom>
              <a:avLst/>
              <a:gdLst/>
              <a:ahLst/>
              <a:cxnLst/>
              <a:rect l="l" t="t" r="r" b="b"/>
              <a:pathLst>
                <a:path w="280" h="1267" extrusionOk="0">
                  <a:moveTo>
                    <a:pt x="211" y="0"/>
                  </a:moveTo>
                  <a:cubicBezTo>
                    <a:pt x="190" y="0"/>
                    <a:pt x="169" y="11"/>
                    <a:pt x="162" y="32"/>
                  </a:cubicBezTo>
                  <a:cubicBezTo>
                    <a:pt x="36" y="425"/>
                    <a:pt x="1" y="819"/>
                    <a:pt x="36" y="1213"/>
                  </a:cubicBezTo>
                  <a:cubicBezTo>
                    <a:pt x="36" y="1249"/>
                    <a:pt x="68" y="1266"/>
                    <a:pt x="99" y="1266"/>
                  </a:cubicBezTo>
                  <a:cubicBezTo>
                    <a:pt x="130" y="1266"/>
                    <a:pt x="162" y="1249"/>
                    <a:pt x="162" y="1213"/>
                  </a:cubicBezTo>
                  <a:cubicBezTo>
                    <a:pt x="108" y="837"/>
                    <a:pt x="144" y="443"/>
                    <a:pt x="269" y="67"/>
                  </a:cubicBezTo>
                  <a:cubicBezTo>
                    <a:pt x="280" y="24"/>
                    <a:pt x="245" y="0"/>
                    <a:pt x="211" y="0"/>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8"/>
            <p:cNvSpPr/>
            <p:nvPr/>
          </p:nvSpPr>
          <p:spPr>
            <a:xfrm>
              <a:off x="4378836" y="2980647"/>
              <a:ext cx="20782" cy="60321"/>
            </a:xfrm>
            <a:custGeom>
              <a:avLst/>
              <a:gdLst/>
              <a:ahLst/>
              <a:cxnLst/>
              <a:rect l="l" t="t" r="r" b="b"/>
              <a:pathLst>
                <a:path w="370" h="1074" extrusionOk="0">
                  <a:moveTo>
                    <a:pt x="63" y="1"/>
                  </a:moveTo>
                  <a:cubicBezTo>
                    <a:pt x="33" y="1"/>
                    <a:pt x="1" y="24"/>
                    <a:pt x="1" y="68"/>
                  </a:cubicBezTo>
                  <a:lnTo>
                    <a:pt x="251" y="1034"/>
                  </a:lnTo>
                  <a:cubicBezTo>
                    <a:pt x="258" y="1061"/>
                    <a:pt x="278" y="1073"/>
                    <a:pt x="299" y="1073"/>
                  </a:cubicBezTo>
                  <a:cubicBezTo>
                    <a:pt x="333" y="1073"/>
                    <a:pt x="370" y="1043"/>
                    <a:pt x="359" y="998"/>
                  </a:cubicBezTo>
                  <a:cubicBezTo>
                    <a:pt x="287" y="676"/>
                    <a:pt x="198" y="354"/>
                    <a:pt x="108" y="32"/>
                  </a:cubicBezTo>
                  <a:cubicBezTo>
                    <a:pt x="101" y="11"/>
                    <a:pt x="83" y="1"/>
                    <a:pt x="63"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8"/>
            <p:cNvSpPr/>
            <p:nvPr/>
          </p:nvSpPr>
          <p:spPr>
            <a:xfrm>
              <a:off x="4370186" y="3263837"/>
              <a:ext cx="350935" cy="70038"/>
            </a:xfrm>
            <a:custGeom>
              <a:avLst/>
              <a:gdLst/>
              <a:ahLst/>
              <a:cxnLst/>
              <a:rect l="l" t="t" r="r" b="b"/>
              <a:pathLst>
                <a:path w="6248" h="1247" extrusionOk="0">
                  <a:moveTo>
                    <a:pt x="164" y="1"/>
                  </a:moveTo>
                  <a:cubicBezTo>
                    <a:pt x="76" y="1"/>
                    <a:pt x="1" y="111"/>
                    <a:pt x="83" y="180"/>
                  </a:cubicBezTo>
                  <a:cubicBezTo>
                    <a:pt x="369" y="448"/>
                    <a:pt x="709" y="645"/>
                    <a:pt x="1067" y="770"/>
                  </a:cubicBezTo>
                  <a:cubicBezTo>
                    <a:pt x="1461" y="913"/>
                    <a:pt x="1873" y="1039"/>
                    <a:pt x="2284" y="1110"/>
                  </a:cubicBezTo>
                  <a:cubicBezTo>
                    <a:pt x="2737" y="1201"/>
                    <a:pt x="3201" y="1246"/>
                    <a:pt x="3664" y="1246"/>
                  </a:cubicBezTo>
                  <a:cubicBezTo>
                    <a:pt x="4024" y="1246"/>
                    <a:pt x="4384" y="1219"/>
                    <a:pt x="4736" y="1164"/>
                  </a:cubicBezTo>
                  <a:cubicBezTo>
                    <a:pt x="5219" y="1092"/>
                    <a:pt x="5684" y="967"/>
                    <a:pt x="6132" y="806"/>
                  </a:cubicBezTo>
                  <a:cubicBezTo>
                    <a:pt x="6247" y="756"/>
                    <a:pt x="6210" y="569"/>
                    <a:pt x="6091" y="569"/>
                  </a:cubicBezTo>
                  <a:cubicBezTo>
                    <a:pt x="6081" y="569"/>
                    <a:pt x="6071" y="571"/>
                    <a:pt x="6060" y="573"/>
                  </a:cubicBezTo>
                  <a:cubicBezTo>
                    <a:pt x="5295" y="862"/>
                    <a:pt x="4473" y="1011"/>
                    <a:pt x="3648" y="1011"/>
                  </a:cubicBezTo>
                  <a:cubicBezTo>
                    <a:pt x="3450" y="1011"/>
                    <a:pt x="3251" y="1002"/>
                    <a:pt x="3054" y="985"/>
                  </a:cubicBezTo>
                  <a:cubicBezTo>
                    <a:pt x="2553" y="949"/>
                    <a:pt x="2052" y="860"/>
                    <a:pt x="1568" y="699"/>
                  </a:cubicBezTo>
                  <a:cubicBezTo>
                    <a:pt x="1067" y="591"/>
                    <a:pt x="620" y="359"/>
                    <a:pt x="244" y="36"/>
                  </a:cubicBezTo>
                  <a:cubicBezTo>
                    <a:pt x="219" y="11"/>
                    <a:pt x="191" y="1"/>
                    <a:pt x="164"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8"/>
            <p:cNvSpPr/>
            <p:nvPr/>
          </p:nvSpPr>
          <p:spPr>
            <a:xfrm>
              <a:off x="4449550" y="3383471"/>
              <a:ext cx="212650" cy="144850"/>
            </a:xfrm>
            <a:custGeom>
              <a:avLst/>
              <a:gdLst/>
              <a:ahLst/>
              <a:cxnLst/>
              <a:rect l="l" t="t" r="r" b="b"/>
              <a:pathLst>
                <a:path w="3786" h="2579" extrusionOk="0">
                  <a:moveTo>
                    <a:pt x="3625" y="1"/>
                  </a:moveTo>
                  <a:cubicBezTo>
                    <a:pt x="3601" y="1"/>
                    <a:pt x="3576" y="11"/>
                    <a:pt x="3555" y="36"/>
                  </a:cubicBezTo>
                  <a:cubicBezTo>
                    <a:pt x="2643" y="1092"/>
                    <a:pt x="1533" y="2076"/>
                    <a:pt x="138" y="2344"/>
                  </a:cubicBezTo>
                  <a:cubicBezTo>
                    <a:pt x="0" y="2379"/>
                    <a:pt x="44" y="2578"/>
                    <a:pt x="175" y="2578"/>
                  </a:cubicBezTo>
                  <a:cubicBezTo>
                    <a:pt x="180" y="2578"/>
                    <a:pt x="185" y="2578"/>
                    <a:pt x="191" y="2577"/>
                  </a:cubicBezTo>
                  <a:cubicBezTo>
                    <a:pt x="1641" y="2291"/>
                    <a:pt x="2768" y="1271"/>
                    <a:pt x="3717" y="197"/>
                  </a:cubicBezTo>
                  <a:cubicBezTo>
                    <a:pt x="3785" y="115"/>
                    <a:pt x="3706" y="1"/>
                    <a:pt x="3625"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8"/>
            <p:cNvSpPr/>
            <p:nvPr/>
          </p:nvSpPr>
          <p:spPr>
            <a:xfrm>
              <a:off x="4999982" y="3450814"/>
              <a:ext cx="149855" cy="236230"/>
            </a:xfrm>
            <a:custGeom>
              <a:avLst/>
              <a:gdLst/>
              <a:ahLst/>
              <a:cxnLst/>
              <a:rect l="l" t="t" r="r" b="b"/>
              <a:pathLst>
                <a:path w="2668" h="4206" extrusionOk="0">
                  <a:moveTo>
                    <a:pt x="2291" y="0"/>
                  </a:moveTo>
                  <a:lnTo>
                    <a:pt x="1" y="18"/>
                  </a:lnTo>
                  <a:cubicBezTo>
                    <a:pt x="198" y="1414"/>
                    <a:pt x="377" y="2810"/>
                    <a:pt x="574" y="4205"/>
                  </a:cubicBezTo>
                  <a:lnTo>
                    <a:pt x="2667" y="4098"/>
                  </a:lnTo>
                  <a:lnTo>
                    <a:pt x="2631" y="322"/>
                  </a:lnTo>
                  <a:cubicBezTo>
                    <a:pt x="2631" y="251"/>
                    <a:pt x="2614" y="161"/>
                    <a:pt x="2578" y="90"/>
                  </a:cubicBezTo>
                  <a:cubicBezTo>
                    <a:pt x="2506" y="18"/>
                    <a:pt x="2399" y="0"/>
                    <a:pt x="2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8"/>
            <p:cNvSpPr/>
            <p:nvPr/>
          </p:nvSpPr>
          <p:spPr>
            <a:xfrm>
              <a:off x="5008070" y="3414587"/>
              <a:ext cx="64368" cy="202082"/>
            </a:xfrm>
            <a:custGeom>
              <a:avLst/>
              <a:gdLst/>
              <a:ahLst/>
              <a:cxnLst/>
              <a:rect l="l" t="t" r="r" b="b"/>
              <a:pathLst>
                <a:path w="1146" h="3598" extrusionOk="0">
                  <a:moveTo>
                    <a:pt x="251" y="1"/>
                  </a:moveTo>
                  <a:lnTo>
                    <a:pt x="0" y="37"/>
                  </a:lnTo>
                  <a:lnTo>
                    <a:pt x="1038" y="3580"/>
                  </a:lnTo>
                  <a:lnTo>
                    <a:pt x="1145" y="3598"/>
                  </a:lnTo>
                  <a:lnTo>
                    <a:pt x="25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8"/>
            <p:cNvSpPr/>
            <p:nvPr/>
          </p:nvSpPr>
          <p:spPr>
            <a:xfrm>
              <a:off x="5050251" y="3606563"/>
              <a:ext cx="40272" cy="60377"/>
            </a:xfrm>
            <a:custGeom>
              <a:avLst/>
              <a:gdLst/>
              <a:ahLst/>
              <a:cxnLst/>
              <a:rect l="l" t="t" r="r" b="b"/>
              <a:pathLst>
                <a:path w="717" h="1075" extrusionOk="0">
                  <a:moveTo>
                    <a:pt x="466" y="1"/>
                  </a:moveTo>
                  <a:lnTo>
                    <a:pt x="502" y="19"/>
                  </a:lnTo>
                  <a:cubicBezTo>
                    <a:pt x="473" y="14"/>
                    <a:pt x="445" y="11"/>
                    <a:pt x="417" y="11"/>
                  </a:cubicBezTo>
                  <a:cubicBezTo>
                    <a:pt x="255" y="11"/>
                    <a:pt x="115" y="99"/>
                    <a:pt x="54" y="251"/>
                  </a:cubicBezTo>
                  <a:cubicBezTo>
                    <a:pt x="1" y="412"/>
                    <a:pt x="36" y="609"/>
                    <a:pt x="180" y="752"/>
                  </a:cubicBezTo>
                  <a:cubicBezTo>
                    <a:pt x="269" y="860"/>
                    <a:pt x="430" y="931"/>
                    <a:pt x="484" y="1075"/>
                  </a:cubicBezTo>
                  <a:cubicBezTo>
                    <a:pt x="520" y="1039"/>
                    <a:pt x="555" y="985"/>
                    <a:pt x="573" y="931"/>
                  </a:cubicBezTo>
                  <a:lnTo>
                    <a:pt x="645" y="681"/>
                  </a:lnTo>
                  <a:cubicBezTo>
                    <a:pt x="699" y="556"/>
                    <a:pt x="716" y="430"/>
                    <a:pt x="716" y="287"/>
                  </a:cubicBezTo>
                  <a:cubicBezTo>
                    <a:pt x="699" y="144"/>
                    <a:pt x="609" y="37"/>
                    <a:pt x="466" y="1"/>
                  </a:cubicBezTo>
                  <a:close/>
                </a:path>
              </a:pathLst>
            </a:custGeom>
            <a:solidFill>
              <a:srgbClr val="C19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8"/>
            <p:cNvSpPr/>
            <p:nvPr/>
          </p:nvSpPr>
          <p:spPr>
            <a:xfrm>
              <a:off x="5100520" y="3408577"/>
              <a:ext cx="32240" cy="208091"/>
            </a:xfrm>
            <a:custGeom>
              <a:avLst/>
              <a:gdLst/>
              <a:ahLst/>
              <a:cxnLst/>
              <a:rect l="l" t="t" r="r" b="b"/>
              <a:pathLst>
                <a:path w="574" h="3705" extrusionOk="0">
                  <a:moveTo>
                    <a:pt x="573" y="1"/>
                  </a:moveTo>
                  <a:lnTo>
                    <a:pt x="340" y="18"/>
                  </a:lnTo>
                  <a:lnTo>
                    <a:pt x="0" y="3705"/>
                  </a:lnTo>
                  <a:lnTo>
                    <a:pt x="108" y="3669"/>
                  </a:lnTo>
                  <a:lnTo>
                    <a:pt x="5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8"/>
            <p:cNvSpPr/>
            <p:nvPr/>
          </p:nvSpPr>
          <p:spPr>
            <a:xfrm>
              <a:off x="5083446" y="3606843"/>
              <a:ext cx="42238" cy="59086"/>
            </a:xfrm>
            <a:custGeom>
              <a:avLst/>
              <a:gdLst/>
              <a:ahLst/>
              <a:cxnLst/>
              <a:rect l="l" t="t" r="r" b="b"/>
              <a:pathLst>
                <a:path w="752" h="1052" extrusionOk="0">
                  <a:moveTo>
                    <a:pt x="344" y="1"/>
                  </a:moveTo>
                  <a:cubicBezTo>
                    <a:pt x="294" y="1"/>
                    <a:pt x="244" y="11"/>
                    <a:pt x="197" y="32"/>
                  </a:cubicBezTo>
                  <a:lnTo>
                    <a:pt x="215" y="14"/>
                  </a:lnTo>
                  <a:lnTo>
                    <a:pt x="215" y="14"/>
                  </a:lnTo>
                  <a:cubicBezTo>
                    <a:pt x="90" y="67"/>
                    <a:pt x="0" y="193"/>
                    <a:pt x="18" y="336"/>
                  </a:cubicBezTo>
                  <a:cubicBezTo>
                    <a:pt x="18" y="461"/>
                    <a:pt x="72" y="604"/>
                    <a:pt x="143" y="712"/>
                  </a:cubicBezTo>
                  <a:cubicBezTo>
                    <a:pt x="179" y="783"/>
                    <a:pt x="233" y="891"/>
                    <a:pt x="251" y="944"/>
                  </a:cubicBezTo>
                  <a:cubicBezTo>
                    <a:pt x="287" y="998"/>
                    <a:pt x="322" y="1052"/>
                    <a:pt x="376" y="1052"/>
                  </a:cubicBezTo>
                  <a:cubicBezTo>
                    <a:pt x="394" y="909"/>
                    <a:pt x="537" y="819"/>
                    <a:pt x="627" y="694"/>
                  </a:cubicBezTo>
                  <a:cubicBezTo>
                    <a:pt x="734" y="551"/>
                    <a:pt x="752" y="336"/>
                    <a:pt x="662" y="175"/>
                  </a:cubicBezTo>
                  <a:cubicBezTo>
                    <a:pt x="586" y="61"/>
                    <a:pt x="465" y="1"/>
                    <a:pt x="344" y="1"/>
                  </a:cubicBezTo>
                  <a:close/>
                </a:path>
              </a:pathLst>
            </a:custGeom>
            <a:solidFill>
              <a:srgbClr val="A17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8"/>
            <p:cNvSpPr/>
            <p:nvPr/>
          </p:nvSpPr>
          <p:spPr>
            <a:xfrm>
              <a:off x="5023123" y="3553935"/>
              <a:ext cx="115649" cy="118901"/>
            </a:xfrm>
            <a:custGeom>
              <a:avLst/>
              <a:gdLst/>
              <a:ahLst/>
              <a:cxnLst/>
              <a:rect l="l" t="t" r="r" b="b"/>
              <a:pathLst>
                <a:path w="2059" h="2117" extrusionOk="0">
                  <a:moveTo>
                    <a:pt x="1527" y="0"/>
                  </a:moveTo>
                  <a:cubicBezTo>
                    <a:pt x="1369" y="0"/>
                    <a:pt x="1206" y="42"/>
                    <a:pt x="1056" y="97"/>
                  </a:cubicBezTo>
                  <a:cubicBezTo>
                    <a:pt x="825" y="178"/>
                    <a:pt x="587" y="273"/>
                    <a:pt x="360" y="273"/>
                  </a:cubicBezTo>
                  <a:cubicBezTo>
                    <a:pt x="236" y="273"/>
                    <a:pt x="115" y="245"/>
                    <a:pt x="0" y="168"/>
                  </a:cubicBezTo>
                  <a:lnTo>
                    <a:pt x="0" y="168"/>
                  </a:lnTo>
                  <a:cubicBezTo>
                    <a:pt x="1" y="169"/>
                    <a:pt x="358" y="1707"/>
                    <a:pt x="394" y="1940"/>
                  </a:cubicBezTo>
                  <a:cubicBezTo>
                    <a:pt x="426" y="2086"/>
                    <a:pt x="524" y="2117"/>
                    <a:pt x="600" y="2117"/>
                  </a:cubicBezTo>
                  <a:cubicBezTo>
                    <a:pt x="655" y="2117"/>
                    <a:pt x="698" y="2101"/>
                    <a:pt x="698" y="2101"/>
                  </a:cubicBezTo>
                  <a:cubicBezTo>
                    <a:pt x="698" y="2101"/>
                    <a:pt x="1790" y="2101"/>
                    <a:pt x="1897" y="2047"/>
                  </a:cubicBezTo>
                  <a:cubicBezTo>
                    <a:pt x="2023" y="1994"/>
                    <a:pt x="2058" y="258"/>
                    <a:pt x="2058" y="258"/>
                  </a:cubicBezTo>
                  <a:cubicBezTo>
                    <a:pt x="1918" y="67"/>
                    <a:pt x="1727" y="0"/>
                    <a:pt x="15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8"/>
            <p:cNvSpPr/>
            <p:nvPr/>
          </p:nvSpPr>
          <p:spPr>
            <a:xfrm>
              <a:off x="5966946" y="3861894"/>
              <a:ext cx="353855" cy="187366"/>
            </a:xfrm>
            <a:custGeom>
              <a:avLst/>
              <a:gdLst/>
              <a:ahLst/>
              <a:cxnLst/>
              <a:rect l="l" t="t" r="r" b="b"/>
              <a:pathLst>
                <a:path w="6300" h="3336" extrusionOk="0">
                  <a:moveTo>
                    <a:pt x="5351" y="0"/>
                  </a:moveTo>
                  <a:lnTo>
                    <a:pt x="0" y="3293"/>
                  </a:lnTo>
                  <a:lnTo>
                    <a:pt x="4581" y="3329"/>
                  </a:lnTo>
                  <a:cubicBezTo>
                    <a:pt x="4630" y="3333"/>
                    <a:pt x="4680" y="3335"/>
                    <a:pt x="4729" y="3335"/>
                  </a:cubicBezTo>
                  <a:cubicBezTo>
                    <a:pt x="4876" y="3335"/>
                    <a:pt x="5024" y="3315"/>
                    <a:pt x="5172" y="3275"/>
                  </a:cubicBezTo>
                  <a:cubicBezTo>
                    <a:pt x="5619" y="3114"/>
                    <a:pt x="5959" y="2720"/>
                    <a:pt x="6067" y="2255"/>
                  </a:cubicBezTo>
                  <a:cubicBezTo>
                    <a:pt x="6299" y="1432"/>
                    <a:pt x="6013" y="537"/>
                    <a:pt x="5351" y="0"/>
                  </a:cubicBezTo>
                  <a:close/>
                </a:path>
              </a:pathLst>
            </a:custGeom>
            <a:solidFill>
              <a:srgbClr val="736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8"/>
            <p:cNvSpPr/>
            <p:nvPr/>
          </p:nvSpPr>
          <p:spPr>
            <a:xfrm>
              <a:off x="5339734" y="2821584"/>
              <a:ext cx="592062" cy="446231"/>
            </a:xfrm>
            <a:custGeom>
              <a:avLst/>
              <a:gdLst/>
              <a:ahLst/>
              <a:cxnLst/>
              <a:rect l="l" t="t" r="r" b="b"/>
              <a:pathLst>
                <a:path w="10541" h="7945" extrusionOk="0">
                  <a:moveTo>
                    <a:pt x="4383" y="1"/>
                  </a:moveTo>
                  <a:cubicBezTo>
                    <a:pt x="3654" y="1"/>
                    <a:pt x="2929" y="271"/>
                    <a:pt x="2291" y="627"/>
                  </a:cubicBezTo>
                  <a:cubicBezTo>
                    <a:pt x="1611" y="985"/>
                    <a:pt x="1038" y="1486"/>
                    <a:pt x="591" y="2112"/>
                  </a:cubicBezTo>
                  <a:cubicBezTo>
                    <a:pt x="162" y="2739"/>
                    <a:pt x="0" y="3544"/>
                    <a:pt x="179" y="4314"/>
                  </a:cubicBezTo>
                  <a:cubicBezTo>
                    <a:pt x="358" y="4922"/>
                    <a:pt x="788" y="5423"/>
                    <a:pt x="1217" y="5888"/>
                  </a:cubicBezTo>
                  <a:cubicBezTo>
                    <a:pt x="2112" y="6890"/>
                    <a:pt x="3204" y="7910"/>
                    <a:pt x="4510" y="7910"/>
                  </a:cubicBezTo>
                  <a:cubicBezTo>
                    <a:pt x="4510" y="7910"/>
                    <a:pt x="4534" y="7912"/>
                    <a:pt x="4575" y="7912"/>
                  </a:cubicBezTo>
                  <a:cubicBezTo>
                    <a:pt x="4751" y="7912"/>
                    <a:pt x="5244" y="7877"/>
                    <a:pt x="5476" y="7499"/>
                  </a:cubicBezTo>
                  <a:cubicBezTo>
                    <a:pt x="5494" y="7445"/>
                    <a:pt x="5530" y="7409"/>
                    <a:pt x="5566" y="7391"/>
                  </a:cubicBezTo>
                  <a:cubicBezTo>
                    <a:pt x="5645" y="7305"/>
                    <a:pt x="5745" y="7266"/>
                    <a:pt x="5863" y="7266"/>
                  </a:cubicBezTo>
                  <a:cubicBezTo>
                    <a:pt x="6012" y="7266"/>
                    <a:pt x="6189" y="7327"/>
                    <a:pt x="6389" y="7427"/>
                  </a:cubicBezTo>
                  <a:cubicBezTo>
                    <a:pt x="6657" y="7570"/>
                    <a:pt x="6926" y="7732"/>
                    <a:pt x="7176" y="7893"/>
                  </a:cubicBezTo>
                  <a:cubicBezTo>
                    <a:pt x="7229" y="7928"/>
                    <a:pt x="7289" y="7945"/>
                    <a:pt x="7356" y="7945"/>
                  </a:cubicBezTo>
                  <a:cubicBezTo>
                    <a:pt x="8295" y="7945"/>
                    <a:pt x="10541" y="4654"/>
                    <a:pt x="10541" y="4654"/>
                  </a:cubicBezTo>
                  <a:cubicBezTo>
                    <a:pt x="9879" y="4224"/>
                    <a:pt x="9145" y="3938"/>
                    <a:pt x="8375" y="3795"/>
                  </a:cubicBezTo>
                  <a:lnTo>
                    <a:pt x="8179" y="3401"/>
                  </a:lnTo>
                  <a:cubicBezTo>
                    <a:pt x="7409" y="1933"/>
                    <a:pt x="6425" y="305"/>
                    <a:pt x="4832" y="37"/>
                  </a:cubicBezTo>
                  <a:cubicBezTo>
                    <a:pt x="4683" y="12"/>
                    <a:pt x="4533" y="1"/>
                    <a:pt x="4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8"/>
            <p:cNvSpPr/>
            <p:nvPr/>
          </p:nvSpPr>
          <p:spPr>
            <a:xfrm>
              <a:off x="5652301" y="3121118"/>
              <a:ext cx="46338" cy="117666"/>
            </a:xfrm>
            <a:custGeom>
              <a:avLst/>
              <a:gdLst/>
              <a:ahLst/>
              <a:cxnLst/>
              <a:rect l="l" t="t" r="r" b="b"/>
              <a:pathLst>
                <a:path w="825" h="2095" extrusionOk="0">
                  <a:moveTo>
                    <a:pt x="90" y="1"/>
                  </a:moveTo>
                  <a:lnTo>
                    <a:pt x="90" y="1"/>
                  </a:lnTo>
                  <a:cubicBezTo>
                    <a:pt x="180" y="412"/>
                    <a:pt x="216" y="842"/>
                    <a:pt x="198" y="1271"/>
                  </a:cubicBezTo>
                  <a:cubicBezTo>
                    <a:pt x="180" y="1540"/>
                    <a:pt x="108" y="1808"/>
                    <a:pt x="1" y="2058"/>
                  </a:cubicBezTo>
                  <a:cubicBezTo>
                    <a:pt x="80" y="1972"/>
                    <a:pt x="180" y="1933"/>
                    <a:pt x="298" y="1933"/>
                  </a:cubicBezTo>
                  <a:cubicBezTo>
                    <a:pt x="447" y="1933"/>
                    <a:pt x="624" y="1994"/>
                    <a:pt x="824" y="2094"/>
                  </a:cubicBezTo>
                  <a:cubicBezTo>
                    <a:pt x="824" y="1987"/>
                    <a:pt x="824" y="1880"/>
                    <a:pt x="824" y="1790"/>
                  </a:cubicBezTo>
                  <a:cubicBezTo>
                    <a:pt x="806" y="1271"/>
                    <a:pt x="663" y="788"/>
                    <a:pt x="395" y="358"/>
                  </a:cubicBezTo>
                  <a:cubicBezTo>
                    <a:pt x="323" y="215"/>
                    <a:pt x="216" y="90"/>
                    <a:pt x="90"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8"/>
            <p:cNvSpPr/>
            <p:nvPr/>
          </p:nvSpPr>
          <p:spPr>
            <a:xfrm rot="-297979">
              <a:off x="5553840" y="4550380"/>
              <a:ext cx="249331" cy="174957"/>
            </a:xfrm>
            <a:custGeom>
              <a:avLst/>
              <a:gdLst/>
              <a:ahLst/>
              <a:cxnLst/>
              <a:rect l="l" t="t" r="r" b="b"/>
              <a:pathLst>
                <a:path w="4439" h="3115" extrusionOk="0">
                  <a:moveTo>
                    <a:pt x="1664" y="0"/>
                  </a:moveTo>
                  <a:lnTo>
                    <a:pt x="2058" y="1378"/>
                  </a:lnTo>
                  <a:lnTo>
                    <a:pt x="0" y="2416"/>
                  </a:lnTo>
                  <a:lnTo>
                    <a:pt x="4420" y="3114"/>
                  </a:lnTo>
                  <a:cubicBezTo>
                    <a:pt x="4438" y="2631"/>
                    <a:pt x="4384" y="2166"/>
                    <a:pt x="4313" y="1700"/>
                  </a:cubicBezTo>
                  <a:cubicBezTo>
                    <a:pt x="4206" y="1235"/>
                    <a:pt x="4152" y="752"/>
                    <a:pt x="4116" y="269"/>
                  </a:cubicBezTo>
                  <a:cubicBezTo>
                    <a:pt x="4116" y="269"/>
                    <a:pt x="1772" y="54"/>
                    <a:pt x="16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8"/>
            <p:cNvSpPr/>
            <p:nvPr/>
          </p:nvSpPr>
          <p:spPr>
            <a:xfrm>
              <a:off x="5943805" y="4051848"/>
              <a:ext cx="102562" cy="676451"/>
            </a:xfrm>
            <a:custGeom>
              <a:avLst/>
              <a:gdLst/>
              <a:ahLst/>
              <a:cxnLst/>
              <a:rect l="l" t="t" r="r" b="b"/>
              <a:pathLst>
                <a:path w="1826" h="12044" extrusionOk="0">
                  <a:moveTo>
                    <a:pt x="1826" y="0"/>
                  </a:moveTo>
                  <a:lnTo>
                    <a:pt x="0" y="251"/>
                  </a:lnTo>
                  <a:lnTo>
                    <a:pt x="698" y="12044"/>
                  </a:lnTo>
                  <a:lnTo>
                    <a:pt x="1110" y="12044"/>
                  </a:lnTo>
                  <a:lnTo>
                    <a:pt x="18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8"/>
            <p:cNvSpPr/>
            <p:nvPr/>
          </p:nvSpPr>
          <p:spPr>
            <a:xfrm>
              <a:off x="5673420" y="4042805"/>
              <a:ext cx="247306" cy="686505"/>
            </a:xfrm>
            <a:custGeom>
              <a:avLst/>
              <a:gdLst/>
              <a:ahLst/>
              <a:cxnLst/>
              <a:rect l="l" t="t" r="r" b="b"/>
              <a:pathLst>
                <a:path w="4403" h="12223" extrusionOk="0">
                  <a:moveTo>
                    <a:pt x="2792" y="0"/>
                  </a:moveTo>
                  <a:cubicBezTo>
                    <a:pt x="2792" y="126"/>
                    <a:pt x="1" y="12223"/>
                    <a:pt x="1" y="12223"/>
                  </a:cubicBezTo>
                  <a:lnTo>
                    <a:pt x="591" y="12223"/>
                  </a:lnTo>
                  <a:cubicBezTo>
                    <a:pt x="591" y="12223"/>
                    <a:pt x="4403" y="179"/>
                    <a:pt x="4296" y="179"/>
                  </a:cubicBezTo>
                  <a:cubicBezTo>
                    <a:pt x="4170" y="179"/>
                    <a:pt x="2792" y="0"/>
                    <a:pt x="2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8"/>
            <p:cNvSpPr/>
            <p:nvPr/>
          </p:nvSpPr>
          <p:spPr>
            <a:xfrm>
              <a:off x="6069450" y="4042805"/>
              <a:ext cx="247306" cy="686505"/>
            </a:xfrm>
            <a:custGeom>
              <a:avLst/>
              <a:gdLst/>
              <a:ahLst/>
              <a:cxnLst/>
              <a:rect l="l" t="t" r="r" b="b"/>
              <a:pathLst>
                <a:path w="4403" h="12223" extrusionOk="0">
                  <a:moveTo>
                    <a:pt x="1611" y="0"/>
                  </a:moveTo>
                  <a:cubicBezTo>
                    <a:pt x="1611" y="0"/>
                    <a:pt x="215" y="179"/>
                    <a:pt x="108" y="179"/>
                  </a:cubicBezTo>
                  <a:cubicBezTo>
                    <a:pt x="0" y="179"/>
                    <a:pt x="3794" y="12223"/>
                    <a:pt x="3794" y="12223"/>
                  </a:cubicBezTo>
                  <a:lnTo>
                    <a:pt x="4403" y="12223"/>
                  </a:lnTo>
                  <a:cubicBezTo>
                    <a:pt x="4403" y="12223"/>
                    <a:pt x="1611" y="126"/>
                    <a:pt x="1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8"/>
            <p:cNvSpPr/>
            <p:nvPr/>
          </p:nvSpPr>
          <p:spPr>
            <a:xfrm>
              <a:off x="5756827" y="3987537"/>
              <a:ext cx="496633" cy="81439"/>
            </a:xfrm>
            <a:custGeom>
              <a:avLst/>
              <a:gdLst/>
              <a:ahLst/>
              <a:cxnLst/>
              <a:rect l="l" t="t" r="r" b="b"/>
              <a:pathLst>
                <a:path w="8842" h="1450" extrusionOk="0">
                  <a:moveTo>
                    <a:pt x="3813" y="0"/>
                  </a:moveTo>
                  <a:cubicBezTo>
                    <a:pt x="73" y="0"/>
                    <a:pt x="1" y="1450"/>
                    <a:pt x="1" y="1450"/>
                  </a:cubicBezTo>
                  <a:lnTo>
                    <a:pt x="8841" y="1450"/>
                  </a:lnTo>
                  <a:cubicBezTo>
                    <a:pt x="8841" y="1450"/>
                    <a:pt x="7535" y="0"/>
                    <a:pt x="38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8"/>
            <p:cNvSpPr/>
            <p:nvPr/>
          </p:nvSpPr>
          <p:spPr>
            <a:xfrm>
              <a:off x="5734753" y="4379521"/>
              <a:ext cx="516685" cy="26173"/>
            </a:xfrm>
            <a:custGeom>
              <a:avLst/>
              <a:gdLst/>
              <a:ahLst/>
              <a:cxnLst/>
              <a:rect l="l" t="t" r="r" b="b"/>
              <a:pathLst>
                <a:path w="9199" h="466" extrusionOk="0">
                  <a:moveTo>
                    <a:pt x="0" y="0"/>
                  </a:moveTo>
                  <a:lnTo>
                    <a:pt x="0" y="465"/>
                  </a:lnTo>
                  <a:lnTo>
                    <a:pt x="9198" y="465"/>
                  </a:lnTo>
                  <a:lnTo>
                    <a:pt x="91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8"/>
            <p:cNvSpPr/>
            <p:nvPr/>
          </p:nvSpPr>
          <p:spPr>
            <a:xfrm>
              <a:off x="5145735" y="3762367"/>
              <a:ext cx="909689" cy="959916"/>
            </a:xfrm>
            <a:custGeom>
              <a:avLst/>
              <a:gdLst/>
              <a:ahLst/>
              <a:cxnLst/>
              <a:rect l="l" t="t" r="r" b="b"/>
              <a:pathLst>
                <a:path w="16196" h="17091" extrusionOk="0">
                  <a:moveTo>
                    <a:pt x="10201" y="1"/>
                  </a:moveTo>
                  <a:cubicBezTo>
                    <a:pt x="9521" y="162"/>
                    <a:pt x="8859" y="323"/>
                    <a:pt x="8179" y="502"/>
                  </a:cubicBezTo>
                  <a:lnTo>
                    <a:pt x="7535" y="663"/>
                  </a:lnTo>
                  <a:lnTo>
                    <a:pt x="7374" y="716"/>
                  </a:lnTo>
                  <a:cubicBezTo>
                    <a:pt x="6425" y="985"/>
                    <a:pt x="5459" y="1271"/>
                    <a:pt x="4528" y="1593"/>
                  </a:cubicBezTo>
                  <a:cubicBezTo>
                    <a:pt x="2971" y="2112"/>
                    <a:pt x="1307" y="2810"/>
                    <a:pt x="555" y="4278"/>
                  </a:cubicBezTo>
                  <a:cubicBezTo>
                    <a:pt x="1" y="5369"/>
                    <a:pt x="90" y="6693"/>
                    <a:pt x="305" y="7928"/>
                  </a:cubicBezTo>
                  <a:cubicBezTo>
                    <a:pt x="842" y="10827"/>
                    <a:pt x="1987" y="13583"/>
                    <a:pt x="3669" y="15999"/>
                  </a:cubicBezTo>
                  <a:lnTo>
                    <a:pt x="3347" y="16053"/>
                  </a:lnTo>
                  <a:lnTo>
                    <a:pt x="1593" y="17090"/>
                  </a:lnTo>
                  <a:lnTo>
                    <a:pt x="5709" y="16750"/>
                  </a:lnTo>
                  <a:cubicBezTo>
                    <a:pt x="4922" y="15534"/>
                    <a:pt x="4546" y="14066"/>
                    <a:pt x="4689" y="12599"/>
                  </a:cubicBezTo>
                  <a:cubicBezTo>
                    <a:pt x="4779" y="11722"/>
                    <a:pt x="5047" y="10863"/>
                    <a:pt x="5101" y="9986"/>
                  </a:cubicBezTo>
                  <a:cubicBezTo>
                    <a:pt x="5172" y="9109"/>
                    <a:pt x="4976" y="8143"/>
                    <a:pt x="4331" y="7552"/>
                  </a:cubicBezTo>
                  <a:cubicBezTo>
                    <a:pt x="4278" y="7499"/>
                    <a:pt x="4242" y="7463"/>
                    <a:pt x="4188" y="7409"/>
                  </a:cubicBezTo>
                  <a:cubicBezTo>
                    <a:pt x="4170" y="7373"/>
                    <a:pt x="4134" y="7338"/>
                    <a:pt x="4117" y="7302"/>
                  </a:cubicBezTo>
                  <a:cubicBezTo>
                    <a:pt x="4027" y="6998"/>
                    <a:pt x="4439" y="6801"/>
                    <a:pt x="4743" y="6765"/>
                  </a:cubicBezTo>
                  <a:cubicBezTo>
                    <a:pt x="6586" y="6514"/>
                    <a:pt x="8465" y="6371"/>
                    <a:pt x="10308" y="6157"/>
                  </a:cubicBezTo>
                  <a:cubicBezTo>
                    <a:pt x="10595" y="6121"/>
                    <a:pt x="10881" y="6067"/>
                    <a:pt x="11185" y="6031"/>
                  </a:cubicBezTo>
                  <a:cubicBezTo>
                    <a:pt x="12903" y="5817"/>
                    <a:pt x="14585" y="5387"/>
                    <a:pt x="16196" y="4779"/>
                  </a:cubicBezTo>
                  <a:lnTo>
                    <a:pt x="102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8"/>
            <p:cNvSpPr/>
            <p:nvPr/>
          </p:nvSpPr>
          <p:spPr>
            <a:xfrm>
              <a:off x="5121639" y="3551295"/>
              <a:ext cx="211134" cy="89864"/>
            </a:xfrm>
            <a:custGeom>
              <a:avLst/>
              <a:gdLst/>
              <a:ahLst/>
              <a:cxnLst/>
              <a:rect l="l" t="t" r="r" b="b"/>
              <a:pathLst>
                <a:path w="3759" h="1600" extrusionOk="0">
                  <a:moveTo>
                    <a:pt x="1038" y="1"/>
                  </a:moveTo>
                  <a:cubicBezTo>
                    <a:pt x="609" y="1"/>
                    <a:pt x="143" y="251"/>
                    <a:pt x="0" y="663"/>
                  </a:cubicBezTo>
                  <a:cubicBezTo>
                    <a:pt x="18" y="824"/>
                    <a:pt x="125" y="985"/>
                    <a:pt x="287" y="1056"/>
                  </a:cubicBezTo>
                  <a:cubicBezTo>
                    <a:pt x="276" y="1055"/>
                    <a:pt x="266" y="1054"/>
                    <a:pt x="257" y="1054"/>
                  </a:cubicBezTo>
                  <a:cubicBezTo>
                    <a:pt x="83" y="1054"/>
                    <a:pt x="26" y="1349"/>
                    <a:pt x="161" y="1468"/>
                  </a:cubicBezTo>
                  <a:cubicBezTo>
                    <a:pt x="274" y="1556"/>
                    <a:pt x="404" y="1600"/>
                    <a:pt x="540" y="1600"/>
                  </a:cubicBezTo>
                  <a:cubicBezTo>
                    <a:pt x="598" y="1600"/>
                    <a:pt x="657" y="1592"/>
                    <a:pt x="716" y="1575"/>
                  </a:cubicBezTo>
                  <a:lnTo>
                    <a:pt x="2488" y="1396"/>
                  </a:lnTo>
                  <a:lnTo>
                    <a:pt x="3579" y="1522"/>
                  </a:lnTo>
                  <a:lnTo>
                    <a:pt x="3758" y="573"/>
                  </a:lnTo>
                  <a:lnTo>
                    <a:pt x="2327" y="287"/>
                  </a:lnTo>
                  <a:cubicBezTo>
                    <a:pt x="1915" y="108"/>
                    <a:pt x="1486" y="1"/>
                    <a:pt x="1038" y="1"/>
                  </a:cubicBezTo>
                  <a:close/>
                </a:path>
              </a:pathLst>
            </a:custGeom>
            <a:solidFill>
              <a:srgbClr val="993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8"/>
            <p:cNvSpPr/>
            <p:nvPr/>
          </p:nvSpPr>
          <p:spPr>
            <a:xfrm>
              <a:off x="5433195" y="3155268"/>
              <a:ext cx="84476" cy="88797"/>
            </a:xfrm>
            <a:custGeom>
              <a:avLst/>
              <a:gdLst/>
              <a:ahLst/>
              <a:cxnLst/>
              <a:rect l="l" t="t" r="r" b="b"/>
              <a:pathLst>
                <a:path w="1504" h="1581" extrusionOk="0">
                  <a:moveTo>
                    <a:pt x="72" y="1"/>
                  </a:moveTo>
                  <a:lnTo>
                    <a:pt x="1" y="377"/>
                  </a:lnTo>
                  <a:cubicBezTo>
                    <a:pt x="37" y="753"/>
                    <a:pt x="144" y="1343"/>
                    <a:pt x="341" y="1504"/>
                  </a:cubicBezTo>
                  <a:cubicBezTo>
                    <a:pt x="396" y="1554"/>
                    <a:pt x="487" y="1580"/>
                    <a:pt x="592" y="1580"/>
                  </a:cubicBezTo>
                  <a:cubicBezTo>
                    <a:pt x="824" y="1580"/>
                    <a:pt x="1129" y="1453"/>
                    <a:pt x="1289" y="1182"/>
                  </a:cubicBezTo>
                  <a:cubicBezTo>
                    <a:pt x="1504" y="788"/>
                    <a:pt x="72" y="1"/>
                    <a:pt x="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8"/>
            <p:cNvSpPr/>
            <p:nvPr/>
          </p:nvSpPr>
          <p:spPr>
            <a:xfrm>
              <a:off x="5400057" y="3080567"/>
              <a:ext cx="86498" cy="53694"/>
            </a:xfrm>
            <a:custGeom>
              <a:avLst/>
              <a:gdLst/>
              <a:ahLst/>
              <a:cxnLst/>
              <a:rect l="l" t="t" r="r" b="b"/>
              <a:pathLst>
                <a:path w="1540" h="956" extrusionOk="0">
                  <a:moveTo>
                    <a:pt x="1016" y="0"/>
                  </a:moveTo>
                  <a:cubicBezTo>
                    <a:pt x="958" y="0"/>
                    <a:pt x="899" y="2"/>
                    <a:pt x="841" y="7"/>
                  </a:cubicBezTo>
                  <a:cubicBezTo>
                    <a:pt x="609" y="25"/>
                    <a:pt x="394" y="132"/>
                    <a:pt x="215" y="311"/>
                  </a:cubicBezTo>
                  <a:cubicBezTo>
                    <a:pt x="54" y="472"/>
                    <a:pt x="0" y="740"/>
                    <a:pt x="90" y="955"/>
                  </a:cubicBezTo>
                  <a:lnTo>
                    <a:pt x="108" y="919"/>
                  </a:lnTo>
                  <a:cubicBezTo>
                    <a:pt x="304" y="687"/>
                    <a:pt x="555" y="526"/>
                    <a:pt x="841" y="418"/>
                  </a:cubicBezTo>
                  <a:cubicBezTo>
                    <a:pt x="1092" y="329"/>
                    <a:pt x="1396" y="275"/>
                    <a:pt x="1539" y="60"/>
                  </a:cubicBezTo>
                  <a:cubicBezTo>
                    <a:pt x="1365" y="20"/>
                    <a:pt x="1190" y="0"/>
                    <a:pt x="1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8"/>
            <p:cNvSpPr/>
            <p:nvPr/>
          </p:nvSpPr>
          <p:spPr>
            <a:xfrm>
              <a:off x="5217122" y="2767890"/>
              <a:ext cx="622224" cy="342213"/>
            </a:xfrm>
            <a:custGeom>
              <a:avLst/>
              <a:gdLst/>
              <a:ahLst/>
              <a:cxnLst/>
              <a:rect l="l" t="t" r="r" b="b"/>
              <a:pathLst>
                <a:path w="11078" h="6093" extrusionOk="0">
                  <a:moveTo>
                    <a:pt x="6701" y="1"/>
                  </a:moveTo>
                  <a:cubicBezTo>
                    <a:pt x="6471" y="1"/>
                    <a:pt x="6242" y="9"/>
                    <a:pt x="6013" y="26"/>
                  </a:cubicBezTo>
                  <a:lnTo>
                    <a:pt x="5780" y="420"/>
                  </a:lnTo>
                  <a:lnTo>
                    <a:pt x="5136" y="438"/>
                  </a:lnTo>
                  <a:lnTo>
                    <a:pt x="1414" y="3015"/>
                  </a:lnTo>
                  <a:cubicBezTo>
                    <a:pt x="1181" y="3176"/>
                    <a:pt x="967" y="3355"/>
                    <a:pt x="770" y="3552"/>
                  </a:cubicBezTo>
                  <a:cubicBezTo>
                    <a:pt x="0" y="4482"/>
                    <a:pt x="501" y="5878"/>
                    <a:pt x="1682" y="6093"/>
                  </a:cubicBezTo>
                  <a:cubicBezTo>
                    <a:pt x="1557" y="5753"/>
                    <a:pt x="1432" y="5395"/>
                    <a:pt x="1307" y="5037"/>
                  </a:cubicBezTo>
                  <a:lnTo>
                    <a:pt x="1307" y="5037"/>
                  </a:lnTo>
                  <a:cubicBezTo>
                    <a:pt x="1817" y="5586"/>
                    <a:pt x="2519" y="5880"/>
                    <a:pt x="3237" y="5880"/>
                  </a:cubicBezTo>
                  <a:cubicBezTo>
                    <a:pt x="3525" y="5880"/>
                    <a:pt x="3816" y="5832"/>
                    <a:pt x="4098" y="5735"/>
                  </a:cubicBezTo>
                  <a:cubicBezTo>
                    <a:pt x="4098" y="5735"/>
                    <a:pt x="5476" y="5448"/>
                    <a:pt x="6049" y="4643"/>
                  </a:cubicBezTo>
                  <a:cubicBezTo>
                    <a:pt x="6164" y="4481"/>
                    <a:pt x="6326" y="4416"/>
                    <a:pt x="6510" y="4416"/>
                  </a:cubicBezTo>
                  <a:cubicBezTo>
                    <a:pt x="7238" y="4416"/>
                    <a:pt x="8322" y="5431"/>
                    <a:pt x="8322" y="5431"/>
                  </a:cubicBezTo>
                  <a:cubicBezTo>
                    <a:pt x="8840" y="5592"/>
                    <a:pt x="9395" y="5717"/>
                    <a:pt x="9932" y="5771"/>
                  </a:cubicBezTo>
                  <a:cubicBezTo>
                    <a:pt x="9878" y="5413"/>
                    <a:pt x="10039" y="5037"/>
                    <a:pt x="10344" y="4840"/>
                  </a:cubicBezTo>
                  <a:lnTo>
                    <a:pt x="10648" y="5180"/>
                  </a:lnTo>
                  <a:lnTo>
                    <a:pt x="11077" y="4840"/>
                  </a:lnTo>
                  <a:lnTo>
                    <a:pt x="11059" y="4625"/>
                  </a:lnTo>
                  <a:cubicBezTo>
                    <a:pt x="10397" y="3301"/>
                    <a:pt x="9896" y="1905"/>
                    <a:pt x="9592" y="474"/>
                  </a:cubicBezTo>
                  <a:cubicBezTo>
                    <a:pt x="8651" y="155"/>
                    <a:pt x="7675" y="1"/>
                    <a:pt x="67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8"/>
            <p:cNvSpPr/>
            <p:nvPr/>
          </p:nvSpPr>
          <p:spPr>
            <a:xfrm>
              <a:off x="5502561" y="2937174"/>
              <a:ext cx="207090" cy="143782"/>
            </a:xfrm>
            <a:custGeom>
              <a:avLst/>
              <a:gdLst/>
              <a:ahLst/>
              <a:cxnLst/>
              <a:rect l="l" t="t" r="r" b="b"/>
              <a:pathLst>
                <a:path w="3687" h="2560" extrusionOk="0">
                  <a:moveTo>
                    <a:pt x="2452" y="1"/>
                  </a:moveTo>
                  <a:lnTo>
                    <a:pt x="1217" y="323"/>
                  </a:lnTo>
                  <a:lnTo>
                    <a:pt x="0" y="2059"/>
                  </a:lnTo>
                  <a:cubicBezTo>
                    <a:pt x="0" y="2059"/>
                    <a:pt x="3025" y="2399"/>
                    <a:pt x="3687" y="2560"/>
                  </a:cubicBezTo>
                  <a:lnTo>
                    <a:pt x="3615" y="305"/>
                  </a:lnTo>
                  <a:lnTo>
                    <a:pt x="2452" y="1"/>
                  </a:lnTo>
                  <a:close/>
                </a:path>
              </a:pathLst>
            </a:custGeom>
            <a:solidFill>
              <a:srgbClr val="35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8"/>
            <p:cNvSpPr/>
            <p:nvPr/>
          </p:nvSpPr>
          <p:spPr>
            <a:xfrm>
              <a:off x="5561873" y="3023614"/>
              <a:ext cx="107617" cy="84472"/>
            </a:xfrm>
            <a:custGeom>
              <a:avLst/>
              <a:gdLst/>
              <a:ahLst/>
              <a:cxnLst/>
              <a:rect l="l" t="t" r="r" b="b"/>
              <a:pathLst>
                <a:path w="1916" h="1504" extrusionOk="0">
                  <a:moveTo>
                    <a:pt x="734" y="1"/>
                  </a:moveTo>
                  <a:cubicBezTo>
                    <a:pt x="483" y="1"/>
                    <a:pt x="251" y="108"/>
                    <a:pt x="108" y="305"/>
                  </a:cubicBezTo>
                  <a:cubicBezTo>
                    <a:pt x="18" y="466"/>
                    <a:pt x="0" y="663"/>
                    <a:pt x="54" y="860"/>
                  </a:cubicBezTo>
                  <a:lnTo>
                    <a:pt x="1378" y="1504"/>
                  </a:lnTo>
                  <a:cubicBezTo>
                    <a:pt x="1629" y="1486"/>
                    <a:pt x="1861" y="1289"/>
                    <a:pt x="1897" y="1039"/>
                  </a:cubicBezTo>
                  <a:cubicBezTo>
                    <a:pt x="1915" y="788"/>
                    <a:pt x="1808" y="538"/>
                    <a:pt x="1611" y="377"/>
                  </a:cubicBezTo>
                  <a:cubicBezTo>
                    <a:pt x="1539" y="323"/>
                    <a:pt x="1468" y="269"/>
                    <a:pt x="1396" y="233"/>
                  </a:cubicBezTo>
                  <a:cubicBezTo>
                    <a:pt x="1199" y="108"/>
                    <a:pt x="967" y="19"/>
                    <a:pt x="7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8"/>
            <p:cNvSpPr/>
            <p:nvPr/>
          </p:nvSpPr>
          <p:spPr>
            <a:xfrm>
              <a:off x="5453303" y="3025636"/>
              <a:ext cx="154854" cy="57906"/>
            </a:xfrm>
            <a:custGeom>
              <a:avLst/>
              <a:gdLst/>
              <a:ahLst/>
              <a:cxnLst/>
              <a:rect l="l" t="t" r="r" b="b"/>
              <a:pathLst>
                <a:path w="2757" h="1031" extrusionOk="0">
                  <a:moveTo>
                    <a:pt x="913" y="1"/>
                  </a:moveTo>
                  <a:lnTo>
                    <a:pt x="1" y="430"/>
                  </a:lnTo>
                  <a:cubicBezTo>
                    <a:pt x="649" y="824"/>
                    <a:pt x="1396" y="1030"/>
                    <a:pt x="2148" y="1030"/>
                  </a:cubicBezTo>
                  <a:cubicBezTo>
                    <a:pt x="2351" y="1030"/>
                    <a:pt x="2555" y="1015"/>
                    <a:pt x="2756" y="985"/>
                  </a:cubicBezTo>
                  <a:lnTo>
                    <a:pt x="2094" y="698"/>
                  </a:lnTo>
                  <a:lnTo>
                    <a:pt x="913" y="1"/>
                  </a:lnTo>
                  <a:close/>
                </a:path>
              </a:pathLst>
            </a:custGeom>
            <a:solidFill>
              <a:srgbClr val="35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8"/>
            <p:cNvSpPr/>
            <p:nvPr/>
          </p:nvSpPr>
          <p:spPr>
            <a:xfrm>
              <a:off x="5352821" y="3790507"/>
              <a:ext cx="432265" cy="388044"/>
            </a:xfrm>
            <a:custGeom>
              <a:avLst/>
              <a:gdLst/>
              <a:ahLst/>
              <a:cxnLst/>
              <a:rect l="l" t="t" r="r" b="b"/>
              <a:pathLst>
                <a:path w="7696" h="6909" extrusionOk="0">
                  <a:moveTo>
                    <a:pt x="4492" y="1"/>
                  </a:moveTo>
                  <a:lnTo>
                    <a:pt x="3848" y="162"/>
                  </a:lnTo>
                  <a:lnTo>
                    <a:pt x="3687" y="215"/>
                  </a:lnTo>
                  <a:cubicBezTo>
                    <a:pt x="3883" y="842"/>
                    <a:pt x="5082" y="4600"/>
                    <a:pt x="4975" y="4600"/>
                  </a:cubicBezTo>
                  <a:cubicBezTo>
                    <a:pt x="4868" y="4600"/>
                    <a:pt x="54" y="5888"/>
                    <a:pt x="18" y="6282"/>
                  </a:cubicBezTo>
                  <a:cubicBezTo>
                    <a:pt x="0" y="6479"/>
                    <a:pt x="251" y="6729"/>
                    <a:pt x="501" y="6908"/>
                  </a:cubicBezTo>
                  <a:cubicBezTo>
                    <a:pt x="483" y="6872"/>
                    <a:pt x="447" y="6837"/>
                    <a:pt x="430" y="6801"/>
                  </a:cubicBezTo>
                  <a:cubicBezTo>
                    <a:pt x="340" y="6497"/>
                    <a:pt x="752" y="6300"/>
                    <a:pt x="1056" y="6264"/>
                  </a:cubicBezTo>
                  <a:cubicBezTo>
                    <a:pt x="2899" y="6013"/>
                    <a:pt x="4778" y="5870"/>
                    <a:pt x="6621" y="5638"/>
                  </a:cubicBezTo>
                  <a:cubicBezTo>
                    <a:pt x="6908" y="5602"/>
                    <a:pt x="7194" y="5566"/>
                    <a:pt x="7498" y="5530"/>
                  </a:cubicBezTo>
                  <a:lnTo>
                    <a:pt x="7695" y="4600"/>
                  </a:lnTo>
                  <a:lnTo>
                    <a:pt x="4492" y="1"/>
                  </a:ln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8"/>
            <p:cNvSpPr/>
            <p:nvPr/>
          </p:nvSpPr>
          <p:spPr>
            <a:xfrm>
              <a:off x="5568894" y="3763378"/>
              <a:ext cx="486523" cy="344797"/>
            </a:xfrm>
            <a:custGeom>
              <a:avLst/>
              <a:gdLst/>
              <a:ahLst/>
              <a:cxnLst/>
              <a:rect l="l" t="t" r="r" b="b"/>
              <a:pathLst>
                <a:path w="8662" h="6139" extrusionOk="0">
                  <a:moveTo>
                    <a:pt x="2667" y="1"/>
                  </a:moveTo>
                  <a:cubicBezTo>
                    <a:pt x="2309" y="72"/>
                    <a:pt x="1951" y="162"/>
                    <a:pt x="1611" y="233"/>
                  </a:cubicBezTo>
                  <a:cubicBezTo>
                    <a:pt x="1074" y="358"/>
                    <a:pt x="537" y="502"/>
                    <a:pt x="1" y="663"/>
                  </a:cubicBezTo>
                  <a:cubicBezTo>
                    <a:pt x="520" y="2255"/>
                    <a:pt x="1235" y="3776"/>
                    <a:pt x="2130" y="5190"/>
                  </a:cubicBezTo>
                  <a:cubicBezTo>
                    <a:pt x="2345" y="5512"/>
                    <a:pt x="2560" y="5816"/>
                    <a:pt x="2774" y="6139"/>
                  </a:cubicBezTo>
                  <a:cubicBezTo>
                    <a:pt x="4796" y="5870"/>
                    <a:pt x="6783" y="5512"/>
                    <a:pt x="8662" y="4761"/>
                  </a:cubicBezTo>
                  <a:lnTo>
                    <a:pt x="2667" y="1"/>
                  </a:lnTo>
                  <a:close/>
                </a:path>
              </a:pathLst>
            </a:custGeom>
            <a:solidFill>
              <a:srgbClr val="7F7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8"/>
            <p:cNvSpPr/>
            <p:nvPr/>
          </p:nvSpPr>
          <p:spPr>
            <a:xfrm>
              <a:off x="5659378" y="3763378"/>
              <a:ext cx="396037" cy="344797"/>
            </a:xfrm>
            <a:custGeom>
              <a:avLst/>
              <a:gdLst/>
              <a:ahLst/>
              <a:cxnLst/>
              <a:rect l="l" t="t" r="r" b="b"/>
              <a:pathLst>
                <a:path w="7051" h="6139" extrusionOk="0">
                  <a:moveTo>
                    <a:pt x="1038" y="1"/>
                  </a:moveTo>
                  <a:cubicBezTo>
                    <a:pt x="698" y="72"/>
                    <a:pt x="340" y="162"/>
                    <a:pt x="0" y="233"/>
                  </a:cubicBezTo>
                  <a:cubicBezTo>
                    <a:pt x="72" y="537"/>
                    <a:pt x="716" y="2917"/>
                    <a:pt x="1450" y="3705"/>
                  </a:cubicBezTo>
                  <a:cubicBezTo>
                    <a:pt x="1986" y="4313"/>
                    <a:pt x="1110" y="4886"/>
                    <a:pt x="519" y="5190"/>
                  </a:cubicBezTo>
                  <a:cubicBezTo>
                    <a:pt x="734" y="5512"/>
                    <a:pt x="949" y="5816"/>
                    <a:pt x="1163" y="6139"/>
                  </a:cubicBezTo>
                  <a:cubicBezTo>
                    <a:pt x="3185" y="5870"/>
                    <a:pt x="5172" y="5512"/>
                    <a:pt x="7051" y="4761"/>
                  </a:cubicBezTo>
                  <a:lnTo>
                    <a:pt x="1038" y="1"/>
                  </a:ln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8"/>
            <p:cNvSpPr/>
            <p:nvPr/>
          </p:nvSpPr>
          <p:spPr>
            <a:xfrm>
              <a:off x="5669432" y="3068884"/>
              <a:ext cx="860711" cy="962837"/>
            </a:xfrm>
            <a:custGeom>
              <a:avLst/>
              <a:gdLst/>
              <a:ahLst/>
              <a:cxnLst/>
              <a:rect l="l" t="t" r="r" b="b"/>
              <a:pathLst>
                <a:path w="15324" h="17143" extrusionOk="0">
                  <a:moveTo>
                    <a:pt x="4689" y="0"/>
                  </a:moveTo>
                  <a:lnTo>
                    <a:pt x="2935" y="1754"/>
                  </a:lnTo>
                  <a:lnTo>
                    <a:pt x="1217" y="8106"/>
                  </a:lnTo>
                  <a:lnTo>
                    <a:pt x="0" y="12598"/>
                  </a:lnTo>
                  <a:cubicBezTo>
                    <a:pt x="0" y="12598"/>
                    <a:pt x="18" y="12688"/>
                    <a:pt x="54" y="12849"/>
                  </a:cubicBezTo>
                  <a:cubicBezTo>
                    <a:pt x="304" y="13743"/>
                    <a:pt x="1378" y="16893"/>
                    <a:pt x="4474" y="17072"/>
                  </a:cubicBezTo>
                  <a:cubicBezTo>
                    <a:pt x="5282" y="17124"/>
                    <a:pt x="5934" y="17143"/>
                    <a:pt x="6479" y="17143"/>
                  </a:cubicBezTo>
                  <a:cubicBezTo>
                    <a:pt x="7926" y="17143"/>
                    <a:pt x="8612" y="17009"/>
                    <a:pt x="9460" y="17009"/>
                  </a:cubicBezTo>
                  <a:cubicBezTo>
                    <a:pt x="9719" y="17009"/>
                    <a:pt x="9993" y="17022"/>
                    <a:pt x="10308" y="17054"/>
                  </a:cubicBezTo>
                  <a:cubicBezTo>
                    <a:pt x="10434" y="17067"/>
                    <a:pt x="10555" y="17074"/>
                    <a:pt x="10668" y="17074"/>
                  </a:cubicBezTo>
                  <a:cubicBezTo>
                    <a:pt x="15323" y="17074"/>
                    <a:pt x="9245" y="6205"/>
                    <a:pt x="6764" y="1628"/>
                  </a:cubicBezTo>
                  <a:cubicBezTo>
                    <a:pt x="6389" y="931"/>
                    <a:pt x="5852" y="161"/>
                    <a:pt x="5064" y="89"/>
                  </a:cubicBezTo>
                  <a:lnTo>
                    <a:pt x="46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8"/>
            <p:cNvSpPr/>
            <p:nvPr/>
          </p:nvSpPr>
          <p:spPr>
            <a:xfrm>
              <a:off x="5745818" y="3004518"/>
              <a:ext cx="101551" cy="87505"/>
            </a:xfrm>
            <a:custGeom>
              <a:avLst/>
              <a:gdLst/>
              <a:ahLst/>
              <a:cxnLst/>
              <a:rect l="l" t="t" r="r" b="b"/>
              <a:pathLst>
                <a:path w="1808" h="1558" extrusionOk="0">
                  <a:moveTo>
                    <a:pt x="1414" y="1"/>
                  </a:moveTo>
                  <a:lnTo>
                    <a:pt x="125" y="90"/>
                  </a:lnTo>
                  <a:lnTo>
                    <a:pt x="0" y="591"/>
                  </a:lnTo>
                  <a:lnTo>
                    <a:pt x="519" y="1558"/>
                  </a:lnTo>
                  <a:lnTo>
                    <a:pt x="1664" y="627"/>
                  </a:lnTo>
                  <a:cubicBezTo>
                    <a:pt x="1808" y="448"/>
                    <a:pt x="1414" y="1"/>
                    <a:pt x="1414" y="1"/>
                  </a:cubicBezTo>
                  <a:close/>
                </a:path>
              </a:pathLst>
            </a:custGeom>
            <a:solidFill>
              <a:srgbClr val="35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8"/>
            <p:cNvSpPr/>
            <p:nvPr/>
          </p:nvSpPr>
          <p:spPr>
            <a:xfrm>
              <a:off x="5669432" y="3366340"/>
              <a:ext cx="299541" cy="424214"/>
            </a:xfrm>
            <a:custGeom>
              <a:avLst/>
              <a:gdLst/>
              <a:ahLst/>
              <a:cxnLst/>
              <a:rect l="l" t="t" r="r" b="b"/>
              <a:pathLst>
                <a:path w="5333" h="7553" extrusionOk="0">
                  <a:moveTo>
                    <a:pt x="5225" y="1"/>
                  </a:moveTo>
                  <a:lnTo>
                    <a:pt x="1217" y="2810"/>
                  </a:lnTo>
                  <a:lnTo>
                    <a:pt x="0" y="7302"/>
                  </a:lnTo>
                  <a:cubicBezTo>
                    <a:pt x="0" y="7302"/>
                    <a:pt x="18" y="7392"/>
                    <a:pt x="54" y="7553"/>
                  </a:cubicBezTo>
                  <a:cubicBezTo>
                    <a:pt x="1020" y="7338"/>
                    <a:pt x="2702" y="6801"/>
                    <a:pt x="3758" y="5638"/>
                  </a:cubicBezTo>
                  <a:cubicBezTo>
                    <a:pt x="5333" y="3920"/>
                    <a:pt x="5261" y="556"/>
                    <a:pt x="5225"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8"/>
            <p:cNvSpPr/>
            <p:nvPr/>
          </p:nvSpPr>
          <p:spPr>
            <a:xfrm>
              <a:off x="5822205" y="3039734"/>
              <a:ext cx="131713" cy="121653"/>
            </a:xfrm>
            <a:custGeom>
              <a:avLst/>
              <a:gdLst/>
              <a:ahLst/>
              <a:cxnLst/>
              <a:rect l="l" t="t" r="r" b="b"/>
              <a:pathLst>
                <a:path w="2345" h="2166" extrusionOk="0">
                  <a:moveTo>
                    <a:pt x="1199" y="0"/>
                  </a:moveTo>
                  <a:lnTo>
                    <a:pt x="0" y="1986"/>
                  </a:lnTo>
                  <a:lnTo>
                    <a:pt x="591" y="2165"/>
                  </a:lnTo>
                  <a:lnTo>
                    <a:pt x="2344" y="608"/>
                  </a:lnTo>
                  <a:lnTo>
                    <a:pt x="11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8"/>
            <p:cNvSpPr/>
            <p:nvPr/>
          </p:nvSpPr>
          <p:spPr>
            <a:xfrm>
              <a:off x="5297497" y="3136677"/>
              <a:ext cx="683558" cy="549125"/>
            </a:xfrm>
            <a:custGeom>
              <a:avLst/>
              <a:gdLst/>
              <a:ahLst/>
              <a:cxnLst/>
              <a:rect l="l" t="t" r="r" b="b"/>
              <a:pathLst>
                <a:path w="12170" h="9777" extrusionOk="0">
                  <a:moveTo>
                    <a:pt x="10403" y="1"/>
                  </a:moveTo>
                  <a:cubicBezTo>
                    <a:pt x="9293" y="1"/>
                    <a:pt x="8145" y="139"/>
                    <a:pt x="7427" y="994"/>
                  </a:cubicBezTo>
                  <a:cubicBezTo>
                    <a:pt x="7016" y="1477"/>
                    <a:pt x="6819" y="2104"/>
                    <a:pt x="6604" y="2712"/>
                  </a:cubicBezTo>
                  <a:cubicBezTo>
                    <a:pt x="6103" y="4090"/>
                    <a:pt x="5477" y="5414"/>
                    <a:pt x="4725" y="6667"/>
                  </a:cubicBezTo>
                  <a:cubicBezTo>
                    <a:pt x="4636" y="6828"/>
                    <a:pt x="4510" y="6971"/>
                    <a:pt x="4385" y="7078"/>
                  </a:cubicBezTo>
                  <a:cubicBezTo>
                    <a:pt x="4242" y="7168"/>
                    <a:pt x="4099" y="7239"/>
                    <a:pt x="3956" y="7275"/>
                  </a:cubicBezTo>
                  <a:cubicBezTo>
                    <a:pt x="2964" y="7544"/>
                    <a:pt x="1950" y="7679"/>
                    <a:pt x="931" y="7679"/>
                  </a:cubicBezTo>
                  <a:cubicBezTo>
                    <a:pt x="663" y="7679"/>
                    <a:pt x="395" y="7670"/>
                    <a:pt x="126" y="7651"/>
                  </a:cubicBezTo>
                  <a:lnTo>
                    <a:pt x="1" y="8993"/>
                  </a:lnTo>
                  <a:cubicBezTo>
                    <a:pt x="1" y="8993"/>
                    <a:pt x="4169" y="9776"/>
                    <a:pt x="6423" y="9776"/>
                  </a:cubicBezTo>
                  <a:cubicBezTo>
                    <a:pt x="6786" y="9776"/>
                    <a:pt x="7100" y="9756"/>
                    <a:pt x="7338" y="9709"/>
                  </a:cubicBezTo>
                  <a:cubicBezTo>
                    <a:pt x="9038" y="9369"/>
                    <a:pt x="9843" y="8653"/>
                    <a:pt x="10237" y="8045"/>
                  </a:cubicBezTo>
                  <a:cubicBezTo>
                    <a:pt x="11597" y="5897"/>
                    <a:pt x="12170" y="3356"/>
                    <a:pt x="11883" y="851"/>
                  </a:cubicBezTo>
                  <a:cubicBezTo>
                    <a:pt x="11883" y="618"/>
                    <a:pt x="11812" y="404"/>
                    <a:pt x="11686" y="225"/>
                  </a:cubicBezTo>
                  <a:cubicBezTo>
                    <a:pt x="11493" y="80"/>
                    <a:pt x="11271" y="7"/>
                    <a:pt x="11046" y="7"/>
                  </a:cubicBezTo>
                  <a:cubicBezTo>
                    <a:pt x="11021" y="7"/>
                    <a:pt x="10996" y="8"/>
                    <a:pt x="10971" y="10"/>
                  </a:cubicBezTo>
                  <a:cubicBezTo>
                    <a:pt x="10784" y="5"/>
                    <a:pt x="10594" y="1"/>
                    <a:pt x="104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8"/>
            <p:cNvSpPr/>
            <p:nvPr/>
          </p:nvSpPr>
          <p:spPr>
            <a:xfrm>
              <a:off x="5846637" y="3126960"/>
              <a:ext cx="118289" cy="51391"/>
            </a:xfrm>
            <a:custGeom>
              <a:avLst/>
              <a:gdLst/>
              <a:ahLst/>
              <a:cxnLst/>
              <a:rect l="l" t="t" r="r" b="b"/>
              <a:pathLst>
                <a:path w="2106" h="915" extrusionOk="0">
                  <a:moveTo>
                    <a:pt x="336" y="1"/>
                  </a:moveTo>
                  <a:cubicBezTo>
                    <a:pt x="270" y="1"/>
                    <a:pt x="204" y="7"/>
                    <a:pt x="138" y="22"/>
                  </a:cubicBezTo>
                  <a:cubicBezTo>
                    <a:pt x="0" y="56"/>
                    <a:pt x="44" y="256"/>
                    <a:pt x="175" y="256"/>
                  </a:cubicBezTo>
                  <a:cubicBezTo>
                    <a:pt x="180" y="256"/>
                    <a:pt x="186" y="255"/>
                    <a:pt x="191" y="254"/>
                  </a:cubicBezTo>
                  <a:lnTo>
                    <a:pt x="191" y="237"/>
                  </a:lnTo>
                  <a:cubicBezTo>
                    <a:pt x="239" y="227"/>
                    <a:pt x="287" y="223"/>
                    <a:pt x="335" y="223"/>
                  </a:cubicBezTo>
                  <a:cubicBezTo>
                    <a:pt x="662" y="223"/>
                    <a:pt x="984" y="420"/>
                    <a:pt x="1265" y="577"/>
                  </a:cubicBezTo>
                  <a:lnTo>
                    <a:pt x="1823" y="872"/>
                  </a:lnTo>
                  <a:lnTo>
                    <a:pt x="1823" y="872"/>
                  </a:lnTo>
                  <a:cubicBezTo>
                    <a:pt x="1832" y="882"/>
                    <a:pt x="1842" y="891"/>
                    <a:pt x="1856" y="899"/>
                  </a:cubicBezTo>
                  <a:lnTo>
                    <a:pt x="1874" y="899"/>
                  </a:lnTo>
                  <a:cubicBezTo>
                    <a:pt x="1895" y="909"/>
                    <a:pt x="1916" y="914"/>
                    <a:pt x="1935" y="914"/>
                  </a:cubicBezTo>
                  <a:cubicBezTo>
                    <a:pt x="2044" y="914"/>
                    <a:pt x="2105" y="765"/>
                    <a:pt x="1999" y="720"/>
                  </a:cubicBezTo>
                  <a:lnTo>
                    <a:pt x="1301" y="326"/>
                  </a:lnTo>
                  <a:cubicBezTo>
                    <a:pt x="1001" y="176"/>
                    <a:pt x="676" y="1"/>
                    <a:pt x="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8"/>
            <p:cNvSpPr/>
            <p:nvPr/>
          </p:nvSpPr>
          <p:spPr>
            <a:xfrm>
              <a:off x="5349282" y="3563371"/>
              <a:ext cx="19659" cy="89527"/>
            </a:xfrm>
            <a:custGeom>
              <a:avLst/>
              <a:gdLst/>
              <a:ahLst/>
              <a:cxnLst/>
              <a:rect l="l" t="t" r="r" b="b"/>
              <a:pathLst>
                <a:path w="350" h="1594" extrusionOk="0">
                  <a:moveTo>
                    <a:pt x="240" y="0"/>
                  </a:moveTo>
                  <a:cubicBezTo>
                    <a:pt x="184" y="0"/>
                    <a:pt x="126" y="36"/>
                    <a:pt x="117" y="108"/>
                  </a:cubicBezTo>
                  <a:cubicBezTo>
                    <a:pt x="81" y="573"/>
                    <a:pt x="45" y="1038"/>
                    <a:pt x="9" y="1486"/>
                  </a:cubicBezTo>
                  <a:cubicBezTo>
                    <a:pt x="0" y="1557"/>
                    <a:pt x="54" y="1593"/>
                    <a:pt x="110" y="1593"/>
                  </a:cubicBezTo>
                  <a:cubicBezTo>
                    <a:pt x="166" y="1593"/>
                    <a:pt x="224" y="1557"/>
                    <a:pt x="224" y="1486"/>
                  </a:cubicBezTo>
                  <a:cubicBezTo>
                    <a:pt x="260" y="1038"/>
                    <a:pt x="296" y="573"/>
                    <a:pt x="349" y="108"/>
                  </a:cubicBezTo>
                  <a:cubicBezTo>
                    <a:pt x="349" y="36"/>
                    <a:pt x="296" y="0"/>
                    <a:pt x="2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8"/>
            <p:cNvSpPr/>
            <p:nvPr/>
          </p:nvSpPr>
          <p:spPr>
            <a:xfrm>
              <a:off x="5219144" y="4576496"/>
              <a:ext cx="251293" cy="154847"/>
            </a:xfrm>
            <a:custGeom>
              <a:avLst/>
              <a:gdLst/>
              <a:ahLst/>
              <a:cxnLst/>
              <a:rect l="l" t="t" r="r" b="b"/>
              <a:pathLst>
                <a:path w="4474" h="2757" extrusionOk="0">
                  <a:moveTo>
                    <a:pt x="3722" y="1"/>
                  </a:moveTo>
                  <a:cubicBezTo>
                    <a:pt x="3722" y="1"/>
                    <a:pt x="1823" y="131"/>
                    <a:pt x="1365" y="131"/>
                  </a:cubicBezTo>
                  <a:cubicBezTo>
                    <a:pt x="1314" y="131"/>
                    <a:pt x="1281" y="130"/>
                    <a:pt x="1271" y="126"/>
                  </a:cubicBezTo>
                  <a:lnTo>
                    <a:pt x="1271" y="126"/>
                  </a:lnTo>
                  <a:lnTo>
                    <a:pt x="1861" y="1414"/>
                  </a:lnTo>
                  <a:lnTo>
                    <a:pt x="0" y="2757"/>
                  </a:lnTo>
                  <a:lnTo>
                    <a:pt x="4474" y="2757"/>
                  </a:lnTo>
                  <a:cubicBezTo>
                    <a:pt x="4402" y="2291"/>
                    <a:pt x="4295" y="1826"/>
                    <a:pt x="4134" y="1379"/>
                  </a:cubicBezTo>
                  <a:cubicBezTo>
                    <a:pt x="3973" y="931"/>
                    <a:pt x="3830" y="466"/>
                    <a:pt x="37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8"/>
            <p:cNvSpPr/>
            <p:nvPr/>
          </p:nvSpPr>
          <p:spPr>
            <a:xfrm>
              <a:off x="5262336" y="2990701"/>
              <a:ext cx="10728" cy="36002"/>
            </a:xfrm>
            <a:custGeom>
              <a:avLst/>
              <a:gdLst/>
              <a:ahLst/>
              <a:cxnLst/>
              <a:rect l="l" t="t" r="r" b="b"/>
              <a:pathLst>
                <a:path w="191" h="641" extrusionOk="0">
                  <a:moveTo>
                    <a:pt x="122" y="1"/>
                  </a:moveTo>
                  <a:cubicBezTo>
                    <a:pt x="100" y="1"/>
                    <a:pt x="79" y="11"/>
                    <a:pt x="72" y="32"/>
                  </a:cubicBezTo>
                  <a:cubicBezTo>
                    <a:pt x="18" y="211"/>
                    <a:pt x="1" y="408"/>
                    <a:pt x="18" y="587"/>
                  </a:cubicBezTo>
                  <a:cubicBezTo>
                    <a:pt x="18" y="623"/>
                    <a:pt x="36" y="640"/>
                    <a:pt x="72" y="640"/>
                  </a:cubicBezTo>
                  <a:cubicBezTo>
                    <a:pt x="108" y="640"/>
                    <a:pt x="126" y="623"/>
                    <a:pt x="126" y="587"/>
                  </a:cubicBezTo>
                  <a:cubicBezTo>
                    <a:pt x="108" y="408"/>
                    <a:pt x="126" y="229"/>
                    <a:pt x="179" y="68"/>
                  </a:cubicBezTo>
                  <a:cubicBezTo>
                    <a:pt x="190" y="24"/>
                    <a:pt x="155" y="1"/>
                    <a:pt x="122"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8"/>
            <p:cNvSpPr/>
            <p:nvPr/>
          </p:nvSpPr>
          <p:spPr>
            <a:xfrm>
              <a:off x="5296036" y="2978400"/>
              <a:ext cx="79926" cy="82450"/>
            </a:xfrm>
            <a:custGeom>
              <a:avLst/>
              <a:gdLst/>
              <a:ahLst/>
              <a:cxnLst/>
              <a:rect l="l" t="t" r="r" b="b"/>
              <a:pathLst>
                <a:path w="1423" h="1468" extrusionOk="0">
                  <a:moveTo>
                    <a:pt x="56" y="0"/>
                  </a:moveTo>
                  <a:cubicBezTo>
                    <a:pt x="27" y="0"/>
                    <a:pt x="0" y="18"/>
                    <a:pt x="9" y="54"/>
                  </a:cubicBezTo>
                  <a:cubicBezTo>
                    <a:pt x="27" y="788"/>
                    <a:pt x="600" y="1396"/>
                    <a:pt x="1351" y="1468"/>
                  </a:cubicBezTo>
                  <a:cubicBezTo>
                    <a:pt x="1423" y="1468"/>
                    <a:pt x="1423" y="1360"/>
                    <a:pt x="1351" y="1343"/>
                  </a:cubicBezTo>
                  <a:cubicBezTo>
                    <a:pt x="671" y="1271"/>
                    <a:pt x="152" y="716"/>
                    <a:pt x="116" y="54"/>
                  </a:cubicBezTo>
                  <a:cubicBezTo>
                    <a:pt x="116" y="18"/>
                    <a:pt x="85" y="0"/>
                    <a:pt x="56"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8"/>
            <p:cNvSpPr/>
            <p:nvPr/>
          </p:nvSpPr>
          <p:spPr>
            <a:xfrm>
              <a:off x="5398316" y="3051641"/>
              <a:ext cx="59762" cy="11626"/>
            </a:xfrm>
            <a:custGeom>
              <a:avLst/>
              <a:gdLst/>
              <a:ahLst/>
              <a:cxnLst/>
              <a:rect l="l" t="t" r="r" b="b"/>
              <a:pathLst>
                <a:path w="1064" h="207" extrusionOk="0">
                  <a:moveTo>
                    <a:pt x="87" y="1"/>
                  </a:moveTo>
                  <a:cubicBezTo>
                    <a:pt x="26" y="1"/>
                    <a:pt x="1" y="94"/>
                    <a:pt x="67" y="110"/>
                  </a:cubicBezTo>
                  <a:cubicBezTo>
                    <a:pt x="250" y="175"/>
                    <a:pt x="432" y="207"/>
                    <a:pt x="618" y="207"/>
                  </a:cubicBezTo>
                  <a:cubicBezTo>
                    <a:pt x="743" y="207"/>
                    <a:pt x="869" y="192"/>
                    <a:pt x="998" y="164"/>
                  </a:cubicBezTo>
                  <a:cubicBezTo>
                    <a:pt x="1064" y="147"/>
                    <a:pt x="1038" y="54"/>
                    <a:pt x="977" y="54"/>
                  </a:cubicBezTo>
                  <a:cubicBezTo>
                    <a:pt x="972" y="54"/>
                    <a:pt x="967" y="55"/>
                    <a:pt x="962" y="56"/>
                  </a:cubicBezTo>
                  <a:cubicBezTo>
                    <a:pt x="854" y="77"/>
                    <a:pt x="744" y="87"/>
                    <a:pt x="635" y="87"/>
                  </a:cubicBezTo>
                  <a:cubicBezTo>
                    <a:pt x="452" y="87"/>
                    <a:pt x="271" y="59"/>
                    <a:pt x="103" y="3"/>
                  </a:cubicBezTo>
                  <a:cubicBezTo>
                    <a:pt x="97" y="1"/>
                    <a:pt x="92" y="1"/>
                    <a:pt x="87"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8"/>
            <p:cNvSpPr/>
            <p:nvPr/>
          </p:nvSpPr>
          <p:spPr>
            <a:xfrm>
              <a:off x="5336476" y="2963235"/>
              <a:ext cx="205011" cy="42348"/>
            </a:xfrm>
            <a:custGeom>
              <a:avLst/>
              <a:gdLst/>
              <a:ahLst/>
              <a:cxnLst/>
              <a:rect l="l" t="t" r="r" b="b"/>
              <a:pathLst>
                <a:path w="3650" h="754" extrusionOk="0">
                  <a:moveTo>
                    <a:pt x="71" y="1"/>
                  </a:moveTo>
                  <a:cubicBezTo>
                    <a:pt x="31" y="1"/>
                    <a:pt x="0" y="51"/>
                    <a:pt x="41" y="91"/>
                  </a:cubicBezTo>
                  <a:cubicBezTo>
                    <a:pt x="606" y="585"/>
                    <a:pt x="1301" y="753"/>
                    <a:pt x="2014" y="753"/>
                  </a:cubicBezTo>
                  <a:cubicBezTo>
                    <a:pt x="2543" y="753"/>
                    <a:pt x="3081" y="661"/>
                    <a:pt x="3584" y="539"/>
                  </a:cubicBezTo>
                  <a:cubicBezTo>
                    <a:pt x="3650" y="522"/>
                    <a:pt x="3624" y="430"/>
                    <a:pt x="3564" y="430"/>
                  </a:cubicBezTo>
                  <a:cubicBezTo>
                    <a:pt x="3559" y="430"/>
                    <a:pt x="3553" y="430"/>
                    <a:pt x="3548" y="432"/>
                  </a:cubicBezTo>
                  <a:cubicBezTo>
                    <a:pt x="3049" y="548"/>
                    <a:pt x="2514" y="641"/>
                    <a:pt x="1989" y="641"/>
                  </a:cubicBezTo>
                  <a:cubicBezTo>
                    <a:pt x="1309" y="641"/>
                    <a:pt x="648" y="485"/>
                    <a:pt x="112" y="20"/>
                  </a:cubicBezTo>
                  <a:cubicBezTo>
                    <a:pt x="99" y="6"/>
                    <a:pt x="84" y="1"/>
                    <a:pt x="71"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8"/>
            <p:cNvSpPr/>
            <p:nvPr/>
          </p:nvSpPr>
          <p:spPr>
            <a:xfrm>
              <a:off x="5486497" y="2991543"/>
              <a:ext cx="126040" cy="62399"/>
            </a:xfrm>
            <a:custGeom>
              <a:avLst/>
              <a:gdLst/>
              <a:ahLst/>
              <a:cxnLst/>
              <a:rect l="l" t="t" r="r" b="b"/>
              <a:pathLst>
                <a:path w="2244" h="1111" extrusionOk="0">
                  <a:moveTo>
                    <a:pt x="2166" y="0"/>
                  </a:moveTo>
                  <a:cubicBezTo>
                    <a:pt x="2154" y="0"/>
                    <a:pt x="2141" y="5"/>
                    <a:pt x="2130" y="17"/>
                  </a:cubicBezTo>
                  <a:cubicBezTo>
                    <a:pt x="1593" y="608"/>
                    <a:pt x="859" y="965"/>
                    <a:pt x="72" y="1001"/>
                  </a:cubicBezTo>
                  <a:cubicBezTo>
                    <a:pt x="5" y="1001"/>
                    <a:pt x="0" y="1110"/>
                    <a:pt x="58" y="1110"/>
                  </a:cubicBezTo>
                  <a:cubicBezTo>
                    <a:pt x="63" y="1110"/>
                    <a:pt x="67" y="1110"/>
                    <a:pt x="72" y="1109"/>
                  </a:cubicBezTo>
                  <a:cubicBezTo>
                    <a:pt x="895" y="1073"/>
                    <a:pt x="1664" y="715"/>
                    <a:pt x="2201" y="106"/>
                  </a:cubicBezTo>
                  <a:cubicBezTo>
                    <a:pt x="2243" y="64"/>
                    <a:pt x="2209" y="0"/>
                    <a:pt x="2166"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8"/>
            <p:cNvSpPr/>
            <p:nvPr/>
          </p:nvSpPr>
          <p:spPr>
            <a:xfrm>
              <a:off x="5393991" y="2888871"/>
              <a:ext cx="309427" cy="29374"/>
            </a:xfrm>
            <a:custGeom>
              <a:avLst/>
              <a:gdLst/>
              <a:ahLst/>
              <a:cxnLst/>
              <a:rect l="l" t="t" r="r" b="b"/>
              <a:pathLst>
                <a:path w="5509" h="523" extrusionOk="0">
                  <a:moveTo>
                    <a:pt x="2995" y="0"/>
                  </a:moveTo>
                  <a:cubicBezTo>
                    <a:pt x="2939" y="0"/>
                    <a:pt x="2884" y="1"/>
                    <a:pt x="2828" y="2"/>
                  </a:cubicBezTo>
                  <a:cubicBezTo>
                    <a:pt x="1947" y="19"/>
                    <a:pt x="1097" y="309"/>
                    <a:pt x="219" y="309"/>
                  </a:cubicBezTo>
                  <a:cubicBezTo>
                    <a:pt x="170" y="309"/>
                    <a:pt x="121" y="308"/>
                    <a:pt x="72" y="306"/>
                  </a:cubicBezTo>
                  <a:cubicBezTo>
                    <a:pt x="1" y="306"/>
                    <a:pt x="1" y="413"/>
                    <a:pt x="72" y="413"/>
                  </a:cubicBezTo>
                  <a:cubicBezTo>
                    <a:pt x="123" y="415"/>
                    <a:pt x="173" y="416"/>
                    <a:pt x="224" y="416"/>
                  </a:cubicBezTo>
                  <a:cubicBezTo>
                    <a:pt x="1082" y="416"/>
                    <a:pt x="1912" y="143"/>
                    <a:pt x="2775" y="109"/>
                  </a:cubicBezTo>
                  <a:cubicBezTo>
                    <a:pt x="2830" y="108"/>
                    <a:pt x="2886" y="107"/>
                    <a:pt x="2941" y="107"/>
                  </a:cubicBezTo>
                  <a:cubicBezTo>
                    <a:pt x="3780" y="107"/>
                    <a:pt x="4617" y="235"/>
                    <a:pt x="5423" y="521"/>
                  </a:cubicBezTo>
                  <a:cubicBezTo>
                    <a:pt x="5429" y="522"/>
                    <a:pt x="5434" y="523"/>
                    <a:pt x="5439" y="523"/>
                  </a:cubicBezTo>
                  <a:cubicBezTo>
                    <a:pt x="5497" y="523"/>
                    <a:pt x="5508" y="430"/>
                    <a:pt x="5459" y="413"/>
                  </a:cubicBezTo>
                  <a:cubicBezTo>
                    <a:pt x="4653" y="128"/>
                    <a:pt x="3832" y="0"/>
                    <a:pt x="2995"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8"/>
            <p:cNvSpPr/>
            <p:nvPr/>
          </p:nvSpPr>
          <p:spPr>
            <a:xfrm>
              <a:off x="5522949" y="2805746"/>
              <a:ext cx="125422" cy="18029"/>
            </a:xfrm>
            <a:custGeom>
              <a:avLst/>
              <a:gdLst/>
              <a:ahLst/>
              <a:cxnLst/>
              <a:rect l="l" t="t" r="r" b="b"/>
              <a:pathLst>
                <a:path w="2233" h="321" extrusionOk="0">
                  <a:moveTo>
                    <a:pt x="1464" y="0"/>
                  </a:moveTo>
                  <a:cubicBezTo>
                    <a:pt x="996" y="0"/>
                    <a:pt x="524" y="106"/>
                    <a:pt x="67" y="211"/>
                  </a:cubicBezTo>
                  <a:cubicBezTo>
                    <a:pt x="1" y="228"/>
                    <a:pt x="26" y="321"/>
                    <a:pt x="87" y="321"/>
                  </a:cubicBezTo>
                  <a:cubicBezTo>
                    <a:pt x="92" y="321"/>
                    <a:pt x="97" y="320"/>
                    <a:pt x="103" y="319"/>
                  </a:cubicBezTo>
                  <a:lnTo>
                    <a:pt x="85" y="319"/>
                  </a:lnTo>
                  <a:cubicBezTo>
                    <a:pt x="530" y="213"/>
                    <a:pt x="991" y="108"/>
                    <a:pt x="1446" y="108"/>
                  </a:cubicBezTo>
                  <a:cubicBezTo>
                    <a:pt x="1687" y="108"/>
                    <a:pt x="1926" y="137"/>
                    <a:pt x="2161" y="211"/>
                  </a:cubicBezTo>
                  <a:cubicBezTo>
                    <a:pt x="2214" y="193"/>
                    <a:pt x="2232" y="140"/>
                    <a:pt x="2196" y="104"/>
                  </a:cubicBezTo>
                  <a:cubicBezTo>
                    <a:pt x="1955" y="30"/>
                    <a:pt x="1710" y="0"/>
                    <a:pt x="1464" y="0"/>
                  </a:cubicBezTo>
                  <a:close/>
                </a:path>
              </a:pathLst>
            </a:custGeom>
            <a:solidFill>
              <a:srgbClr val="40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8"/>
            <p:cNvSpPr/>
            <p:nvPr/>
          </p:nvSpPr>
          <p:spPr>
            <a:xfrm>
              <a:off x="5682799" y="2806363"/>
              <a:ext cx="41620" cy="19433"/>
            </a:xfrm>
            <a:custGeom>
              <a:avLst/>
              <a:gdLst/>
              <a:ahLst/>
              <a:cxnLst/>
              <a:rect l="l" t="t" r="r" b="b"/>
              <a:pathLst>
                <a:path w="741" h="346" extrusionOk="0">
                  <a:moveTo>
                    <a:pt x="85" y="1"/>
                  </a:moveTo>
                  <a:cubicBezTo>
                    <a:pt x="38" y="1"/>
                    <a:pt x="1" y="61"/>
                    <a:pt x="48" y="93"/>
                  </a:cubicBezTo>
                  <a:cubicBezTo>
                    <a:pt x="245" y="182"/>
                    <a:pt x="442" y="272"/>
                    <a:pt x="639" y="343"/>
                  </a:cubicBezTo>
                  <a:cubicBezTo>
                    <a:pt x="644" y="345"/>
                    <a:pt x="650" y="345"/>
                    <a:pt x="655" y="345"/>
                  </a:cubicBezTo>
                  <a:cubicBezTo>
                    <a:pt x="715" y="345"/>
                    <a:pt x="741" y="253"/>
                    <a:pt x="675" y="236"/>
                  </a:cubicBezTo>
                  <a:cubicBezTo>
                    <a:pt x="478" y="164"/>
                    <a:pt x="299" y="93"/>
                    <a:pt x="102" y="3"/>
                  </a:cubicBezTo>
                  <a:cubicBezTo>
                    <a:pt x="96" y="1"/>
                    <a:pt x="90" y="1"/>
                    <a:pt x="85" y="1"/>
                  </a:cubicBezTo>
                  <a:close/>
                </a:path>
              </a:pathLst>
            </a:custGeom>
            <a:solidFill>
              <a:srgbClr val="40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8"/>
            <p:cNvSpPr/>
            <p:nvPr/>
          </p:nvSpPr>
          <p:spPr>
            <a:xfrm>
              <a:off x="5744414" y="2916393"/>
              <a:ext cx="75321" cy="128843"/>
            </a:xfrm>
            <a:custGeom>
              <a:avLst/>
              <a:gdLst/>
              <a:ahLst/>
              <a:cxnLst/>
              <a:rect l="l" t="t" r="r" b="b"/>
              <a:pathLst>
                <a:path w="1341" h="2294" extrusionOk="0">
                  <a:moveTo>
                    <a:pt x="87" y="1"/>
                  </a:moveTo>
                  <a:cubicBezTo>
                    <a:pt x="45" y="1"/>
                    <a:pt x="0" y="47"/>
                    <a:pt x="25" y="84"/>
                  </a:cubicBezTo>
                  <a:cubicBezTo>
                    <a:pt x="401" y="836"/>
                    <a:pt x="526" y="1749"/>
                    <a:pt x="1224" y="2286"/>
                  </a:cubicBezTo>
                  <a:cubicBezTo>
                    <a:pt x="1235" y="2291"/>
                    <a:pt x="1246" y="2294"/>
                    <a:pt x="1257" y="2294"/>
                  </a:cubicBezTo>
                  <a:cubicBezTo>
                    <a:pt x="1310" y="2294"/>
                    <a:pt x="1341" y="2223"/>
                    <a:pt x="1296" y="2178"/>
                  </a:cubicBezTo>
                  <a:cubicBezTo>
                    <a:pt x="616" y="1659"/>
                    <a:pt x="472" y="747"/>
                    <a:pt x="132" y="31"/>
                  </a:cubicBezTo>
                  <a:cubicBezTo>
                    <a:pt x="122" y="9"/>
                    <a:pt x="104" y="1"/>
                    <a:pt x="87"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8"/>
            <p:cNvSpPr/>
            <p:nvPr/>
          </p:nvSpPr>
          <p:spPr>
            <a:xfrm>
              <a:off x="5737112" y="2973177"/>
              <a:ext cx="58358" cy="63017"/>
            </a:xfrm>
            <a:custGeom>
              <a:avLst/>
              <a:gdLst/>
              <a:ahLst/>
              <a:cxnLst/>
              <a:rect l="l" t="t" r="r" b="b"/>
              <a:pathLst>
                <a:path w="1039" h="1122" extrusionOk="0">
                  <a:moveTo>
                    <a:pt x="72" y="1"/>
                  </a:moveTo>
                  <a:cubicBezTo>
                    <a:pt x="38" y="1"/>
                    <a:pt x="1" y="31"/>
                    <a:pt x="12" y="76"/>
                  </a:cubicBezTo>
                  <a:cubicBezTo>
                    <a:pt x="155" y="541"/>
                    <a:pt x="495" y="917"/>
                    <a:pt x="925" y="1113"/>
                  </a:cubicBezTo>
                  <a:cubicBezTo>
                    <a:pt x="936" y="1119"/>
                    <a:pt x="947" y="1122"/>
                    <a:pt x="957" y="1122"/>
                  </a:cubicBezTo>
                  <a:cubicBezTo>
                    <a:pt x="1010" y="1122"/>
                    <a:pt x="1038" y="1054"/>
                    <a:pt x="978" y="1024"/>
                  </a:cubicBezTo>
                  <a:cubicBezTo>
                    <a:pt x="567" y="827"/>
                    <a:pt x="262" y="469"/>
                    <a:pt x="119" y="40"/>
                  </a:cubicBezTo>
                  <a:cubicBezTo>
                    <a:pt x="112" y="12"/>
                    <a:pt x="93" y="1"/>
                    <a:pt x="72"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8"/>
            <p:cNvSpPr/>
            <p:nvPr/>
          </p:nvSpPr>
          <p:spPr>
            <a:xfrm>
              <a:off x="5668140" y="3005472"/>
              <a:ext cx="111605" cy="58524"/>
            </a:xfrm>
            <a:custGeom>
              <a:avLst/>
              <a:gdLst/>
              <a:ahLst/>
              <a:cxnLst/>
              <a:rect l="l" t="t" r="r" b="b"/>
              <a:pathLst>
                <a:path w="1987" h="1042" extrusionOk="0">
                  <a:moveTo>
                    <a:pt x="71" y="0"/>
                  </a:moveTo>
                  <a:cubicBezTo>
                    <a:pt x="31" y="0"/>
                    <a:pt x="1" y="51"/>
                    <a:pt x="41" y="91"/>
                  </a:cubicBezTo>
                  <a:cubicBezTo>
                    <a:pt x="560" y="556"/>
                    <a:pt x="1204" y="896"/>
                    <a:pt x="1884" y="1040"/>
                  </a:cubicBezTo>
                  <a:cubicBezTo>
                    <a:pt x="1890" y="1041"/>
                    <a:pt x="1895" y="1042"/>
                    <a:pt x="1900" y="1042"/>
                  </a:cubicBezTo>
                  <a:cubicBezTo>
                    <a:pt x="1961" y="1042"/>
                    <a:pt x="1986" y="949"/>
                    <a:pt x="1920" y="932"/>
                  </a:cubicBezTo>
                  <a:cubicBezTo>
                    <a:pt x="1258" y="789"/>
                    <a:pt x="632" y="467"/>
                    <a:pt x="113" y="20"/>
                  </a:cubicBezTo>
                  <a:cubicBezTo>
                    <a:pt x="99" y="6"/>
                    <a:pt x="85" y="0"/>
                    <a:pt x="71"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8"/>
            <p:cNvSpPr/>
            <p:nvPr/>
          </p:nvSpPr>
          <p:spPr>
            <a:xfrm>
              <a:off x="5439261" y="3127128"/>
              <a:ext cx="62346" cy="54368"/>
            </a:xfrm>
            <a:custGeom>
              <a:avLst/>
              <a:gdLst/>
              <a:ahLst/>
              <a:cxnLst/>
              <a:rect l="l" t="t" r="r" b="b"/>
              <a:pathLst>
                <a:path w="1110" h="968" extrusionOk="0">
                  <a:moveTo>
                    <a:pt x="1110" y="1"/>
                  </a:moveTo>
                  <a:lnTo>
                    <a:pt x="895" y="55"/>
                  </a:lnTo>
                  <a:cubicBezTo>
                    <a:pt x="787" y="73"/>
                    <a:pt x="698" y="90"/>
                    <a:pt x="591" y="126"/>
                  </a:cubicBezTo>
                  <a:cubicBezTo>
                    <a:pt x="358" y="198"/>
                    <a:pt x="161" y="323"/>
                    <a:pt x="0" y="520"/>
                  </a:cubicBezTo>
                  <a:cubicBezTo>
                    <a:pt x="215" y="645"/>
                    <a:pt x="430" y="806"/>
                    <a:pt x="644" y="967"/>
                  </a:cubicBezTo>
                  <a:cubicBezTo>
                    <a:pt x="859" y="699"/>
                    <a:pt x="1020" y="359"/>
                    <a:pt x="1092" y="19"/>
                  </a:cubicBezTo>
                  <a:lnTo>
                    <a:pt x="1110" y="1"/>
                  </a:lnTo>
                  <a:close/>
                </a:path>
              </a:pathLst>
            </a:custGeom>
            <a:solidFill>
              <a:srgbClr val="F7F3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8"/>
            <p:cNvSpPr/>
            <p:nvPr/>
          </p:nvSpPr>
          <p:spPr>
            <a:xfrm>
              <a:off x="5445271" y="3149258"/>
              <a:ext cx="34206" cy="30385"/>
            </a:xfrm>
            <a:custGeom>
              <a:avLst/>
              <a:gdLst/>
              <a:ahLst/>
              <a:cxnLst/>
              <a:rect l="l" t="t" r="r" b="b"/>
              <a:pathLst>
                <a:path w="609" h="541" extrusionOk="0">
                  <a:moveTo>
                    <a:pt x="144" y="1"/>
                  </a:moveTo>
                  <a:cubicBezTo>
                    <a:pt x="90" y="72"/>
                    <a:pt x="54" y="144"/>
                    <a:pt x="0" y="215"/>
                  </a:cubicBezTo>
                  <a:cubicBezTo>
                    <a:pt x="0" y="215"/>
                    <a:pt x="18" y="233"/>
                    <a:pt x="18" y="233"/>
                  </a:cubicBezTo>
                  <a:cubicBezTo>
                    <a:pt x="144" y="376"/>
                    <a:pt x="287" y="466"/>
                    <a:pt x="466" y="537"/>
                  </a:cubicBezTo>
                  <a:cubicBezTo>
                    <a:pt x="475" y="540"/>
                    <a:pt x="485" y="541"/>
                    <a:pt x="494" y="541"/>
                  </a:cubicBezTo>
                  <a:cubicBezTo>
                    <a:pt x="555" y="541"/>
                    <a:pt x="609" y="492"/>
                    <a:pt x="609" y="430"/>
                  </a:cubicBezTo>
                  <a:cubicBezTo>
                    <a:pt x="609" y="144"/>
                    <a:pt x="376" y="72"/>
                    <a:pt x="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8"/>
            <p:cNvSpPr/>
            <p:nvPr/>
          </p:nvSpPr>
          <p:spPr>
            <a:xfrm>
              <a:off x="5470040" y="3124882"/>
              <a:ext cx="34206" cy="59535"/>
            </a:xfrm>
            <a:custGeom>
              <a:avLst/>
              <a:gdLst/>
              <a:ahLst/>
              <a:cxnLst/>
              <a:rect l="l" t="t" r="r" b="b"/>
              <a:pathLst>
                <a:path w="609" h="1060" extrusionOk="0">
                  <a:moveTo>
                    <a:pt x="541" y="1"/>
                  </a:moveTo>
                  <a:cubicBezTo>
                    <a:pt x="519" y="1"/>
                    <a:pt x="497" y="12"/>
                    <a:pt x="490" y="41"/>
                  </a:cubicBezTo>
                  <a:cubicBezTo>
                    <a:pt x="418" y="381"/>
                    <a:pt x="257" y="685"/>
                    <a:pt x="43" y="954"/>
                  </a:cubicBezTo>
                  <a:cubicBezTo>
                    <a:pt x="1" y="996"/>
                    <a:pt x="46" y="1060"/>
                    <a:pt x="85" y="1060"/>
                  </a:cubicBezTo>
                  <a:cubicBezTo>
                    <a:pt x="96" y="1060"/>
                    <a:pt x="106" y="1055"/>
                    <a:pt x="114" y="1043"/>
                  </a:cubicBezTo>
                  <a:lnTo>
                    <a:pt x="132" y="1043"/>
                  </a:lnTo>
                  <a:cubicBezTo>
                    <a:pt x="365" y="757"/>
                    <a:pt x="526" y="417"/>
                    <a:pt x="597" y="59"/>
                  </a:cubicBezTo>
                  <a:cubicBezTo>
                    <a:pt x="608" y="27"/>
                    <a:pt x="574" y="1"/>
                    <a:pt x="5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8"/>
            <p:cNvSpPr/>
            <p:nvPr/>
          </p:nvSpPr>
          <p:spPr>
            <a:xfrm>
              <a:off x="5519635" y="3218623"/>
              <a:ext cx="27185" cy="37237"/>
            </a:xfrm>
            <a:custGeom>
              <a:avLst/>
              <a:gdLst/>
              <a:ahLst/>
              <a:cxnLst/>
              <a:rect l="l" t="t" r="r" b="b"/>
              <a:pathLst>
                <a:path w="484" h="663" extrusionOk="0">
                  <a:moveTo>
                    <a:pt x="412" y="0"/>
                  </a:moveTo>
                  <a:cubicBezTo>
                    <a:pt x="287" y="161"/>
                    <a:pt x="180" y="340"/>
                    <a:pt x="54" y="519"/>
                  </a:cubicBezTo>
                  <a:lnTo>
                    <a:pt x="1" y="501"/>
                  </a:lnTo>
                  <a:lnTo>
                    <a:pt x="1" y="501"/>
                  </a:lnTo>
                  <a:cubicBezTo>
                    <a:pt x="19" y="573"/>
                    <a:pt x="72" y="627"/>
                    <a:pt x="144" y="663"/>
                  </a:cubicBezTo>
                  <a:lnTo>
                    <a:pt x="251" y="663"/>
                  </a:lnTo>
                  <a:cubicBezTo>
                    <a:pt x="323" y="627"/>
                    <a:pt x="359" y="573"/>
                    <a:pt x="394" y="501"/>
                  </a:cubicBezTo>
                  <a:cubicBezTo>
                    <a:pt x="466" y="340"/>
                    <a:pt x="484" y="161"/>
                    <a:pt x="4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8"/>
            <p:cNvSpPr/>
            <p:nvPr/>
          </p:nvSpPr>
          <p:spPr>
            <a:xfrm>
              <a:off x="5503572" y="3219634"/>
              <a:ext cx="38082" cy="28195"/>
            </a:xfrm>
            <a:custGeom>
              <a:avLst/>
              <a:gdLst/>
              <a:ahLst/>
              <a:cxnLst/>
              <a:rect l="l" t="t" r="r" b="b"/>
              <a:pathLst>
                <a:path w="678" h="502" extrusionOk="0">
                  <a:moveTo>
                    <a:pt x="663" y="0"/>
                  </a:moveTo>
                  <a:lnTo>
                    <a:pt x="652" y="28"/>
                  </a:lnTo>
                  <a:lnTo>
                    <a:pt x="652" y="28"/>
                  </a:lnTo>
                  <a:cubicBezTo>
                    <a:pt x="667" y="13"/>
                    <a:pt x="678" y="0"/>
                    <a:pt x="663" y="0"/>
                  </a:cubicBezTo>
                  <a:close/>
                  <a:moveTo>
                    <a:pt x="652" y="28"/>
                  </a:moveTo>
                  <a:cubicBezTo>
                    <a:pt x="650" y="31"/>
                    <a:pt x="647" y="33"/>
                    <a:pt x="645" y="36"/>
                  </a:cubicBezTo>
                  <a:cubicBezTo>
                    <a:pt x="519" y="72"/>
                    <a:pt x="376" y="90"/>
                    <a:pt x="251" y="126"/>
                  </a:cubicBezTo>
                  <a:cubicBezTo>
                    <a:pt x="126" y="161"/>
                    <a:pt x="18" y="269"/>
                    <a:pt x="0" y="394"/>
                  </a:cubicBezTo>
                  <a:lnTo>
                    <a:pt x="233" y="483"/>
                  </a:lnTo>
                  <a:cubicBezTo>
                    <a:pt x="269" y="501"/>
                    <a:pt x="305" y="501"/>
                    <a:pt x="358" y="501"/>
                  </a:cubicBezTo>
                  <a:cubicBezTo>
                    <a:pt x="412" y="466"/>
                    <a:pt x="466" y="430"/>
                    <a:pt x="484" y="358"/>
                  </a:cubicBezTo>
                  <a:cubicBezTo>
                    <a:pt x="501" y="287"/>
                    <a:pt x="537" y="233"/>
                    <a:pt x="591" y="197"/>
                  </a:cubicBezTo>
                  <a:lnTo>
                    <a:pt x="652" y="2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8"/>
            <p:cNvSpPr/>
            <p:nvPr/>
          </p:nvSpPr>
          <p:spPr>
            <a:xfrm>
              <a:off x="5521938" y="3217780"/>
              <a:ext cx="22579" cy="30778"/>
            </a:xfrm>
            <a:custGeom>
              <a:avLst/>
              <a:gdLst/>
              <a:ahLst/>
              <a:cxnLst/>
              <a:rect l="l" t="t" r="r" b="b"/>
              <a:pathLst>
                <a:path w="402" h="548" extrusionOk="0">
                  <a:moveTo>
                    <a:pt x="372" y="1"/>
                  </a:moveTo>
                  <a:cubicBezTo>
                    <a:pt x="365" y="1"/>
                    <a:pt x="359" y="5"/>
                    <a:pt x="353" y="15"/>
                  </a:cubicBezTo>
                  <a:lnTo>
                    <a:pt x="336" y="15"/>
                  </a:lnTo>
                  <a:cubicBezTo>
                    <a:pt x="300" y="105"/>
                    <a:pt x="246" y="194"/>
                    <a:pt x="192" y="266"/>
                  </a:cubicBezTo>
                  <a:cubicBezTo>
                    <a:pt x="174" y="320"/>
                    <a:pt x="139" y="355"/>
                    <a:pt x="103" y="391"/>
                  </a:cubicBezTo>
                  <a:lnTo>
                    <a:pt x="67" y="445"/>
                  </a:lnTo>
                  <a:lnTo>
                    <a:pt x="49" y="481"/>
                  </a:lnTo>
                  <a:lnTo>
                    <a:pt x="49" y="499"/>
                  </a:lnTo>
                  <a:cubicBezTo>
                    <a:pt x="49" y="488"/>
                    <a:pt x="45" y="484"/>
                    <a:pt x="39" y="484"/>
                  </a:cubicBezTo>
                  <a:cubicBezTo>
                    <a:pt x="24" y="484"/>
                    <a:pt x="1" y="509"/>
                    <a:pt x="13" y="534"/>
                  </a:cubicBezTo>
                  <a:cubicBezTo>
                    <a:pt x="13" y="543"/>
                    <a:pt x="22" y="548"/>
                    <a:pt x="34" y="548"/>
                  </a:cubicBezTo>
                  <a:cubicBezTo>
                    <a:pt x="45" y="548"/>
                    <a:pt x="58" y="543"/>
                    <a:pt x="67" y="534"/>
                  </a:cubicBezTo>
                  <a:cubicBezTo>
                    <a:pt x="85" y="516"/>
                    <a:pt x="103" y="499"/>
                    <a:pt x="121" y="481"/>
                  </a:cubicBezTo>
                  <a:cubicBezTo>
                    <a:pt x="157" y="427"/>
                    <a:pt x="192" y="391"/>
                    <a:pt x="210" y="337"/>
                  </a:cubicBezTo>
                  <a:cubicBezTo>
                    <a:pt x="282" y="248"/>
                    <a:pt x="336" y="159"/>
                    <a:pt x="389" y="51"/>
                  </a:cubicBezTo>
                  <a:cubicBezTo>
                    <a:pt x="402" y="26"/>
                    <a:pt x="388" y="1"/>
                    <a:pt x="372" y="1"/>
                  </a:cubicBezTo>
                  <a:close/>
                </a:path>
              </a:pathLst>
            </a:custGeom>
            <a:solidFill>
              <a:srgbClr val="47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8"/>
            <p:cNvSpPr/>
            <p:nvPr/>
          </p:nvSpPr>
          <p:spPr>
            <a:xfrm>
              <a:off x="5500539" y="3209580"/>
              <a:ext cx="11121" cy="13086"/>
            </a:xfrm>
            <a:custGeom>
              <a:avLst/>
              <a:gdLst/>
              <a:ahLst/>
              <a:cxnLst/>
              <a:rect l="l" t="t" r="r" b="b"/>
              <a:pathLst>
                <a:path w="198" h="233" extrusionOk="0">
                  <a:moveTo>
                    <a:pt x="144" y="0"/>
                  </a:moveTo>
                  <a:cubicBezTo>
                    <a:pt x="126" y="0"/>
                    <a:pt x="108" y="0"/>
                    <a:pt x="90" y="18"/>
                  </a:cubicBezTo>
                  <a:cubicBezTo>
                    <a:pt x="90" y="18"/>
                    <a:pt x="90" y="36"/>
                    <a:pt x="90" y="54"/>
                  </a:cubicBezTo>
                  <a:cubicBezTo>
                    <a:pt x="90" y="63"/>
                    <a:pt x="90" y="67"/>
                    <a:pt x="90" y="72"/>
                  </a:cubicBezTo>
                  <a:cubicBezTo>
                    <a:pt x="72" y="90"/>
                    <a:pt x="72" y="90"/>
                    <a:pt x="72" y="108"/>
                  </a:cubicBezTo>
                  <a:lnTo>
                    <a:pt x="72" y="90"/>
                  </a:lnTo>
                  <a:lnTo>
                    <a:pt x="36" y="108"/>
                  </a:lnTo>
                  <a:lnTo>
                    <a:pt x="54" y="108"/>
                  </a:lnTo>
                  <a:cubicBezTo>
                    <a:pt x="36" y="126"/>
                    <a:pt x="36" y="126"/>
                    <a:pt x="36" y="126"/>
                  </a:cubicBezTo>
                  <a:cubicBezTo>
                    <a:pt x="19" y="126"/>
                    <a:pt x="1" y="143"/>
                    <a:pt x="1" y="143"/>
                  </a:cubicBezTo>
                  <a:cubicBezTo>
                    <a:pt x="1" y="161"/>
                    <a:pt x="1" y="179"/>
                    <a:pt x="1" y="197"/>
                  </a:cubicBezTo>
                  <a:cubicBezTo>
                    <a:pt x="1" y="215"/>
                    <a:pt x="19" y="215"/>
                    <a:pt x="19" y="233"/>
                  </a:cubicBezTo>
                  <a:lnTo>
                    <a:pt x="72" y="233"/>
                  </a:lnTo>
                  <a:cubicBezTo>
                    <a:pt x="90" y="215"/>
                    <a:pt x="108" y="215"/>
                    <a:pt x="126" y="197"/>
                  </a:cubicBezTo>
                  <a:cubicBezTo>
                    <a:pt x="144" y="179"/>
                    <a:pt x="144" y="179"/>
                    <a:pt x="162" y="161"/>
                  </a:cubicBezTo>
                  <a:cubicBezTo>
                    <a:pt x="180" y="126"/>
                    <a:pt x="198" y="90"/>
                    <a:pt x="198" y="54"/>
                  </a:cubicBezTo>
                  <a:cubicBezTo>
                    <a:pt x="198" y="36"/>
                    <a:pt x="180" y="18"/>
                    <a:pt x="180" y="18"/>
                  </a:cubicBezTo>
                  <a:cubicBezTo>
                    <a:pt x="162" y="0"/>
                    <a:pt x="144" y="0"/>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8"/>
            <p:cNvSpPr/>
            <p:nvPr/>
          </p:nvSpPr>
          <p:spPr>
            <a:xfrm>
              <a:off x="5495540" y="3201548"/>
              <a:ext cx="12076" cy="8088"/>
            </a:xfrm>
            <a:custGeom>
              <a:avLst/>
              <a:gdLst/>
              <a:ahLst/>
              <a:cxnLst/>
              <a:rect l="l" t="t" r="r" b="b"/>
              <a:pathLst>
                <a:path w="215" h="144" extrusionOk="0">
                  <a:moveTo>
                    <a:pt x="72" y="0"/>
                  </a:moveTo>
                  <a:cubicBezTo>
                    <a:pt x="54" y="0"/>
                    <a:pt x="36" y="0"/>
                    <a:pt x="18" y="18"/>
                  </a:cubicBezTo>
                  <a:cubicBezTo>
                    <a:pt x="0" y="36"/>
                    <a:pt x="0" y="72"/>
                    <a:pt x="18" y="90"/>
                  </a:cubicBezTo>
                  <a:lnTo>
                    <a:pt x="36" y="90"/>
                  </a:lnTo>
                  <a:cubicBezTo>
                    <a:pt x="54" y="90"/>
                    <a:pt x="72" y="90"/>
                    <a:pt x="90" y="108"/>
                  </a:cubicBezTo>
                  <a:lnTo>
                    <a:pt x="72" y="108"/>
                  </a:lnTo>
                  <a:cubicBezTo>
                    <a:pt x="90" y="108"/>
                    <a:pt x="108" y="125"/>
                    <a:pt x="125" y="125"/>
                  </a:cubicBezTo>
                  <a:lnTo>
                    <a:pt x="108" y="125"/>
                  </a:lnTo>
                  <a:cubicBezTo>
                    <a:pt x="125" y="143"/>
                    <a:pt x="125" y="143"/>
                    <a:pt x="143" y="143"/>
                  </a:cubicBezTo>
                  <a:cubicBezTo>
                    <a:pt x="161" y="143"/>
                    <a:pt x="179" y="143"/>
                    <a:pt x="197" y="125"/>
                  </a:cubicBezTo>
                  <a:cubicBezTo>
                    <a:pt x="197" y="125"/>
                    <a:pt x="197" y="108"/>
                    <a:pt x="197" y="90"/>
                  </a:cubicBezTo>
                  <a:cubicBezTo>
                    <a:pt x="197" y="72"/>
                    <a:pt x="197" y="54"/>
                    <a:pt x="197" y="54"/>
                  </a:cubicBezTo>
                  <a:lnTo>
                    <a:pt x="215" y="54"/>
                  </a:lnTo>
                  <a:cubicBezTo>
                    <a:pt x="179" y="36"/>
                    <a:pt x="161" y="18"/>
                    <a:pt x="143" y="18"/>
                  </a:cubicBezTo>
                  <a:lnTo>
                    <a:pt x="1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8"/>
            <p:cNvSpPr/>
            <p:nvPr/>
          </p:nvSpPr>
          <p:spPr>
            <a:xfrm>
              <a:off x="5520646" y="3132183"/>
              <a:ext cx="58358" cy="65657"/>
            </a:xfrm>
            <a:custGeom>
              <a:avLst/>
              <a:gdLst/>
              <a:ahLst/>
              <a:cxnLst/>
              <a:rect l="l" t="t" r="r" b="b"/>
              <a:pathLst>
                <a:path w="1039" h="1169" extrusionOk="0">
                  <a:moveTo>
                    <a:pt x="499" y="1"/>
                  </a:moveTo>
                  <a:cubicBezTo>
                    <a:pt x="294" y="1"/>
                    <a:pt x="110" y="136"/>
                    <a:pt x="54" y="358"/>
                  </a:cubicBezTo>
                  <a:cubicBezTo>
                    <a:pt x="1" y="537"/>
                    <a:pt x="36" y="752"/>
                    <a:pt x="144" y="895"/>
                  </a:cubicBezTo>
                  <a:cubicBezTo>
                    <a:pt x="197" y="1003"/>
                    <a:pt x="269" y="1092"/>
                    <a:pt x="359" y="1146"/>
                  </a:cubicBezTo>
                  <a:cubicBezTo>
                    <a:pt x="392" y="1161"/>
                    <a:pt x="427" y="1168"/>
                    <a:pt x="462" y="1168"/>
                  </a:cubicBezTo>
                  <a:cubicBezTo>
                    <a:pt x="673" y="1168"/>
                    <a:pt x="903" y="921"/>
                    <a:pt x="949" y="752"/>
                  </a:cubicBezTo>
                  <a:cubicBezTo>
                    <a:pt x="1039" y="484"/>
                    <a:pt x="931" y="179"/>
                    <a:pt x="681" y="36"/>
                  </a:cubicBezTo>
                  <a:cubicBezTo>
                    <a:pt x="620" y="12"/>
                    <a:pt x="559" y="1"/>
                    <a:pt x="499"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8"/>
            <p:cNvSpPr/>
            <p:nvPr/>
          </p:nvSpPr>
          <p:spPr>
            <a:xfrm>
              <a:off x="5752109" y="3814096"/>
              <a:ext cx="248036" cy="120249"/>
            </a:xfrm>
            <a:custGeom>
              <a:avLst/>
              <a:gdLst/>
              <a:ahLst/>
              <a:cxnLst/>
              <a:rect l="l" t="t" r="r" b="b"/>
              <a:pathLst>
                <a:path w="4416" h="2141" extrusionOk="0">
                  <a:moveTo>
                    <a:pt x="153" y="0"/>
                  </a:moveTo>
                  <a:cubicBezTo>
                    <a:pt x="77" y="0"/>
                    <a:pt x="0" y="86"/>
                    <a:pt x="49" y="171"/>
                  </a:cubicBezTo>
                  <a:cubicBezTo>
                    <a:pt x="890" y="1657"/>
                    <a:pt x="2698" y="1997"/>
                    <a:pt x="4272" y="2140"/>
                  </a:cubicBezTo>
                  <a:cubicBezTo>
                    <a:pt x="4278" y="2140"/>
                    <a:pt x="4283" y="2141"/>
                    <a:pt x="4288" y="2141"/>
                  </a:cubicBezTo>
                  <a:cubicBezTo>
                    <a:pt x="4415" y="2141"/>
                    <a:pt x="4410" y="1925"/>
                    <a:pt x="4272" y="1925"/>
                  </a:cubicBezTo>
                  <a:cubicBezTo>
                    <a:pt x="2787" y="1782"/>
                    <a:pt x="1051" y="1478"/>
                    <a:pt x="246" y="64"/>
                  </a:cubicBezTo>
                  <a:cubicBezTo>
                    <a:pt x="223" y="18"/>
                    <a:pt x="188" y="0"/>
                    <a:pt x="153"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8"/>
            <p:cNvSpPr/>
            <p:nvPr/>
          </p:nvSpPr>
          <p:spPr>
            <a:xfrm>
              <a:off x="5971496" y="3568257"/>
              <a:ext cx="176591" cy="272793"/>
            </a:xfrm>
            <a:custGeom>
              <a:avLst/>
              <a:gdLst/>
              <a:ahLst/>
              <a:cxnLst/>
              <a:rect l="l" t="t" r="r" b="b"/>
              <a:pathLst>
                <a:path w="3144" h="4857" extrusionOk="0">
                  <a:moveTo>
                    <a:pt x="2998" y="0"/>
                  </a:moveTo>
                  <a:cubicBezTo>
                    <a:pt x="2950" y="0"/>
                    <a:pt x="2904" y="28"/>
                    <a:pt x="2890" y="92"/>
                  </a:cubicBezTo>
                  <a:lnTo>
                    <a:pt x="2908" y="74"/>
                  </a:lnTo>
                  <a:lnTo>
                    <a:pt x="2908" y="74"/>
                  </a:lnTo>
                  <a:cubicBezTo>
                    <a:pt x="2764" y="558"/>
                    <a:pt x="2746" y="1059"/>
                    <a:pt x="2639" y="1560"/>
                  </a:cubicBezTo>
                  <a:cubicBezTo>
                    <a:pt x="2532" y="2025"/>
                    <a:pt x="2353" y="2472"/>
                    <a:pt x="2120" y="2902"/>
                  </a:cubicBezTo>
                  <a:cubicBezTo>
                    <a:pt x="1691" y="3689"/>
                    <a:pt x="975" y="4316"/>
                    <a:pt x="116" y="4620"/>
                  </a:cubicBezTo>
                  <a:cubicBezTo>
                    <a:pt x="0" y="4669"/>
                    <a:pt x="37" y="4856"/>
                    <a:pt x="156" y="4856"/>
                  </a:cubicBezTo>
                  <a:cubicBezTo>
                    <a:pt x="166" y="4856"/>
                    <a:pt x="177" y="4855"/>
                    <a:pt x="187" y="4852"/>
                  </a:cubicBezTo>
                  <a:cubicBezTo>
                    <a:pt x="1064" y="4530"/>
                    <a:pt x="1798" y="3904"/>
                    <a:pt x="2263" y="3099"/>
                  </a:cubicBezTo>
                  <a:cubicBezTo>
                    <a:pt x="2514" y="2669"/>
                    <a:pt x="2693" y="2222"/>
                    <a:pt x="2818" y="1739"/>
                  </a:cubicBezTo>
                  <a:cubicBezTo>
                    <a:pt x="2961" y="1220"/>
                    <a:pt x="2979" y="665"/>
                    <a:pt x="3122" y="146"/>
                  </a:cubicBezTo>
                  <a:cubicBezTo>
                    <a:pt x="3144" y="60"/>
                    <a:pt x="3069" y="0"/>
                    <a:pt x="2998"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8"/>
            <p:cNvSpPr/>
            <p:nvPr/>
          </p:nvSpPr>
          <p:spPr>
            <a:xfrm>
              <a:off x="5431173" y="3117075"/>
              <a:ext cx="87509" cy="53357"/>
            </a:xfrm>
            <a:custGeom>
              <a:avLst/>
              <a:gdLst/>
              <a:ahLst/>
              <a:cxnLst/>
              <a:rect l="l" t="t" r="r" b="b"/>
              <a:pathLst>
                <a:path w="1558" h="950" extrusionOk="0">
                  <a:moveTo>
                    <a:pt x="1307" y="1"/>
                  </a:moveTo>
                  <a:lnTo>
                    <a:pt x="842" y="216"/>
                  </a:lnTo>
                  <a:lnTo>
                    <a:pt x="287" y="466"/>
                  </a:lnTo>
                  <a:lnTo>
                    <a:pt x="1" y="735"/>
                  </a:lnTo>
                  <a:lnTo>
                    <a:pt x="251" y="949"/>
                  </a:lnTo>
                  <a:lnTo>
                    <a:pt x="556" y="806"/>
                  </a:lnTo>
                  <a:lnTo>
                    <a:pt x="1057" y="359"/>
                  </a:lnTo>
                  <a:lnTo>
                    <a:pt x="1558" y="73"/>
                  </a:lnTo>
                  <a:lnTo>
                    <a:pt x="1307" y="1"/>
                  </a:lnTo>
                  <a:close/>
                </a:path>
              </a:pathLst>
            </a:custGeom>
            <a:solidFill>
              <a:srgbClr val="993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8"/>
            <p:cNvSpPr/>
            <p:nvPr/>
          </p:nvSpPr>
          <p:spPr>
            <a:xfrm>
              <a:off x="5447686" y="3125106"/>
              <a:ext cx="56168" cy="45718"/>
            </a:xfrm>
            <a:custGeom>
              <a:avLst/>
              <a:gdLst/>
              <a:ahLst/>
              <a:cxnLst/>
              <a:rect l="l" t="t" r="r" b="b"/>
              <a:pathLst>
                <a:path w="1000" h="814" extrusionOk="0">
                  <a:moveTo>
                    <a:pt x="914" y="0"/>
                  </a:moveTo>
                  <a:cubicBezTo>
                    <a:pt x="899" y="0"/>
                    <a:pt x="884" y="6"/>
                    <a:pt x="870" y="19"/>
                  </a:cubicBezTo>
                  <a:cubicBezTo>
                    <a:pt x="620" y="270"/>
                    <a:pt x="351" y="502"/>
                    <a:pt x="47" y="699"/>
                  </a:cubicBezTo>
                  <a:cubicBezTo>
                    <a:pt x="1" y="730"/>
                    <a:pt x="34" y="814"/>
                    <a:pt x="78" y="814"/>
                  </a:cubicBezTo>
                  <a:cubicBezTo>
                    <a:pt x="86" y="814"/>
                    <a:pt x="93" y="811"/>
                    <a:pt x="101" y="806"/>
                  </a:cubicBezTo>
                  <a:cubicBezTo>
                    <a:pt x="405" y="592"/>
                    <a:pt x="691" y="359"/>
                    <a:pt x="960" y="91"/>
                  </a:cubicBezTo>
                  <a:cubicBezTo>
                    <a:pt x="1000" y="50"/>
                    <a:pt x="960" y="0"/>
                    <a:pt x="9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8"/>
            <p:cNvSpPr/>
            <p:nvPr/>
          </p:nvSpPr>
          <p:spPr>
            <a:xfrm>
              <a:off x="5410560" y="3137575"/>
              <a:ext cx="34768" cy="29487"/>
            </a:xfrm>
            <a:custGeom>
              <a:avLst/>
              <a:gdLst/>
              <a:ahLst/>
              <a:cxnLst/>
              <a:rect l="l" t="t" r="r" b="b"/>
              <a:pathLst>
                <a:path w="619" h="525" extrusionOk="0">
                  <a:moveTo>
                    <a:pt x="80" y="0"/>
                  </a:moveTo>
                  <a:cubicBezTo>
                    <a:pt x="37" y="0"/>
                    <a:pt x="0" y="42"/>
                    <a:pt x="28" y="83"/>
                  </a:cubicBezTo>
                  <a:lnTo>
                    <a:pt x="28" y="101"/>
                  </a:lnTo>
                  <a:lnTo>
                    <a:pt x="278" y="316"/>
                  </a:lnTo>
                  <a:cubicBezTo>
                    <a:pt x="350" y="388"/>
                    <a:pt x="440" y="459"/>
                    <a:pt x="529" y="513"/>
                  </a:cubicBezTo>
                  <a:cubicBezTo>
                    <a:pt x="536" y="520"/>
                    <a:pt x="547" y="525"/>
                    <a:pt x="558" y="525"/>
                  </a:cubicBezTo>
                  <a:cubicBezTo>
                    <a:pt x="573" y="525"/>
                    <a:pt x="590" y="516"/>
                    <a:pt x="601" y="495"/>
                  </a:cubicBezTo>
                  <a:cubicBezTo>
                    <a:pt x="618" y="477"/>
                    <a:pt x="601" y="441"/>
                    <a:pt x="583" y="423"/>
                  </a:cubicBezTo>
                  <a:cubicBezTo>
                    <a:pt x="493" y="370"/>
                    <a:pt x="422" y="298"/>
                    <a:pt x="350" y="227"/>
                  </a:cubicBezTo>
                  <a:lnTo>
                    <a:pt x="117" y="12"/>
                  </a:lnTo>
                  <a:cubicBezTo>
                    <a:pt x="105" y="4"/>
                    <a:pt x="92" y="0"/>
                    <a:pt x="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8"/>
            <p:cNvSpPr/>
            <p:nvPr/>
          </p:nvSpPr>
          <p:spPr>
            <a:xfrm>
              <a:off x="5442013" y="3121006"/>
              <a:ext cx="50270" cy="34429"/>
            </a:xfrm>
            <a:custGeom>
              <a:avLst/>
              <a:gdLst/>
              <a:ahLst/>
              <a:cxnLst/>
              <a:rect l="l" t="t" r="r" b="b"/>
              <a:pathLst>
                <a:path w="895" h="613" extrusionOk="0">
                  <a:moveTo>
                    <a:pt x="826" y="1"/>
                  </a:moveTo>
                  <a:cubicBezTo>
                    <a:pt x="821" y="1"/>
                    <a:pt x="816" y="1"/>
                    <a:pt x="810" y="3"/>
                  </a:cubicBezTo>
                  <a:cubicBezTo>
                    <a:pt x="506" y="92"/>
                    <a:pt x="237" y="271"/>
                    <a:pt x="41" y="522"/>
                  </a:cubicBezTo>
                  <a:cubicBezTo>
                    <a:pt x="0" y="562"/>
                    <a:pt x="41" y="612"/>
                    <a:pt x="78" y="612"/>
                  </a:cubicBezTo>
                  <a:cubicBezTo>
                    <a:pt x="91" y="612"/>
                    <a:pt x="103" y="607"/>
                    <a:pt x="112" y="593"/>
                  </a:cubicBezTo>
                  <a:cubicBezTo>
                    <a:pt x="309" y="378"/>
                    <a:pt x="560" y="199"/>
                    <a:pt x="828" y="110"/>
                  </a:cubicBezTo>
                  <a:cubicBezTo>
                    <a:pt x="894" y="93"/>
                    <a:pt x="884" y="1"/>
                    <a:pt x="8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8"/>
            <p:cNvSpPr/>
            <p:nvPr/>
          </p:nvSpPr>
          <p:spPr>
            <a:xfrm>
              <a:off x="2697321" y="3479964"/>
              <a:ext cx="455350" cy="533736"/>
            </a:xfrm>
            <a:custGeom>
              <a:avLst/>
              <a:gdLst/>
              <a:ahLst/>
              <a:cxnLst/>
              <a:rect l="l" t="t" r="r" b="b"/>
              <a:pathLst>
                <a:path w="8107" h="9503" extrusionOk="0">
                  <a:moveTo>
                    <a:pt x="2613" y="0"/>
                  </a:moveTo>
                  <a:cubicBezTo>
                    <a:pt x="2147" y="626"/>
                    <a:pt x="1682" y="1253"/>
                    <a:pt x="1271" y="1915"/>
                  </a:cubicBezTo>
                  <a:cubicBezTo>
                    <a:pt x="859" y="2577"/>
                    <a:pt x="555" y="3293"/>
                    <a:pt x="358" y="4044"/>
                  </a:cubicBezTo>
                  <a:cubicBezTo>
                    <a:pt x="0" y="5548"/>
                    <a:pt x="394" y="7337"/>
                    <a:pt x="1700" y="8196"/>
                  </a:cubicBezTo>
                  <a:cubicBezTo>
                    <a:pt x="2255" y="8518"/>
                    <a:pt x="2845" y="8751"/>
                    <a:pt x="3472" y="8876"/>
                  </a:cubicBezTo>
                  <a:cubicBezTo>
                    <a:pt x="4295" y="9091"/>
                    <a:pt x="5118" y="9306"/>
                    <a:pt x="5941" y="9502"/>
                  </a:cubicBezTo>
                  <a:cubicBezTo>
                    <a:pt x="6317" y="8232"/>
                    <a:pt x="6836" y="7015"/>
                    <a:pt x="7498" y="5870"/>
                  </a:cubicBezTo>
                  <a:cubicBezTo>
                    <a:pt x="7802" y="5404"/>
                    <a:pt x="7981" y="4868"/>
                    <a:pt x="8035" y="4313"/>
                  </a:cubicBezTo>
                  <a:cubicBezTo>
                    <a:pt x="8107" y="3758"/>
                    <a:pt x="8035" y="3203"/>
                    <a:pt x="7856" y="2684"/>
                  </a:cubicBezTo>
                  <a:lnTo>
                    <a:pt x="26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8"/>
            <p:cNvSpPr/>
            <p:nvPr/>
          </p:nvSpPr>
          <p:spPr>
            <a:xfrm>
              <a:off x="2768653" y="3478953"/>
              <a:ext cx="384017" cy="243251"/>
            </a:xfrm>
            <a:custGeom>
              <a:avLst/>
              <a:gdLst/>
              <a:ahLst/>
              <a:cxnLst/>
              <a:rect l="l" t="t" r="r" b="b"/>
              <a:pathLst>
                <a:path w="6837" h="4331" extrusionOk="0">
                  <a:moveTo>
                    <a:pt x="1343" y="0"/>
                  </a:moveTo>
                  <a:cubicBezTo>
                    <a:pt x="860" y="627"/>
                    <a:pt x="394" y="1253"/>
                    <a:pt x="1" y="1933"/>
                  </a:cubicBezTo>
                  <a:cubicBezTo>
                    <a:pt x="663" y="2452"/>
                    <a:pt x="1396" y="2881"/>
                    <a:pt x="2184" y="3221"/>
                  </a:cubicBezTo>
                  <a:cubicBezTo>
                    <a:pt x="2559" y="3357"/>
                    <a:pt x="2965" y="3394"/>
                    <a:pt x="3370" y="3394"/>
                  </a:cubicBezTo>
                  <a:cubicBezTo>
                    <a:pt x="3852" y="3394"/>
                    <a:pt x="4333" y="3342"/>
                    <a:pt x="4759" y="3342"/>
                  </a:cubicBezTo>
                  <a:cubicBezTo>
                    <a:pt x="5155" y="3342"/>
                    <a:pt x="5504" y="3387"/>
                    <a:pt x="5763" y="3561"/>
                  </a:cubicBezTo>
                  <a:cubicBezTo>
                    <a:pt x="6121" y="3776"/>
                    <a:pt x="6461" y="4045"/>
                    <a:pt x="6765" y="4331"/>
                  </a:cubicBezTo>
                  <a:cubicBezTo>
                    <a:pt x="6837" y="3776"/>
                    <a:pt x="6765" y="3221"/>
                    <a:pt x="6568" y="2684"/>
                  </a:cubicBezTo>
                  <a:lnTo>
                    <a:pt x="1343" y="0"/>
                  </a:ln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8"/>
            <p:cNvSpPr/>
            <p:nvPr/>
          </p:nvSpPr>
          <p:spPr>
            <a:xfrm>
              <a:off x="3604917" y="3282933"/>
              <a:ext cx="233264" cy="144176"/>
            </a:xfrm>
            <a:custGeom>
              <a:avLst/>
              <a:gdLst/>
              <a:ahLst/>
              <a:cxnLst/>
              <a:rect l="l" t="t" r="r" b="b"/>
              <a:pathLst>
                <a:path w="4153" h="2567" extrusionOk="0">
                  <a:moveTo>
                    <a:pt x="4063" y="1"/>
                  </a:moveTo>
                  <a:lnTo>
                    <a:pt x="573" y="1128"/>
                  </a:lnTo>
                  <a:cubicBezTo>
                    <a:pt x="251" y="1361"/>
                    <a:pt x="36" y="1719"/>
                    <a:pt x="0" y="2112"/>
                  </a:cubicBezTo>
                  <a:cubicBezTo>
                    <a:pt x="340" y="2238"/>
                    <a:pt x="698" y="2345"/>
                    <a:pt x="1056" y="2434"/>
                  </a:cubicBezTo>
                  <a:cubicBezTo>
                    <a:pt x="1074" y="2434"/>
                    <a:pt x="1110" y="2452"/>
                    <a:pt x="1128" y="2470"/>
                  </a:cubicBezTo>
                  <a:cubicBezTo>
                    <a:pt x="1428" y="2535"/>
                    <a:pt x="1729" y="2567"/>
                    <a:pt x="2026" y="2567"/>
                  </a:cubicBezTo>
                  <a:cubicBezTo>
                    <a:pt x="2224" y="2567"/>
                    <a:pt x="2420" y="2553"/>
                    <a:pt x="2613" y="2524"/>
                  </a:cubicBezTo>
                  <a:cubicBezTo>
                    <a:pt x="3043" y="2381"/>
                    <a:pt x="3418" y="2112"/>
                    <a:pt x="3687" y="1736"/>
                  </a:cubicBezTo>
                  <a:cubicBezTo>
                    <a:pt x="4009" y="1218"/>
                    <a:pt x="4152" y="609"/>
                    <a:pt x="4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8"/>
            <p:cNvSpPr/>
            <p:nvPr/>
          </p:nvSpPr>
          <p:spPr>
            <a:xfrm>
              <a:off x="3610927" y="3300008"/>
              <a:ext cx="191026" cy="176583"/>
            </a:xfrm>
            <a:custGeom>
              <a:avLst/>
              <a:gdLst/>
              <a:ahLst/>
              <a:cxnLst/>
              <a:rect l="l" t="t" r="r" b="b"/>
              <a:pathLst>
                <a:path w="3401" h="3144" extrusionOk="0">
                  <a:moveTo>
                    <a:pt x="3401" y="1"/>
                  </a:moveTo>
                  <a:lnTo>
                    <a:pt x="1" y="2703"/>
                  </a:lnTo>
                  <a:cubicBezTo>
                    <a:pt x="46" y="2673"/>
                    <a:pt x="94" y="2659"/>
                    <a:pt x="141" y="2659"/>
                  </a:cubicBezTo>
                  <a:cubicBezTo>
                    <a:pt x="206" y="2659"/>
                    <a:pt x="271" y="2687"/>
                    <a:pt x="323" y="2739"/>
                  </a:cubicBezTo>
                  <a:cubicBezTo>
                    <a:pt x="394" y="2828"/>
                    <a:pt x="466" y="2918"/>
                    <a:pt x="520" y="3025"/>
                  </a:cubicBezTo>
                  <a:cubicBezTo>
                    <a:pt x="576" y="3096"/>
                    <a:pt x="666" y="3144"/>
                    <a:pt x="753" y="3144"/>
                  </a:cubicBezTo>
                  <a:cubicBezTo>
                    <a:pt x="777" y="3144"/>
                    <a:pt x="801" y="3140"/>
                    <a:pt x="824" y="3133"/>
                  </a:cubicBezTo>
                  <a:cubicBezTo>
                    <a:pt x="842" y="3025"/>
                    <a:pt x="824" y="2900"/>
                    <a:pt x="842" y="2810"/>
                  </a:cubicBezTo>
                  <a:cubicBezTo>
                    <a:pt x="878" y="2488"/>
                    <a:pt x="1182" y="2256"/>
                    <a:pt x="1486" y="2130"/>
                  </a:cubicBezTo>
                  <a:cubicBezTo>
                    <a:pt x="1808" y="2041"/>
                    <a:pt x="2130" y="1916"/>
                    <a:pt x="2435" y="1790"/>
                  </a:cubicBezTo>
                  <a:cubicBezTo>
                    <a:pt x="2739" y="1611"/>
                    <a:pt x="2989" y="1343"/>
                    <a:pt x="3150" y="1021"/>
                  </a:cubicBezTo>
                  <a:cubicBezTo>
                    <a:pt x="3293" y="699"/>
                    <a:pt x="3383" y="341"/>
                    <a:pt x="34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8"/>
            <p:cNvSpPr/>
            <p:nvPr/>
          </p:nvSpPr>
          <p:spPr>
            <a:xfrm>
              <a:off x="3727528" y="3530177"/>
              <a:ext cx="100596" cy="153836"/>
            </a:xfrm>
            <a:custGeom>
              <a:avLst/>
              <a:gdLst/>
              <a:ahLst/>
              <a:cxnLst/>
              <a:rect l="l" t="t" r="r" b="b"/>
              <a:pathLst>
                <a:path w="1791" h="2739" extrusionOk="0">
                  <a:moveTo>
                    <a:pt x="394" y="1"/>
                  </a:moveTo>
                  <a:lnTo>
                    <a:pt x="90" y="198"/>
                  </a:lnTo>
                  <a:cubicBezTo>
                    <a:pt x="54" y="216"/>
                    <a:pt x="36" y="233"/>
                    <a:pt x="19" y="251"/>
                  </a:cubicBezTo>
                  <a:cubicBezTo>
                    <a:pt x="1" y="323"/>
                    <a:pt x="36" y="395"/>
                    <a:pt x="90" y="430"/>
                  </a:cubicBezTo>
                  <a:cubicBezTo>
                    <a:pt x="251" y="627"/>
                    <a:pt x="394" y="842"/>
                    <a:pt x="502" y="1057"/>
                  </a:cubicBezTo>
                  <a:lnTo>
                    <a:pt x="1468" y="2703"/>
                  </a:lnTo>
                  <a:lnTo>
                    <a:pt x="1790" y="2739"/>
                  </a:lnTo>
                  <a:cubicBezTo>
                    <a:pt x="1325" y="1826"/>
                    <a:pt x="842" y="914"/>
                    <a:pt x="3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8"/>
            <p:cNvSpPr/>
            <p:nvPr/>
          </p:nvSpPr>
          <p:spPr>
            <a:xfrm>
              <a:off x="3243092" y="3020918"/>
              <a:ext cx="596050" cy="434436"/>
            </a:xfrm>
            <a:custGeom>
              <a:avLst/>
              <a:gdLst/>
              <a:ahLst/>
              <a:cxnLst/>
              <a:rect l="l" t="t" r="r" b="b"/>
              <a:pathLst>
                <a:path w="10612" h="7735" extrusionOk="0">
                  <a:moveTo>
                    <a:pt x="7386" y="1"/>
                  </a:moveTo>
                  <a:cubicBezTo>
                    <a:pt x="6699" y="1"/>
                    <a:pt x="6010" y="130"/>
                    <a:pt x="5387" y="389"/>
                  </a:cubicBezTo>
                  <a:cubicBezTo>
                    <a:pt x="4635" y="693"/>
                    <a:pt x="4062" y="1301"/>
                    <a:pt x="3794" y="2053"/>
                  </a:cubicBezTo>
                  <a:lnTo>
                    <a:pt x="2631" y="2697"/>
                  </a:lnTo>
                  <a:cubicBezTo>
                    <a:pt x="2415" y="2799"/>
                    <a:pt x="2191" y="2846"/>
                    <a:pt x="1964" y="2846"/>
                  </a:cubicBezTo>
                  <a:cubicBezTo>
                    <a:pt x="1870" y="2846"/>
                    <a:pt x="1776" y="2838"/>
                    <a:pt x="1682" y="2822"/>
                  </a:cubicBezTo>
                  <a:lnTo>
                    <a:pt x="519" y="2715"/>
                  </a:lnTo>
                  <a:lnTo>
                    <a:pt x="0" y="4755"/>
                  </a:lnTo>
                  <a:cubicBezTo>
                    <a:pt x="0" y="4755"/>
                    <a:pt x="2177" y="7464"/>
                    <a:pt x="2658" y="7464"/>
                  </a:cubicBezTo>
                  <a:cubicBezTo>
                    <a:pt x="2684" y="7464"/>
                    <a:pt x="2705" y="7456"/>
                    <a:pt x="2720" y="7439"/>
                  </a:cubicBezTo>
                  <a:cubicBezTo>
                    <a:pt x="3007" y="7099"/>
                    <a:pt x="3436" y="6706"/>
                    <a:pt x="3454" y="6688"/>
                  </a:cubicBezTo>
                  <a:lnTo>
                    <a:pt x="3508" y="6634"/>
                  </a:lnTo>
                  <a:cubicBezTo>
                    <a:pt x="3721" y="6420"/>
                    <a:pt x="3906" y="6351"/>
                    <a:pt x="4046" y="6351"/>
                  </a:cubicBezTo>
                  <a:cubicBezTo>
                    <a:pt x="4151" y="6351"/>
                    <a:pt x="4231" y="6391"/>
                    <a:pt x="4277" y="6437"/>
                  </a:cubicBezTo>
                  <a:cubicBezTo>
                    <a:pt x="4295" y="6473"/>
                    <a:pt x="4313" y="6509"/>
                    <a:pt x="4313" y="6545"/>
                  </a:cubicBezTo>
                  <a:cubicBezTo>
                    <a:pt x="4331" y="6616"/>
                    <a:pt x="4349" y="6688"/>
                    <a:pt x="4367" y="6759"/>
                  </a:cubicBezTo>
                  <a:cubicBezTo>
                    <a:pt x="4367" y="6777"/>
                    <a:pt x="4367" y="6777"/>
                    <a:pt x="4367" y="6795"/>
                  </a:cubicBezTo>
                  <a:cubicBezTo>
                    <a:pt x="4585" y="7577"/>
                    <a:pt x="5124" y="7735"/>
                    <a:pt x="5656" y="7735"/>
                  </a:cubicBezTo>
                  <a:cubicBezTo>
                    <a:pt x="5867" y="7735"/>
                    <a:pt x="6076" y="7710"/>
                    <a:pt x="6263" y="7690"/>
                  </a:cubicBezTo>
                  <a:cubicBezTo>
                    <a:pt x="7283" y="7600"/>
                    <a:pt x="8178" y="7028"/>
                    <a:pt x="8984" y="6419"/>
                  </a:cubicBezTo>
                  <a:cubicBezTo>
                    <a:pt x="9324" y="6187"/>
                    <a:pt x="9646" y="5900"/>
                    <a:pt x="9914" y="5560"/>
                  </a:cubicBezTo>
                  <a:cubicBezTo>
                    <a:pt x="10612" y="4612"/>
                    <a:pt x="10415" y="3306"/>
                    <a:pt x="10111" y="2178"/>
                  </a:cubicBezTo>
                  <a:cubicBezTo>
                    <a:pt x="9878" y="1391"/>
                    <a:pt x="9538" y="514"/>
                    <a:pt x="8769" y="192"/>
                  </a:cubicBezTo>
                  <a:cubicBezTo>
                    <a:pt x="8463" y="79"/>
                    <a:pt x="8158" y="10"/>
                    <a:pt x="7853" y="10"/>
                  </a:cubicBezTo>
                  <a:cubicBezTo>
                    <a:pt x="7818" y="10"/>
                    <a:pt x="7783" y="11"/>
                    <a:pt x="7749" y="13"/>
                  </a:cubicBezTo>
                  <a:cubicBezTo>
                    <a:pt x="7628" y="5"/>
                    <a:pt x="7507" y="1"/>
                    <a:pt x="73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8"/>
            <p:cNvSpPr/>
            <p:nvPr/>
          </p:nvSpPr>
          <p:spPr>
            <a:xfrm>
              <a:off x="2804824" y="3771410"/>
              <a:ext cx="1116778" cy="925768"/>
            </a:xfrm>
            <a:custGeom>
              <a:avLst/>
              <a:gdLst/>
              <a:ahLst/>
              <a:cxnLst/>
              <a:rect l="l" t="t" r="r" b="b"/>
              <a:pathLst>
                <a:path w="19883" h="16483" extrusionOk="0">
                  <a:moveTo>
                    <a:pt x="5530" y="1"/>
                  </a:moveTo>
                  <a:lnTo>
                    <a:pt x="1" y="967"/>
                  </a:lnTo>
                  <a:cubicBezTo>
                    <a:pt x="484" y="2041"/>
                    <a:pt x="967" y="3132"/>
                    <a:pt x="1755" y="3991"/>
                  </a:cubicBezTo>
                  <a:cubicBezTo>
                    <a:pt x="2130" y="4367"/>
                    <a:pt x="2524" y="4707"/>
                    <a:pt x="2954" y="5029"/>
                  </a:cubicBezTo>
                  <a:lnTo>
                    <a:pt x="5190" y="6801"/>
                  </a:lnTo>
                  <a:cubicBezTo>
                    <a:pt x="6049" y="7499"/>
                    <a:pt x="6926" y="8197"/>
                    <a:pt x="7839" y="8823"/>
                  </a:cubicBezTo>
                  <a:cubicBezTo>
                    <a:pt x="9056" y="9646"/>
                    <a:pt x="10398" y="10434"/>
                    <a:pt x="11078" y="11722"/>
                  </a:cubicBezTo>
                  <a:cubicBezTo>
                    <a:pt x="11364" y="12277"/>
                    <a:pt x="11507" y="12867"/>
                    <a:pt x="11812" y="13404"/>
                  </a:cubicBezTo>
                  <a:cubicBezTo>
                    <a:pt x="12331" y="14281"/>
                    <a:pt x="13261" y="14854"/>
                    <a:pt x="14174" y="15247"/>
                  </a:cubicBezTo>
                  <a:cubicBezTo>
                    <a:pt x="15086" y="15641"/>
                    <a:pt x="16035" y="15892"/>
                    <a:pt x="16930" y="16321"/>
                  </a:cubicBezTo>
                  <a:lnTo>
                    <a:pt x="17001" y="16357"/>
                  </a:lnTo>
                  <a:cubicBezTo>
                    <a:pt x="17127" y="16428"/>
                    <a:pt x="17270" y="16482"/>
                    <a:pt x="17431" y="16482"/>
                  </a:cubicBezTo>
                  <a:cubicBezTo>
                    <a:pt x="17556" y="16464"/>
                    <a:pt x="17663" y="16428"/>
                    <a:pt x="17771" y="16357"/>
                  </a:cubicBezTo>
                  <a:cubicBezTo>
                    <a:pt x="18558" y="15909"/>
                    <a:pt x="19274" y="15337"/>
                    <a:pt x="19882" y="14675"/>
                  </a:cubicBezTo>
                  <a:cubicBezTo>
                    <a:pt x="19859" y="14673"/>
                    <a:pt x="19836" y="14672"/>
                    <a:pt x="19813" y="14672"/>
                  </a:cubicBezTo>
                  <a:cubicBezTo>
                    <a:pt x="19277" y="14672"/>
                    <a:pt x="18695" y="15056"/>
                    <a:pt x="18129" y="15194"/>
                  </a:cubicBezTo>
                  <a:cubicBezTo>
                    <a:pt x="18039" y="15213"/>
                    <a:pt x="17947" y="15223"/>
                    <a:pt x="17854" y="15223"/>
                  </a:cubicBezTo>
                  <a:cubicBezTo>
                    <a:pt x="17690" y="15223"/>
                    <a:pt x="17526" y="15191"/>
                    <a:pt x="17377" y="15122"/>
                  </a:cubicBezTo>
                  <a:cubicBezTo>
                    <a:pt x="17055" y="14943"/>
                    <a:pt x="16787" y="14693"/>
                    <a:pt x="16572" y="14406"/>
                  </a:cubicBezTo>
                  <a:cubicBezTo>
                    <a:pt x="12957" y="10219"/>
                    <a:pt x="9628" y="5817"/>
                    <a:pt x="6300" y="1414"/>
                  </a:cubicBezTo>
                  <a:cubicBezTo>
                    <a:pt x="5978" y="985"/>
                    <a:pt x="5638" y="538"/>
                    <a:pt x="55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8"/>
            <p:cNvSpPr/>
            <p:nvPr/>
          </p:nvSpPr>
          <p:spPr>
            <a:xfrm>
              <a:off x="2804824" y="3771410"/>
              <a:ext cx="806172" cy="753847"/>
            </a:xfrm>
            <a:custGeom>
              <a:avLst/>
              <a:gdLst/>
              <a:ahLst/>
              <a:cxnLst/>
              <a:rect l="l" t="t" r="r" b="b"/>
              <a:pathLst>
                <a:path w="14353" h="13422" extrusionOk="0">
                  <a:moveTo>
                    <a:pt x="5530" y="1"/>
                  </a:moveTo>
                  <a:lnTo>
                    <a:pt x="1" y="967"/>
                  </a:lnTo>
                  <a:cubicBezTo>
                    <a:pt x="466" y="2041"/>
                    <a:pt x="949" y="3132"/>
                    <a:pt x="1755" y="3973"/>
                  </a:cubicBezTo>
                  <a:cubicBezTo>
                    <a:pt x="2130" y="4349"/>
                    <a:pt x="2524" y="4707"/>
                    <a:pt x="2936" y="5029"/>
                  </a:cubicBezTo>
                  <a:lnTo>
                    <a:pt x="5173" y="6801"/>
                  </a:lnTo>
                  <a:cubicBezTo>
                    <a:pt x="6049" y="7499"/>
                    <a:pt x="6926" y="8197"/>
                    <a:pt x="7839" y="8823"/>
                  </a:cubicBezTo>
                  <a:cubicBezTo>
                    <a:pt x="9056" y="9646"/>
                    <a:pt x="10380" y="10434"/>
                    <a:pt x="11060" y="11722"/>
                  </a:cubicBezTo>
                  <a:cubicBezTo>
                    <a:pt x="11364" y="12259"/>
                    <a:pt x="11507" y="12867"/>
                    <a:pt x="11812" y="13386"/>
                  </a:cubicBezTo>
                  <a:lnTo>
                    <a:pt x="11847" y="13422"/>
                  </a:lnTo>
                  <a:cubicBezTo>
                    <a:pt x="12778" y="13028"/>
                    <a:pt x="13637" y="12474"/>
                    <a:pt x="14353" y="11776"/>
                  </a:cubicBezTo>
                  <a:cubicBezTo>
                    <a:pt x="11579" y="8393"/>
                    <a:pt x="8931" y="4904"/>
                    <a:pt x="6300" y="1414"/>
                  </a:cubicBezTo>
                  <a:cubicBezTo>
                    <a:pt x="5978" y="985"/>
                    <a:pt x="5638" y="520"/>
                    <a:pt x="5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8"/>
            <p:cNvSpPr/>
            <p:nvPr/>
          </p:nvSpPr>
          <p:spPr>
            <a:xfrm>
              <a:off x="2884243" y="4047804"/>
              <a:ext cx="102562" cy="676507"/>
            </a:xfrm>
            <a:custGeom>
              <a:avLst/>
              <a:gdLst/>
              <a:ahLst/>
              <a:cxnLst/>
              <a:rect l="l" t="t" r="r" b="b"/>
              <a:pathLst>
                <a:path w="1826" h="12045" extrusionOk="0">
                  <a:moveTo>
                    <a:pt x="1826" y="1"/>
                  </a:moveTo>
                  <a:lnTo>
                    <a:pt x="1" y="251"/>
                  </a:lnTo>
                  <a:lnTo>
                    <a:pt x="716" y="12044"/>
                  </a:lnTo>
                  <a:lnTo>
                    <a:pt x="1128" y="12044"/>
                  </a:lnTo>
                  <a:lnTo>
                    <a:pt x="18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8"/>
            <p:cNvSpPr/>
            <p:nvPr/>
          </p:nvSpPr>
          <p:spPr>
            <a:xfrm>
              <a:off x="2613858" y="4037750"/>
              <a:ext cx="247306" cy="686561"/>
            </a:xfrm>
            <a:custGeom>
              <a:avLst/>
              <a:gdLst/>
              <a:ahLst/>
              <a:cxnLst/>
              <a:rect l="l" t="t" r="r" b="b"/>
              <a:pathLst>
                <a:path w="4403" h="12224" extrusionOk="0">
                  <a:moveTo>
                    <a:pt x="2810" y="1"/>
                  </a:moveTo>
                  <a:cubicBezTo>
                    <a:pt x="2810" y="144"/>
                    <a:pt x="1" y="12223"/>
                    <a:pt x="1" y="12223"/>
                  </a:cubicBezTo>
                  <a:lnTo>
                    <a:pt x="609" y="12223"/>
                  </a:lnTo>
                  <a:cubicBezTo>
                    <a:pt x="609" y="12223"/>
                    <a:pt x="4403" y="180"/>
                    <a:pt x="4296" y="180"/>
                  </a:cubicBezTo>
                  <a:cubicBezTo>
                    <a:pt x="4188" y="180"/>
                    <a:pt x="2810" y="1"/>
                    <a:pt x="28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8"/>
            <p:cNvSpPr/>
            <p:nvPr/>
          </p:nvSpPr>
          <p:spPr>
            <a:xfrm>
              <a:off x="3009888" y="4037750"/>
              <a:ext cx="247306" cy="686561"/>
            </a:xfrm>
            <a:custGeom>
              <a:avLst/>
              <a:gdLst/>
              <a:ahLst/>
              <a:cxnLst/>
              <a:rect l="l" t="t" r="r" b="b"/>
              <a:pathLst>
                <a:path w="4403" h="12224" extrusionOk="0">
                  <a:moveTo>
                    <a:pt x="1611" y="1"/>
                  </a:moveTo>
                  <a:cubicBezTo>
                    <a:pt x="1611" y="1"/>
                    <a:pt x="233" y="180"/>
                    <a:pt x="126" y="180"/>
                  </a:cubicBezTo>
                  <a:cubicBezTo>
                    <a:pt x="0" y="180"/>
                    <a:pt x="3812" y="12223"/>
                    <a:pt x="3812" y="12223"/>
                  </a:cubicBezTo>
                  <a:lnTo>
                    <a:pt x="4403" y="12223"/>
                  </a:lnTo>
                  <a:cubicBezTo>
                    <a:pt x="4403" y="12223"/>
                    <a:pt x="1611" y="144"/>
                    <a:pt x="16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8"/>
            <p:cNvSpPr/>
            <p:nvPr/>
          </p:nvSpPr>
          <p:spPr>
            <a:xfrm>
              <a:off x="2698276" y="3983494"/>
              <a:ext cx="495622" cy="81495"/>
            </a:xfrm>
            <a:custGeom>
              <a:avLst/>
              <a:gdLst/>
              <a:ahLst/>
              <a:cxnLst/>
              <a:rect l="l" t="t" r="r" b="b"/>
              <a:pathLst>
                <a:path w="8824" h="1451" extrusionOk="0">
                  <a:moveTo>
                    <a:pt x="3795" y="1"/>
                  </a:moveTo>
                  <a:cubicBezTo>
                    <a:pt x="73" y="1"/>
                    <a:pt x="1" y="1450"/>
                    <a:pt x="1" y="1450"/>
                  </a:cubicBezTo>
                  <a:lnTo>
                    <a:pt x="8823" y="1450"/>
                  </a:lnTo>
                  <a:cubicBezTo>
                    <a:pt x="8823" y="1450"/>
                    <a:pt x="7535" y="1"/>
                    <a:pt x="37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8"/>
            <p:cNvSpPr/>
            <p:nvPr/>
          </p:nvSpPr>
          <p:spPr>
            <a:xfrm>
              <a:off x="2675191" y="4375477"/>
              <a:ext cx="516685" cy="26173"/>
            </a:xfrm>
            <a:custGeom>
              <a:avLst/>
              <a:gdLst/>
              <a:ahLst/>
              <a:cxnLst/>
              <a:rect l="l" t="t" r="r" b="b"/>
              <a:pathLst>
                <a:path w="9199" h="466" extrusionOk="0">
                  <a:moveTo>
                    <a:pt x="0" y="1"/>
                  </a:moveTo>
                  <a:lnTo>
                    <a:pt x="0" y="466"/>
                  </a:lnTo>
                  <a:lnTo>
                    <a:pt x="9198" y="466"/>
                  </a:lnTo>
                  <a:lnTo>
                    <a:pt x="9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8"/>
            <p:cNvSpPr/>
            <p:nvPr/>
          </p:nvSpPr>
          <p:spPr>
            <a:xfrm>
              <a:off x="2681201" y="3673906"/>
              <a:ext cx="964003" cy="1052420"/>
            </a:xfrm>
            <a:custGeom>
              <a:avLst/>
              <a:gdLst/>
              <a:ahLst/>
              <a:cxnLst/>
              <a:rect l="l" t="t" r="r" b="b"/>
              <a:pathLst>
                <a:path w="17163" h="18738" extrusionOk="0">
                  <a:moveTo>
                    <a:pt x="806" y="1"/>
                  </a:moveTo>
                  <a:cubicBezTo>
                    <a:pt x="448" y="770"/>
                    <a:pt x="215" y="1594"/>
                    <a:pt x="162" y="2435"/>
                  </a:cubicBezTo>
                  <a:cubicBezTo>
                    <a:pt x="1" y="3956"/>
                    <a:pt x="1397" y="5334"/>
                    <a:pt x="4349" y="5888"/>
                  </a:cubicBezTo>
                  <a:cubicBezTo>
                    <a:pt x="7302" y="6461"/>
                    <a:pt x="10058" y="7606"/>
                    <a:pt x="10648" y="7714"/>
                  </a:cubicBezTo>
                  <a:cubicBezTo>
                    <a:pt x="11633" y="7893"/>
                    <a:pt x="12706" y="8054"/>
                    <a:pt x="13351" y="8823"/>
                  </a:cubicBezTo>
                  <a:cubicBezTo>
                    <a:pt x="12313" y="9414"/>
                    <a:pt x="11257" y="10058"/>
                    <a:pt x="10630" y="11060"/>
                  </a:cubicBezTo>
                  <a:cubicBezTo>
                    <a:pt x="10183" y="11758"/>
                    <a:pt x="9986" y="12563"/>
                    <a:pt x="9807" y="13368"/>
                  </a:cubicBezTo>
                  <a:cubicBezTo>
                    <a:pt x="9557" y="14442"/>
                    <a:pt x="9306" y="15534"/>
                    <a:pt x="9056" y="16608"/>
                  </a:cubicBezTo>
                  <a:cubicBezTo>
                    <a:pt x="9038" y="16661"/>
                    <a:pt x="9020" y="16697"/>
                    <a:pt x="9020" y="16751"/>
                  </a:cubicBezTo>
                  <a:cubicBezTo>
                    <a:pt x="8984" y="16876"/>
                    <a:pt x="8966" y="17001"/>
                    <a:pt x="9002" y="17126"/>
                  </a:cubicBezTo>
                  <a:cubicBezTo>
                    <a:pt x="9056" y="17234"/>
                    <a:pt x="9127" y="17323"/>
                    <a:pt x="9217" y="17395"/>
                  </a:cubicBezTo>
                  <a:cubicBezTo>
                    <a:pt x="9968" y="18057"/>
                    <a:pt x="10863" y="18504"/>
                    <a:pt x="11829" y="18737"/>
                  </a:cubicBezTo>
                  <a:lnTo>
                    <a:pt x="10863" y="17771"/>
                  </a:lnTo>
                  <a:lnTo>
                    <a:pt x="9968" y="16876"/>
                  </a:lnTo>
                  <a:lnTo>
                    <a:pt x="9843" y="16912"/>
                  </a:lnTo>
                  <a:cubicBezTo>
                    <a:pt x="12563" y="15373"/>
                    <a:pt x="14317" y="12635"/>
                    <a:pt x="15963" y="10004"/>
                  </a:cubicBezTo>
                  <a:cubicBezTo>
                    <a:pt x="16554" y="9056"/>
                    <a:pt x="17162" y="8036"/>
                    <a:pt x="17073" y="6944"/>
                  </a:cubicBezTo>
                  <a:cubicBezTo>
                    <a:pt x="16947" y="5298"/>
                    <a:pt x="15337" y="4188"/>
                    <a:pt x="13834" y="3455"/>
                  </a:cubicBezTo>
                  <a:cubicBezTo>
                    <a:pt x="10273" y="1737"/>
                    <a:pt x="6407" y="770"/>
                    <a:pt x="2470" y="627"/>
                  </a:cubicBezTo>
                  <a:lnTo>
                    <a:pt x="8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8"/>
            <p:cNvSpPr/>
            <p:nvPr/>
          </p:nvSpPr>
          <p:spPr>
            <a:xfrm>
              <a:off x="2681201" y="3673906"/>
              <a:ext cx="964003" cy="680495"/>
            </a:xfrm>
            <a:custGeom>
              <a:avLst/>
              <a:gdLst/>
              <a:ahLst/>
              <a:cxnLst/>
              <a:rect l="l" t="t" r="r" b="b"/>
              <a:pathLst>
                <a:path w="17163" h="12116" extrusionOk="0">
                  <a:moveTo>
                    <a:pt x="806" y="1"/>
                  </a:moveTo>
                  <a:cubicBezTo>
                    <a:pt x="448" y="770"/>
                    <a:pt x="215" y="1594"/>
                    <a:pt x="162" y="2435"/>
                  </a:cubicBezTo>
                  <a:cubicBezTo>
                    <a:pt x="1" y="3956"/>
                    <a:pt x="1414" y="5334"/>
                    <a:pt x="4367" y="5906"/>
                  </a:cubicBezTo>
                  <a:cubicBezTo>
                    <a:pt x="7302" y="6461"/>
                    <a:pt x="10076" y="7606"/>
                    <a:pt x="10648" y="7714"/>
                  </a:cubicBezTo>
                  <a:cubicBezTo>
                    <a:pt x="11633" y="7893"/>
                    <a:pt x="12724" y="8072"/>
                    <a:pt x="13351" y="8805"/>
                  </a:cubicBezTo>
                  <a:cubicBezTo>
                    <a:pt x="12492" y="9324"/>
                    <a:pt x="11615" y="9861"/>
                    <a:pt x="10970" y="10595"/>
                  </a:cubicBezTo>
                  <a:cubicBezTo>
                    <a:pt x="12169" y="11167"/>
                    <a:pt x="13351" y="11668"/>
                    <a:pt x="14585" y="12116"/>
                  </a:cubicBezTo>
                  <a:cubicBezTo>
                    <a:pt x="15068" y="11418"/>
                    <a:pt x="15516" y="10702"/>
                    <a:pt x="15963" y="9986"/>
                  </a:cubicBezTo>
                  <a:cubicBezTo>
                    <a:pt x="16554" y="9056"/>
                    <a:pt x="17162" y="8018"/>
                    <a:pt x="17073" y="6926"/>
                  </a:cubicBezTo>
                  <a:cubicBezTo>
                    <a:pt x="16947" y="5280"/>
                    <a:pt x="15355" y="4170"/>
                    <a:pt x="13852" y="3437"/>
                  </a:cubicBezTo>
                  <a:cubicBezTo>
                    <a:pt x="10290" y="1719"/>
                    <a:pt x="6407" y="770"/>
                    <a:pt x="2470" y="627"/>
                  </a:cubicBezTo>
                  <a:lnTo>
                    <a:pt x="8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8"/>
            <p:cNvSpPr/>
            <p:nvPr/>
          </p:nvSpPr>
          <p:spPr>
            <a:xfrm>
              <a:off x="3093745" y="3337527"/>
              <a:ext cx="587624" cy="339517"/>
            </a:xfrm>
            <a:custGeom>
              <a:avLst/>
              <a:gdLst/>
              <a:ahLst/>
              <a:cxnLst/>
              <a:rect l="l" t="t" r="r" b="b"/>
              <a:pathLst>
                <a:path w="10462" h="6045" extrusionOk="0">
                  <a:moveTo>
                    <a:pt x="134" y="0"/>
                  </a:moveTo>
                  <a:cubicBezTo>
                    <a:pt x="71" y="0"/>
                    <a:pt x="0" y="54"/>
                    <a:pt x="11" y="138"/>
                  </a:cubicBezTo>
                  <a:lnTo>
                    <a:pt x="46" y="138"/>
                  </a:lnTo>
                  <a:cubicBezTo>
                    <a:pt x="315" y="1677"/>
                    <a:pt x="1442" y="2840"/>
                    <a:pt x="2516" y="3878"/>
                  </a:cubicBezTo>
                  <a:cubicBezTo>
                    <a:pt x="3089" y="4415"/>
                    <a:pt x="3679" y="5006"/>
                    <a:pt x="4449" y="5274"/>
                  </a:cubicBezTo>
                  <a:cubicBezTo>
                    <a:pt x="4860" y="5399"/>
                    <a:pt x="5272" y="5489"/>
                    <a:pt x="5701" y="5525"/>
                  </a:cubicBezTo>
                  <a:lnTo>
                    <a:pt x="7115" y="5686"/>
                  </a:lnTo>
                  <a:lnTo>
                    <a:pt x="10336" y="6044"/>
                  </a:lnTo>
                  <a:cubicBezTo>
                    <a:pt x="10341" y="6044"/>
                    <a:pt x="10345" y="6045"/>
                    <a:pt x="10350" y="6045"/>
                  </a:cubicBezTo>
                  <a:cubicBezTo>
                    <a:pt x="10461" y="6045"/>
                    <a:pt x="10457" y="5829"/>
                    <a:pt x="10336" y="5829"/>
                  </a:cubicBezTo>
                  <a:lnTo>
                    <a:pt x="7580" y="5507"/>
                  </a:lnTo>
                  <a:lnTo>
                    <a:pt x="6202" y="5346"/>
                  </a:lnTo>
                  <a:cubicBezTo>
                    <a:pt x="5755" y="5310"/>
                    <a:pt x="5326" y="5256"/>
                    <a:pt x="4896" y="5167"/>
                  </a:cubicBezTo>
                  <a:cubicBezTo>
                    <a:pt x="4073" y="4988"/>
                    <a:pt x="3482" y="4469"/>
                    <a:pt x="2874" y="3914"/>
                  </a:cubicBezTo>
                  <a:cubicBezTo>
                    <a:pt x="2319" y="3413"/>
                    <a:pt x="1800" y="2876"/>
                    <a:pt x="1317" y="2286"/>
                  </a:cubicBezTo>
                  <a:cubicBezTo>
                    <a:pt x="780" y="1659"/>
                    <a:pt x="404" y="890"/>
                    <a:pt x="225" y="84"/>
                  </a:cubicBezTo>
                  <a:cubicBezTo>
                    <a:pt x="218" y="26"/>
                    <a:pt x="178" y="0"/>
                    <a:pt x="134" y="0"/>
                  </a:cubicBezTo>
                  <a:close/>
                </a:path>
              </a:pathLst>
            </a:custGeom>
            <a:solidFill>
              <a:srgbClr val="2D2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8"/>
            <p:cNvSpPr/>
            <p:nvPr/>
          </p:nvSpPr>
          <p:spPr>
            <a:xfrm>
              <a:off x="2715407" y="3131004"/>
              <a:ext cx="722707" cy="568839"/>
            </a:xfrm>
            <a:custGeom>
              <a:avLst/>
              <a:gdLst/>
              <a:ahLst/>
              <a:cxnLst/>
              <a:rect l="l" t="t" r="r" b="b"/>
              <a:pathLst>
                <a:path w="12867" h="10128" extrusionOk="0">
                  <a:moveTo>
                    <a:pt x="9072" y="0"/>
                  </a:moveTo>
                  <a:cubicBezTo>
                    <a:pt x="8340" y="0"/>
                    <a:pt x="6811" y="234"/>
                    <a:pt x="4957" y="1847"/>
                  </a:cubicBezTo>
                  <a:cubicBezTo>
                    <a:pt x="3364" y="3243"/>
                    <a:pt x="1790" y="4674"/>
                    <a:pt x="0" y="5819"/>
                  </a:cubicBezTo>
                  <a:lnTo>
                    <a:pt x="2649" y="8092"/>
                  </a:lnTo>
                  <a:cubicBezTo>
                    <a:pt x="3024" y="8450"/>
                    <a:pt x="3454" y="8754"/>
                    <a:pt x="3901" y="8987"/>
                  </a:cubicBezTo>
                  <a:cubicBezTo>
                    <a:pt x="4184" y="9118"/>
                    <a:pt x="4483" y="9160"/>
                    <a:pt x="4789" y="9160"/>
                  </a:cubicBezTo>
                  <a:cubicBezTo>
                    <a:pt x="5317" y="9160"/>
                    <a:pt x="5868" y="9037"/>
                    <a:pt x="6404" y="9037"/>
                  </a:cubicBezTo>
                  <a:cubicBezTo>
                    <a:pt x="6660" y="9037"/>
                    <a:pt x="6913" y="9065"/>
                    <a:pt x="7158" y="9148"/>
                  </a:cubicBezTo>
                  <a:cubicBezTo>
                    <a:pt x="7301" y="9184"/>
                    <a:pt x="7749" y="9810"/>
                    <a:pt x="8482" y="10007"/>
                  </a:cubicBezTo>
                  <a:cubicBezTo>
                    <a:pt x="8858" y="10087"/>
                    <a:pt x="9254" y="10128"/>
                    <a:pt x="9648" y="10128"/>
                  </a:cubicBezTo>
                  <a:cubicBezTo>
                    <a:pt x="9779" y="10128"/>
                    <a:pt x="9910" y="10123"/>
                    <a:pt x="10039" y="10114"/>
                  </a:cubicBezTo>
                  <a:cubicBezTo>
                    <a:pt x="10039" y="10114"/>
                    <a:pt x="10111" y="9774"/>
                    <a:pt x="10236" y="9363"/>
                  </a:cubicBezTo>
                  <a:cubicBezTo>
                    <a:pt x="10397" y="8862"/>
                    <a:pt x="10612" y="8217"/>
                    <a:pt x="10880" y="7967"/>
                  </a:cubicBezTo>
                  <a:cubicBezTo>
                    <a:pt x="10988" y="7859"/>
                    <a:pt x="11077" y="7752"/>
                    <a:pt x="11167" y="7645"/>
                  </a:cubicBezTo>
                  <a:cubicBezTo>
                    <a:pt x="11793" y="6893"/>
                    <a:pt x="12867" y="5336"/>
                    <a:pt x="12867" y="5336"/>
                  </a:cubicBezTo>
                  <a:cubicBezTo>
                    <a:pt x="12867" y="5336"/>
                    <a:pt x="11077" y="3207"/>
                    <a:pt x="10558" y="2348"/>
                  </a:cubicBezTo>
                  <a:cubicBezTo>
                    <a:pt x="10147" y="1614"/>
                    <a:pt x="9807" y="845"/>
                    <a:pt x="9538" y="39"/>
                  </a:cubicBezTo>
                  <a:cubicBezTo>
                    <a:pt x="9538" y="39"/>
                    <a:pt x="9372" y="0"/>
                    <a:pt x="90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8"/>
            <p:cNvSpPr/>
            <p:nvPr/>
          </p:nvSpPr>
          <p:spPr>
            <a:xfrm>
              <a:off x="3414961" y="2762554"/>
              <a:ext cx="344812" cy="220897"/>
            </a:xfrm>
            <a:custGeom>
              <a:avLst/>
              <a:gdLst/>
              <a:ahLst/>
              <a:cxnLst/>
              <a:rect l="l" t="t" r="r" b="b"/>
              <a:pathLst>
                <a:path w="6139" h="3933" extrusionOk="0">
                  <a:moveTo>
                    <a:pt x="3411" y="0"/>
                  </a:moveTo>
                  <a:cubicBezTo>
                    <a:pt x="3018" y="0"/>
                    <a:pt x="2626" y="36"/>
                    <a:pt x="2237" y="103"/>
                  </a:cubicBezTo>
                  <a:cubicBezTo>
                    <a:pt x="1396" y="264"/>
                    <a:pt x="680" y="765"/>
                    <a:pt x="215" y="1481"/>
                  </a:cubicBezTo>
                  <a:cubicBezTo>
                    <a:pt x="72" y="1696"/>
                    <a:pt x="0" y="1947"/>
                    <a:pt x="0" y="2197"/>
                  </a:cubicBezTo>
                  <a:cubicBezTo>
                    <a:pt x="18" y="2430"/>
                    <a:pt x="90" y="2644"/>
                    <a:pt x="215" y="2841"/>
                  </a:cubicBezTo>
                  <a:cubicBezTo>
                    <a:pt x="537" y="3360"/>
                    <a:pt x="1038" y="3754"/>
                    <a:pt x="1629" y="3933"/>
                  </a:cubicBezTo>
                  <a:lnTo>
                    <a:pt x="5870" y="3754"/>
                  </a:lnTo>
                  <a:cubicBezTo>
                    <a:pt x="6138" y="2859"/>
                    <a:pt x="6120" y="1911"/>
                    <a:pt x="5816" y="1016"/>
                  </a:cubicBezTo>
                  <a:cubicBezTo>
                    <a:pt x="5745" y="801"/>
                    <a:pt x="5637" y="587"/>
                    <a:pt x="5458" y="425"/>
                  </a:cubicBezTo>
                  <a:cubicBezTo>
                    <a:pt x="5244" y="264"/>
                    <a:pt x="4993" y="175"/>
                    <a:pt x="4725" y="139"/>
                  </a:cubicBezTo>
                  <a:cubicBezTo>
                    <a:pt x="4290" y="45"/>
                    <a:pt x="3851" y="0"/>
                    <a:pt x="3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8"/>
            <p:cNvSpPr/>
            <p:nvPr/>
          </p:nvSpPr>
          <p:spPr>
            <a:xfrm>
              <a:off x="3048081" y="3182733"/>
              <a:ext cx="294542" cy="474145"/>
            </a:xfrm>
            <a:custGeom>
              <a:avLst/>
              <a:gdLst/>
              <a:ahLst/>
              <a:cxnLst/>
              <a:rect l="l" t="t" r="r" b="b"/>
              <a:pathLst>
                <a:path w="5244" h="8442" extrusionOk="0">
                  <a:moveTo>
                    <a:pt x="2198" y="0"/>
                  </a:moveTo>
                  <a:cubicBezTo>
                    <a:pt x="2087" y="0"/>
                    <a:pt x="1974" y="33"/>
                    <a:pt x="1862" y="103"/>
                  </a:cubicBezTo>
                  <a:cubicBezTo>
                    <a:pt x="0" y="1266"/>
                    <a:pt x="179" y="4576"/>
                    <a:pt x="179" y="4576"/>
                  </a:cubicBezTo>
                  <a:cubicBezTo>
                    <a:pt x="698" y="5221"/>
                    <a:pt x="1128" y="5936"/>
                    <a:pt x="1450" y="6706"/>
                  </a:cubicBezTo>
                  <a:cubicBezTo>
                    <a:pt x="2058" y="8030"/>
                    <a:pt x="3902" y="8388"/>
                    <a:pt x="4313" y="8442"/>
                  </a:cubicBezTo>
                  <a:cubicBezTo>
                    <a:pt x="4474" y="7941"/>
                    <a:pt x="4689" y="7296"/>
                    <a:pt x="4957" y="7046"/>
                  </a:cubicBezTo>
                  <a:cubicBezTo>
                    <a:pt x="5065" y="6938"/>
                    <a:pt x="5154" y="6831"/>
                    <a:pt x="5244" y="6724"/>
                  </a:cubicBezTo>
                  <a:cubicBezTo>
                    <a:pt x="4749" y="4595"/>
                    <a:pt x="3523" y="0"/>
                    <a:pt x="2198" y="0"/>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8"/>
            <p:cNvSpPr/>
            <p:nvPr/>
          </p:nvSpPr>
          <p:spPr>
            <a:xfrm>
              <a:off x="3100372" y="3141956"/>
              <a:ext cx="617168" cy="551091"/>
            </a:xfrm>
            <a:custGeom>
              <a:avLst/>
              <a:gdLst/>
              <a:ahLst/>
              <a:cxnLst/>
              <a:rect l="l" t="t" r="r" b="b"/>
              <a:pathLst>
                <a:path w="10988" h="9812" extrusionOk="0">
                  <a:moveTo>
                    <a:pt x="2728" y="1"/>
                  </a:moveTo>
                  <a:cubicBezTo>
                    <a:pt x="2560" y="1"/>
                    <a:pt x="2386" y="38"/>
                    <a:pt x="2237" y="113"/>
                  </a:cubicBezTo>
                  <a:cubicBezTo>
                    <a:pt x="1074" y="596"/>
                    <a:pt x="0" y="1974"/>
                    <a:pt x="644" y="4586"/>
                  </a:cubicBezTo>
                  <a:cubicBezTo>
                    <a:pt x="1306" y="7199"/>
                    <a:pt x="2935" y="8577"/>
                    <a:pt x="4617" y="9168"/>
                  </a:cubicBezTo>
                  <a:cubicBezTo>
                    <a:pt x="6299" y="9758"/>
                    <a:pt x="10737" y="9812"/>
                    <a:pt x="10737" y="9812"/>
                  </a:cubicBezTo>
                  <a:lnTo>
                    <a:pt x="10988" y="8667"/>
                  </a:lnTo>
                  <a:cubicBezTo>
                    <a:pt x="9306" y="8094"/>
                    <a:pt x="6156" y="7163"/>
                    <a:pt x="6156" y="7163"/>
                  </a:cubicBezTo>
                  <a:cubicBezTo>
                    <a:pt x="6245" y="7145"/>
                    <a:pt x="5100" y="3119"/>
                    <a:pt x="5100" y="3119"/>
                  </a:cubicBezTo>
                  <a:cubicBezTo>
                    <a:pt x="4778" y="2153"/>
                    <a:pt x="4259" y="1276"/>
                    <a:pt x="3597" y="524"/>
                  </a:cubicBezTo>
                  <a:cubicBezTo>
                    <a:pt x="3400" y="256"/>
                    <a:pt x="3132" y="77"/>
                    <a:pt x="2827" y="5"/>
                  </a:cubicBezTo>
                  <a:cubicBezTo>
                    <a:pt x="2795" y="2"/>
                    <a:pt x="2761" y="1"/>
                    <a:pt x="27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8"/>
            <p:cNvSpPr/>
            <p:nvPr/>
          </p:nvSpPr>
          <p:spPr>
            <a:xfrm>
              <a:off x="3053080" y="3127128"/>
              <a:ext cx="350878" cy="301606"/>
            </a:xfrm>
            <a:custGeom>
              <a:avLst/>
              <a:gdLst/>
              <a:ahLst/>
              <a:cxnLst/>
              <a:rect l="l" t="t" r="r" b="b"/>
              <a:pathLst>
                <a:path w="6247" h="5370" extrusionOk="0">
                  <a:moveTo>
                    <a:pt x="3450" y="0"/>
                  </a:moveTo>
                  <a:cubicBezTo>
                    <a:pt x="3276" y="0"/>
                    <a:pt x="3168" y="37"/>
                    <a:pt x="3168" y="37"/>
                  </a:cubicBezTo>
                  <a:cubicBezTo>
                    <a:pt x="1" y="1433"/>
                    <a:pt x="1128" y="5369"/>
                    <a:pt x="1128" y="5369"/>
                  </a:cubicBezTo>
                  <a:lnTo>
                    <a:pt x="6246" y="3634"/>
                  </a:lnTo>
                  <a:cubicBezTo>
                    <a:pt x="5888" y="2667"/>
                    <a:pt x="5441" y="1737"/>
                    <a:pt x="4868" y="878"/>
                  </a:cubicBezTo>
                  <a:cubicBezTo>
                    <a:pt x="4343" y="130"/>
                    <a:pt x="3778" y="0"/>
                    <a:pt x="34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8"/>
            <p:cNvSpPr/>
            <p:nvPr/>
          </p:nvSpPr>
          <p:spPr>
            <a:xfrm>
              <a:off x="2855093" y="3410599"/>
              <a:ext cx="303585" cy="193039"/>
            </a:xfrm>
            <a:custGeom>
              <a:avLst/>
              <a:gdLst/>
              <a:ahLst/>
              <a:cxnLst/>
              <a:rect l="l" t="t" r="r" b="b"/>
              <a:pathLst>
                <a:path w="5405" h="3437" extrusionOk="0">
                  <a:moveTo>
                    <a:pt x="3633" y="0"/>
                  </a:moveTo>
                  <a:cubicBezTo>
                    <a:pt x="2884" y="1117"/>
                    <a:pt x="1622" y="1783"/>
                    <a:pt x="296" y="1783"/>
                  </a:cubicBezTo>
                  <a:cubicBezTo>
                    <a:pt x="198" y="1783"/>
                    <a:pt x="99" y="1779"/>
                    <a:pt x="1" y="1772"/>
                  </a:cubicBezTo>
                  <a:lnTo>
                    <a:pt x="1" y="1772"/>
                  </a:lnTo>
                  <a:cubicBezTo>
                    <a:pt x="466" y="2362"/>
                    <a:pt x="1092" y="2810"/>
                    <a:pt x="1826" y="3043"/>
                  </a:cubicBezTo>
                  <a:cubicBezTo>
                    <a:pt x="2560" y="3275"/>
                    <a:pt x="3311" y="3400"/>
                    <a:pt x="4063" y="3436"/>
                  </a:cubicBezTo>
                  <a:lnTo>
                    <a:pt x="5405" y="2971"/>
                  </a:lnTo>
                  <a:cubicBezTo>
                    <a:pt x="5119" y="2541"/>
                    <a:pt x="4814" y="2112"/>
                    <a:pt x="4546" y="1665"/>
                  </a:cubicBezTo>
                  <a:cubicBezTo>
                    <a:pt x="4206" y="1128"/>
                    <a:pt x="3902" y="573"/>
                    <a:pt x="3633" y="0"/>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8"/>
            <p:cNvSpPr/>
            <p:nvPr/>
          </p:nvSpPr>
          <p:spPr>
            <a:xfrm>
              <a:off x="3451133" y="2984859"/>
              <a:ext cx="393060" cy="368499"/>
            </a:xfrm>
            <a:custGeom>
              <a:avLst/>
              <a:gdLst/>
              <a:ahLst/>
              <a:cxnLst/>
              <a:rect l="l" t="t" r="r" b="b"/>
              <a:pathLst>
                <a:path w="6998" h="6561" extrusionOk="0">
                  <a:moveTo>
                    <a:pt x="3286" y="1"/>
                  </a:moveTo>
                  <a:cubicBezTo>
                    <a:pt x="3151" y="1"/>
                    <a:pt x="3015" y="4"/>
                    <a:pt x="2882" y="11"/>
                  </a:cubicBezTo>
                  <a:cubicBezTo>
                    <a:pt x="2130" y="29"/>
                    <a:pt x="1307" y="172"/>
                    <a:pt x="806" y="727"/>
                  </a:cubicBezTo>
                  <a:cubicBezTo>
                    <a:pt x="627" y="923"/>
                    <a:pt x="502" y="1156"/>
                    <a:pt x="394" y="1389"/>
                  </a:cubicBezTo>
                  <a:cubicBezTo>
                    <a:pt x="197" y="1836"/>
                    <a:pt x="72" y="2301"/>
                    <a:pt x="0" y="2784"/>
                  </a:cubicBezTo>
                  <a:lnTo>
                    <a:pt x="323" y="2856"/>
                  </a:lnTo>
                  <a:cubicBezTo>
                    <a:pt x="430" y="3196"/>
                    <a:pt x="788" y="3411"/>
                    <a:pt x="1128" y="3536"/>
                  </a:cubicBezTo>
                  <a:cubicBezTo>
                    <a:pt x="1468" y="3679"/>
                    <a:pt x="1844" y="3769"/>
                    <a:pt x="2094" y="4037"/>
                  </a:cubicBezTo>
                  <a:cubicBezTo>
                    <a:pt x="2273" y="4288"/>
                    <a:pt x="2434" y="4574"/>
                    <a:pt x="2542" y="4878"/>
                  </a:cubicBezTo>
                  <a:cubicBezTo>
                    <a:pt x="3024" y="5944"/>
                    <a:pt x="4073" y="6560"/>
                    <a:pt x="5166" y="6560"/>
                  </a:cubicBezTo>
                  <a:cubicBezTo>
                    <a:pt x="5614" y="6560"/>
                    <a:pt x="6070" y="6457"/>
                    <a:pt x="6496" y="6238"/>
                  </a:cubicBezTo>
                  <a:cubicBezTo>
                    <a:pt x="6604" y="6202"/>
                    <a:pt x="6675" y="6131"/>
                    <a:pt x="6747" y="6041"/>
                  </a:cubicBezTo>
                  <a:cubicBezTo>
                    <a:pt x="6801" y="5952"/>
                    <a:pt x="6819" y="5862"/>
                    <a:pt x="6836" y="5755"/>
                  </a:cubicBezTo>
                  <a:cubicBezTo>
                    <a:pt x="6944" y="4968"/>
                    <a:pt x="6997" y="4180"/>
                    <a:pt x="6980" y="3411"/>
                  </a:cubicBezTo>
                  <a:cubicBezTo>
                    <a:pt x="6944" y="2480"/>
                    <a:pt x="6675" y="1514"/>
                    <a:pt x="6013" y="870"/>
                  </a:cubicBezTo>
                  <a:cubicBezTo>
                    <a:pt x="5305" y="193"/>
                    <a:pt x="4278" y="1"/>
                    <a:pt x="3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8"/>
            <p:cNvSpPr/>
            <p:nvPr/>
          </p:nvSpPr>
          <p:spPr>
            <a:xfrm>
              <a:off x="3363681" y="2992442"/>
              <a:ext cx="294542" cy="212304"/>
            </a:xfrm>
            <a:custGeom>
              <a:avLst/>
              <a:gdLst/>
              <a:ahLst/>
              <a:cxnLst/>
              <a:rect l="l" t="t" r="r" b="b"/>
              <a:pathLst>
                <a:path w="5244" h="3780" extrusionOk="0">
                  <a:moveTo>
                    <a:pt x="3508" y="1"/>
                  </a:moveTo>
                  <a:cubicBezTo>
                    <a:pt x="2703" y="144"/>
                    <a:pt x="2166" y="878"/>
                    <a:pt x="1719" y="1558"/>
                  </a:cubicBezTo>
                  <a:cubicBezTo>
                    <a:pt x="1271" y="2256"/>
                    <a:pt x="788" y="2989"/>
                    <a:pt x="1" y="3222"/>
                  </a:cubicBezTo>
                  <a:cubicBezTo>
                    <a:pt x="511" y="3591"/>
                    <a:pt x="1123" y="3780"/>
                    <a:pt x="1747" y="3780"/>
                  </a:cubicBezTo>
                  <a:cubicBezTo>
                    <a:pt x="1910" y="3780"/>
                    <a:pt x="2074" y="3767"/>
                    <a:pt x="2237" y="3741"/>
                  </a:cubicBezTo>
                  <a:cubicBezTo>
                    <a:pt x="3025" y="3598"/>
                    <a:pt x="3759" y="3294"/>
                    <a:pt x="4403" y="2828"/>
                  </a:cubicBezTo>
                  <a:cubicBezTo>
                    <a:pt x="4743" y="2632"/>
                    <a:pt x="5029" y="2345"/>
                    <a:pt x="5244" y="2023"/>
                  </a:cubicBezTo>
                  <a:lnTo>
                    <a:pt x="35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8"/>
            <p:cNvSpPr/>
            <p:nvPr/>
          </p:nvSpPr>
          <p:spPr>
            <a:xfrm>
              <a:off x="3505390" y="3184699"/>
              <a:ext cx="88520" cy="75205"/>
            </a:xfrm>
            <a:custGeom>
              <a:avLst/>
              <a:gdLst/>
              <a:ahLst/>
              <a:cxnLst/>
              <a:rect l="l" t="t" r="r" b="b"/>
              <a:pathLst>
                <a:path w="1576" h="1339" extrusionOk="0">
                  <a:moveTo>
                    <a:pt x="899" y="0"/>
                  </a:moveTo>
                  <a:cubicBezTo>
                    <a:pt x="851" y="0"/>
                    <a:pt x="802" y="5"/>
                    <a:pt x="752" y="14"/>
                  </a:cubicBezTo>
                  <a:cubicBezTo>
                    <a:pt x="573" y="68"/>
                    <a:pt x="394" y="175"/>
                    <a:pt x="269" y="318"/>
                  </a:cubicBezTo>
                  <a:cubicBezTo>
                    <a:pt x="198" y="390"/>
                    <a:pt x="144" y="479"/>
                    <a:pt x="90" y="586"/>
                  </a:cubicBezTo>
                  <a:cubicBezTo>
                    <a:pt x="1" y="801"/>
                    <a:pt x="19" y="1034"/>
                    <a:pt x="126" y="1231"/>
                  </a:cubicBezTo>
                  <a:lnTo>
                    <a:pt x="126" y="1334"/>
                  </a:lnTo>
                  <a:lnTo>
                    <a:pt x="126" y="1334"/>
                  </a:lnTo>
                  <a:cubicBezTo>
                    <a:pt x="610" y="1295"/>
                    <a:pt x="1110" y="1188"/>
                    <a:pt x="1576" y="998"/>
                  </a:cubicBezTo>
                  <a:cubicBezTo>
                    <a:pt x="1432" y="730"/>
                    <a:pt x="1361" y="443"/>
                    <a:pt x="1325" y="157"/>
                  </a:cubicBezTo>
                  <a:lnTo>
                    <a:pt x="1307" y="121"/>
                  </a:lnTo>
                  <a:cubicBezTo>
                    <a:pt x="1186" y="41"/>
                    <a:pt x="1045" y="0"/>
                    <a:pt x="899" y="0"/>
                  </a:cubicBezTo>
                  <a:close/>
                  <a:moveTo>
                    <a:pt x="126" y="1334"/>
                  </a:moveTo>
                  <a:cubicBezTo>
                    <a:pt x="108" y="1335"/>
                    <a:pt x="90" y="1337"/>
                    <a:pt x="72" y="1338"/>
                  </a:cubicBezTo>
                  <a:lnTo>
                    <a:pt x="126" y="1338"/>
                  </a:lnTo>
                  <a:lnTo>
                    <a:pt x="126" y="1334"/>
                  </a:ln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8"/>
            <p:cNvSpPr/>
            <p:nvPr/>
          </p:nvSpPr>
          <p:spPr>
            <a:xfrm>
              <a:off x="3510445" y="3199526"/>
              <a:ext cx="162886" cy="93515"/>
            </a:xfrm>
            <a:custGeom>
              <a:avLst/>
              <a:gdLst/>
              <a:ahLst/>
              <a:cxnLst/>
              <a:rect l="l" t="t" r="r" b="b"/>
              <a:pathLst>
                <a:path w="2900" h="1665" extrusionOk="0">
                  <a:moveTo>
                    <a:pt x="1450" y="0"/>
                  </a:moveTo>
                  <a:lnTo>
                    <a:pt x="1450" y="0"/>
                  </a:lnTo>
                  <a:cubicBezTo>
                    <a:pt x="1575" y="215"/>
                    <a:pt x="1503" y="519"/>
                    <a:pt x="1289" y="662"/>
                  </a:cubicBezTo>
                  <a:cubicBezTo>
                    <a:pt x="1092" y="788"/>
                    <a:pt x="841" y="770"/>
                    <a:pt x="627" y="841"/>
                  </a:cubicBezTo>
                  <a:cubicBezTo>
                    <a:pt x="269" y="949"/>
                    <a:pt x="18" y="1289"/>
                    <a:pt x="0" y="1665"/>
                  </a:cubicBezTo>
                  <a:cubicBezTo>
                    <a:pt x="113" y="1503"/>
                    <a:pt x="284" y="1429"/>
                    <a:pt x="474" y="1429"/>
                  </a:cubicBezTo>
                  <a:cubicBezTo>
                    <a:pt x="495" y="1429"/>
                    <a:pt x="516" y="1430"/>
                    <a:pt x="537" y="1432"/>
                  </a:cubicBezTo>
                  <a:cubicBezTo>
                    <a:pt x="734" y="1468"/>
                    <a:pt x="931" y="1521"/>
                    <a:pt x="1128" y="1575"/>
                  </a:cubicBezTo>
                  <a:cubicBezTo>
                    <a:pt x="1248" y="1603"/>
                    <a:pt x="1372" y="1617"/>
                    <a:pt x="1496" y="1617"/>
                  </a:cubicBezTo>
                  <a:cubicBezTo>
                    <a:pt x="1776" y="1617"/>
                    <a:pt x="2055" y="1545"/>
                    <a:pt x="2291" y="1396"/>
                  </a:cubicBezTo>
                  <a:cubicBezTo>
                    <a:pt x="2649" y="1199"/>
                    <a:pt x="2863" y="824"/>
                    <a:pt x="2899" y="412"/>
                  </a:cubicBezTo>
                  <a:lnTo>
                    <a:pt x="14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8"/>
            <p:cNvSpPr/>
            <p:nvPr/>
          </p:nvSpPr>
          <p:spPr>
            <a:xfrm>
              <a:off x="3361659" y="2631125"/>
              <a:ext cx="278478" cy="230726"/>
            </a:xfrm>
            <a:custGeom>
              <a:avLst/>
              <a:gdLst/>
              <a:ahLst/>
              <a:cxnLst/>
              <a:rect l="l" t="t" r="r" b="b"/>
              <a:pathLst>
                <a:path w="4958" h="4108" extrusionOk="0">
                  <a:moveTo>
                    <a:pt x="2493" y="1"/>
                  </a:moveTo>
                  <a:cubicBezTo>
                    <a:pt x="2256" y="1"/>
                    <a:pt x="2018" y="33"/>
                    <a:pt x="1790" y="99"/>
                  </a:cubicBezTo>
                  <a:cubicBezTo>
                    <a:pt x="1415" y="189"/>
                    <a:pt x="1057" y="403"/>
                    <a:pt x="806" y="690"/>
                  </a:cubicBezTo>
                  <a:cubicBezTo>
                    <a:pt x="251" y="1227"/>
                    <a:pt x="1" y="1996"/>
                    <a:pt x="126" y="2748"/>
                  </a:cubicBezTo>
                  <a:cubicBezTo>
                    <a:pt x="287" y="3481"/>
                    <a:pt x="949" y="4108"/>
                    <a:pt x="1701" y="4108"/>
                  </a:cubicBezTo>
                  <a:lnTo>
                    <a:pt x="4081" y="3499"/>
                  </a:lnTo>
                  <a:cubicBezTo>
                    <a:pt x="4850" y="2909"/>
                    <a:pt x="4958" y="1692"/>
                    <a:pt x="4385" y="904"/>
                  </a:cubicBezTo>
                  <a:cubicBezTo>
                    <a:pt x="3953" y="310"/>
                    <a:pt x="3224" y="1"/>
                    <a:pt x="2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8"/>
            <p:cNvSpPr/>
            <p:nvPr/>
          </p:nvSpPr>
          <p:spPr>
            <a:xfrm>
              <a:off x="3470438" y="2960514"/>
              <a:ext cx="300608" cy="96548"/>
            </a:xfrm>
            <a:custGeom>
              <a:avLst/>
              <a:gdLst/>
              <a:ahLst/>
              <a:cxnLst/>
              <a:rect l="l" t="t" r="r" b="b"/>
              <a:pathLst>
                <a:path w="5352" h="1719" extrusionOk="0">
                  <a:moveTo>
                    <a:pt x="5351" y="0"/>
                  </a:moveTo>
                  <a:lnTo>
                    <a:pt x="5351" y="0"/>
                  </a:lnTo>
                  <a:cubicBezTo>
                    <a:pt x="4460" y="144"/>
                    <a:pt x="3553" y="216"/>
                    <a:pt x="2647" y="216"/>
                  </a:cubicBezTo>
                  <a:cubicBezTo>
                    <a:pt x="1862" y="216"/>
                    <a:pt x="1077" y="162"/>
                    <a:pt x="305" y="54"/>
                  </a:cubicBezTo>
                  <a:lnTo>
                    <a:pt x="162" y="54"/>
                  </a:lnTo>
                  <a:cubicBezTo>
                    <a:pt x="108" y="107"/>
                    <a:pt x="90" y="161"/>
                    <a:pt x="90" y="215"/>
                  </a:cubicBezTo>
                  <a:cubicBezTo>
                    <a:pt x="0" y="716"/>
                    <a:pt x="90" y="1235"/>
                    <a:pt x="340" y="1682"/>
                  </a:cubicBezTo>
                  <a:lnTo>
                    <a:pt x="502" y="1718"/>
                  </a:lnTo>
                  <a:cubicBezTo>
                    <a:pt x="2058" y="1700"/>
                    <a:pt x="3615" y="1396"/>
                    <a:pt x="5083" y="823"/>
                  </a:cubicBezTo>
                  <a:cubicBezTo>
                    <a:pt x="5136" y="805"/>
                    <a:pt x="5190" y="770"/>
                    <a:pt x="5226" y="734"/>
                  </a:cubicBezTo>
                  <a:cubicBezTo>
                    <a:pt x="5244" y="680"/>
                    <a:pt x="5262" y="644"/>
                    <a:pt x="5262" y="591"/>
                  </a:cubicBezTo>
                  <a:cubicBezTo>
                    <a:pt x="5297" y="394"/>
                    <a:pt x="5315" y="197"/>
                    <a:pt x="5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8"/>
            <p:cNvSpPr/>
            <p:nvPr/>
          </p:nvSpPr>
          <p:spPr>
            <a:xfrm>
              <a:off x="3651142" y="3601058"/>
              <a:ext cx="192037" cy="95031"/>
            </a:xfrm>
            <a:custGeom>
              <a:avLst/>
              <a:gdLst/>
              <a:ahLst/>
              <a:cxnLst/>
              <a:rect l="l" t="t" r="r" b="b"/>
              <a:pathLst>
                <a:path w="3419" h="1692" extrusionOk="0">
                  <a:moveTo>
                    <a:pt x="2783" y="0"/>
                  </a:moveTo>
                  <a:cubicBezTo>
                    <a:pt x="2756" y="0"/>
                    <a:pt x="2730" y="9"/>
                    <a:pt x="2703" y="27"/>
                  </a:cubicBezTo>
                  <a:cubicBezTo>
                    <a:pt x="2076" y="117"/>
                    <a:pt x="1522" y="439"/>
                    <a:pt x="913" y="546"/>
                  </a:cubicBezTo>
                  <a:lnTo>
                    <a:pt x="1" y="1244"/>
                  </a:lnTo>
                  <a:cubicBezTo>
                    <a:pt x="323" y="1423"/>
                    <a:pt x="663" y="1566"/>
                    <a:pt x="1021" y="1656"/>
                  </a:cubicBezTo>
                  <a:cubicBezTo>
                    <a:pt x="1289" y="1692"/>
                    <a:pt x="1557" y="1692"/>
                    <a:pt x="1826" y="1692"/>
                  </a:cubicBezTo>
                  <a:lnTo>
                    <a:pt x="2900" y="1674"/>
                  </a:lnTo>
                  <a:cubicBezTo>
                    <a:pt x="3025" y="1674"/>
                    <a:pt x="3150" y="1656"/>
                    <a:pt x="3258" y="1602"/>
                  </a:cubicBezTo>
                  <a:cubicBezTo>
                    <a:pt x="3365" y="1530"/>
                    <a:pt x="3419" y="1387"/>
                    <a:pt x="3383" y="1262"/>
                  </a:cubicBezTo>
                  <a:cubicBezTo>
                    <a:pt x="3347" y="1173"/>
                    <a:pt x="3258" y="1119"/>
                    <a:pt x="3168" y="1083"/>
                  </a:cubicBezTo>
                  <a:cubicBezTo>
                    <a:pt x="3240" y="1083"/>
                    <a:pt x="3275" y="958"/>
                    <a:pt x="3240" y="886"/>
                  </a:cubicBezTo>
                  <a:cubicBezTo>
                    <a:pt x="3204" y="815"/>
                    <a:pt x="3132" y="761"/>
                    <a:pt x="3061" y="743"/>
                  </a:cubicBezTo>
                  <a:cubicBezTo>
                    <a:pt x="3114" y="689"/>
                    <a:pt x="3150" y="636"/>
                    <a:pt x="3168" y="564"/>
                  </a:cubicBezTo>
                  <a:cubicBezTo>
                    <a:pt x="3150" y="475"/>
                    <a:pt x="3114" y="421"/>
                    <a:pt x="3043" y="385"/>
                  </a:cubicBezTo>
                  <a:cubicBezTo>
                    <a:pt x="2971" y="367"/>
                    <a:pt x="2918" y="349"/>
                    <a:pt x="2846" y="349"/>
                  </a:cubicBezTo>
                  <a:cubicBezTo>
                    <a:pt x="2828" y="314"/>
                    <a:pt x="2846" y="278"/>
                    <a:pt x="2864" y="260"/>
                  </a:cubicBezTo>
                  <a:cubicBezTo>
                    <a:pt x="2900" y="224"/>
                    <a:pt x="2918" y="206"/>
                    <a:pt x="2935" y="170"/>
                  </a:cubicBezTo>
                  <a:cubicBezTo>
                    <a:pt x="2953" y="117"/>
                    <a:pt x="2935" y="45"/>
                    <a:pt x="2864" y="27"/>
                  </a:cubicBezTo>
                  <a:cubicBezTo>
                    <a:pt x="2837" y="9"/>
                    <a:pt x="2810" y="0"/>
                    <a:pt x="27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8"/>
            <p:cNvSpPr/>
            <p:nvPr/>
          </p:nvSpPr>
          <p:spPr>
            <a:xfrm>
              <a:off x="3620980" y="3348254"/>
              <a:ext cx="52348" cy="59366"/>
            </a:xfrm>
            <a:custGeom>
              <a:avLst/>
              <a:gdLst/>
              <a:ahLst/>
              <a:cxnLst/>
              <a:rect l="l" t="t" r="r" b="b"/>
              <a:pathLst>
                <a:path w="932" h="1057" extrusionOk="0">
                  <a:moveTo>
                    <a:pt x="19" y="1"/>
                  </a:moveTo>
                  <a:lnTo>
                    <a:pt x="54" y="20"/>
                  </a:lnTo>
                  <a:lnTo>
                    <a:pt x="54" y="20"/>
                  </a:lnTo>
                  <a:cubicBezTo>
                    <a:pt x="54" y="20"/>
                    <a:pt x="54" y="19"/>
                    <a:pt x="54" y="19"/>
                  </a:cubicBezTo>
                  <a:lnTo>
                    <a:pt x="19" y="1"/>
                  </a:lnTo>
                  <a:close/>
                  <a:moveTo>
                    <a:pt x="54" y="20"/>
                  </a:moveTo>
                  <a:lnTo>
                    <a:pt x="54" y="20"/>
                  </a:lnTo>
                  <a:cubicBezTo>
                    <a:pt x="1" y="378"/>
                    <a:pt x="37" y="735"/>
                    <a:pt x="180" y="1057"/>
                  </a:cubicBezTo>
                  <a:cubicBezTo>
                    <a:pt x="430" y="967"/>
                    <a:pt x="681" y="896"/>
                    <a:pt x="931" y="842"/>
                  </a:cubicBezTo>
                  <a:cubicBezTo>
                    <a:pt x="842" y="609"/>
                    <a:pt x="681" y="412"/>
                    <a:pt x="484" y="269"/>
                  </a:cubicBezTo>
                  <a:cubicBezTo>
                    <a:pt x="394" y="216"/>
                    <a:pt x="305" y="162"/>
                    <a:pt x="215" y="108"/>
                  </a:cubicBezTo>
                  <a:lnTo>
                    <a:pt x="54" y="2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8"/>
            <p:cNvSpPr/>
            <p:nvPr/>
          </p:nvSpPr>
          <p:spPr>
            <a:xfrm>
              <a:off x="3634067" y="3383471"/>
              <a:ext cx="36228" cy="22129"/>
            </a:xfrm>
            <a:custGeom>
              <a:avLst/>
              <a:gdLst/>
              <a:ahLst/>
              <a:cxnLst/>
              <a:rect l="l" t="t" r="r" b="b"/>
              <a:pathLst>
                <a:path w="645" h="394" extrusionOk="0">
                  <a:moveTo>
                    <a:pt x="591" y="0"/>
                  </a:moveTo>
                  <a:cubicBezTo>
                    <a:pt x="358" y="0"/>
                    <a:pt x="90" y="0"/>
                    <a:pt x="18" y="269"/>
                  </a:cubicBezTo>
                  <a:cubicBezTo>
                    <a:pt x="0" y="322"/>
                    <a:pt x="36" y="394"/>
                    <a:pt x="108" y="394"/>
                  </a:cubicBezTo>
                  <a:cubicBezTo>
                    <a:pt x="287" y="394"/>
                    <a:pt x="466" y="340"/>
                    <a:pt x="627" y="269"/>
                  </a:cubicBezTo>
                  <a:lnTo>
                    <a:pt x="645" y="251"/>
                  </a:lnTo>
                  <a:cubicBezTo>
                    <a:pt x="627" y="161"/>
                    <a:pt x="609" y="72"/>
                    <a:pt x="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8"/>
            <p:cNvSpPr/>
            <p:nvPr/>
          </p:nvSpPr>
          <p:spPr>
            <a:xfrm>
              <a:off x="3618004" y="3346289"/>
              <a:ext cx="16738" cy="64534"/>
            </a:xfrm>
            <a:custGeom>
              <a:avLst/>
              <a:gdLst/>
              <a:ahLst/>
              <a:cxnLst/>
              <a:rect l="l" t="t" r="r" b="b"/>
              <a:pathLst>
                <a:path w="298" h="1149" extrusionOk="0">
                  <a:moveTo>
                    <a:pt x="96" y="0"/>
                  </a:moveTo>
                  <a:cubicBezTo>
                    <a:pt x="72" y="0"/>
                    <a:pt x="45" y="18"/>
                    <a:pt x="36" y="54"/>
                  </a:cubicBezTo>
                  <a:cubicBezTo>
                    <a:pt x="0" y="412"/>
                    <a:pt x="36" y="770"/>
                    <a:pt x="179" y="1110"/>
                  </a:cubicBezTo>
                  <a:cubicBezTo>
                    <a:pt x="186" y="1137"/>
                    <a:pt x="206" y="1149"/>
                    <a:pt x="227" y="1149"/>
                  </a:cubicBezTo>
                  <a:cubicBezTo>
                    <a:pt x="261" y="1149"/>
                    <a:pt x="297" y="1118"/>
                    <a:pt x="286" y="1074"/>
                  </a:cubicBezTo>
                  <a:cubicBezTo>
                    <a:pt x="143" y="752"/>
                    <a:pt x="107" y="394"/>
                    <a:pt x="143" y="54"/>
                  </a:cubicBezTo>
                  <a:cubicBezTo>
                    <a:pt x="143" y="18"/>
                    <a:pt x="121" y="0"/>
                    <a:pt x="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8"/>
            <p:cNvSpPr/>
            <p:nvPr/>
          </p:nvSpPr>
          <p:spPr>
            <a:xfrm>
              <a:off x="3618565" y="3345839"/>
              <a:ext cx="60886" cy="54424"/>
            </a:xfrm>
            <a:custGeom>
              <a:avLst/>
              <a:gdLst/>
              <a:ahLst/>
              <a:cxnLst/>
              <a:rect l="l" t="t" r="r" b="b"/>
              <a:pathLst>
                <a:path w="1084" h="969" extrusionOk="0">
                  <a:moveTo>
                    <a:pt x="92" y="1"/>
                  </a:moveTo>
                  <a:cubicBezTo>
                    <a:pt x="44" y="1"/>
                    <a:pt x="0" y="85"/>
                    <a:pt x="62" y="115"/>
                  </a:cubicBezTo>
                  <a:cubicBezTo>
                    <a:pt x="258" y="205"/>
                    <a:pt x="455" y="330"/>
                    <a:pt x="616" y="473"/>
                  </a:cubicBezTo>
                  <a:cubicBezTo>
                    <a:pt x="760" y="599"/>
                    <a:pt x="867" y="760"/>
                    <a:pt x="956" y="939"/>
                  </a:cubicBezTo>
                  <a:cubicBezTo>
                    <a:pt x="962" y="960"/>
                    <a:pt x="976" y="968"/>
                    <a:pt x="993" y="968"/>
                  </a:cubicBezTo>
                  <a:cubicBezTo>
                    <a:pt x="1032" y="968"/>
                    <a:pt x="1084" y="918"/>
                    <a:pt x="1046" y="867"/>
                  </a:cubicBezTo>
                  <a:cubicBezTo>
                    <a:pt x="974" y="688"/>
                    <a:pt x="849" y="527"/>
                    <a:pt x="706" y="384"/>
                  </a:cubicBezTo>
                  <a:cubicBezTo>
                    <a:pt x="527" y="241"/>
                    <a:pt x="330" y="115"/>
                    <a:pt x="115" y="8"/>
                  </a:cubicBezTo>
                  <a:cubicBezTo>
                    <a:pt x="108" y="3"/>
                    <a:pt x="100" y="1"/>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8"/>
            <p:cNvSpPr/>
            <p:nvPr/>
          </p:nvSpPr>
          <p:spPr>
            <a:xfrm>
              <a:off x="3676922" y="3377011"/>
              <a:ext cx="33588" cy="18029"/>
            </a:xfrm>
            <a:custGeom>
              <a:avLst/>
              <a:gdLst/>
              <a:ahLst/>
              <a:cxnLst/>
              <a:rect l="l" t="t" r="r" b="b"/>
              <a:pathLst>
                <a:path w="598" h="321" extrusionOk="0">
                  <a:moveTo>
                    <a:pt x="527" y="0"/>
                  </a:moveTo>
                  <a:cubicBezTo>
                    <a:pt x="520" y="0"/>
                    <a:pt x="513" y="3"/>
                    <a:pt x="508" y="8"/>
                  </a:cubicBezTo>
                  <a:cubicBezTo>
                    <a:pt x="365" y="79"/>
                    <a:pt x="222" y="151"/>
                    <a:pt x="61" y="223"/>
                  </a:cubicBezTo>
                  <a:cubicBezTo>
                    <a:pt x="1" y="253"/>
                    <a:pt x="29" y="320"/>
                    <a:pt x="81" y="320"/>
                  </a:cubicBezTo>
                  <a:cubicBezTo>
                    <a:pt x="92" y="320"/>
                    <a:pt x="103" y="318"/>
                    <a:pt x="114" y="312"/>
                  </a:cubicBezTo>
                  <a:cubicBezTo>
                    <a:pt x="257" y="240"/>
                    <a:pt x="401" y="169"/>
                    <a:pt x="562" y="97"/>
                  </a:cubicBezTo>
                  <a:cubicBezTo>
                    <a:pt x="580" y="79"/>
                    <a:pt x="597" y="44"/>
                    <a:pt x="580" y="26"/>
                  </a:cubicBezTo>
                  <a:cubicBezTo>
                    <a:pt x="567" y="13"/>
                    <a:pt x="545" y="0"/>
                    <a:pt x="5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8"/>
            <p:cNvSpPr/>
            <p:nvPr/>
          </p:nvSpPr>
          <p:spPr>
            <a:xfrm>
              <a:off x="3636539" y="3344772"/>
              <a:ext cx="49821" cy="48807"/>
            </a:xfrm>
            <a:custGeom>
              <a:avLst/>
              <a:gdLst/>
              <a:ahLst/>
              <a:cxnLst/>
              <a:rect l="l" t="t" r="r" b="b"/>
              <a:pathLst>
                <a:path w="887" h="869" extrusionOk="0">
                  <a:moveTo>
                    <a:pt x="74" y="1"/>
                  </a:moveTo>
                  <a:cubicBezTo>
                    <a:pt x="31" y="1"/>
                    <a:pt x="1" y="69"/>
                    <a:pt x="46" y="99"/>
                  </a:cubicBezTo>
                  <a:cubicBezTo>
                    <a:pt x="207" y="188"/>
                    <a:pt x="350" y="295"/>
                    <a:pt x="475" y="403"/>
                  </a:cubicBezTo>
                  <a:cubicBezTo>
                    <a:pt x="529" y="474"/>
                    <a:pt x="583" y="528"/>
                    <a:pt x="636" y="600"/>
                  </a:cubicBezTo>
                  <a:cubicBezTo>
                    <a:pt x="708" y="653"/>
                    <a:pt x="762" y="725"/>
                    <a:pt x="780" y="814"/>
                  </a:cubicBezTo>
                  <a:cubicBezTo>
                    <a:pt x="780" y="850"/>
                    <a:pt x="806" y="868"/>
                    <a:pt x="833" y="868"/>
                  </a:cubicBezTo>
                  <a:cubicBezTo>
                    <a:pt x="857" y="868"/>
                    <a:pt x="881" y="854"/>
                    <a:pt x="886" y="826"/>
                  </a:cubicBezTo>
                  <a:lnTo>
                    <a:pt x="886" y="826"/>
                  </a:lnTo>
                  <a:cubicBezTo>
                    <a:pt x="886" y="828"/>
                    <a:pt x="887" y="830"/>
                    <a:pt x="887" y="832"/>
                  </a:cubicBezTo>
                  <a:lnTo>
                    <a:pt x="887" y="814"/>
                  </a:lnTo>
                  <a:cubicBezTo>
                    <a:pt x="887" y="819"/>
                    <a:pt x="887" y="823"/>
                    <a:pt x="886" y="826"/>
                  </a:cubicBezTo>
                  <a:lnTo>
                    <a:pt x="886" y="826"/>
                  </a:lnTo>
                  <a:cubicBezTo>
                    <a:pt x="868" y="722"/>
                    <a:pt x="832" y="634"/>
                    <a:pt x="762" y="564"/>
                  </a:cubicBezTo>
                  <a:cubicBezTo>
                    <a:pt x="708" y="492"/>
                    <a:pt x="636" y="421"/>
                    <a:pt x="565" y="349"/>
                  </a:cubicBezTo>
                  <a:cubicBezTo>
                    <a:pt x="440" y="206"/>
                    <a:pt x="278" y="99"/>
                    <a:pt x="100" y="9"/>
                  </a:cubicBezTo>
                  <a:cubicBezTo>
                    <a:pt x="91" y="3"/>
                    <a:pt x="82" y="1"/>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8"/>
            <p:cNvSpPr/>
            <p:nvPr/>
          </p:nvSpPr>
          <p:spPr>
            <a:xfrm>
              <a:off x="3680292" y="3315116"/>
              <a:ext cx="56336" cy="64365"/>
            </a:xfrm>
            <a:custGeom>
              <a:avLst/>
              <a:gdLst/>
              <a:ahLst/>
              <a:cxnLst/>
              <a:rect l="l" t="t" r="r" b="b"/>
              <a:pathLst>
                <a:path w="1003" h="1146" extrusionOk="0">
                  <a:moveTo>
                    <a:pt x="1" y="0"/>
                  </a:moveTo>
                  <a:lnTo>
                    <a:pt x="1" y="0"/>
                  </a:lnTo>
                  <a:cubicBezTo>
                    <a:pt x="394" y="233"/>
                    <a:pt x="681" y="645"/>
                    <a:pt x="752" y="1110"/>
                  </a:cubicBezTo>
                  <a:lnTo>
                    <a:pt x="770" y="1146"/>
                  </a:lnTo>
                  <a:cubicBezTo>
                    <a:pt x="913" y="1128"/>
                    <a:pt x="1003" y="1002"/>
                    <a:pt x="1003" y="859"/>
                  </a:cubicBezTo>
                  <a:cubicBezTo>
                    <a:pt x="967" y="716"/>
                    <a:pt x="913" y="591"/>
                    <a:pt x="806" y="501"/>
                  </a:cubicBezTo>
                  <a:cubicBezTo>
                    <a:pt x="609" y="251"/>
                    <a:pt x="323" y="72"/>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8"/>
            <p:cNvSpPr/>
            <p:nvPr/>
          </p:nvSpPr>
          <p:spPr>
            <a:xfrm>
              <a:off x="3546616" y="3331180"/>
              <a:ext cx="68075" cy="66556"/>
            </a:xfrm>
            <a:custGeom>
              <a:avLst/>
              <a:gdLst/>
              <a:ahLst/>
              <a:cxnLst/>
              <a:rect l="l" t="t" r="r" b="b"/>
              <a:pathLst>
                <a:path w="1212" h="1185" extrusionOk="0">
                  <a:moveTo>
                    <a:pt x="448" y="1"/>
                  </a:moveTo>
                  <a:cubicBezTo>
                    <a:pt x="394" y="19"/>
                    <a:pt x="341" y="36"/>
                    <a:pt x="287" y="72"/>
                  </a:cubicBezTo>
                  <a:cubicBezTo>
                    <a:pt x="126" y="180"/>
                    <a:pt x="18" y="359"/>
                    <a:pt x="0" y="555"/>
                  </a:cubicBezTo>
                  <a:cubicBezTo>
                    <a:pt x="0" y="734"/>
                    <a:pt x="108" y="931"/>
                    <a:pt x="269" y="1021"/>
                  </a:cubicBezTo>
                  <a:lnTo>
                    <a:pt x="233" y="860"/>
                  </a:lnTo>
                  <a:lnTo>
                    <a:pt x="233" y="860"/>
                  </a:lnTo>
                  <a:cubicBezTo>
                    <a:pt x="269" y="949"/>
                    <a:pt x="323" y="1039"/>
                    <a:pt x="412" y="1110"/>
                  </a:cubicBezTo>
                  <a:cubicBezTo>
                    <a:pt x="430" y="1146"/>
                    <a:pt x="466" y="1164"/>
                    <a:pt x="502" y="1182"/>
                  </a:cubicBezTo>
                  <a:lnTo>
                    <a:pt x="627" y="1182"/>
                  </a:lnTo>
                  <a:cubicBezTo>
                    <a:pt x="643" y="1183"/>
                    <a:pt x="660" y="1184"/>
                    <a:pt x="676" y="1184"/>
                  </a:cubicBezTo>
                  <a:cubicBezTo>
                    <a:pt x="990" y="1184"/>
                    <a:pt x="1211" y="862"/>
                    <a:pt x="1092" y="555"/>
                  </a:cubicBezTo>
                  <a:cubicBezTo>
                    <a:pt x="1092" y="484"/>
                    <a:pt x="1074" y="394"/>
                    <a:pt x="1038" y="341"/>
                  </a:cubicBezTo>
                  <a:cubicBezTo>
                    <a:pt x="985" y="251"/>
                    <a:pt x="913" y="180"/>
                    <a:pt x="842" y="126"/>
                  </a:cubicBezTo>
                  <a:cubicBezTo>
                    <a:pt x="734" y="36"/>
                    <a:pt x="591" y="1"/>
                    <a:pt x="448" y="1"/>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8"/>
            <p:cNvSpPr/>
            <p:nvPr/>
          </p:nvSpPr>
          <p:spPr>
            <a:xfrm>
              <a:off x="3562680" y="3419642"/>
              <a:ext cx="22186" cy="39259"/>
            </a:xfrm>
            <a:custGeom>
              <a:avLst/>
              <a:gdLst/>
              <a:ahLst/>
              <a:cxnLst/>
              <a:rect l="l" t="t" r="r" b="b"/>
              <a:pathLst>
                <a:path w="395" h="699" extrusionOk="0">
                  <a:moveTo>
                    <a:pt x="144" y="0"/>
                  </a:moveTo>
                  <a:cubicBezTo>
                    <a:pt x="37" y="144"/>
                    <a:pt x="1" y="323"/>
                    <a:pt x="19" y="484"/>
                  </a:cubicBezTo>
                  <a:cubicBezTo>
                    <a:pt x="19" y="555"/>
                    <a:pt x="55" y="627"/>
                    <a:pt x="108" y="680"/>
                  </a:cubicBezTo>
                  <a:cubicBezTo>
                    <a:pt x="126" y="698"/>
                    <a:pt x="162" y="698"/>
                    <a:pt x="198" y="698"/>
                  </a:cubicBezTo>
                  <a:cubicBezTo>
                    <a:pt x="269" y="698"/>
                    <a:pt x="359" y="663"/>
                    <a:pt x="395" y="609"/>
                  </a:cubicBezTo>
                  <a:lnTo>
                    <a:pt x="341" y="609"/>
                  </a:lnTo>
                  <a:cubicBezTo>
                    <a:pt x="269" y="394"/>
                    <a:pt x="216" y="197"/>
                    <a:pt x="1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8"/>
            <p:cNvSpPr/>
            <p:nvPr/>
          </p:nvSpPr>
          <p:spPr>
            <a:xfrm>
              <a:off x="3572733" y="3421664"/>
              <a:ext cx="29207" cy="33194"/>
            </a:xfrm>
            <a:custGeom>
              <a:avLst/>
              <a:gdLst/>
              <a:ahLst/>
              <a:cxnLst/>
              <a:rect l="l" t="t" r="r" b="b"/>
              <a:pathLst>
                <a:path w="520" h="591" extrusionOk="0">
                  <a:moveTo>
                    <a:pt x="19" y="0"/>
                  </a:moveTo>
                  <a:cubicBezTo>
                    <a:pt x="1" y="0"/>
                    <a:pt x="19" y="18"/>
                    <a:pt x="19" y="18"/>
                  </a:cubicBezTo>
                  <a:lnTo>
                    <a:pt x="19" y="0"/>
                  </a:lnTo>
                  <a:close/>
                  <a:moveTo>
                    <a:pt x="19" y="18"/>
                  </a:moveTo>
                  <a:lnTo>
                    <a:pt x="19" y="215"/>
                  </a:lnTo>
                  <a:cubicBezTo>
                    <a:pt x="54" y="269"/>
                    <a:pt x="72" y="322"/>
                    <a:pt x="72" y="394"/>
                  </a:cubicBezTo>
                  <a:cubicBezTo>
                    <a:pt x="72" y="465"/>
                    <a:pt x="90" y="519"/>
                    <a:pt x="144" y="573"/>
                  </a:cubicBezTo>
                  <a:cubicBezTo>
                    <a:pt x="180" y="591"/>
                    <a:pt x="216" y="591"/>
                    <a:pt x="269" y="591"/>
                  </a:cubicBezTo>
                  <a:lnTo>
                    <a:pt x="520" y="591"/>
                  </a:lnTo>
                  <a:cubicBezTo>
                    <a:pt x="520" y="465"/>
                    <a:pt x="466" y="322"/>
                    <a:pt x="359" y="251"/>
                  </a:cubicBezTo>
                  <a:cubicBezTo>
                    <a:pt x="233" y="161"/>
                    <a:pt x="108" y="108"/>
                    <a:pt x="19" y="1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8"/>
            <p:cNvSpPr/>
            <p:nvPr/>
          </p:nvSpPr>
          <p:spPr>
            <a:xfrm>
              <a:off x="3569757" y="3419529"/>
              <a:ext cx="14154" cy="34991"/>
            </a:xfrm>
            <a:custGeom>
              <a:avLst/>
              <a:gdLst/>
              <a:ahLst/>
              <a:cxnLst/>
              <a:rect l="l" t="t" r="r" b="b"/>
              <a:pathLst>
                <a:path w="252" h="623" extrusionOk="0">
                  <a:moveTo>
                    <a:pt x="67" y="1"/>
                  </a:moveTo>
                  <a:cubicBezTo>
                    <a:pt x="48" y="1"/>
                    <a:pt x="25" y="16"/>
                    <a:pt x="36" y="38"/>
                  </a:cubicBezTo>
                  <a:lnTo>
                    <a:pt x="0" y="38"/>
                  </a:lnTo>
                  <a:cubicBezTo>
                    <a:pt x="18" y="146"/>
                    <a:pt x="54" y="271"/>
                    <a:pt x="90" y="378"/>
                  </a:cubicBezTo>
                  <a:cubicBezTo>
                    <a:pt x="107" y="432"/>
                    <a:pt x="125" y="486"/>
                    <a:pt x="143" y="539"/>
                  </a:cubicBezTo>
                  <a:cubicBezTo>
                    <a:pt x="157" y="581"/>
                    <a:pt x="171" y="622"/>
                    <a:pt x="193" y="622"/>
                  </a:cubicBezTo>
                  <a:cubicBezTo>
                    <a:pt x="200" y="622"/>
                    <a:pt x="207" y="619"/>
                    <a:pt x="215" y="611"/>
                  </a:cubicBezTo>
                  <a:cubicBezTo>
                    <a:pt x="251" y="587"/>
                    <a:pt x="238" y="562"/>
                    <a:pt x="215" y="560"/>
                  </a:cubicBezTo>
                  <a:lnTo>
                    <a:pt x="215" y="560"/>
                  </a:lnTo>
                  <a:lnTo>
                    <a:pt x="215" y="557"/>
                  </a:lnTo>
                  <a:lnTo>
                    <a:pt x="215" y="539"/>
                  </a:lnTo>
                  <a:cubicBezTo>
                    <a:pt x="215" y="521"/>
                    <a:pt x="215" y="521"/>
                    <a:pt x="215" y="503"/>
                  </a:cubicBezTo>
                  <a:lnTo>
                    <a:pt x="179" y="432"/>
                  </a:lnTo>
                  <a:cubicBezTo>
                    <a:pt x="161" y="396"/>
                    <a:pt x="161" y="342"/>
                    <a:pt x="143" y="307"/>
                  </a:cubicBezTo>
                  <a:cubicBezTo>
                    <a:pt x="107" y="217"/>
                    <a:pt x="90" y="110"/>
                    <a:pt x="90" y="20"/>
                  </a:cubicBezTo>
                  <a:cubicBezTo>
                    <a:pt x="90" y="7"/>
                    <a:pt x="79"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8"/>
            <p:cNvSpPr/>
            <p:nvPr/>
          </p:nvSpPr>
          <p:spPr>
            <a:xfrm>
              <a:off x="3606939" y="3428909"/>
              <a:ext cx="9099" cy="13873"/>
            </a:xfrm>
            <a:custGeom>
              <a:avLst/>
              <a:gdLst/>
              <a:ahLst/>
              <a:cxnLst/>
              <a:rect l="l" t="t" r="r" b="b"/>
              <a:pathLst>
                <a:path w="162" h="247" extrusionOk="0">
                  <a:moveTo>
                    <a:pt x="54" y="1"/>
                  </a:moveTo>
                  <a:cubicBezTo>
                    <a:pt x="49" y="1"/>
                    <a:pt x="45" y="5"/>
                    <a:pt x="36" y="14"/>
                  </a:cubicBezTo>
                  <a:cubicBezTo>
                    <a:pt x="18" y="14"/>
                    <a:pt x="18" y="32"/>
                    <a:pt x="0" y="50"/>
                  </a:cubicBezTo>
                  <a:cubicBezTo>
                    <a:pt x="0" y="86"/>
                    <a:pt x="0" y="122"/>
                    <a:pt x="0" y="158"/>
                  </a:cubicBezTo>
                  <a:cubicBezTo>
                    <a:pt x="18" y="175"/>
                    <a:pt x="18" y="193"/>
                    <a:pt x="36" y="193"/>
                  </a:cubicBezTo>
                  <a:cubicBezTo>
                    <a:pt x="36" y="211"/>
                    <a:pt x="54" y="229"/>
                    <a:pt x="72" y="247"/>
                  </a:cubicBezTo>
                  <a:lnTo>
                    <a:pt x="125" y="247"/>
                  </a:lnTo>
                  <a:cubicBezTo>
                    <a:pt x="125" y="247"/>
                    <a:pt x="143" y="229"/>
                    <a:pt x="161" y="229"/>
                  </a:cubicBezTo>
                  <a:cubicBezTo>
                    <a:pt x="161" y="211"/>
                    <a:pt x="161" y="193"/>
                    <a:pt x="161" y="175"/>
                  </a:cubicBezTo>
                  <a:cubicBezTo>
                    <a:pt x="143" y="158"/>
                    <a:pt x="143" y="158"/>
                    <a:pt x="125" y="140"/>
                  </a:cubicBezTo>
                  <a:lnTo>
                    <a:pt x="125" y="158"/>
                  </a:lnTo>
                  <a:cubicBezTo>
                    <a:pt x="125" y="140"/>
                    <a:pt x="108" y="140"/>
                    <a:pt x="108" y="122"/>
                  </a:cubicBezTo>
                  <a:cubicBezTo>
                    <a:pt x="108" y="104"/>
                    <a:pt x="108" y="104"/>
                    <a:pt x="108" y="86"/>
                  </a:cubicBezTo>
                  <a:cubicBezTo>
                    <a:pt x="108" y="68"/>
                    <a:pt x="108" y="50"/>
                    <a:pt x="108" y="32"/>
                  </a:cubicBezTo>
                  <a:cubicBezTo>
                    <a:pt x="108" y="14"/>
                    <a:pt x="90" y="14"/>
                    <a:pt x="72" y="14"/>
                  </a:cubicBezTo>
                  <a:cubicBezTo>
                    <a:pt x="63" y="5"/>
                    <a:pt x="58" y="1"/>
                    <a:pt x="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8"/>
            <p:cNvSpPr/>
            <p:nvPr/>
          </p:nvSpPr>
          <p:spPr>
            <a:xfrm>
              <a:off x="3612949" y="3424640"/>
              <a:ext cx="12132" cy="7133"/>
            </a:xfrm>
            <a:custGeom>
              <a:avLst/>
              <a:gdLst/>
              <a:ahLst/>
              <a:cxnLst/>
              <a:rect l="l" t="t" r="r" b="b"/>
              <a:pathLst>
                <a:path w="216" h="127" extrusionOk="0">
                  <a:moveTo>
                    <a:pt x="36" y="1"/>
                  </a:moveTo>
                  <a:lnTo>
                    <a:pt x="18" y="19"/>
                  </a:lnTo>
                  <a:lnTo>
                    <a:pt x="1" y="37"/>
                  </a:lnTo>
                  <a:cubicBezTo>
                    <a:pt x="1" y="55"/>
                    <a:pt x="1" y="55"/>
                    <a:pt x="1" y="72"/>
                  </a:cubicBezTo>
                  <a:cubicBezTo>
                    <a:pt x="14" y="99"/>
                    <a:pt x="27" y="115"/>
                    <a:pt x="47" y="115"/>
                  </a:cubicBezTo>
                  <a:cubicBezTo>
                    <a:pt x="54" y="115"/>
                    <a:pt x="63" y="113"/>
                    <a:pt x="72" y="108"/>
                  </a:cubicBezTo>
                  <a:lnTo>
                    <a:pt x="72" y="126"/>
                  </a:lnTo>
                  <a:lnTo>
                    <a:pt x="108" y="108"/>
                  </a:lnTo>
                  <a:lnTo>
                    <a:pt x="197" y="108"/>
                  </a:lnTo>
                  <a:cubicBezTo>
                    <a:pt x="197" y="90"/>
                    <a:pt x="215" y="90"/>
                    <a:pt x="215" y="72"/>
                  </a:cubicBezTo>
                  <a:cubicBezTo>
                    <a:pt x="215" y="55"/>
                    <a:pt x="215" y="37"/>
                    <a:pt x="215" y="37"/>
                  </a:cubicBezTo>
                  <a:cubicBezTo>
                    <a:pt x="197" y="19"/>
                    <a:pt x="197" y="1"/>
                    <a:pt x="1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8"/>
            <p:cNvSpPr/>
            <p:nvPr/>
          </p:nvSpPr>
          <p:spPr>
            <a:xfrm>
              <a:off x="3439057" y="3305063"/>
              <a:ext cx="57347" cy="88516"/>
            </a:xfrm>
            <a:custGeom>
              <a:avLst/>
              <a:gdLst/>
              <a:ahLst/>
              <a:cxnLst/>
              <a:rect l="l" t="t" r="r" b="b"/>
              <a:pathLst>
                <a:path w="1021" h="1576" extrusionOk="0">
                  <a:moveTo>
                    <a:pt x="1021" y="0"/>
                  </a:moveTo>
                  <a:lnTo>
                    <a:pt x="1021" y="0"/>
                  </a:lnTo>
                  <a:cubicBezTo>
                    <a:pt x="824" y="126"/>
                    <a:pt x="627" y="269"/>
                    <a:pt x="466" y="448"/>
                  </a:cubicBezTo>
                  <a:cubicBezTo>
                    <a:pt x="162" y="734"/>
                    <a:pt x="1" y="1146"/>
                    <a:pt x="19" y="1575"/>
                  </a:cubicBezTo>
                  <a:cubicBezTo>
                    <a:pt x="232" y="1361"/>
                    <a:pt x="417" y="1292"/>
                    <a:pt x="557" y="1292"/>
                  </a:cubicBezTo>
                  <a:cubicBezTo>
                    <a:pt x="662" y="1292"/>
                    <a:pt x="742" y="1332"/>
                    <a:pt x="788" y="1378"/>
                  </a:cubicBezTo>
                  <a:cubicBezTo>
                    <a:pt x="699" y="913"/>
                    <a:pt x="788" y="412"/>
                    <a:pt x="1021" y="0"/>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8"/>
            <p:cNvSpPr/>
            <p:nvPr/>
          </p:nvSpPr>
          <p:spPr>
            <a:xfrm>
              <a:off x="3497566" y="2975455"/>
              <a:ext cx="253147" cy="29936"/>
            </a:xfrm>
            <a:custGeom>
              <a:avLst/>
              <a:gdLst/>
              <a:ahLst/>
              <a:cxnLst/>
              <a:rect l="l" t="t" r="r" b="b"/>
              <a:pathLst>
                <a:path w="4507" h="533" extrusionOk="0">
                  <a:moveTo>
                    <a:pt x="4436" y="1"/>
                  </a:moveTo>
                  <a:cubicBezTo>
                    <a:pt x="4431" y="1"/>
                    <a:pt x="4426" y="1"/>
                    <a:pt x="4421" y="3"/>
                  </a:cubicBezTo>
                  <a:cubicBezTo>
                    <a:pt x="3387" y="277"/>
                    <a:pt x="2316" y="418"/>
                    <a:pt x="1248" y="418"/>
                  </a:cubicBezTo>
                  <a:cubicBezTo>
                    <a:pt x="855" y="418"/>
                    <a:pt x="462" y="399"/>
                    <a:pt x="72" y="360"/>
                  </a:cubicBezTo>
                  <a:cubicBezTo>
                    <a:pt x="1" y="360"/>
                    <a:pt x="1" y="468"/>
                    <a:pt x="72" y="486"/>
                  </a:cubicBezTo>
                  <a:cubicBezTo>
                    <a:pt x="439" y="517"/>
                    <a:pt x="807" y="533"/>
                    <a:pt x="1175" y="533"/>
                  </a:cubicBezTo>
                  <a:cubicBezTo>
                    <a:pt x="2279" y="533"/>
                    <a:pt x="3383" y="392"/>
                    <a:pt x="4457" y="110"/>
                  </a:cubicBezTo>
                  <a:cubicBezTo>
                    <a:pt x="4506" y="93"/>
                    <a:pt x="4495" y="1"/>
                    <a:pt x="4436"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8"/>
            <p:cNvSpPr/>
            <p:nvPr/>
          </p:nvSpPr>
          <p:spPr>
            <a:xfrm>
              <a:off x="3569965" y="3007638"/>
              <a:ext cx="100315" cy="23252"/>
            </a:xfrm>
            <a:custGeom>
              <a:avLst/>
              <a:gdLst/>
              <a:ahLst/>
              <a:cxnLst/>
              <a:rect l="l" t="t" r="r" b="b"/>
              <a:pathLst>
                <a:path w="1786" h="414" extrusionOk="0">
                  <a:moveTo>
                    <a:pt x="1716" y="0"/>
                  </a:moveTo>
                  <a:cubicBezTo>
                    <a:pt x="1711" y="0"/>
                    <a:pt x="1706" y="1"/>
                    <a:pt x="1700" y="2"/>
                  </a:cubicBezTo>
                  <a:cubicBezTo>
                    <a:pt x="1163" y="127"/>
                    <a:pt x="609" y="235"/>
                    <a:pt x="72" y="289"/>
                  </a:cubicBezTo>
                  <a:cubicBezTo>
                    <a:pt x="0" y="289"/>
                    <a:pt x="0" y="414"/>
                    <a:pt x="72" y="414"/>
                  </a:cubicBezTo>
                  <a:cubicBezTo>
                    <a:pt x="626" y="342"/>
                    <a:pt x="1181" y="235"/>
                    <a:pt x="1736" y="110"/>
                  </a:cubicBezTo>
                  <a:cubicBezTo>
                    <a:pt x="1785" y="93"/>
                    <a:pt x="1774" y="0"/>
                    <a:pt x="1716"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8"/>
            <p:cNvSpPr/>
            <p:nvPr/>
          </p:nvSpPr>
          <p:spPr>
            <a:xfrm>
              <a:off x="3611039" y="3145270"/>
              <a:ext cx="208718" cy="178661"/>
            </a:xfrm>
            <a:custGeom>
              <a:avLst/>
              <a:gdLst/>
              <a:ahLst/>
              <a:cxnLst/>
              <a:rect l="l" t="t" r="r" b="b"/>
              <a:pathLst>
                <a:path w="3716" h="3181" extrusionOk="0">
                  <a:moveTo>
                    <a:pt x="70" y="0"/>
                  </a:moveTo>
                  <a:cubicBezTo>
                    <a:pt x="44" y="0"/>
                    <a:pt x="17" y="18"/>
                    <a:pt x="17" y="54"/>
                  </a:cubicBezTo>
                  <a:cubicBezTo>
                    <a:pt x="1" y="1814"/>
                    <a:pt x="1427" y="3181"/>
                    <a:pt x="3100" y="3181"/>
                  </a:cubicBezTo>
                  <a:cubicBezTo>
                    <a:pt x="3281" y="3181"/>
                    <a:pt x="3464" y="3165"/>
                    <a:pt x="3649" y="3132"/>
                  </a:cubicBezTo>
                  <a:cubicBezTo>
                    <a:pt x="3716" y="3115"/>
                    <a:pt x="3690" y="3022"/>
                    <a:pt x="3629" y="3022"/>
                  </a:cubicBezTo>
                  <a:cubicBezTo>
                    <a:pt x="3624" y="3022"/>
                    <a:pt x="3619" y="3023"/>
                    <a:pt x="3614" y="3024"/>
                  </a:cubicBezTo>
                  <a:cubicBezTo>
                    <a:pt x="3438" y="3055"/>
                    <a:pt x="3264" y="3070"/>
                    <a:pt x="3092" y="3070"/>
                  </a:cubicBezTo>
                  <a:cubicBezTo>
                    <a:pt x="1480" y="3070"/>
                    <a:pt x="108" y="1752"/>
                    <a:pt x="124" y="54"/>
                  </a:cubicBezTo>
                  <a:cubicBezTo>
                    <a:pt x="124" y="18"/>
                    <a:pt x="97" y="0"/>
                    <a:pt x="70"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8"/>
            <p:cNvSpPr/>
            <p:nvPr/>
          </p:nvSpPr>
          <p:spPr>
            <a:xfrm>
              <a:off x="3566724" y="3105785"/>
              <a:ext cx="45720" cy="168383"/>
            </a:xfrm>
            <a:custGeom>
              <a:avLst/>
              <a:gdLst/>
              <a:ahLst/>
              <a:cxnLst/>
              <a:rect l="l" t="t" r="r" b="b"/>
              <a:pathLst>
                <a:path w="814" h="2998" extrusionOk="0">
                  <a:moveTo>
                    <a:pt x="217" y="1"/>
                  </a:moveTo>
                  <a:cubicBezTo>
                    <a:pt x="197" y="1"/>
                    <a:pt x="179" y="12"/>
                    <a:pt x="179" y="41"/>
                  </a:cubicBezTo>
                  <a:cubicBezTo>
                    <a:pt x="0" y="1043"/>
                    <a:pt x="179" y="2081"/>
                    <a:pt x="698" y="2976"/>
                  </a:cubicBezTo>
                  <a:cubicBezTo>
                    <a:pt x="709" y="2991"/>
                    <a:pt x="724" y="2998"/>
                    <a:pt x="739" y="2998"/>
                  </a:cubicBezTo>
                  <a:cubicBezTo>
                    <a:pt x="776" y="2998"/>
                    <a:pt x="813" y="2960"/>
                    <a:pt x="788" y="2922"/>
                  </a:cubicBezTo>
                  <a:cubicBezTo>
                    <a:pt x="287" y="2063"/>
                    <a:pt x="108" y="1043"/>
                    <a:pt x="287" y="59"/>
                  </a:cubicBezTo>
                  <a:cubicBezTo>
                    <a:pt x="287" y="27"/>
                    <a:pt x="248" y="1"/>
                    <a:pt x="217"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8"/>
            <p:cNvSpPr/>
            <p:nvPr/>
          </p:nvSpPr>
          <p:spPr>
            <a:xfrm>
              <a:off x="3684617" y="3059673"/>
              <a:ext cx="138958" cy="175066"/>
            </a:xfrm>
            <a:custGeom>
              <a:avLst/>
              <a:gdLst/>
              <a:ahLst/>
              <a:cxnLst/>
              <a:rect l="l" t="t" r="r" b="b"/>
              <a:pathLst>
                <a:path w="2474" h="3117" extrusionOk="0">
                  <a:moveTo>
                    <a:pt x="85" y="0"/>
                  </a:moveTo>
                  <a:cubicBezTo>
                    <a:pt x="39" y="0"/>
                    <a:pt x="1" y="62"/>
                    <a:pt x="49" y="110"/>
                  </a:cubicBezTo>
                  <a:cubicBezTo>
                    <a:pt x="604" y="415"/>
                    <a:pt x="1087" y="808"/>
                    <a:pt x="1480" y="1274"/>
                  </a:cubicBezTo>
                  <a:cubicBezTo>
                    <a:pt x="1910" y="1775"/>
                    <a:pt x="2286" y="2401"/>
                    <a:pt x="2357" y="3063"/>
                  </a:cubicBezTo>
                  <a:cubicBezTo>
                    <a:pt x="2357" y="3099"/>
                    <a:pt x="2389" y="3117"/>
                    <a:pt x="2418" y="3117"/>
                  </a:cubicBezTo>
                  <a:cubicBezTo>
                    <a:pt x="2447" y="3117"/>
                    <a:pt x="2474" y="3099"/>
                    <a:pt x="2465" y="3063"/>
                  </a:cubicBezTo>
                  <a:cubicBezTo>
                    <a:pt x="2375" y="2383"/>
                    <a:pt x="2071" y="1775"/>
                    <a:pt x="1624" y="1274"/>
                  </a:cubicBezTo>
                  <a:cubicBezTo>
                    <a:pt x="1194" y="755"/>
                    <a:pt x="693" y="325"/>
                    <a:pt x="103" y="3"/>
                  </a:cubicBezTo>
                  <a:cubicBezTo>
                    <a:pt x="97" y="1"/>
                    <a:pt x="91" y="0"/>
                    <a:pt x="85"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8"/>
            <p:cNvSpPr/>
            <p:nvPr/>
          </p:nvSpPr>
          <p:spPr>
            <a:xfrm>
              <a:off x="3721519" y="3034679"/>
              <a:ext cx="27185" cy="20893"/>
            </a:xfrm>
            <a:custGeom>
              <a:avLst/>
              <a:gdLst/>
              <a:ahLst/>
              <a:cxnLst/>
              <a:rect l="l" t="t" r="r" b="b"/>
              <a:pathLst>
                <a:path w="484" h="372" extrusionOk="0">
                  <a:moveTo>
                    <a:pt x="72" y="1"/>
                  </a:moveTo>
                  <a:cubicBezTo>
                    <a:pt x="36" y="1"/>
                    <a:pt x="0" y="18"/>
                    <a:pt x="0" y="54"/>
                  </a:cubicBezTo>
                  <a:cubicBezTo>
                    <a:pt x="0" y="72"/>
                    <a:pt x="0" y="108"/>
                    <a:pt x="36" y="108"/>
                  </a:cubicBezTo>
                  <a:lnTo>
                    <a:pt x="54" y="144"/>
                  </a:lnTo>
                  <a:lnTo>
                    <a:pt x="90" y="144"/>
                  </a:lnTo>
                  <a:lnTo>
                    <a:pt x="126" y="162"/>
                  </a:lnTo>
                  <a:cubicBezTo>
                    <a:pt x="161" y="180"/>
                    <a:pt x="197" y="197"/>
                    <a:pt x="233" y="215"/>
                  </a:cubicBezTo>
                  <a:cubicBezTo>
                    <a:pt x="251" y="233"/>
                    <a:pt x="269" y="251"/>
                    <a:pt x="304" y="287"/>
                  </a:cubicBezTo>
                  <a:lnTo>
                    <a:pt x="376" y="358"/>
                  </a:lnTo>
                  <a:cubicBezTo>
                    <a:pt x="394" y="367"/>
                    <a:pt x="412" y="372"/>
                    <a:pt x="427" y="372"/>
                  </a:cubicBezTo>
                  <a:cubicBezTo>
                    <a:pt x="443" y="372"/>
                    <a:pt x="457" y="367"/>
                    <a:pt x="466" y="358"/>
                  </a:cubicBezTo>
                  <a:cubicBezTo>
                    <a:pt x="483" y="341"/>
                    <a:pt x="483" y="305"/>
                    <a:pt x="466" y="269"/>
                  </a:cubicBezTo>
                  <a:cubicBezTo>
                    <a:pt x="358" y="162"/>
                    <a:pt x="215" y="72"/>
                    <a:pt x="72"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8"/>
            <p:cNvSpPr/>
            <p:nvPr/>
          </p:nvSpPr>
          <p:spPr>
            <a:xfrm>
              <a:off x="3775551" y="3079836"/>
              <a:ext cx="34880" cy="42011"/>
            </a:xfrm>
            <a:custGeom>
              <a:avLst/>
              <a:gdLst/>
              <a:ahLst/>
              <a:cxnLst/>
              <a:rect l="l" t="t" r="r" b="b"/>
              <a:pathLst>
                <a:path w="621" h="748" extrusionOk="0">
                  <a:moveTo>
                    <a:pt x="71" y="1"/>
                  </a:moveTo>
                  <a:cubicBezTo>
                    <a:pt x="30" y="1"/>
                    <a:pt x="0" y="51"/>
                    <a:pt x="40" y="91"/>
                  </a:cubicBezTo>
                  <a:cubicBezTo>
                    <a:pt x="219" y="270"/>
                    <a:pt x="380" y="485"/>
                    <a:pt x="506" y="718"/>
                  </a:cubicBezTo>
                  <a:cubicBezTo>
                    <a:pt x="516" y="739"/>
                    <a:pt x="532" y="748"/>
                    <a:pt x="548" y="748"/>
                  </a:cubicBezTo>
                  <a:cubicBezTo>
                    <a:pt x="584" y="748"/>
                    <a:pt x="620" y="702"/>
                    <a:pt x="595" y="664"/>
                  </a:cubicBezTo>
                  <a:cubicBezTo>
                    <a:pt x="470" y="413"/>
                    <a:pt x="309" y="199"/>
                    <a:pt x="112" y="20"/>
                  </a:cubicBezTo>
                  <a:cubicBezTo>
                    <a:pt x="99" y="6"/>
                    <a:pt x="84" y="1"/>
                    <a:pt x="71"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8"/>
            <p:cNvSpPr/>
            <p:nvPr/>
          </p:nvSpPr>
          <p:spPr>
            <a:xfrm>
              <a:off x="3628057" y="3058830"/>
              <a:ext cx="150304" cy="207530"/>
            </a:xfrm>
            <a:custGeom>
              <a:avLst/>
              <a:gdLst/>
              <a:ahLst/>
              <a:cxnLst/>
              <a:rect l="l" t="t" r="r" b="b"/>
              <a:pathLst>
                <a:path w="2676" h="3695" extrusionOk="0">
                  <a:moveTo>
                    <a:pt x="63" y="0"/>
                  </a:moveTo>
                  <a:cubicBezTo>
                    <a:pt x="31" y="0"/>
                    <a:pt x="0" y="18"/>
                    <a:pt x="0" y="54"/>
                  </a:cubicBezTo>
                  <a:cubicBezTo>
                    <a:pt x="89" y="1593"/>
                    <a:pt x="1288" y="2953"/>
                    <a:pt x="2559" y="3686"/>
                  </a:cubicBezTo>
                  <a:cubicBezTo>
                    <a:pt x="2571" y="3692"/>
                    <a:pt x="2582" y="3695"/>
                    <a:pt x="2592" y="3695"/>
                  </a:cubicBezTo>
                  <a:cubicBezTo>
                    <a:pt x="2645" y="3695"/>
                    <a:pt x="2676" y="3627"/>
                    <a:pt x="2631" y="3597"/>
                  </a:cubicBezTo>
                  <a:cubicBezTo>
                    <a:pt x="1378" y="2863"/>
                    <a:pt x="197" y="1557"/>
                    <a:pt x="125" y="54"/>
                  </a:cubicBezTo>
                  <a:cubicBezTo>
                    <a:pt x="125" y="18"/>
                    <a:pt x="94" y="0"/>
                    <a:pt x="63"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8"/>
            <p:cNvSpPr/>
            <p:nvPr/>
          </p:nvSpPr>
          <p:spPr>
            <a:xfrm>
              <a:off x="3684898" y="3122466"/>
              <a:ext cx="43249" cy="50605"/>
            </a:xfrm>
            <a:custGeom>
              <a:avLst/>
              <a:gdLst/>
              <a:ahLst/>
              <a:cxnLst/>
              <a:rect l="l" t="t" r="r" b="b"/>
              <a:pathLst>
                <a:path w="770" h="901" extrusionOk="0">
                  <a:moveTo>
                    <a:pt x="73" y="0"/>
                  </a:moveTo>
                  <a:cubicBezTo>
                    <a:pt x="37" y="0"/>
                    <a:pt x="1" y="46"/>
                    <a:pt x="26" y="84"/>
                  </a:cubicBezTo>
                  <a:cubicBezTo>
                    <a:pt x="205" y="370"/>
                    <a:pt x="420" y="657"/>
                    <a:pt x="652" y="889"/>
                  </a:cubicBezTo>
                  <a:cubicBezTo>
                    <a:pt x="664" y="897"/>
                    <a:pt x="677" y="901"/>
                    <a:pt x="690" y="901"/>
                  </a:cubicBezTo>
                  <a:cubicBezTo>
                    <a:pt x="733" y="901"/>
                    <a:pt x="769" y="859"/>
                    <a:pt x="742" y="818"/>
                  </a:cubicBezTo>
                  <a:cubicBezTo>
                    <a:pt x="491" y="585"/>
                    <a:pt x="294" y="317"/>
                    <a:pt x="115" y="30"/>
                  </a:cubicBezTo>
                  <a:cubicBezTo>
                    <a:pt x="105" y="9"/>
                    <a:pt x="89" y="0"/>
                    <a:pt x="73"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8"/>
            <p:cNvSpPr/>
            <p:nvPr/>
          </p:nvSpPr>
          <p:spPr>
            <a:xfrm>
              <a:off x="3754488" y="3208064"/>
              <a:ext cx="56785" cy="64084"/>
            </a:xfrm>
            <a:custGeom>
              <a:avLst/>
              <a:gdLst/>
              <a:ahLst/>
              <a:cxnLst/>
              <a:rect l="l" t="t" r="r" b="b"/>
              <a:pathLst>
                <a:path w="1011" h="1141" extrusionOk="0">
                  <a:moveTo>
                    <a:pt x="67" y="1"/>
                  </a:moveTo>
                  <a:cubicBezTo>
                    <a:pt x="28" y="1"/>
                    <a:pt x="0" y="59"/>
                    <a:pt x="40" y="99"/>
                  </a:cubicBezTo>
                  <a:cubicBezTo>
                    <a:pt x="183" y="278"/>
                    <a:pt x="397" y="349"/>
                    <a:pt x="559" y="493"/>
                  </a:cubicBezTo>
                  <a:cubicBezTo>
                    <a:pt x="702" y="672"/>
                    <a:pt x="827" y="868"/>
                    <a:pt x="881" y="1101"/>
                  </a:cubicBezTo>
                  <a:cubicBezTo>
                    <a:pt x="894" y="1128"/>
                    <a:pt x="918" y="1140"/>
                    <a:pt x="941" y="1140"/>
                  </a:cubicBezTo>
                  <a:cubicBezTo>
                    <a:pt x="978" y="1140"/>
                    <a:pt x="1010" y="1109"/>
                    <a:pt x="988" y="1065"/>
                  </a:cubicBezTo>
                  <a:cubicBezTo>
                    <a:pt x="934" y="833"/>
                    <a:pt x="809" y="618"/>
                    <a:pt x="648" y="439"/>
                  </a:cubicBezTo>
                  <a:cubicBezTo>
                    <a:pt x="487" y="278"/>
                    <a:pt x="254" y="206"/>
                    <a:pt x="111" y="27"/>
                  </a:cubicBezTo>
                  <a:cubicBezTo>
                    <a:pt x="97" y="8"/>
                    <a:pt x="81" y="1"/>
                    <a:pt x="67"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8"/>
            <p:cNvSpPr/>
            <p:nvPr/>
          </p:nvSpPr>
          <p:spPr>
            <a:xfrm>
              <a:off x="3404177" y="3090733"/>
              <a:ext cx="83633" cy="85820"/>
            </a:xfrm>
            <a:custGeom>
              <a:avLst/>
              <a:gdLst/>
              <a:ahLst/>
              <a:cxnLst/>
              <a:rect l="l" t="t" r="r" b="b"/>
              <a:pathLst>
                <a:path w="1489" h="1528" extrusionOk="0">
                  <a:moveTo>
                    <a:pt x="1400" y="0"/>
                  </a:moveTo>
                  <a:cubicBezTo>
                    <a:pt x="1383" y="0"/>
                    <a:pt x="1366" y="7"/>
                    <a:pt x="1355" y="23"/>
                  </a:cubicBezTo>
                  <a:cubicBezTo>
                    <a:pt x="1194" y="309"/>
                    <a:pt x="1015" y="595"/>
                    <a:pt x="819" y="864"/>
                  </a:cubicBezTo>
                  <a:cubicBezTo>
                    <a:pt x="622" y="1114"/>
                    <a:pt x="371" y="1293"/>
                    <a:pt x="67" y="1418"/>
                  </a:cubicBezTo>
                  <a:cubicBezTo>
                    <a:pt x="1" y="1435"/>
                    <a:pt x="26" y="1528"/>
                    <a:pt x="87" y="1528"/>
                  </a:cubicBezTo>
                  <a:cubicBezTo>
                    <a:pt x="92" y="1528"/>
                    <a:pt x="97" y="1527"/>
                    <a:pt x="103" y="1526"/>
                  </a:cubicBezTo>
                  <a:cubicBezTo>
                    <a:pt x="407" y="1401"/>
                    <a:pt x="675" y="1204"/>
                    <a:pt x="872" y="953"/>
                  </a:cubicBezTo>
                  <a:cubicBezTo>
                    <a:pt x="1087" y="685"/>
                    <a:pt x="1284" y="380"/>
                    <a:pt x="1463" y="76"/>
                  </a:cubicBezTo>
                  <a:cubicBezTo>
                    <a:pt x="1488" y="38"/>
                    <a:pt x="1442" y="0"/>
                    <a:pt x="1400"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8"/>
            <p:cNvSpPr/>
            <p:nvPr/>
          </p:nvSpPr>
          <p:spPr>
            <a:xfrm>
              <a:off x="3466185" y="3135329"/>
              <a:ext cx="21512" cy="27465"/>
            </a:xfrm>
            <a:custGeom>
              <a:avLst/>
              <a:gdLst/>
              <a:ahLst/>
              <a:cxnLst/>
              <a:rect l="l" t="t" r="r" b="b"/>
              <a:pathLst>
                <a:path w="383" h="489" extrusionOk="0">
                  <a:moveTo>
                    <a:pt x="316" y="0"/>
                  </a:moveTo>
                  <a:cubicBezTo>
                    <a:pt x="299" y="0"/>
                    <a:pt x="281" y="10"/>
                    <a:pt x="269" y="34"/>
                  </a:cubicBezTo>
                  <a:cubicBezTo>
                    <a:pt x="180" y="159"/>
                    <a:pt x="108" y="267"/>
                    <a:pt x="19" y="392"/>
                  </a:cubicBezTo>
                  <a:cubicBezTo>
                    <a:pt x="1" y="428"/>
                    <a:pt x="19" y="463"/>
                    <a:pt x="37" y="481"/>
                  </a:cubicBezTo>
                  <a:cubicBezTo>
                    <a:pt x="47" y="486"/>
                    <a:pt x="58" y="489"/>
                    <a:pt x="68" y="489"/>
                  </a:cubicBezTo>
                  <a:cubicBezTo>
                    <a:pt x="92" y="489"/>
                    <a:pt x="113" y="476"/>
                    <a:pt x="126" y="463"/>
                  </a:cubicBezTo>
                  <a:lnTo>
                    <a:pt x="359" y="88"/>
                  </a:lnTo>
                  <a:cubicBezTo>
                    <a:pt x="383" y="40"/>
                    <a:pt x="351" y="0"/>
                    <a:pt x="316"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8"/>
            <p:cNvSpPr/>
            <p:nvPr/>
          </p:nvSpPr>
          <p:spPr>
            <a:xfrm>
              <a:off x="3501963" y="3072479"/>
              <a:ext cx="19602" cy="26791"/>
            </a:xfrm>
            <a:custGeom>
              <a:avLst/>
              <a:gdLst/>
              <a:ahLst/>
              <a:cxnLst/>
              <a:rect l="l" t="t" r="r" b="b"/>
              <a:pathLst>
                <a:path w="349" h="477" extrusionOk="0">
                  <a:moveTo>
                    <a:pt x="299" y="0"/>
                  </a:moveTo>
                  <a:cubicBezTo>
                    <a:pt x="275" y="0"/>
                    <a:pt x="253" y="13"/>
                    <a:pt x="241" y="25"/>
                  </a:cubicBezTo>
                  <a:lnTo>
                    <a:pt x="26" y="383"/>
                  </a:lnTo>
                  <a:cubicBezTo>
                    <a:pt x="0" y="435"/>
                    <a:pt x="39" y="477"/>
                    <a:pt x="76" y="477"/>
                  </a:cubicBezTo>
                  <a:cubicBezTo>
                    <a:pt x="91" y="477"/>
                    <a:pt x="105" y="470"/>
                    <a:pt x="115" y="455"/>
                  </a:cubicBezTo>
                  <a:cubicBezTo>
                    <a:pt x="187" y="330"/>
                    <a:pt x="259" y="204"/>
                    <a:pt x="348" y="79"/>
                  </a:cubicBezTo>
                  <a:cubicBezTo>
                    <a:pt x="348" y="61"/>
                    <a:pt x="348" y="25"/>
                    <a:pt x="330" y="8"/>
                  </a:cubicBezTo>
                  <a:cubicBezTo>
                    <a:pt x="320" y="2"/>
                    <a:pt x="309" y="0"/>
                    <a:pt x="299"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8"/>
            <p:cNvSpPr/>
            <p:nvPr/>
          </p:nvSpPr>
          <p:spPr>
            <a:xfrm>
              <a:off x="3508984" y="3098821"/>
              <a:ext cx="42687" cy="67566"/>
            </a:xfrm>
            <a:custGeom>
              <a:avLst/>
              <a:gdLst/>
              <a:ahLst/>
              <a:cxnLst/>
              <a:rect l="l" t="t" r="r" b="b"/>
              <a:pathLst>
                <a:path w="760" h="1203" extrusionOk="0">
                  <a:moveTo>
                    <a:pt x="695" y="1"/>
                  </a:moveTo>
                  <a:cubicBezTo>
                    <a:pt x="677" y="1"/>
                    <a:pt x="659" y="12"/>
                    <a:pt x="653" y="40"/>
                  </a:cubicBezTo>
                  <a:cubicBezTo>
                    <a:pt x="599" y="469"/>
                    <a:pt x="366" y="827"/>
                    <a:pt x="44" y="1095"/>
                  </a:cubicBezTo>
                  <a:cubicBezTo>
                    <a:pt x="1" y="1124"/>
                    <a:pt x="27" y="1200"/>
                    <a:pt x="67" y="1200"/>
                  </a:cubicBezTo>
                  <a:cubicBezTo>
                    <a:pt x="77" y="1200"/>
                    <a:pt x="87" y="1195"/>
                    <a:pt x="98" y="1185"/>
                  </a:cubicBezTo>
                  <a:lnTo>
                    <a:pt x="98" y="1203"/>
                  </a:lnTo>
                  <a:cubicBezTo>
                    <a:pt x="456" y="917"/>
                    <a:pt x="688" y="523"/>
                    <a:pt x="760" y="75"/>
                  </a:cubicBezTo>
                  <a:cubicBezTo>
                    <a:pt x="760" y="31"/>
                    <a:pt x="726" y="1"/>
                    <a:pt x="695"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8"/>
            <p:cNvSpPr/>
            <p:nvPr/>
          </p:nvSpPr>
          <p:spPr>
            <a:xfrm>
              <a:off x="3532181" y="3260074"/>
              <a:ext cx="62234" cy="16344"/>
            </a:xfrm>
            <a:custGeom>
              <a:avLst/>
              <a:gdLst/>
              <a:ahLst/>
              <a:cxnLst/>
              <a:rect l="l" t="t" r="r" b="b"/>
              <a:pathLst>
                <a:path w="1108" h="291" extrusionOk="0">
                  <a:moveTo>
                    <a:pt x="430" y="1"/>
                  </a:moveTo>
                  <a:cubicBezTo>
                    <a:pt x="387" y="1"/>
                    <a:pt x="347" y="5"/>
                    <a:pt x="311" y="14"/>
                  </a:cubicBezTo>
                  <a:cubicBezTo>
                    <a:pt x="222" y="50"/>
                    <a:pt x="132" y="86"/>
                    <a:pt x="61" y="139"/>
                  </a:cubicBezTo>
                  <a:cubicBezTo>
                    <a:pt x="1" y="169"/>
                    <a:pt x="41" y="237"/>
                    <a:pt x="88" y="237"/>
                  </a:cubicBezTo>
                  <a:cubicBezTo>
                    <a:pt x="97" y="237"/>
                    <a:pt x="106" y="234"/>
                    <a:pt x="114" y="229"/>
                  </a:cubicBezTo>
                  <a:cubicBezTo>
                    <a:pt x="219" y="154"/>
                    <a:pt x="348" y="117"/>
                    <a:pt x="481" y="117"/>
                  </a:cubicBezTo>
                  <a:cubicBezTo>
                    <a:pt x="508" y="117"/>
                    <a:pt x="535" y="118"/>
                    <a:pt x="562" y="121"/>
                  </a:cubicBezTo>
                  <a:cubicBezTo>
                    <a:pt x="705" y="157"/>
                    <a:pt x="866" y="211"/>
                    <a:pt x="1009" y="282"/>
                  </a:cubicBezTo>
                  <a:cubicBezTo>
                    <a:pt x="1018" y="288"/>
                    <a:pt x="1026" y="291"/>
                    <a:pt x="1035" y="291"/>
                  </a:cubicBezTo>
                  <a:cubicBezTo>
                    <a:pt x="1077" y="291"/>
                    <a:pt x="1108" y="223"/>
                    <a:pt x="1063" y="193"/>
                  </a:cubicBezTo>
                  <a:cubicBezTo>
                    <a:pt x="902" y="103"/>
                    <a:pt x="741" y="32"/>
                    <a:pt x="562" y="14"/>
                  </a:cubicBezTo>
                  <a:cubicBezTo>
                    <a:pt x="517" y="5"/>
                    <a:pt x="472" y="1"/>
                    <a:pt x="430"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8"/>
            <p:cNvSpPr/>
            <p:nvPr/>
          </p:nvSpPr>
          <p:spPr>
            <a:xfrm>
              <a:off x="3463209" y="2831751"/>
              <a:ext cx="43586" cy="115644"/>
            </a:xfrm>
            <a:custGeom>
              <a:avLst/>
              <a:gdLst/>
              <a:ahLst/>
              <a:cxnLst/>
              <a:rect l="l" t="t" r="r" b="b"/>
              <a:pathLst>
                <a:path w="776" h="2059" extrusionOk="0">
                  <a:moveTo>
                    <a:pt x="691" y="0"/>
                  </a:moveTo>
                  <a:cubicBezTo>
                    <a:pt x="680" y="0"/>
                    <a:pt x="670" y="5"/>
                    <a:pt x="662" y="17"/>
                  </a:cubicBezTo>
                  <a:cubicBezTo>
                    <a:pt x="412" y="303"/>
                    <a:pt x="72" y="554"/>
                    <a:pt x="18" y="947"/>
                  </a:cubicBezTo>
                  <a:cubicBezTo>
                    <a:pt x="0" y="1162"/>
                    <a:pt x="36" y="1377"/>
                    <a:pt x="125" y="1556"/>
                  </a:cubicBezTo>
                  <a:cubicBezTo>
                    <a:pt x="179" y="1663"/>
                    <a:pt x="233" y="1770"/>
                    <a:pt x="304" y="1878"/>
                  </a:cubicBezTo>
                  <a:cubicBezTo>
                    <a:pt x="340" y="1949"/>
                    <a:pt x="376" y="2021"/>
                    <a:pt x="465" y="2057"/>
                  </a:cubicBezTo>
                  <a:cubicBezTo>
                    <a:pt x="471" y="2058"/>
                    <a:pt x="477" y="2058"/>
                    <a:pt x="482" y="2058"/>
                  </a:cubicBezTo>
                  <a:cubicBezTo>
                    <a:pt x="557" y="2058"/>
                    <a:pt x="568" y="1948"/>
                    <a:pt x="501" y="1931"/>
                  </a:cubicBezTo>
                  <a:cubicBezTo>
                    <a:pt x="430" y="1914"/>
                    <a:pt x="358" y="1752"/>
                    <a:pt x="340" y="1717"/>
                  </a:cubicBezTo>
                  <a:cubicBezTo>
                    <a:pt x="287" y="1627"/>
                    <a:pt x="233" y="1520"/>
                    <a:pt x="197" y="1430"/>
                  </a:cubicBezTo>
                  <a:cubicBezTo>
                    <a:pt x="125" y="1251"/>
                    <a:pt x="108" y="1055"/>
                    <a:pt x="143" y="858"/>
                  </a:cubicBezTo>
                  <a:cubicBezTo>
                    <a:pt x="233" y="536"/>
                    <a:pt x="519" y="339"/>
                    <a:pt x="734" y="106"/>
                  </a:cubicBezTo>
                  <a:cubicBezTo>
                    <a:pt x="776" y="64"/>
                    <a:pt x="730" y="0"/>
                    <a:pt x="691"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8"/>
            <p:cNvSpPr/>
            <p:nvPr/>
          </p:nvSpPr>
          <p:spPr>
            <a:xfrm>
              <a:off x="3498369" y="2870168"/>
              <a:ext cx="13143" cy="29880"/>
            </a:xfrm>
            <a:custGeom>
              <a:avLst/>
              <a:gdLst/>
              <a:ahLst/>
              <a:cxnLst/>
              <a:rect l="l" t="t" r="r" b="b"/>
              <a:pathLst>
                <a:path w="234" h="532" extrusionOk="0">
                  <a:moveTo>
                    <a:pt x="154" y="1"/>
                  </a:moveTo>
                  <a:cubicBezTo>
                    <a:pt x="135" y="1"/>
                    <a:pt x="118" y="10"/>
                    <a:pt x="108" y="31"/>
                  </a:cubicBezTo>
                  <a:cubicBezTo>
                    <a:pt x="54" y="174"/>
                    <a:pt x="1" y="317"/>
                    <a:pt x="1" y="478"/>
                  </a:cubicBezTo>
                  <a:cubicBezTo>
                    <a:pt x="1" y="514"/>
                    <a:pt x="36" y="532"/>
                    <a:pt x="54" y="532"/>
                  </a:cubicBezTo>
                  <a:cubicBezTo>
                    <a:pt x="90" y="532"/>
                    <a:pt x="108" y="514"/>
                    <a:pt x="108" y="478"/>
                  </a:cubicBezTo>
                  <a:cubicBezTo>
                    <a:pt x="126" y="353"/>
                    <a:pt x="144" y="210"/>
                    <a:pt x="215" y="84"/>
                  </a:cubicBezTo>
                  <a:cubicBezTo>
                    <a:pt x="233" y="66"/>
                    <a:pt x="215" y="31"/>
                    <a:pt x="197" y="13"/>
                  </a:cubicBezTo>
                  <a:cubicBezTo>
                    <a:pt x="183" y="5"/>
                    <a:pt x="168" y="1"/>
                    <a:pt x="154"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8"/>
            <p:cNvSpPr/>
            <p:nvPr/>
          </p:nvSpPr>
          <p:spPr>
            <a:xfrm>
              <a:off x="3516791" y="2804173"/>
              <a:ext cx="160021" cy="148781"/>
            </a:xfrm>
            <a:custGeom>
              <a:avLst/>
              <a:gdLst/>
              <a:ahLst/>
              <a:cxnLst/>
              <a:rect l="l" t="t" r="r" b="b"/>
              <a:pathLst>
                <a:path w="2849" h="2649" extrusionOk="0">
                  <a:moveTo>
                    <a:pt x="339" y="0"/>
                  </a:moveTo>
                  <a:cubicBezTo>
                    <a:pt x="249" y="0"/>
                    <a:pt x="158" y="8"/>
                    <a:pt x="66" y="24"/>
                  </a:cubicBezTo>
                  <a:cubicBezTo>
                    <a:pt x="0" y="41"/>
                    <a:pt x="26" y="134"/>
                    <a:pt x="86" y="134"/>
                  </a:cubicBezTo>
                  <a:cubicBezTo>
                    <a:pt x="91" y="134"/>
                    <a:pt x="97" y="133"/>
                    <a:pt x="102" y="132"/>
                  </a:cubicBezTo>
                  <a:lnTo>
                    <a:pt x="84" y="132"/>
                  </a:lnTo>
                  <a:cubicBezTo>
                    <a:pt x="171" y="116"/>
                    <a:pt x="257" y="108"/>
                    <a:pt x="341" y="108"/>
                  </a:cubicBezTo>
                  <a:cubicBezTo>
                    <a:pt x="921" y="108"/>
                    <a:pt x="1447" y="462"/>
                    <a:pt x="1838" y="883"/>
                  </a:cubicBezTo>
                  <a:cubicBezTo>
                    <a:pt x="2285" y="1367"/>
                    <a:pt x="2661" y="1939"/>
                    <a:pt x="2733" y="2601"/>
                  </a:cubicBezTo>
                  <a:cubicBezTo>
                    <a:pt x="2733" y="2630"/>
                    <a:pt x="2768" y="2649"/>
                    <a:pt x="2799" y="2649"/>
                  </a:cubicBezTo>
                  <a:cubicBezTo>
                    <a:pt x="2826" y="2649"/>
                    <a:pt x="2848" y="2635"/>
                    <a:pt x="2840" y="2601"/>
                  </a:cubicBezTo>
                  <a:cubicBezTo>
                    <a:pt x="2768" y="1903"/>
                    <a:pt x="2357" y="1277"/>
                    <a:pt x="1892" y="776"/>
                  </a:cubicBezTo>
                  <a:cubicBezTo>
                    <a:pt x="1487" y="341"/>
                    <a:pt x="935" y="0"/>
                    <a:pt x="339"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8"/>
            <p:cNvSpPr/>
            <p:nvPr/>
          </p:nvSpPr>
          <p:spPr>
            <a:xfrm>
              <a:off x="3584304" y="2794119"/>
              <a:ext cx="101101" cy="99918"/>
            </a:xfrm>
            <a:custGeom>
              <a:avLst/>
              <a:gdLst/>
              <a:ahLst/>
              <a:cxnLst/>
              <a:rect l="l" t="t" r="r" b="b"/>
              <a:pathLst>
                <a:path w="1800" h="1779" extrusionOk="0">
                  <a:moveTo>
                    <a:pt x="57" y="0"/>
                  </a:moveTo>
                  <a:cubicBezTo>
                    <a:pt x="6" y="0"/>
                    <a:pt x="0" y="98"/>
                    <a:pt x="63" y="114"/>
                  </a:cubicBezTo>
                  <a:cubicBezTo>
                    <a:pt x="260" y="168"/>
                    <a:pt x="475" y="257"/>
                    <a:pt x="672" y="365"/>
                  </a:cubicBezTo>
                  <a:cubicBezTo>
                    <a:pt x="868" y="454"/>
                    <a:pt x="1047" y="561"/>
                    <a:pt x="1226" y="687"/>
                  </a:cubicBezTo>
                  <a:cubicBezTo>
                    <a:pt x="1495" y="973"/>
                    <a:pt x="1674" y="1331"/>
                    <a:pt x="1674" y="1725"/>
                  </a:cubicBezTo>
                  <a:cubicBezTo>
                    <a:pt x="1674" y="1760"/>
                    <a:pt x="1705" y="1778"/>
                    <a:pt x="1736" y="1778"/>
                  </a:cubicBezTo>
                  <a:cubicBezTo>
                    <a:pt x="1768" y="1778"/>
                    <a:pt x="1799" y="1760"/>
                    <a:pt x="1799" y="1725"/>
                  </a:cubicBezTo>
                  <a:cubicBezTo>
                    <a:pt x="1781" y="1313"/>
                    <a:pt x="1602" y="919"/>
                    <a:pt x="1316" y="633"/>
                  </a:cubicBezTo>
                  <a:cubicBezTo>
                    <a:pt x="1137" y="490"/>
                    <a:pt x="940" y="365"/>
                    <a:pt x="743" y="275"/>
                  </a:cubicBezTo>
                  <a:cubicBezTo>
                    <a:pt x="528" y="168"/>
                    <a:pt x="314" y="78"/>
                    <a:pt x="81" y="7"/>
                  </a:cubicBezTo>
                  <a:cubicBezTo>
                    <a:pt x="72" y="2"/>
                    <a:pt x="64" y="0"/>
                    <a:pt x="57"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8"/>
            <p:cNvSpPr/>
            <p:nvPr/>
          </p:nvSpPr>
          <p:spPr>
            <a:xfrm>
              <a:off x="3664790" y="2789008"/>
              <a:ext cx="37014" cy="24544"/>
            </a:xfrm>
            <a:custGeom>
              <a:avLst/>
              <a:gdLst/>
              <a:ahLst/>
              <a:cxnLst/>
              <a:rect l="l" t="t" r="r" b="b"/>
              <a:pathLst>
                <a:path w="659" h="437" extrusionOk="0">
                  <a:moveTo>
                    <a:pt x="87" y="1"/>
                  </a:moveTo>
                  <a:cubicBezTo>
                    <a:pt x="31" y="1"/>
                    <a:pt x="0" y="85"/>
                    <a:pt x="62" y="116"/>
                  </a:cubicBezTo>
                  <a:cubicBezTo>
                    <a:pt x="223" y="187"/>
                    <a:pt x="384" y="294"/>
                    <a:pt x="527" y="420"/>
                  </a:cubicBezTo>
                  <a:cubicBezTo>
                    <a:pt x="539" y="432"/>
                    <a:pt x="553" y="437"/>
                    <a:pt x="566" y="437"/>
                  </a:cubicBezTo>
                  <a:cubicBezTo>
                    <a:pt x="613" y="437"/>
                    <a:pt x="658" y="376"/>
                    <a:pt x="617" y="348"/>
                  </a:cubicBezTo>
                  <a:cubicBezTo>
                    <a:pt x="456" y="205"/>
                    <a:pt x="294" y="98"/>
                    <a:pt x="115" y="8"/>
                  </a:cubicBezTo>
                  <a:cubicBezTo>
                    <a:pt x="105" y="3"/>
                    <a:pt x="96" y="1"/>
                    <a:pt x="87"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8"/>
            <p:cNvSpPr/>
            <p:nvPr/>
          </p:nvSpPr>
          <p:spPr>
            <a:xfrm>
              <a:off x="3564702" y="2848825"/>
              <a:ext cx="23534" cy="109915"/>
            </a:xfrm>
            <a:custGeom>
              <a:avLst/>
              <a:gdLst/>
              <a:ahLst/>
              <a:cxnLst/>
              <a:rect l="l" t="t" r="r" b="b"/>
              <a:pathLst>
                <a:path w="419" h="1957" extrusionOk="0">
                  <a:moveTo>
                    <a:pt x="352" y="1"/>
                  </a:moveTo>
                  <a:cubicBezTo>
                    <a:pt x="335" y="1"/>
                    <a:pt x="317" y="11"/>
                    <a:pt x="305" y="35"/>
                  </a:cubicBezTo>
                  <a:lnTo>
                    <a:pt x="287" y="35"/>
                  </a:lnTo>
                  <a:cubicBezTo>
                    <a:pt x="72" y="536"/>
                    <a:pt x="1" y="1108"/>
                    <a:pt x="90" y="1645"/>
                  </a:cubicBezTo>
                  <a:cubicBezTo>
                    <a:pt x="90" y="1788"/>
                    <a:pt x="180" y="1896"/>
                    <a:pt x="287" y="1950"/>
                  </a:cubicBezTo>
                  <a:cubicBezTo>
                    <a:pt x="297" y="1955"/>
                    <a:pt x="306" y="1957"/>
                    <a:pt x="315" y="1957"/>
                  </a:cubicBezTo>
                  <a:cubicBezTo>
                    <a:pt x="366" y="1957"/>
                    <a:pt x="384" y="1873"/>
                    <a:pt x="323" y="1842"/>
                  </a:cubicBezTo>
                  <a:cubicBezTo>
                    <a:pt x="197" y="1806"/>
                    <a:pt x="180" y="1556"/>
                    <a:pt x="180" y="1448"/>
                  </a:cubicBezTo>
                  <a:cubicBezTo>
                    <a:pt x="162" y="1305"/>
                    <a:pt x="162" y="1162"/>
                    <a:pt x="180" y="1001"/>
                  </a:cubicBezTo>
                  <a:cubicBezTo>
                    <a:pt x="197" y="697"/>
                    <a:pt x="269" y="375"/>
                    <a:pt x="394" y="88"/>
                  </a:cubicBezTo>
                  <a:cubicBezTo>
                    <a:pt x="418" y="41"/>
                    <a:pt x="386" y="1"/>
                    <a:pt x="352"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8"/>
            <p:cNvSpPr/>
            <p:nvPr/>
          </p:nvSpPr>
          <p:spPr>
            <a:xfrm>
              <a:off x="3602895" y="2872302"/>
              <a:ext cx="16569" cy="86438"/>
            </a:xfrm>
            <a:custGeom>
              <a:avLst/>
              <a:gdLst/>
              <a:ahLst/>
              <a:cxnLst/>
              <a:rect l="l" t="t" r="r" b="b"/>
              <a:pathLst>
                <a:path w="295" h="1539" extrusionOk="0">
                  <a:moveTo>
                    <a:pt x="116" y="1"/>
                  </a:moveTo>
                  <a:cubicBezTo>
                    <a:pt x="93" y="1"/>
                    <a:pt x="72" y="15"/>
                    <a:pt x="72" y="46"/>
                  </a:cubicBezTo>
                  <a:cubicBezTo>
                    <a:pt x="19" y="315"/>
                    <a:pt x="1" y="601"/>
                    <a:pt x="19" y="869"/>
                  </a:cubicBezTo>
                  <a:cubicBezTo>
                    <a:pt x="19" y="1013"/>
                    <a:pt x="36" y="1138"/>
                    <a:pt x="54" y="1281"/>
                  </a:cubicBezTo>
                  <a:cubicBezTo>
                    <a:pt x="90" y="1406"/>
                    <a:pt x="90" y="1496"/>
                    <a:pt x="197" y="1532"/>
                  </a:cubicBezTo>
                  <a:cubicBezTo>
                    <a:pt x="207" y="1537"/>
                    <a:pt x="217" y="1539"/>
                    <a:pt x="225" y="1539"/>
                  </a:cubicBezTo>
                  <a:cubicBezTo>
                    <a:pt x="277" y="1539"/>
                    <a:pt x="295" y="1455"/>
                    <a:pt x="233" y="1424"/>
                  </a:cubicBezTo>
                  <a:cubicBezTo>
                    <a:pt x="162" y="1406"/>
                    <a:pt x="180" y="1317"/>
                    <a:pt x="180" y="1281"/>
                  </a:cubicBezTo>
                  <a:cubicBezTo>
                    <a:pt x="180" y="1245"/>
                    <a:pt x="162" y="1174"/>
                    <a:pt x="144" y="1120"/>
                  </a:cubicBezTo>
                  <a:cubicBezTo>
                    <a:pt x="144" y="995"/>
                    <a:pt x="126" y="887"/>
                    <a:pt x="126" y="762"/>
                  </a:cubicBezTo>
                  <a:cubicBezTo>
                    <a:pt x="126" y="529"/>
                    <a:pt x="144" y="297"/>
                    <a:pt x="180" y="64"/>
                  </a:cubicBezTo>
                  <a:cubicBezTo>
                    <a:pt x="180" y="24"/>
                    <a:pt x="146" y="1"/>
                    <a:pt x="116"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8"/>
            <p:cNvSpPr/>
            <p:nvPr/>
          </p:nvSpPr>
          <p:spPr>
            <a:xfrm>
              <a:off x="3439057" y="2699872"/>
              <a:ext cx="107617" cy="118508"/>
            </a:xfrm>
            <a:custGeom>
              <a:avLst/>
              <a:gdLst/>
              <a:ahLst/>
              <a:cxnLst/>
              <a:rect l="l" t="t" r="r" b="b"/>
              <a:pathLst>
                <a:path w="1916" h="2110" extrusionOk="0">
                  <a:moveTo>
                    <a:pt x="1872" y="1"/>
                  </a:moveTo>
                  <a:cubicBezTo>
                    <a:pt x="1869" y="1"/>
                    <a:pt x="1865" y="1"/>
                    <a:pt x="1862" y="3"/>
                  </a:cubicBezTo>
                  <a:cubicBezTo>
                    <a:pt x="1379" y="74"/>
                    <a:pt x="949" y="325"/>
                    <a:pt x="645" y="700"/>
                  </a:cubicBezTo>
                  <a:cubicBezTo>
                    <a:pt x="323" y="1076"/>
                    <a:pt x="1" y="1524"/>
                    <a:pt x="37" y="2043"/>
                  </a:cubicBezTo>
                  <a:cubicBezTo>
                    <a:pt x="37" y="2087"/>
                    <a:pt x="63" y="2110"/>
                    <a:pt x="90" y="2110"/>
                  </a:cubicBezTo>
                  <a:cubicBezTo>
                    <a:pt x="117" y="2110"/>
                    <a:pt x="144" y="2087"/>
                    <a:pt x="144" y="2043"/>
                  </a:cubicBezTo>
                  <a:lnTo>
                    <a:pt x="162" y="2043"/>
                  </a:lnTo>
                  <a:cubicBezTo>
                    <a:pt x="126" y="1559"/>
                    <a:pt x="430" y="1130"/>
                    <a:pt x="734" y="790"/>
                  </a:cubicBezTo>
                  <a:cubicBezTo>
                    <a:pt x="1003" y="432"/>
                    <a:pt x="1414" y="181"/>
                    <a:pt x="1862" y="110"/>
                  </a:cubicBezTo>
                  <a:cubicBezTo>
                    <a:pt x="1912" y="110"/>
                    <a:pt x="1915" y="1"/>
                    <a:pt x="1872"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8"/>
            <p:cNvSpPr/>
            <p:nvPr/>
          </p:nvSpPr>
          <p:spPr>
            <a:xfrm>
              <a:off x="3706297" y="2833435"/>
              <a:ext cx="30330" cy="120137"/>
            </a:xfrm>
            <a:custGeom>
              <a:avLst/>
              <a:gdLst/>
              <a:ahLst/>
              <a:cxnLst/>
              <a:rect l="l" t="t" r="r" b="b"/>
              <a:pathLst>
                <a:path w="540" h="2139" extrusionOk="0">
                  <a:moveTo>
                    <a:pt x="84" y="0"/>
                  </a:moveTo>
                  <a:cubicBezTo>
                    <a:pt x="43" y="0"/>
                    <a:pt x="1" y="38"/>
                    <a:pt x="39" y="76"/>
                  </a:cubicBezTo>
                  <a:cubicBezTo>
                    <a:pt x="235" y="345"/>
                    <a:pt x="361" y="649"/>
                    <a:pt x="397" y="971"/>
                  </a:cubicBezTo>
                  <a:cubicBezTo>
                    <a:pt x="432" y="1329"/>
                    <a:pt x="414" y="1705"/>
                    <a:pt x="343" y="2080"/>
                  </a:cubicBezTo>
                  <a:cubicBezTo>
                    <a:pt x="343" y="2113"/>
                    <a:pt x="375" y="2138"/>
                    <a:pt x="405" y="2138"/>
                  </a:cubicBezTo>
                  <a:cubicBezTo>
                    <a:pt x="424" y="2138"/>
                    <a:pt x="443" y="2127"/>
                    <a:pt x="450" y="2098"/>
                  </a:cubicBezTo>
                  <a:cubicBezTo>
                    <a:pt x="522" y="1722"/>
                    <a:pt x="540" y="1347"/>
                    <a:pt x="522" y="953"/>
                  </a:cubicBezTo>
                  <a:cubicBezTo>
                    <a:pt x="468" y="613"/>
                    <a:pt x="325" y="291"/>
                    <a:pt x="128" y="22"/>
                  </a:cubicBezTo>
                  <a:cubicBezTo>
                    <a:pt x="118" y="7"/>
                    <a:pt x="101" y="0"/>
                    <a:pt x="84"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8"/>
            <p:cNvSpPr/>
            <p:nvPr/>
          </p:nvSpPr>
          <p:spPr>
            <a:xfrm>
              <a:off x="3510445" y="3235697"/>
              <a:ext cx="18142" cy="12132"/>
            </a:xfrm>
            <a:custGeom>
              <a:avLst/>
              <a:gdLst/>
              <a:ahLst/>
              <a:cxnLst/>
              <a:rect l="l" t="t" r="r" b="b"/>
              <a:pathLst>
                <a:path w="323" h="216" extrusionOk="0">
                  <a:moveTo>
                    <a:pt x="161" y="1"/>
                  </a:moveTo>
                  <a:cubicBezTo>
                    <a:pt x="0" y="1"/>
                    <a:pt x="0" y="215"/>
                    <a:pt x="161" y="215"/>
                  </a:cubicBezTo>
                  <a:cubicBezTo>
                    <a:pt x="322" y="215"/>
                    <a:pt x="322" y="1"/>
                    <a:pt x="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8"/>
            <p:cNvSpPr/>
            <p:nvPr/>
          </p:nvSpPr>
          <p:spPr>
            <a:xfrm>
              <a:off x="2798814" y="3719176"/>
              <a:ext cx="725740" cy="443423"/>
            </a:xfrm>
            <a:custGeom>
              <a:avLst/>
              <a:gdLst/>
              <a:ahLst/>
              <a:cxnLst/>
              <a:rect l="l" t="t" r="r" b="b"/>
              <a:pathLst>
                <a:path w="12921" h="7895" extrusionOk="0">
                  <a:moveTo>
                    <a:pt x="211" y="0"/>
                  </a:moveTo>
                  <a:cubicBezTo>
                    <a:pt x="157" y="0"/>
                    <a:pt x="99" y="36"/>
                    <a:pt x="90" y="108"/>
                  </a:cubicBezTo>
                  <a:lnTo>
                    <a:pt x="90" y="90"/>
                  </a:lnTo>
                  <a:lnTo>
                    <a:pt x="90" y="90"/>
                  </a:lnTo>
                  <a:cubicBezTo>
                    <a:pt x="0" y="931"/>
                    <a:pt x="555" y="1664"/>
                    <a:pt x="1217" y="2112"/>
                  </a:cubicBezTo>
                  <a:cubicBezTo>
                    <a:pt x="1593" y="2344"/>
                    <a:pt x="2005" y="2541"/>
                    <a:pt x="2416" y="2684"/>
                  </a:cubicBezTo>
                  <a:cubicBezTo>
                    <a:pt x="2900" y="2881"/>
                    <a:pt x="3383" y="3042"/>
                    <a:pt x="3866" y="3221"/>
                  </a:cubicBezTo>
                  <a:cubicBezTo>
                    <a:pt x="4832" y="3579"/>
                    <a:pt x="5799" y="3937"/>
                    <a:pt x="6783" y="4277"/>
                  </a:cubicBezTo>
                  <a:cubicBezTo>
                    <a:pt x="7266" y="4456"/>
                    <a:pt x="7749" y="4617"/>
                    <a:pt x="8232" y="4778"/>
                  </a:cubicBezTo>
                  <a:cubicBezTo>
                    <a:pt x="8465" y="4868"/>
                    <a:pt x="8715" y="4939"/>
                    <a:pt x="8948" y="5011"/>
                  </a:cubicBezTo>
                  <a:cubicBezTo>
                    <a:pt x="9199" y="5082"/>
                    <a:pt x="9431" y="5118"/>
                    <a:pt x="9664" y="5190"/>
                  </a:cubicBezTo>
                  <a:cubicBezTo>
                    <a:pt x="9932" y="5279"/>
                    <a:pt x="10183" y="5404"/>
                    <a:pt x="10415" y="5566"/>
                  </a:cubicBezTo>
                  <a:lnTo>
                    <a:pt x="11167" y="5995"/>
                  </a:lnTo>
                  <a:lnTo>
                    <a:pt x="12587" y="6830"/>
                  </a:lnTo>
                  <a:lnTo>
                    <a:pt x="12587" y="6830"/>
                  </a:lnTo>
                  <a:cubicBezTo>
                    <a:pt x="12500" y="6948"/>
                    <a:pt x="12385" y="7048"/>
                    <a:pt x="12259" y="7104"/>
                  </a:cubicBezTo>
                  <a:cubicBezTo>
                    <a:pt x="12169" y="7140"/>
                    <a:pt x="12205" y="7283"/>
                    <a:pt x="12294" y="7301"/>
                  </a:cubicBezTo>
                  <a:cubicBezTo>
                    <a:pt x="12418" y="7356"/>
                    <a:pt x="12551" y="7379"/>
                    <a:pt x="12687" y="7379"/>
                  </a:cubicBezTo>
                  <a:cubicBezTo>
                    <a:pt x="12688" y="7379"/>
                    <a:pt x="12689" y="7379"/>
                    <a:pt x="12690" y="7379"/>
                  </a:cubicBezTo>
                  <a:lnTo>
                    <a:pt x="12690" y="7379"/>
                  </a:lnTo>
                  <a:cubicBezTo>
                    <a:pt x="12669" y="7502"/>
                    <a:pt x="12635" y="7621"/>
                    <a:pt x="12581" y="7731"/>
                  </a:cubicBezTo>
                  <a:cubicBezTo>
                    <a:pt x="12532" y="7817"/>
                    <a:pt x="12609" y="7894"/>
                    <a:pt x="12685" y="7894"/>
                  </a:cubicBezTo>
                  <a:cubicBezTo>
                    <a:pt x="12720" y="7894"/>
                    <a:pt x="12755" y="7878"/>
                    <a:pt x="12778" y="7838"/>
                  </a:cubicBezTo>
                  <a:cubicBezTo>
                    <a:pt x="12867" y="7659"/>
                    <a:pt x="12921" y="7462"/>
                    <a:pt x="12921" y="7266"/>
                  </a:cubicBezTo>
                  <a:cubicBezTo>
                    <a:pt x="12921" y="7194"/>
                    <a:pt x="12885" y="7158"/>
                    <a:pt x="12813" y="7158"/>
                  </a:cubicBezTo>
                  <a:cubicBezTo>
                    <a:pt x="12785" y="7161"/>
                    <a:pt x="12756" y="7163"/>
                    <a:pt x="12728" y="7163"/>
                  </a:cubicBezTo>
                  <a:cubicBezTo>
                    <a:pt x="12685" y="7163"/>
                    <a:pt x="12642" y="7159"/>
                    <a:pt x="12599" y="7153"/>
                  </a:cubicBezTo>
                  <a:lnTo>
                    <a:pt x="12599" y="7153"/>
                  </a:lnTo>
                  <a:cubicBezTo>
                    <a:pt x="12702" y="7070"/>
                    <a:pt x="12785" y="6972"/>
                    <a:pt x="12849" y="6854"/>
                  </a:cubicBezTo>
                  <a:cubicBezTo>
                    <a:pt x="12867" y="6800"/>
                    <a:pt x="12849" y="6729"/>
                    <a:pt x="12813" y="6693"/>
                  </a:cubicBezTo>
                  <a:cubicBezTo>
                    <a:pt x="11937" y="6192"/>
                    <a:pt x="11078" y="5691"/>
                    <a:pt x="10201" y="5190"/>
                  </a:cubicBezTo>
                  <a:cubicBezTo>
                    <a:pt x="9789" y="4957"/>
                    <a:pt x="9342" y="4903"/>
                    <a:pt x="8876" y="4760"/>
                  </a:cubicBezTo>
                  <a:cubicBezTo>
                    <a:pt x="8429" y="4635"/>
                    <a:pt x="7946" y="4474"/>
                    <a:pt x="7499" y="4313"/>
                  </a:cubicBezTo>
                  <a:cubicBezTo>
                    <a:pt x="6532" y="3973"/>
                    <a:pt x="5566" y="3633"/>
                    <a:pt x="4617" y="3275"/>
                  </a:cubicBezTo>
                  <a:cubicBezTo>
                    <a:pt x="4152" y="3114"/>
                    <a:pt x="3687" y="2935"/>
                    <a:pt x="3222" y="2756"/>
                  </a:cubicBezTo>
                  <a:cubicBezTo>
                    <a:pt x="2738" y="2595"/>
                    <a:pt x="2327" y="2452"/>
                    <a:pt x="1897" y="2237"/>
                  </a:cubicBezTo>
                  <a:cubicBezTo>
                    <a:pt x="1074" y="1843"/>
                    <a:pt x="215" y="1128"/>
                    <a:pt x="305" y="108"/>
                  </a:cubicBezTo>
                  <a:cubicBezTo>
                    <a:pt x="314" y="36"/>
                    <a:pt x="264" y="0"/>
                    <a:pt x="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8"/>
            <p:cNvSpPr/>
            <p:nvPr/>
          </p:nvSpPr>
          <p:spPr>
            <a:xfrm>
              <a:off x="3389069" y="4163450"/>
              <a:ext cx="127276" cy="142210"/>
            </a:xfrm>
            <a:custGeom>
              <a:avLst/>
              <a:gdLst/>
              <a:ahLst/>
              <a:cxnLst/>
              <a:rect l="l" t="t" r="r" b="b"/>
              <a:pathLst>
                <a:path w="2266" h="2532" extrusionOk="0">
                  <a:moveTo>
                    <a:pt x="2106" y="0"/>
                  </a:moveTo>
                  <a:cubicBezTo>
                    <a:pt x="2081" y="0"/>
                    <a:pt x="2057" y="11"/>
                    <a:pt x="2036" y="36"/>
                  </a:cubicBezTo>
                  <a:cubicBezTo>
                    <a:pt x="1714" y="447"/>
                    <a:pt x="1392" y="859"/>
                    <a:pt x="1070" y="1252"/>
                  </a:cubicBezTo>
                  <a:cubicBezTo>
                    <a:pt x="765" y="1646"/>
                    <a:pt x="443" y="2004"/>
                    <a:pt x="85" y="2344"/>
                  </a:cubicBezTo>
                  <a:cubicBezTo>
                    <a:pt x="0" y="2415"/>
                    <a:pt x="84" y="2531"/>
                    <a:pt x="176" y="2531"/>
                  </a:cubicBezTo>
                  <a:cubicBezTo>
                    <a:pt x="200" y="2531"/>
                    <a:pt x="224" y="2524"/>
                    <a:pt x="246" y="2505"/>
                  </a:cubicBezTo>
                  <a:cubicBezTo>
                    <a:pt x="604" y="2165"/>
                    <a:pt x="927" y="1807"/>
                    <a:pt x="1231" y="1413"/>
                  </a:cubicBezTo>
                  <a:lnTo>
                    <a:pt x="2197" y="197"/>
                  </a:lnTo>
                  <a:cubicBezTo>
                    <a:pt x="2266" y="114"/>
                    <a:pt x="2187" y="0"/>
                    <a:pt x="21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8"/>
            <p:cNvSpPr/>
            <p:nvPr/>
          </p:nvSpPr>
          <p:spPr>
            <a:xfrm>
              <a:off x="3184791" y="4606657"/>
              <a:ext cx="160864" cy="120642"/>
            </a:xfrm>
            <a:custGeom>
              <a:avLst/>
              <a:gdLst/>
              <a:ahLst/>
              <a:cxnLst/>
              <a:rect l="l" t="t" r="r" b="b"/>
              <a:pathLst>
                <a:path w="2864" h="2148" extrusionOk="0">
                  <a:moveTo>
                    <a:pt x="90" y="1"/>
                  </a:moveTo>
                  <a:cubicBezTo>
                    <a:pt x="72" y="54"/>
                    <a:pt x="54" y="108"/>
                    <a:pt x="54" y="162"/>
                  </a:cubicBezTo>
                  <a:cubicBezTo>
                    <a:pt x="0" y="287"/>
                    <a:pt x="0" y="412"/>
                    <a:pt x="36" y="537"/>
                  </a:cubicBezTo>
                  <a:cubicBezTo>
                    <a:pt x="90" y="645"/>
                    <a:pt x="161" y="734"/>
                    <a:pt x="251" y="806"/>
                  </a:cubicBezTo>
                  <a:cubicBezTo>
                    <a:pt x="1002" y="1450"/>
                    <a:pt x="1897" y="1915"/>
                    <a:pt x="2863" y="2148"/>
                  </a:cubicBezTo>
                  <a:lnTo>
                    <a:pt x="1879" y="1164"/>
                  </a:lnTo>
                  <a:cubicBezTo>
                    <a:pt x="1858" y="1167"/>
                    <a:pt x="1837" y="1168"/>
                    <a:pt x="1815" y="1168"/>
                  </a:cubicBezTo>
                  <a:cubicBezTo>
                    <a:pt x="1322" y="1168"/>
                    <a:pt x="501" y="429"/>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8"/>
            <p:cNvSpPr/>
            <p:nvPr/>
          </p:nvSpPr>
          <p:spPr>
            <a:xfrm>
              <a:off x="3739604" y="4692086"/>
              <a:ext cx="4044" cy="5111"/>
            </a:xfrm>
            <a:custGeom>
              <a:avLst/>
              <a:gdLst/>
              <a:ahLst/>
              <a:cxnLst/>
              <a:rect l="l" t="t" r="r" b="b"/>
              <a:pathLst>
                <a:path w="72" h="91" extrusionOk="0">
                  <a:moveTo>
                    <a:pt x="0" y="1"/>
                  </a:moveTo>
                  <a:lnTo>
                    <a:pt x="0" y="90"/>
                  </a:lnTo>
                  <a:lnTo>
                    <a:pt x="72" y="54"/>
                  </a:lnTo>
                  <a:lnTo>
                    <a:pt x="0" y="1"/>
                  </a:lnTo>
                  <a:close/>
                </a:path>
              </a:pathLst>
            </a:custGeom>
            <a:solidFill>
              <a:srgbClr val="484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8"/>
            <p:cNvSpPr/>
            <p:nvPr/>
          </p:nvSpPr>
          <p:spPr>
            <a:xfrm>
              <a:off x="3755668" y="4595480"/>
              <a:ext cx="165919" cy="101715"/>
            </a:xfrm>
            <a:custGeom>
              <a:avLst/>
              <a:gdLst/>
              <a:ahLst/>
              <a:cxnLst/>
              <a:rect l="l" t="t" r="r" b="b"/>
              <a:pathLst>
                <a:path w="2954" h="1811" extrusionOk="0">
                  <a:moveTo>
                    <a:pt x="2884" y="0"/>
                  </a:moveTo>
                  <a:cubicBezTo>
                    <a:pt x="2348" y="0"/>
                    <a:pt x="1766" y="384"/>
                    <a:pt x="1200" y="504"/>
                  </a:cubicBezTo>
                  <a:cubicBezTo>
                    <a:pt x="1289" y="593"/>
                    <a:pt x="1325" y="718"/>
                    <a:pt x="1325" y="844"/>
                  </a:cubicBezTo>
                  <a:cubicBezTo>
                    <a:pt x="1289" y="897"/>
                    <a:pt x="448" y="1398"/>
                    <a:pt x="1" y="1649"/>
                  </a:cubicBezTo>
                  <a:lnTo>
                    <a:pt x="72" y="1685"/>
                  </a:lnTo>
                  <a:cubicBezTo>
                    <a:pt x="198" y="1756"/>
                    <a:pt x="341" y="1810"/>
                    <a:pt x="502" y="1810"/>
                  </a:cubicBezTo>
                  <a:cubicBezTo>
                    <a:pt x="627" y="1792"/>
                    <a:pt x="734" y="1756"/>
                    <a:pt x="842" y="1685"/>
                  </a:cubicBezTo>
                  <a:cubicBezTo>
                    <a:pt x="1629" y="1237"/>
                    <a:pt x="2345" y="665"/>
                    <a:pt x="2953" y="3"/>
                  </a:cubicBezTo>
                  <a:cubicBezTo>
                    <a:pt x="2930" y="1"/>
                    <a:pt x="2907" y="0"/>
                    <a:pt x="28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8"/>
            <p:cNvSpPr/>
            <p:nvPr/>
          </p:nvSpPr>
          <p:spPr>
            <a:xfrm>
              <a:off x="3166705" y="3657561"/>
              <a:ext cx="2664642" cy="109241"/>
            </a:xfrm>
            <a:custGeom>
              <a:avLst/>
              <a:gdLst/>
              <a:ahLst/>
              <a:cxnLst/>
              <a:rect l="l" t="t" r="r" b="b"/>
              <a:pathLst>
                <a:path w="47441" h="1945" extrusionOk="0">
                  <a:moveTo>
                    <a:pt x="45565" y="1"/>
                  </a:moveTo>
                  <a:cubicBezTo>
                    <a:pt x="45385" y="1"/>
                    <a:pt x="45203" y="11"/>
                    <a:pt x="45024" y="23"/>
                  </a:cubicBezTo>
                  <a:cubicBezTo>
                    <a:pt x="36595" y="468"/>
                    <a:pt x="28166" y="690"/>
                    <a:pt x="19731" y="690"/>
                  </a:cubicBezTo>
                  <a:cubicBezTo>
                    <a:pt x="13212" y="690"/>
                    <a:pt x="6690" y="557"/>
                    <a:pt x="161" y="292"/>
                  </a:cubicBezTo>
                  <a:lnTo>
                    <a:pt x="0" y="274"/>
                  </a:lnTo>
                  <a:lnTo>
                    <a:pt x="0" y="274"/>
                  </a:lnTo>
                  <a:cubicBezTo>
                    <a:pt x="161" y="757"/>
                    <a:pt x="197" y="1276"/>
                    <a:pt x="143" y="1777"/>
                  </a:cubicBezTo>
                  <a:cubicBezTo>
                    <a:pt x="3750" y="1851"/>
                    <a:pt x="12810" y="1945"/>
                    <a:pt x="22108" y="1945"/>
                  </a:cubicBezTo>
                  <a:cubicBezTo>
                    <a:pt x="32972" y="1945"/>
                    <a:pt x="44159" y="1817"/>
                    <a:pt x="47351" y="1383"/>
                  </a:cubicBezTo>
                  <a:cubicBezTo>
                    <a:pt x="47440" y="865"/>
                    <a:pt x="47047" y="363"/>
                    <a:pt x="46563" y="167"/>
                  </a:cubicBezTo>
                  <a:cubicBezTo>
                    <a:pt x="46247" y="38"/>
                    <a:pt x="45907" y="1"/>
                    <a:pt x="455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8"/>
            <p:cNvSpPr/>
            <p:nvPr/>
          </p:nvSpPr>
          <p:spPr>
            <a:xfrm>
              <a:off x="4103451" y="3457835"/>
              <a:ext cx="147777" cy="236230"/>
            </a:xfrm>
            <a:custGeom>
              <a:avLst/>
              <a:gdLst/>
              <a:ahLst/>
              <a:cxnLst/>
              <a:rect l="l" t="t" r="r" b="b"/>
              <a:pathLst>
                <a:path w="2631" h="4206" extrusionOk="0">
                  <a:moveTo>
                    <a:pt x="0" y="0"/>
                  </a:moveTo>
                  <a:lnTo>
                    <a:pt x="412" y="4206"/>
                  </a:lnTo>
                  <a:lnTo>
                    <a:pt x="2506" y="4206"/>
                  </a:lnTo>
                  <a:lnTo>
                    <a:pt x="2631" y="412"/>
                  </a:lnTo>
                  <a:cubicBezTo>
                    <a:pt x="2631" y="340"/>
                    <a:pt x="2613" y="269"/>
                    <a:pt x="2577" y="197"/>
                  </a:cubicBezTo>
                  <a:cubicBezTo>
                    <a:pt x="2506" y="126"/>
                    <a:pt x="2398" y="90"/>
                    <a:pt x="2309" y="90"/>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8"/>
            <p:cNvSpPr/>
            <p:nvPr/>
          </p:nvSpPr>
          <p:spPr>
            <a:xfrm>
              <a:off x="4114516" y="3421664"/>
              <a:ext cx="55325" cy="204047"/>
            </a:xfrm>
            <a:custGeom>
              <a:avLst/>
              <a:gdLst/>
              <a:ahLst/>
              <a:cxnLst/>
              <a:rect l="l" t="t" r="r" b="b"/>
              <a:pathLst>
                <a:path w="985" h="3633" extrusionOk="0">
                  <a:moveTo>
                    <a:pt x="251" y="0"/>
                  </a:moveTo>
                  <a:lnTo>
                    <a:pt x="0" y="18"/>
                  </a:lnTo>
                  <a:lnTo>
                    <a:pt x="877" y="3615"/>
                  </a:lnTo>
                  <a:lnTo>
                    <a:pt x="984" y="3633"/>
                  </a:lnTo>
                  <a:lnTo>
                    <a:pt x="2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8"/>
            <p:cNvSpPr/>
            <p:nvPr/>
          </p:nvSpPr>
          <p:spPr>
            <a:xfrm>
              <a:off x="4146643" y="3616616"/>
              <a:ext cx="41283" cy="59366"/>
            </a:xfrm>
            <a:custGeom>
              <a:avLst/>
              <a:gdLst/>
              <a:ahLst/>
              <a:cxnLst/>
              <a:rect l="l" t="t" r="r" b="b"/>
              <a:pathLst>
                <a:path w="735" h="1057" extrusionOk="0">
                  <a:moveTo>
                    <a:pt x="484" y="1"/>
                  </a:moveTo>
                  <a:lnTo>
                    <a:pt x="520" y="19"/>
                  </a:lnTo>
                  <a:cubicBezTo>
                    <a:pt x="481" y="7"/>
                    <a:pt x="441" y="1"/>
                    <a:pt x="402" y="1"/>
                  </a:cubicBezTo>
                  <a:cubicBezTo>
                    <a:pt x="261" y="1"/>
                    <a:pt x="128" y="76"/>
                    <a:pt x="72" y="216"/>
                  </a:cubicBezTo>
                  <a:cubicBezTo>
                    <a:pt x="1" y="395"/>
                    <a:pt x="37" y="573"/>
                    <a:pt x="162" y="717"/>
                  </a:cubicBezTo>
                  <a:cubicBezTo>
                    <a:pt x="251" y="824"/>
                    <a:pt x="412" y="913"/>
                    <a:pt x="448" y="1057"/>
                  </a:cubicBezTo>
                  <a:cubicBezTo>
                    <a:pt x="502" y="1039"/>
                    <a:pt x="538" y="985"/>
                    <a:pt x="556" y="931"/>
                  </a:cubicBezTo>
                  <a:cubicBezTo>
                    <a:pt x="574" y="878"/>
                    <a:pt x="609" y="770"/>
                    <a:pt x="645" y="681"/>
                  </a:cubicBezTo>
                  <a:cubicBezTo>
                    <a:pt x="699" y="556"/>
                    <a:pt x="735" y="430"/>
                    <a:pt x="735" y="287"/>
                  </a:cubicBezTo>
                  <a:cubicBezTo>
                    <a:pt x="717" y="144"/>
                    <a:pt x="627" y="37"/>
                    <a:pt x="484" y="1"/>
                  </a:cubicBezTo>
                  <a:close/>
                </a:path>
              </a:pathLst>
            </a:custGeom>
            <a:solidFill>
              <a:srgbClr val="C19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8"/>
            <p:cNvSpPr/>
            <p:nvPr/>
          </p:nvSpPr>
          <p:spPr>
            <a:xfrm>
              <a:off x="4196913" y="3439693"/>
              <a:ext cx="27185" cy="167933"/>
            </a:xfrm>
            <a:custGeom>
              <a:avLst/>
              <a:gdLst/>
              <a:ahLst/>
              <a:cxnLst/>
              <a:rect l="l" t="t" r="r" b="b"/>
              <a:pathLst>
                <a:path w="484" h="2990" extrusionOk="0">
                  <a:moveTo>
                    <a:pt x="263" y="1"/>
                  </a:moveTo>
                  <a:cubicBezTo>
                    <a:pt x="222" y="1"/>
                    <a:pt x="182" y="7"/>
                    <a:pt x="144" y="19"/>
                  </a:cubicBezTo>
                  <a:cubicBezTo>
                    <a:pt x="90" y="1003"/>
                    <a:pt x="36" y="2006"/>
                    <a:pt x="1" y="2990"/>
                  </a:cubicBezTo>
                  <a:lnTo>
                    <a:pt x="305" y="2990"/>
                  </a:lnTo>
                  <a:cubicBezTo>
                    <a:pt x="359" y="2023"/>
                    <a:pt x="430" y="1039"/>
                    <a:pt x="484" y="55"/>
                  </a:cubicBezTo>
                  <a:cubicBezTo>
                    <a:pt x="414" y="20"/>
                    <a:pt x="338" y="1"/>
                    <a:pt x="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8"/>
            <p:cNvSpPr/>
            <p:nvPr/>
          </p:nvSpPr>
          <p:spPr>
            <a:xfrm>
              <a:off x="4183882" y="3598531"/>
              <a:ext cx="36228" cy="72453"/>
            </a:xfrm>
            <a:custGeom>
              <a:avLst/>
              <a:gdLst/>
              <a:ahLst/>
              <a:cxnLst/>
              <a:rect l="l" t="t" r="r" b="b"/>
              <a:pathLst>
                <a:path w="645" h="1290" extrusionOk="0">
                  <a:moveTo>
                    <a:pt x="304" y="1"/>
                  </a:moveTo>
                  <a:cubicBezTo>
                    <a:pt x="251" y="1"/>
                    <a:pt x="215" y="19"/>
                    <a:pt x="179" y="37"/>
                  </a:cubicBezTo>
                  <a:cubicBezTo>
                    <a:pt x="161" y="72"/>
                    <a:pt x="143" y="126"/>
                    <a:pt x="143" y="180"/>
                  </a:cubicBezTo>
                  <a:cubicBezTo>
                    <a:pt x="72" y="538"/>
                    <a:pt x="36" y="895"/>
                    <a:pt x="0" y="1253"/>
                  </a:cubicBezTo>
                  <a:lnTo>
                    <a:pt x="626" y="1289"/>
                  </a:lnTo>
                  <a:cubicBezTo>
                    <a:pt x="644" y="878"/>
                    <a:pt x="644" y="466"/>
                    <a:pt x="626" y="54"/>
                  </a:cubicBezTo>
                  <a:cubicBezTo>
                    <a:pt x="626" y="37"/>
                    <a:pt x="626" y="37"/>
                    <a:pt x="626" y="19"/>
                  </a:cubicBezTo>
                  <a:cubicBezTo>
                    <a:pt x="608" y="1"/>
                    <a:pt x="591" y="1"/>
                    <a:pt x="591" y="1"/>
                  </a:cubicBezTo>
                  <a:close/>
                </a:path>
              </a:pathLst>
            </a:custGeom>
            <a:solidFill>
              <a:srgbClr val="C19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8"/>
            <p:cNvSpPr/>
            <p:nvPr/>
          </p:nvSpPr>
          <p:spPr>
            <a:xfrm>
              <a:off x="4186859" y="3626670"/>
              <a:ext cx="37239" cy="8537"/>
            </a:xfrm>
            <a:custGeom>
              <a:avLst/>
              <a:gdLst/>
              <a:ahLst/>
              <a:cxnLst/>
              <a:rect l="l" t="t" r="r" b="b"/>
              <a:pathLst>
                <a:path w="663" h="152" extrusionOk="0">
                  <a:moveTo>
                    <a:pt x="90" y="1"/>
                  </a:moveTo>
                  <a:cubicBezTo>
                    <a:pt x="37" y="1"/>
                    <a:pt x="1" y="90"/>
                    <a:pt x="72" y="126"/>
                  </a:cubicBezTo>
                  <a:cubicBezTo>
                    <a:pt x="199" y="139"/>
                    <a:pt x="325" y="151"/>
                    <a:pt x="452" y="151"/>
                  </a:cubicBezTo>
                  <a:cubicBezTo>
                    <a:pt x="504" y="151"/>
                    <a:pt x="557" y="149"/>
                    <a:pt x="609" y="144"/>
                  </a:cubicBezTo>
                  <a:cubicBezTo>
                    <a:pt x="627" y="144"/>
                    <a:pt x="663" y="126"/>
                    <a:pt x="663" y="90"/>
                  </a:cubicBezTo>
                  <a:cubicBezTo>
                    <a:pt x="663" y="54"/>
                    <a:pt x="627" y="37"/>
                    <a:pt x="609" y="37"/>
                  </a:cubicBezTo>
                  <a:cubicBezTo>
                    <a:pt x="561" y="41"/>
                    <a:pt x="515" y="44"/>
                    <a:pt x="468" y="44"/>
                  </a:cubicBezTo>
                  <a:cubicBezTo>
                    <a:pt x="343" y="44"/>
                    <a:pt x="221" y="27"/>
                    <a:pt x="90" y="1"/>
                  </a:cubicBezTo>
                  <a:close/>
                </a:path>
              </a:pathLst>
            </a:custGeom>
            <a:solidFill>
              <a:srgbClr val="993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8"/>
            <p:cNvSpPr/>
            <p:nvPr/>
          </p:nvSpPr>
          <p:spPr>
            <a:xfrm>
              <a:off x="4122548" y="3565168"/>
              <a:ext cx="115649" cy="116599"/>
            </a:xfrm>
            <a:custGeom>
              <a:avLst/>
              <a:gdLst/>
              <a:ahLst/>
              <a:cxnLst/>
              <a:rect l="l" t="t" r="r" b="b"/>
              <a:pathLst>
                <a:path w="2059" h="2076" extrusionOk="0">
                  <a:moveTo>
                    <a:pt x="1493" y="1"/>
                  </a:moveTo>
                  <a:cubicBezTo>
                    <a:pt x="1345" y="1"/>
                    <a:pt x="1193" y="32"/>
                    <a:pt x="1056" y="76"/>
                  </a:cubicBezTo>
                  <a:cubicBezTo>
                    <a:pt x="840" y="141"/>
                    <a:pt x="617" y="219"/>
                    <a:pt x="403" y="219"/>
                  </a:cubicBezTo>
                  <a:cubicBezTo>
                    <a:pt x="263" y="219"/>
                    <a:pt x="128" y="186"/>
                    <a:pt x="0" y="94"/>
                  </a:cubicBezTo>
                  <a:lnTo>
                    <a:pt x="0" y="94"/>
                  </a:lnTo>
                  <a:cubicBezTo>
                    <a:pt x="0" y="94"/>
                    <a:pt x="287" y="1651"/>
                    <a:pt x="323" y="1883"/>
                  </a:cubicBezTo>
                  <a:cubicBezTo>
                    <a:pt x="345" y="2043"/>
                    <a:pt x="462" y="2072"/>
                    <a:pt x="544" y="2072"/>
                  </a:cubicBezTo>
                  <a:cubicBezTo>
                    <a:pt x="591" y="2072"/>
                    <a:pt x="627" y="2062"/>
                    <a:pt x="627" y="2062"/>
                  </a:cubicBezTo>
                  <a:cubicBezTo>
                    <a:pt x="824" y="2071"/>
                    <a:pt x="1020" y="2076"/>
                    <a:pt x="1220" y="2076"/>
                  </a:cubicBezTo>
                  <a:cubicBezTo>
                    <a:pt x="1419" y="2076"/>
                    <a:pt x="1620" y="2071"/>
                    <a:pt x="1826" y="2062"/>
                  </a:cubicBezTo>
                  <a:cubicBezTo>
                    <a:pt x="1951" y="1991"/>
                    <a:pt x="2058" y="273"/>
                    <a:pt x="2058" y="273"/>
                  </a:cubicBezTo>
                  <a:cubicBezTo>
                    <a:pt x="1920" y="70"/>
                    <a:pt x="1711" y="1"/>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8"/>
            <p:cNvSpPr/>
            <p:nvPr/>
          </p:nvSpPr>
          <p:spPr>
            <a:xfrm>
              <a:off x="5198026" y="3520909"/>
              <a:ext cx="49315" cy="55603"/>
            </a:xfrm>
            <a:custGeom>
              <a:avLst/>
              <a:gdLst/>
              <a:ahLst/>
              <a:cxnLst/>
              <a:rect l="l" t="t" r="r" b="b"/>
              <a:pathLst>
                <a:path w="878" h="990" extrusionOk="0">
                  <a:moveTo>
                    <a:pt x="105" y="0"/>
                  </a:moveTo>
                  <a:cubicBezTo>
                    <a:pt x="72" y="0"/>
                    <a:pt x="33" y="32"/>
                    <a:pt x="18" y="76"/>
                  </a:cubicBezTo>
                  <a:cubicBezTo>
                    <a:pt x="0" y="112"/>
                    <a:pt x="0" y="166"/>
                    <a:pt x="18" y="220"/>
                  </a:cubicBezTo>
                  <a:cubicBezTo>
                    <a:pt x="72" y="524"/>
                    <a:pt x="269" y="792"/>
                    <a:pt x="519" y="989"/>
                  </a:cubicBezTo>
                  <a:lnTo>
                    <a:pt x="877" y="864"/>
                  </a:lnTo>
                  <a:cubicBezTo>
                    <a:pt x="644" y="613"/>
                    <a:pt x="412" y="345"/>
                    <a:pt x="215" y="76"/>
                  </a:cubicBezTo>
                  <a:cubicBezTo>
                    <a:pt x="197" y="41"/>
                    <a:pt x="161" y="5"/>
                    <a:pt x="126" y="5"/>
                  </a:cubicBezTo>
                  <a:cubicBezTo>
                    <a:pt x="119" y="2"/>
                    <a:pt x="112" y="0"/>
                    <a:pt x="105" y="0"/>
                  </a:cubicBezTo>
                  <a:close/>
                </a:path>
              </a:pathLst>
            </a:custGeom>
            <a:solidFill>
              <a:srgbClr val="9938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8"/>
            <p:cNvSpPr/>
            <p:nvPr/>
          </p:nvSpPr>
          <p:spPr>
            <a:xfrm>
              <a:off x="5517613" y="3219916"/>
              <a:ext cx="27185" cy="37237"/>
            </a:xfrm>
            <a:custGeom>
              <a:avLst/>
              <a:gdLst/>
              <a:ahLst/>
              <a:cxnLst/>
              <a:rect l="l" t="t" r="r" b="b"/>
              <a:pathLst>
                <a:path w="484" h="663" extrusionOk="0">
                  <a:moveTo>
                    <a:pt x="412" y="0"/>
                  </a:moveTo>
                  <a:cubicBezTo>
                    <a:pt x="287" y="161"/>
                    <a:pt x="180" y="340"/>
                    <a:pt x="54" y="519"/>
                  </a:cubicBezTo>
                  <a:lnTo>
                    <a:pt x="1" y="501"/>
                  </a:lnTo>
                  <a:lnTo>
                    <a:pt x="1" y="501"/>
                  </a:lnTo>
                  <a:cubicBezTo>
                    <a:pt x="19" y="573"/>
                    <a:pt x="72" y="627"/>
                    <a:pt x="144" y="663"/>
                  </a:cubicBezTo>
                  <a:lnTo>
                    <a:pt x="251" y="663"/>
                  </a:lnTo>
                  <a:cubicBezTo>
                    <a:pt x="323" y="627"/>
                    <a:pt x="359" y="573"/>
                    <a:pt x="394" y="501"/>
                  </a:cubicBezTo>
                  <a:cubicBezTo>
                    <a:pt x="466" y="340"/>
                    <a:pt x="484" y="161"/>
                    <a:pt x="412"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8"/>
            <p:cNvSpPr/>
            <p:nvPr/>
          </p:nvSpPr>
          <p:spPr>
            <a:xfrm>
              <a:off x="5501550" y="3220927"/>
              <a:ext cx="38082" cy="28195"/>
            </a:xfrm>
            <a:custGeom>
              <a:avLst/>
              <a:gdLst/>
              <a:ahLst/>
              <a:cxnLst/>
              <a:rect l="l" t="t" r="r" b="b"/>
              <a:pathLst>
                <a:path w="678" h="502" extrusionOk="0">
                  <a:moveTo>
                    <a:pt x="663" y="0"/>
                  </a:moveTo>
                  <a:lnTo>
                    <a:pt x="652" y="28"/>
                  </a:lnTo>
                  <a:lnTo>
                    <a:pt x="652" y="28"/>
                  </a:lnTo>
                  <a:cubicBezTo>
                    <a:pt x="667" y="13"/>
                    <a:pt x="678" y="0"/>
                    <a:pt x="663" y="0"/>
                  </a:cubicBezTo>
                  <a:close/>
                  <a:moveTo>
                    <a:pt x="652" y="28"/>
                  </a:moveTo>
                  <a:cubicBezTo>
                    <a:pt x="650" y="31"/>
                    <a:pt x="647" y="33"/>
                    <a:pt x="645" y="36"/>
                  </a:cubicBezTo>
                  <a:cubicBezTo>
                    <a:pt x="519" y="72"/>
                    <a:pt x="376" y="90"/>
                    <a:pt x="251" y="126"/>
                  </a:cubicBezTo>
                  <a:cubicBezTo>
                    <a:pt x="126" y="161"/>
                    <a:pt x="18" y="269"/>
                    <a:pt x="0" y="394"/>
                  </a:cubicBezTo>
                  <a:lnTo>
                    <a:pt x="233" y="483"/>
                  </a:lnTo>
                  <a:cubicBezTo>
                    <a:pt x="269" y="501"/>
                    <a:pt x="305" y="501"/>
                    <a:pt x="358" y="501"/>
                  </a:cubicBezTo>
                  <a:cubicBezTo>
                    <a:pt x="412" y="466"/>
                    <a:pt x="466" y="430"/>
                    <a:pt x="484" y="358"/>
                  </a:cubicBezTo>
                  <a:cubicBezTo>
                    <a:pt x="501" y="287"/>
                    <a:pt x="537" y="233"/>
                    <a:pt x="591" y="197"/>
                  </a:cubicBezTo>
                  <a:lnTo>
                    <a:pt x="652" y="28"/>
                  </a:ln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5"/>
        <p:cNvGrpSpPr/>
        <p:nvPr/>
      </p:nvGrpSpPr>
      <p:grpSpPr>
        <a:xfrm>
          <a:off x="0" y="0"/>
          <a:ext cx="0" cy="0"/>
          <a:chOff x="0" y="0"/>
          <a:chExt cx="0" cy="0"/>
        </a:xfrm>
      </p:grpSpPr>
      <p:sp>
        <p:nvSpPr>
          <p:cNvPr id="1176" name="Google Shape;1176;p50"/>
          <p:cNvSpPr/>
          <p:nvPr/>
        </p:nvSpPr>
        <p:spPr>
          <a:xfrm>
            <a:off x="1085722" y="502920"/>
            <a:ext cx="6686678" cy="853440"/>
          </a:xfrm>
          <a:custGeom>
            <a:avLst/>
            <a:gdLst/>
            <a:ahLst/>
            <a:cxnLst/>
            <a:rect l="l" t="t" r="r" b="b"/>
            <a:pathLst>
              <a:path w="172619" h="24041" extrusionOk="0">
                <a:moveTo>
                  <a:pt x="134857" y="0"/>
                </a:moveTo>
                <a:cubicBezTo>
                  <a:pt x="124094" y="0"/>
                  <a:pt x="114599" y="2004"/>
                  <a:pt x="95047" y="2475"/>
                </a:cubicBezTo>
                <a:cubicBezTo>
                  <a:pt x="75495" y="2946"/>
                  <a:pt x="32993" y="2298"/>
                  <a:pt x="17546" y="2828"/>
                </a:cubicBezTo>
                <a:cubicBezTo>
                  <a:pt x="2099" y="3358"/>
                  <a:pt x="4764" y="2614"/>
                  <a:pt x="2365" y="5657"/>
                </a:cubicBezTo>
                <a:cubicBezTo>
                  <a:pt x="-34" y="8700"/>
                  <a:pt x="-1775" y="18020"/>
                  <a:pt x="3152" y="21084"/>
                </a:cubicBezTo>
                <a:cubicBezTo>
                  <a:pt x="8079" y="24148"/>
                  <a:pt x="21006" y="23959"/>
                  <a:pt x="31927" y="24039"/>
                </a:cubicBezTo>
                <a:cubicBezTo>
                  <a:pt x="42848" y="24119"/>
                  <a:pt x="56452" y="21683"/>
                  <a:pt x="68680" y="21565"/>
                </a:cubicBezTo>
                <a:cubicBezTo>
                  <a:pt x="80908" y="21447"/>
                  <a:pt x="94797" y="23038"/>
                  <a:pt x="105294" y="23332"/>
                </a:cubicBezTo>
                <a:cubicBezTo>
                  <a:pt x="115791" y="23627"/>
                  <a:pt x="122982" y="23273"/>
                  <a:pt x="131661" y="23332"/>
                </a:cubicBezTo>
                <a:cubicBezTo>
                  <a:pt x="140340" y="23391"/>
                  <a:pt x="151043" y="24156"/>
                  <a:pt x="157368" y="23685"/>
                </a:cubicBezTo>
                <a:cubicBezTo>
                  <a:pt x="163693" y="23214"/>
                  <a:pt x="167186" y="23124"/>
                  <a:pt x="169612" y="20504"/>
                </a:cubicBezTo>
                <a:cubicBezTo>
                  <a:pt x="172038" y="17884"/>
                  <a:pt x="173590" y="10970"/>
                  <a:pt x="171925" y="7965"/>
                </a:cubicBezTo>
                <a:cubicBezTo>
                  <a:pt x="170261" y="4960"/>
                  <a:pt x="165803" y="3803"/>
                  <a:pt x="159625" y="2475"/>
                </a:cubicBezTo>
                <a:cubicBezTo>
                  <a:pt x="153447" y="1148"/>
                  <a:pt x="145620" y="0"/>
                  <a:pt x="134857" y="0"/>
                </a:cubicBezTo>
                <a:close/>
              </a:path>
            </a:pathLst>
          </a:custGeom>
          <a:solidFill>
            <a:schemeClr val="accent5"/>
          </a:solidFill>
          <a:ln>
            <a:noFill/>
          </a:ln>
        </p:spPr>
      </p:sp>
      <p:sp>
        <p:nvSpPr>
          <p:cNvPr id="3" name="TextBox 2">
            <a:extLst>
              <a:ext uri="{FF2B5EF4-FFF2-40B4-BE49-F238E27FC236}">
                <a16:creationId xmlns:a16="http://schemas.microsoft.com/office/drawing/2014/main" id="{A7F0DC66-47E7-4C7D-93C9-A30F0C882F48}"/>
              </a:ext>
            </a:extLst>
          </p:cNvPr>
          <p:cNvSpPr txBox="1"/>
          <p:nvPr/>
        </p:nvSpPr>
        <p:spPr>
          <a:xfrm>
            <a:off x="948562" y="771585"/>
            <a:ext cx="6770498" cy="584775"/>
          </a:xfrm>
          <a:prstGeom prst="rect">
            <a:avLst/>
          </a:prstGeom>
          <a:noFill/>
        </p:spPr>
        <p:txBody>
          <a:bodyPr wrap="square">
            <a:spAutoFit/>
          </a:bodyPr>
          <a:lstStyle/>
          <a:p>
            <a:r>
              <a:rPr lang="en-US" sz="1800" b="1" dirty="0">
                <a:effectLst/>
                <a:latin typeface="Hammersmith One" panose="020B0604020202020204" charset="0"/>
                <a:ea typeface="Calibri" panose="020F0502020204030204" pitchFamily="34" charset="0"/>
                <a:cs typeface="Times New Roman" panose="02020603050405020304" pitchFamily="18" charset="0"/>
              </a:rPr>
              <a:t>4. Strategi </a:t>
            </a:r>
            <a:r>
              <a:rPr lang="en-US" sz="1800" b="1" dirty="0" err="1">
                <a:effectLst/>
                <a:latin typeface="Hammersmith One" panose="020B0604020202020204" charset="0"/>
                <a:ea typeface="Calibri" panose="020F0502020204030204" pitchFamily="34" charset="0"/>
                <a:cs typeface="Times New Roman" panose="02020603050405020304" pitchFamily="18" charset="0"/>
              </a:rPr>
              <a:t>mengembangkan</a:t>
            </a:r>
            <a:r>
              <a:rPr lang="en-US" sz="1800" b="1" dirty="0">
                <a:effectLst/>
                <a:latin typeface="Hammersmith One" panose="020B0604020202020204" charset="0"/>
                <a:ea typeface="Calibri" panose="020F0502020204030204" pitchFamily="34" charset="0"/>
                <a:cs typeface="Times New Roman" panose="02020603050405020304" pitchFamily="18" charset="0"/>
              </a:rPr>
              <a:t> </a:t>
            </a:r>
            <a:r>
              <a:rPr lang="en-US" sz="1800" b="1" dirty="0" err="1">
                <a:effectLst/>
                <a:latin typeface="Hammersmith One" panose="020B0604020202020204" charset="0"/>
                <a:ea typeface="Calibri" panose="020F0502020204030204" pitchFamily="34" charset="0"/>
                <a:cs typeface="Times New Roman" panose="02020603050405020304" pitchFamily="18" charset="0"/>
              </a:rPr>
              <a:t>pembelajaran</a:t>
            </a:r>
            <a:r>
              <a:rPr lang="en-US" sz="1800" b="1" dirty="0">
                <a:effectLst/>
                <a:latin typeface="Hammersmith One" panose="020B0604020202020204" charset="0"/>
                <a:ea typeface="Calibri" panose="020F0502020204030204" pitchFamily="34" charset="0"/>
                <a:cs typeface="Times New Roman" panose="02020603050405020304" pitchFamily="18" charset="0"/>
              </a:rPr>
              <a:t> </a:t>
            </a:r>
            <a:r>
              <a:rPr lang="en-US" sz="1800" b="1" dirty="0" err="1">
                <a:effectLst/>
                <a:latin typeface="Hammersmith One" panose="020B0604020202020204" charset="0"/>
                <a:ea typeface="Calibri" panose="020F0502020204030204" pitchFamily="34" charset="0"/>
                <a:cs typeface="Times New Roman" panose="02020603050405020304" pitchFamily="18" charset="0"/>
              </a:rPr>
              <a:t>berbasis</a:t>
            </a:r>
            <a:r>
              <a:rPr lang="en-US" sz="1800" b="1" dirty="0">
                <a:effectLst/>
                <a:latin typeface="Hammersmith One" panose="020B0604020202020204" charset="0"/>
                <a:ea typeface="Calibri" panose="020F0502020204030204" pitchFamily="34" charset="0"/>
                <a:cs typeface="Times New Roman" panose="02020603050405020304" pitchFamily="18" charset="0"/>
              </a:rPr>
              <a:t> </a:t>
            </a:r>
            <a:r>
              <a:rPr lang="en-US" sz="1800" b="1" dirty="0" err="1">
                <a:effectLst/>
                <a:latin typeface="Hammersmith One" panose="020B0604020202020204" charset="0"/>
                <a:ea typeface="Calibri" panose="020F0502020204030204" pitchFamily="34" charset="0"/>
                <a:cs typeface="Times New Roman" panose="02020603050405020304" pitchFamily="18" charset="0"/>
              </a:rPr>
              <a:t>karakter</a:t>
            </a:r>
            <a:endParaRPr lang="en-ID" sz="1800" dirty="0">
              <a:effectLst/>
              <a:latin typeface="Hammersmith One" panose="020B0604020202020204" charset="0"/>
              <a:ea typeface="Calibri" panose="020F0502020204030204" pitchFamily="34" charset="0"/>
              <a:cs typeface="Times New Roman" panose="02020603050405020304" pitchFamily="18" charset="0"/>
            </a:endParaRPr>
          </a:p>
          <a:p>
            <a:endParaRPr lang="en-ID" dirty="0"/>
          </a:p>
        </p:txBody>
      </p:sp>
      <p:sp>
        <p:nvSpPr>
          <p:cNvPr id="4" name="Google Shape;1011;p45">
            <a:extLst>
              <a:ext uri="{FF2B5EF4-FFF2-40B4-BE49-F238E27FC236}">
                <a16:creationId xmlns:a16="http://schemas.microsoft.com/office/drawing/2014/main" id="{E358A2A9-CC85-4B7B-A7B8-1C8209FC7B12}"/>
              </a:ext>
            </a:extLst>
          </p:cNvPr>
          <p:cNvSpPr/>
          <p:nvPr/>
        </p:nvSpPr>
        <p:spPr>
          <a:xfrm>
            <a:off x="571500" y="1625025"/>
            <a:ext cx="7955279" cy="2968625"/>
          </a:xfrm>
          <a:custGeom>
            <a:avLst/>
            <a:gdLst/>
            <a:ahLst/>
            <a:cxnLst/>
            <a:rect l="l" t="t" r="r" b="b"/>
            <a:pathLst>
              <a:path w="202296" h="99232" extrusionOk="0">
                <a:moveTo>
                  <a:pt x="160738" y="354"/>
                </a:moveTo>
                <a:cubicBezTo>
                  <a:pt x="147401" y="-78"/>
                  <a:pt x="135357" y="796"/>
                  <a:pt x="112904" y="1017"/>
                </a:cubicBezTo>
                <a:cubicBezTo>
                  <a:pt x="90451" y="1238"/>
                  <a:pt x="44293" y="-1798"/>
                  <a:pt x="26020" y="1681"/>
                </a:cubicBezTo>
                <a:cubicBezTo>
                  <a:pt x="7747" y="5161"/>
                  <a:pt x="6956" y="6977"/>
                  <a:pt x="3268" y="21894"/>
                </a:cubicBezTo>
                <a:cubicBezTo>
                  <a:pt x="-420" y="36811"/>
                  <a:pt x="-1947" y="78701"/>
                  <a:pt x="3893" y="91184"/>
                </a:cubicBezTo>
                <a:cubicBezTo>
                  <a:pt x="9733" y="103667"/>
                  <a:pt x="25455" y="95467"/>
                  <a:pt x="38308" y="96793"/>
                </a:cubicBezTo>
                <a:cubicBezTo>
                  <a:pt x="51162" y="98119"/>
                  <a:pt x="66521" y="99620"/>
                  <a:pt x="81014" y="99140"/>
                </a:cubicBezTo>
                <a:cubicBezTo>
                  <a:pt x="95507" y="98660"/>
                  <a:pt x="112682" y="94785"/>
                  <a:pt x="125266" y="93914"/>
                </a:cubicBezTo>
                <a:cubicBezTo>
                  <a:pt x="137850" y="93043"/>
                  <a:pt x="146230" y="93674"/>
                  <a:pt x="156517" y="93914"/>
                </a:cubicBezTo>
                <a:cubicBezTo>
                  <a:pt x="166804" y="94154"/>
                  <a:pt x="179490" y="97275"/>
                  <a:pt x="186987" y="95354"/>
                </a:cubicBezTo>
                <a:cubicBezTo>
                  <a:pt x="194484" y="93433"/>
                  <a:pt x="199396" y="93673"/>
                  <a:pt x="201499" y="82389"/>
                </a:cubicBezTo>
                <a:cubicBezTo>
                  <a:pt x="203602" y="71105"/>
                  <a:pt x="201034" y="40781"/>
                  <a:pt x="199605" y="27651"/>
                </a:cubicBezTo>
                <a:cubicBezTo>
                  <a:pt x="198177" y="14522"/>
                  <a:pt x="199406" y="8162"/>
                  <a:pt x="192928" y="3612"/>
                </a:cubicBezTo>
                <a:cubicBezTo>
                  <a:pt x="186450" y="-937"/>
                  <a:pt x="174075" y="787"/>
                  <a:pt x="160738" y="354"/>
                </a:cubicBezTo>
                <a:close/>
              </a:path>
            </a:pathLst>
          </a:custGeom>
          <a:solidFill>
            <a:schemeClr val="dk2"/>
          </a:solidFill>
          <a:ln>
            <a:noFill/>
          </a:ln>
        </p:spPr>
      </p:sp>
      <p:sp>
        <p:nvSpPr>
          <p:cNvPr id="5" name="Google Shape;1011;p45">
            <a:extLst>
              <a:ext uri="{FF2B5EF4-FFF2-40B4-BE49-F238E27FC236}">
                <a16:creationId xmlns:a16="http://schemas.microsoft.com/office/drawing/2014/main" id="{15AB1432-0C2E-44BD-847D-4597ECE2B503}"/>
              </a:ext>
            </a:extLst>
          </p:cNvPr>
          <p:cNvSpPr/>
          <p:nvPr/>
        </p:nvSpPr>
        <p:spPr>
          <a:xfrm>
            <a:off x="1475654" y="2133601"/>
            <a:ext cx="6845386" cy="1836420"/>
          </a:xfrm>
          <a:custGeom>
            <a:avLst/>
            <a:gdLst/>
            <a:ahLst/>
            <a:cxnLst/>
            <a:rect l="l" t="t" r="r" b="b"/>
            <a:pathLst>
              <a:path w="202296" h="99232" extrusionOk="0">
                <a:moveTo>
                  <a:pt x="160738" y="354"/>
                </a:moveTo>
                <a:cubicBezTo>
                  <a:pt x="147401" y="-78"/>
                  <a:pt x="135357" y="796"/>
                  <a:pt x="112904" y="1017"/>
                </a:cubicBezTo>
                <a:cubicBezTo>
                  <a:pt x="90451" y="1238"/>
                  <a:pt x="44293" y="-1798"/>
                  <a:pt x="26020" y="1681"/>
                </a:cubicBezTo>
                <a:cubicBezTo>
                  <a:pt x="7747" y="5161"/>
                  <a:pt x="6956" y="6977"/>
                  <a:pt x="3268" y="21894"/>
                </a:cubicBezTo>
                <a:cubicBezTo>
                  <a:pt x="-420" y="36811"/>
                  <a:pt x="-1947" y="78701"/>
                  <a:pt x="3893" y="91184"/>
                </a:cubicBezTo>
                <a:cubicBezTo>
                  <a:pt x="9733" y="103667"/>
                  <a:pt x="25455" y="95467"/>
                  <a:pt x="38308" y="96793"/>
                </a:cubicBezTo>
                <a:cubicBezTo>
                  <a:pt x="51162" y="98119"/>
                  <a:pt x="66521" y="99620"/>
                  <a:pt x="81014" y="99140"/>
                </a:cubicBezTo>
                <a:cubicBezTo>
                  <a:pt x="95507" y="98660"/>
                  <a:pt x="112682" y="94785"/>
                  <a:pt x="125266" y="93914"/>
                </a:cubicBezTo>
                <a:cubicBezTo>
                  <a:pt x="137850" y="93043"/>
                  <a:pt x="146230" y="93674"/>
                  <a:pt x="156517" y="93914"/>
                </a:cubicBezTo>
                <a:cubicBezTo>
                  <a:pt x="166804" y="94154"/>
                  <a:pt x="179490" y="97275"/>
                  <a:pt x="186987" y="95354"/>
                </a:cubicBezTo>
                <a:cubicBezTo>
                  <a:pt x="194484" y="93433"/>
                  <a:pt x="199396" y="93673"/>
                  <a:pt x="201499" y="82389"/>
                </a:cubicBezTo>
                <a:cubicBezTo>
                  <a:pt x="203602" y="71105"/>
                  <a:pt x="201034" y="40781"/>
                  <a:pt x="199605" y="27651"/>
                </a:cubicBezTo>
                <a:cubicBezTo>
                  <a:pt x="198177" y="14522"/>
                  <a:pt x="199406" y="8162"/>
                  <a:pt x="192928" y="3612"/>
                </a:cubicBezTo>
                <a:cubicBezTo>
                  <a:pt x="186450" y="-937"/>
                  <a:pt x="174075" y="787"/>
                  <a:pt x="160738" y="354"/>
                </a:cubicBezTo>
                <a:close/>
              </a:path>
            </a:pathLst>
          </a:custGeom>
          <a:solidFill>
            <a:schemeClr val="dk2"/>
          </a:solidFill>
          <a:ln>
            <a:noFill/>
          </a:ln>
        </p:spPr>
        <p:txBody>
          <a:bodyPr/>
          <a:lstStyle/>
          <a:p>
            <a:pPr marL="285750" indent="-285750">
              <a:buFont typeface="Arial" panose="020B0604020202020204" pitchFamily="34" charset="0"/>
              <a:buChar char="•"/>
            </a:pPr>
            <a:r>
              <a:rPr lang="en-ID" sz="1800" dirty="0">
                <a:solidFill>
                  <a:srgbClr val="222222"/>
                </a:solidFill>
                <a:effectLst/>
                <a:latin typeface="Arimo" panose="020B0604020202020204" charset="0"/>
                <a:ea typeface="Arimo" panose="020B0604020202020204" charset="0"/>
                <a:cs typeface="Arimo" panose="020B0604020202020204" charset="0"/>
              </a:rPr>
              <a:t>Strategi </a:t>
            </a:r>
            <a:r>
              <a:rPr lang="en-ID" sz="1800" dirty="0" err="1">
                <a:solidFill>
                  <a:srgbClr val="222222"/>
                </a:solidFill>
                <a:effectLst/>
                <a:latin typeface="Arimo" panose="020B0604020202020204" charset="0"/>
                <a:ea typeface="Arimo" panose="020B0604020202020204" charset="0"/>
                <a:cs typeface="Arimo" panose="020B0604020202020204" charset="0"/>
              </a:rPr>
              <a:t>Peningkatan</a:t>
            </a:r>
            <a:r>
              <a:rPr lang="en-ID" sz="1800" dirty="0">
                <a:solidFill>
                  <a:srgbClr val="222222"/>
                </a:solidFill>
                <a:effectLst/>
                <a:latin typeface="Arimo" panose="020B0604020202020204" charset="0"/>
                <a:ea typeface="Arimo" panose="020B0604020202020204" charset="0"/>
                <a:cs typeface="Arimo" panose="020B0604020202020204" charset="0"/>
              </a:rPr>
              <a:t> </a:t>
            </a:r>
            <a:r>
              <a:rPr lang="en-ID" sz="1800" dirty="0" err="1">
                <a:solidFill>
                  <a:srgbClr val="222222"/>
                </a:solidFill>
                <a:effectLst/>
                <a:latin typeface="Arimo" panose="020B0604020202020204" charset="0"/>
                <a:ea typeface="Arimo" panose="020B0604020202020204" charset="0"/>
                <a:cs typeface="Arimo" panose="020B0604020202020204" charset="0"/>
              </a:rPr>
              <a:t>Tahap</a:t>
            </a:r>
            <a:r>
              <a:rPr lang="en-ID" sz="1800" dirty="0">
                <a:solidFill>
                  <a:srgbClr val="222222"/>
                </a:solidFill>
                <a:effectLst/>
                <a:latin typeface="Arimo" panose="020B0604020202020204" charset="0"/>
                <a:ea typeface="Arimo" panose="020B0604020202020204" charset="0"/>
                <a:cs typeface="Arimo" panose="020B0604020202020204" charset="0"/>
              </a:rPr>
              <a:t> </a:t>
            </a:r>
            <a:r>
              <a:rPr lang="en-ID" sz="1800" dirty="0" err="1">
                <a:solidFill>
                  <a:srgbClr val="222222"/>
                </a:solidFill>
                <a:effectLst/>
                <a:latin typeface="Arimo" panose="020B0604020202020204" charset="0"/>
                <a:ea typeface="Arimo" panose="020B0604020202020204" charset="0"/>
                <a:cs typeface="Arimo" panose="020B0604020202020204" charset="0"/>
              </a:rPr>
              <a:t>Perkembangan</a:t>
            </a:r>
            <a:r>
              <a:rPr lang="en-ID" sz="1800" dirty="0">
                <a:solidFill>
                  <a:srgbClr val="222222"/>
                </a:solidFill>
                <a:effectLst/>
                <a:latin typeface="Arimo" panose="020B0604020202020204" charset="0"/>
                <a:ea typeface="Arimo" panose="020B0604020202020204" charset="0"/>
                <a:cs typeface="Arimo" panose="020B0604020202020204" charset="0"/>
              </a:rPr>
              <a:t> Moral</a:t>
            </a:r>
          </a:p>
          <a:p>
            <a:pPr marL="285750" indent="-285750">
              <a:buFont typeface="Arial" panose="020B0604020202020204" pitchFamily="34" charset="0"/>
              <a:buChar char="•"/>
            </a:pPr>
            <a:r>
              <a:rPr lang="en-ID" sz="1800" dirty="0">
                <a:solidFill>
                  <a:srgbClr val="222222"/>
                </a:solidFill>
                <a:effectLst/>
                <a:latin typeface="Arimo" panose="020B0604020202020204" charset="0"/>
                <a:ea typeface="Arimo" panose="020B0604020202020204" charset="0"/>
                <a:cs typeface="Arimo" panose="020B0604020202020204" charset="0"/>
              </a:rPr>
              <a:t>Strategi </a:t>
            </a:r>
            <a:r>
              <a:rPr lang="en-ID" sz="1800" dirty="0" err="1">
                <a:solidFill>
                  <a:srgbClr val="222222"/>
                </a:solidFill>
                <a:effectLst/>
                <a:latin typeface="Arimo" panose="020B0604020202020204" charset="0"/>
                <a:ea typeface="Arimo" panose="020B0604020202020204" charset="0"/>
                <a:cs typeface="Arimo" panose="020B0604020202020204" charset="0"/>
              </a:rPr>
              <a:t>Pendekatan</a:t>
            </a:r>
            <a:r>
              <a:rPr lang="en-ID" sz="1800" dirty="0">
                <a:solidFill>
                  <a:srgbClr val="222222"/>
                </a:solidFill>
                <a:effectLst/>
                <a:latin typeface="Arimo" panose="020B0604020202020204" charset="0"/>
                <a:ea typeface="Arimo" panose="020B0604020202020204" charset="0"/>
                <a:cs typeface="Arimo" panose="020B0604020202020204" charset="0"/>
              </a:rPr>
              <a:t> </a:t>
            </a:r>
            <a:r>
              <a:rPr lang="en-ID" sz="1800" dirty="0" err="1">
                <a:solidFill>
                  <a:srgbClr val="222222"/>
                </a:solidFill>
                <a:effectLst/>
                <a:latin typeface="Arimo" panose="020B0604020202020204" charset="0"/>
                <a:ea typeface="Arimo" panose="020B0604020202020204" charset="0"/>
                <a:cs typeface="Arimo" panose="020B0604020202020204" charset="0"/>
              </a:rPr>
              <a:t>Kontekstual</a:t>
            </a:r>
            <a:r>
              <a:rPr lang="en-ID" sz="1800" dirty="0">
                <a:solidFill>
                  <a:srgbClr val="222222"/>
                </a:solidFill>
                <a:effectLst/>
                <a:latin typeface="Arimo" panose="020B0604020202020204" charset="0"/>
                <a:ea typeface="Arimo" panose="020B0604020202020204" charset="0"/>
                <a:cs typeface="Arimo" panose="020B0604020202020204" charset="0"/>
              </a:rPr>
              <a:t> </a:t>
            </a:r>
            <a:r>
              <a:rPr lang="en-ID" sz="1800" dirty="0" err="1">
                <a:solidFill>
                  <a:srgbClr val="222222"/>
                </a:solidFill>
                <a:effectLst/>
                <a:latin typeface="Arimo" panose="020B0604020202020204" charset="0"/>
                <a:ea typeface="Arimo" panose="020B0604020202020204" charset="0"/>
                <a:cs typeface="Arimo" panose="020B0604020202020204" charset="0"/>
              </a:rPr>
              <a:t>dalam</a:t>
            </a:r>
            <a:r>
              <a:rPr lang="en-ID" sz="1800" dirty="0">
                <a:solidFill>
                  <a:srgbClr val="222222"/>
                </a:solidFill>
                <a:effectLst/>
                <a:latin typeface="Arimo" panose="020B0604020202020204" charset="0"/>
                <a:ea typeface="Arimo" panose="020B0604020202020204" charset="0"/>
                <a:cs typeface="Arimo" panose="020B0604020202020204" charset="0"/>
              </a:rPr>
              <a:t> </a:t>
            </a:r>
            <a:r>
              <a:rPr lang="en-ID" sz="1800" dirty="0" err="1">
                <a:solidFill>
                  <a:srgbClr val="222222"/>
                </a:solidFill>
                <a:effectLst/>
                <a:latin typeface="Arimo" panose="020B0604020202020204" charset="0"/>
                <a:ea typeface="Arimo" panose="020B0604020202020204" charset="0"/>
                <a:cs typeface="Arimo" panose="020B0604020202020204" charset="0"/>
              </a:rPr>
              <a:t>Penyampaian</a:t>
            </a:r>
            <a:r>
              <a:rPr lang="en-ID" sz="1800" dirty="0">
                <a:solidFill>
                  <a:srgbClr val="222222"/>
                </a:solidFill>
                <a:effectLst/>
                <a:latin typeface="Arimo" panose="020B0604020202020204" charset="0"/>
                <a:ea typeface="Arimo" panose="020B0604020202020204" charset="0"/>
                <a:cs typeface="Arimo" panose="020B0604020202020204" charset="0"/>
              </a:rPr>
              <a:t> </a:t>
            </a:r>
            <a:r>
              <a:rPr lang="en-ID" sz="1800" dirty="0" err="1">
                <a:solidFill>
                  <a:srgbClr val="222222"/>
                </a:solidFill>
                <a:effectLst/>
                <a:latin typeface="Arimo" panose="020B0604020202020204" charset="0"/>
                <a:ea typeface="Arimo" panose="020B0604020202020204" charset="0"/>
                <a:cs typeface="Arimo" panose="020B0604020202020204" charset="0"/>
              </a:rPr>
              <a:t>Kurikulum</a:t>
            </a:r>
            <a:r>
              <a:rPr lang="en-ID" sz="1800" dirty="0">
                <a:solidFill>
                  <a:srgbClr val="222222"/>
                </a:solidFill>
                <a:effectLst/>
                <a:latin typeface="Arimo" panose="020B0604020202020204" charset="0"/>
                <a:ea typeface="Arimo" panose="020B0604020202020204" charset="0"/>
                <a:cs typeface="Arimo" panose="020B0604020202020204" charset="0"/>
              </a:rPr>
              <a:t> </a:t>
            </a:r>
            <a:r>
              <a:rPr lang="en-ID" sz="1800" dirty="0" err="1">
                <a:solidFill>
                  <a:srgbClr val="222222"/>
                </a:solidFill>
                <a:effectLst/>
                <a:latin typeface="Arimo" panose="020B0604020202020204" charset="0"/>
                <a:ea typeface="Arimo" panose="020B0604020202020204" charset="0"/>
                <a:cs typeface="Arimo" panose="020B0604020202020204" charset="0"/>
              </a:rPr>
              <a:t>Pembelajaran</a:t>
            </a:r>
            <a:r>
              <a:rPr lang="en-ID" sz="1800" dirty="0">
                <a:solidFill>
                  <a:srgbClr val="222222"/>
                </a:solidFill>
                <a:effectLst/>
                <a:latin typeface="Arimo" panose="020B0604020202020204" charset="0"/>
                <a:ea typeface="Arimo" panose="020B0604020202020204" charset="0"/>
                <a:cs typeface="Arimo" panose="020B0604020202020204" charset="0"/>
              </a:rPr>
              <a:t> </a:t>
            </a:r>
            <a:r>
              <a:rPr lang="en-ID" sz="1800" dirty="0" err="1">
                <a:solidFill>
                  <a:srgbClr val="222222"/>
                </a:solidFill>
                <a:effectLst/>
                <a:latin typeface="Arimo" panose="020B0604020202020204" charset="0"/>
                <a:ea typeface="Arimo" panose="020B0604020202020204" charset="0"/>
                <a:cs typeface="Arimo" panose="020B0604020202020204" charset="0"/>
              </a:rPr>
              <a:t>berbasis</a:t>
            </a:r>
            <a:r>
              <a:rPr lang="en-ID" sz="1800" dirty="0">
                <a:solidFill>
                  <a:srgbClr val="222222"/>
                </a:solidFill>
                <a:effectLst/>
                <a:latin typeface="Arimo" panose="020B0604020202020204" charset="0"/>
                <a:ea typeface="Arimo" panose="020B0604020202020204" charset="0"/>
                <a:cs typeface="Arimo" panose="020B0604020202020204" charset="0"/>
              </a:rPr>
              <a:t> </a:t>
            </a:r>
            <a:r>
              <a:rPr lang="en-ID" sz="1800" dirty="0" err="1">
                <a:solidFill>
                  <a:srgbClr val="222222"/>
                </a:solidFill>
                <a:effectLst/>
                <a:latin typeface="Arimo" panose="020B0604020202020204" charset="0"/>
                <a:ea typeface="Arimo" panose="020B0604020202020204" charset="0"/>
                <a:cs typeface="Arimo" panose="020B0604020202020204" charset="0"/>
              </a:rPr>
              <a:t>Karakter</a:t>
            </a:r>
            <a:endParaRPr lang="en-ID" sz="1800" dirty="0">
              <a:solidFill>
                <a:srgbClr val="222222"/>
              </a:solidFill>
              <a:latin typeface="Arimo" panose="020B0604020202020204" charset="0"/>
              <a:ea typeface="Arimo" panose="020B0604020202020204" charset="0"/>
              <a:cs typeface="Arimo" panose="020B0604020202020204" charset="0"/>
            </a:endParaRPr>
          </a:p>
          <a:p>
            <a:pPr marL="285750" indent="-285750">
              <a:buFont typeface="Arial" panose="020B0604020202020204" pitchFamily="34" charset="0"/>
              <a:buChar char="•"/>
            </a:pPr>
            <a:r>
              <a:rPr lang="en-ID" sz="1800" dirty="0">
                <a:solidFill>
                  <a:srgbClr val="222222"/>
                </a:solidFill>
                <a:effectLst/>
                <a:latin typeface="Arimo" panose="020B0604020202020204" charset="0"/>
                <a:ea typeface="Arimo" panose="020B0604020202020204" charset="0"/>
                <a:cs typeface="Arimo" panose="020B0604020202020204" charset="0"/>
              </a:rPr>
              <a:t>Strategi </a:t>
            </a:r>
            <a:r>
              <a:rPr lang="en-ID" sz="1800" dirty="0" err="1">
                <a:solidFill>
                  <a:srgbClr val="222222"/>
                </a:solidFill>
                <a:effectLst/>
                <a:latin typeface="Arimo" panose="020B0604020202020204" charset="0"/>
                <a:ea typeface="Arimo" panose="020B0604020202020204" charset="0"/>
                <a:cs typeface="Arimo" panose="020B0604020202020204" charset="0"/>
              </a:rPr>
              <a:t>Pengembangan</a:t>
            </a:r>
            <a:r>
              <a:rPr lang="en-ID" sz="1800" dirty="0">
                <a:solidFill>
                  <a:srgbClr val="222222"/>
                </a:solidFill>
                <a:effectLst/>
                <a:latin typeface="Arimo" panose="020B0604020202020204" charset="0"/>
                <a:ea typeface="Arimo" panose="020B0604020202020204" charset="0"/>
                <a:cs typeface="Arimo" panose="020B0604020202020204" charset="0"/>
              </a:rPr>
              <a:t> </a:t>
            </a:r>
            <a:r>
              <a:rPr lang="en-ID" sz="1800" dirty="0" err="1">
                <a:solidFill>
                  <a:srgbClr val="222222"/>
                </a:solidFill>
                <a:effectLst/>
                <a:latin typeface="Arimo" panose="020B0604020202020204" charset="0"/>
                <a:ea typeface="Arimo" panose="020B0604020202020204" charset="0"/>
                <a:cs typeface="Arimo" panose="020B0604020202020204" charset="0"/>
              </a:rPr>
              <a:t>Karakter</a:t>
            </a:r>
            <a:r>
              <a:rPr lang="en-ID" sz="1800" dirty="0">
                <a:solidFill>
                  <a:srgbClr val="222222"/>
                </a:solidFill>
                <a:effectLst/>
                <a:latin typeface="Arimo" panose="020B0604020202020204" charset="0"/>
                <a:ea typeface="Arimo" panose="020B0604020202020204" charset="0"/>
                <a:cs typeface="Arimo" panose="020B0604020202020204" charset="0"/>
              </a:rPr>
              <a:t> </a:t>
            </a:r>
            <a:r>
              <a:rPr lang="en-ID" sz="1800" dirty="0" err="1">
                <a:solidFill>
                  <a:srgbClr val="222222"/>
                </a:solidFill>
                <a:effectLst/>
                <a:latin typeface="Arimo" panose="020B0604020202020204" charset="0"/>
                <a:ea typeface="Arimo" panose="020B0604020202020204" charset="0"/>
                <a:cs typeface="Arimo" panose="020B0604020202020204" charset="0"/>
              </a:rPr>
              <a:t>Dengan</a:t>
            </a:r>
            <a:r>
              <a:rPr lang="en-ID" sz="1800" dirty="0">
                <a:solidFill>
                  <a:srgbClr val="222222"/>
                </a:solidFill>
                <a:effectLst/>
                <a:latin typeface="Arimo" panose="020B0604020202020204" charset="0"/>
                <a:ea typeface="Arimo" panose="020B0604020202020204" charset="0"/>
                <a:cs typeface="Arimo" panose="020B0604020202020204" charset="0"/>
              </a:rPr>
              <a:t> Model </a:t>
            </a:r>
            <a:r>
              <a:rPr lang="en-ID" sz="1800" dirty="0" err="1">
                <a:solidFill>
                  <a:srgbClr val="222222"/>
                </a:solidFill>
                <a:effectLst/>
                <a:latin typeface="Arimo" panose="020B0604020202020204" charset="0"/>
                <a:ea typeface="Arimo" panose="020B0604020202020204" charset="0"/>
                <a:cs typeface="Arimo" panose="020B0604020202020204" charset="0"/>
              </a:rPr>
              <a:t>Pembelajaran</a:t>
            </a:r>
            <a:r>
              <a:rPr lang="en-ID" sz="1800" dirty="0">
                <a:solidFill>
                  <a:srgbClr val="222222"/>
                </a:solidFill>
                <a:effectLst/>
                <a:latin typeface="Arimo" panose="020B0604020202020204" charset="0"/>
                <a:ea typeface="Arimo" panose="020B0604020202020204" charset="0"/>
                <a:cs typeface="Arimo" panose="020B0604020202020204" charset="0"/>
              </a:rPr>
              <a:t> </a:t>
            </a:r>
            <a:r>
              <a:rPr lang="en-ID" sz="1800" dirty="0" err="1">
                <a:solidFill>
                  <a:srgbClr val="222222"/>
                </a:solidFill>
                <a:effectLst/>
                <a:latin typeface="Arimo" panose="020B0604020202020204" charset="0"/>
                <a:ea typeface="Arimo" panose="020B0604020202020204" charset="0"/>
                <a:cs typeface="Arimo" panose="020B0604020202020204" charset="0"/>
              </a:rPr>
              <a:t>Berbasis</a:t>
            </a:r>
            <a:r>
              <a:rPr lang="en-ID" sz="1800" dirty="0">
                <a:solidFill>
                  <a:srgbClr val="222222"/>
                </a:solidFill>
                <a:effectLst/>
                <a:latin typeface="Arimo" panose="020B0604020202020204" charset="0"/>
                <a:ea typeface="Arimo" panose="020B0604020202020204" charset="0"/>
                <a:cs typeface="Arimo" panose="020B0604020202020204" charset="0"/>
              </a:rPr>
              <a:t> Pancasila</a:t>
            </a:r>
          </a:p>
          <a:p>
            <a:pPr marL="285750" indent="-285750">
              <a:buFont typeface="Arial" panose="020B0604020202020204" pitchFamily="34" charset="0"/>
              <a:buChar char="•"/>
            </a:pP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altLang="en-GB" dirty="0"/>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9"/>
        <p:cNvGrpSpPr/>
        <p:nvPr/>
      </p:nvGrpSpPr>
      <p:grpSpPr>
        <a:xfrm>
          <a:off x="0" y="0"/>
          <a:ext cx="0" cy="0"/>
          <a:chOff x="0" y="0"/>
          <a:chExt cx="0" cy="0"/>
        </a:xfrm>
      </p:grpSpPr>
      <p:sp>
        <p:nvSpPr>
          <p:cNvPr id="1670" name="Google Shape;1670;p66"/>
          <p:cNvSpPr/>
          <p:nvPr/>
        </p:nvSpPr>
        <p:spPr>
          <a:xfrm>
            <a:off x="2751820" y="354605"/>
            <a:ext cx="3638377" cy="517422"/>
          </a:xfrm>
          <a:custGeom>
            <a:avLst/>
            <a:gdLst/>
            <a:ahLst/>
            <a:cxnLst/>
            <a:rect l="l" t="t" r="r" b="b"/>
            <a:pathLst>
              <a:path w="172619" h="24041" extrusionOk="0">
                <a:moveTo>
                  <a:pt x="134857" y="0"/>
                </a:moveTo>
                <a:cubicBezTo>
                  <a:pt x="124094" y="0"/>
                  <a:pt x="114599" y="2004"/>
                  <a:pt x="95047" y="2475"/>
                </a:cubicBezTo>
                <a:cubicBezTo>
                  <a:pt x="75495" y="2946"/>
                  <a:pt x="32993" y="2298"/>
                  <a:pt x="17546" y="2828"/>
                </a:cubicBezTo>
                <a:cubicBezTo>
                  <a:pt x="2099" y="3358"/>
                  <a:pt x="4764" y="2614"/>
                  <a:pt x="2365" y="5657"/>
                </a:cubicBezTo>
                <a:cubicBezTo>
                  <a:pt x="-34" y="8700"/>
                  <a:pt x="-1775" y="18020"/>
                  <a:pt x="3152" y="21084"/>
                </a:cubicBezTo>
                <a:cubicBezTo>
                  <a:pt x="8079" y="24148"/>
                  <a:pt x="21006" y="23959"/>
                  <a:pt x="31927" y="24039"/>
                </a:cubicBezTo>
                <a:cubicBezTo>
                  <a:pt x="42848" y="24119"/>
                  <a:pt x="56452" y="21683"/>
                  <a:pt x="68680" y="21565"/>
                </a:cubicBezTo>
                <a:cubicBezTo>
                  <a:pt x="80908" y="21447"/>
                  <a:pt x="94797" y="23038"/>
                  <a:pt x="105294" y="23332"/>
                </a:cubicBezTo>
                <a:cubicBezTo>
                  <a:pt x="115791" y="23627"/>
                  <a:pt x="122982" y="23273"/>
                  <a:pt x="131661" y="23332"/>
                </a:cubicBezTo>
                <a:cubicBezTo>
                  <a:pt x="140340" y="23391"/>
                  <a:pt x="151043" y="24156"/>
                  <a:pt x="157368" y="23685"/>
                </a:cubicBezTo>
                <a:cubicBezTo>
                  <a:pt x="163693" y="23214"/>
                  <a:pt x="167186" y="23124"/>
                  <a:pt x="169612" y="20504"/>
                </a:cubicBezTo>
                <a:cubicBezTo>
                  <a:pt x="172038" y="17884"/>
                  <a:pt x="173590" y="10970"/>
                  <a:pt x="171925" y="7965"/>
                </a:cubicBezTo>
                <a:cubicBezTo>
                  <a:pt x="170261" y="4960"/>
                  <a:pt x="165803" y="3803"/>
                  <a:pt x="159625" y="2475"/>
                </a:cubicBezTo>
                <a:cubicBezTo>
                  <a:pt x="153447" y="1148"/>
                  <a:pt x="145620" y="0"/>
                  <a:pt x="134857" y="0"/>
                </a:cubicBezTo>
                <a:close/>
              </a:path>
            </a:pathLst>
          </a:custGeom>
          <a:solidFill>
            <a:schemeClr val="accent5"/>
          </a:solidFill>
          <a:ln>
            <a:noFill/>
          </a:ln>
        </p:spPr>
      </p:sp>
      <p:sp>
        <p:nvSpPr>
          <p:cNvPr id="1671" name="Google Shape;1671;p66"/>
          <p:cNvSpPr txBox="1">
            <a:spLocks noGrp="1"/>
          </p:cNvSpPr>
          <p:nvPr>
            <p:ph type="title"/>
          </p:nvPr>
        </p:nvSpPr>
        <p:spPr>
          <a:xfrm>
            <a:off x="796028" y="353405"/>
            <a:ext cx="75507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altLang="en-GB"/>
              <a:t>KESIMPULAN</a:t>
            </a:r>
          </a:p>
        </p:txBody>
      </p:sp>
      <p:sp>
        <p:nvSpPr>
          <p:cNvPr id="1672" name="Google Shape;1672;p66"/>
          <p:cNvSpPr/>
          <p:nvPr/>
        </p:nvSpPr>
        <p:spPr>
          <a:xfrm>
            <a:off x="748235" y="1103280"/>
            <a:ext cx="7648800" cy="2937300"/>
          </a:xfrm>
          <a:prstGeom prst="roundRect">
            <a:avLst>
              <a:gd name="adj" fmla="val 8835"/>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66"/>
          <p:cNvSpPr txBox="1"/>
          <p:nvPr/>
        </p:nvSpPr>
        <p:spPr>
          <a:xfrm>
            <a:off x="2617500" y="354075"/>
            <a:ext cx="3909000" cy="569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endParaRPr>
              <a:solidFill>
                <a:schemeClr val="dk1"/>
              </a:solidFill>
              <a:latin typeface="Arimo" panose="020B0604020202020204"/>
              <a:ea typeface="Arimo" panose="020B0604020202020204"/>
              <a:cs typeface="Arimo" panose="020B0604020202020204"/>
              <a:sym typeface="Arimo" panose="020B0604020202020204"/>
            </a:endParaRPr>
          </a:p>
        </p:txBody>
      </p:sp>
      <p:sp>
        <p:nvSpPr>
          <p:cNvPr id="7" name="Google Shape;1011;p45">
            <a:extLst>
              <a:ext uri="{FF2B5EF4-FFF2-40B4-BE49-F238E27FC236}">
                <a16:creationId xmlns:a16="http://schemas.microsoft.com/office/drawing/2014/main" id="{8443FB9C-B66A-445B-8838-CEE1C7BEFD42}"/>
              </a:ext>
            </a:extLst>
          </p:cNvPr>
          <p:cNvSpPr/>
          <p:nvPr/>
        </p:nvSpPr>
        <p:spPr>
          <a:xfrm>
            <a:off x="840344" y="1313877"/>
            <a:ext cx="7506384" cy="2515745"/>
          </a:xfrm>
          <a:custGeom>
            <a:avLst/>
            <a:gdLst/>
            <a:ahLst/>
            <a:cxnLst/>
            <a:rect l="l" t="t" r="r" b="b"/>
            <a:pathLst>
              <a:path w="202296" h="99232" extrusionOk="0">
                <a:moveTo>
                  <a:pt x="160738" y="354"/>
                </a:moveTo>
                <a:cubicBezTo>
                  <a:pt x="147401" y="-78"/>
                  <a:pt x="135357" y="796"/>
                  <a:pt x="112904" y="1017"/>
                </a:cubicBezTo>
                <a:cubicBezTo>
                  <a:pt x="90451" y="1238"/>
                  <a:pt x="44293" y="-1798"/>
                  <a:pt x="26020" y="1681"/>
                </a:cubicBezTo>
                <a:cubicBezTo>
                  <a:pt x="7747" y="5161"/>
                  <a:pt x="6956" y="6977"/>
                  <a:pt x="3268" y="21894"/>
                </a:cubicBezTo>
                <a:cubicBezTo>
                  <a:pt x="-420" y="36811"/>
                  <a:pt x="-1947" y="78701"/>
                  <a:pt x="3893" y="91184"/>
                </a:cubicBezTo>
                <a:cubicBezTo>
                  <a:pt x="9733" y="103667"/>
                  <a:pt x="25455" y="95467"/>
                  <a:pt x="38308" y="96793"/>
                </a:cubicBezTo>
                <a:cubicBezTo>
                  <a:pt x="51162" y="98119"/>
                  <a:pt x="66521" y="99620"/>
                  <a:pt x="81014" y="99140"/>
                </a:cubicBezTo>
                <a:cubicBezTo>
                  <a:pt x="95507" y="98660"/>
                  <a:pt x="112682" y="94785"/>
                  <a:pt x="125266" y="93914"/>
                </a:cubicBezTo>
                <a:cubicBezTo>
                  <a:pt x="137850" y="93043"/>
                  <a:pt x="146230" y="93674"/>
                  <a:pt x="156517" y="93914"/>
                </a:cubicBezTo>
                <a:cubicBezTo>
                  <a:pt x="166804" y="94154"/>
                  <a:pt x="179490" y="97275"/>
                  <a:pt x="186987" y="95354"/>
                </a:cubicBezTo>
                <a:cubicBezTo>
                  <a:pt x="194484" y="93433"/>
                  <a:pt x="199396" y="93673"/>
                  <a:pt x="201499" y="82389"/>
                </a:cubicBezTo>
                <a:cubicBezTo>
                  <a:pt x="203602" y="71105"/>
                  <a:pt x="201034" y="40781"/>
                  <a:pt x="199605" y="27651"/>
                </a:cubicBezTo>
                <a:cubicBezTo>
                  <a:pt x="198177" y="14522"/>
                  <a:pt x="199406" y="8162"/>
                  <a:pt x="192928" y="3612"/>
                </a:cubicBezTo>
                <a:cubicBezTo>
                  <a:pt x="186450" y="-937"/>
                  <a:pt x="174075" y="787"/>
                  <a:pt x="160738" y="354"/>
                </a:cubicBezTo>
                <a:close/>
              </a:path>
            </a:pathLst>
          </a:custGeom>
          <a:solidFill>
            <a:schemeClr val="dk2"/>
          </a:solidFill>
          <a:ln>
            <a:noFill/>
          </a:ln>
        </p:spPr>
        <p:txBody>
          <a:bodyPr/>
          <a:lstStyle/>
          <a:p>
            <a:pPr marL="457200">
              <a:lnSpc>
                <a:spcPct val="150000"/>
              </a:lnSpc>
            </a:pPr>
            <a:r>
              <a:rPr lang="en-US" sz="1300" dirty="0">
                <a:effectLst/>
                <a:latin typeface="Times New Roman" panose="02020603050405020304" pitchFamily="18" charset="0"/>
                <a:ea typeface="Arimo" panose="020B0604020202020204" charset="0"/>
                <a:cs typeface="Times New Roman" panose="02020603050405020304" pitchFamily="18" charset="0"/>
              </a:rPr>
              <a:t>Pendidikan </a:t>
            </a:r>
            <a:r>
              <a:rPr lang="en-US" sz="1300" dirty="0" err="1">
                <a:effectLst/>
                <a:latin typeface="Times New Roman" panose="02020603050405020304" pitchFamily="18" charset="0"/>
                <a:ea typeface="Arimo" panose="020B0604020202020204" charset="0"/>
                <a:cs typeface="Times New Roman" panose="02020603050405020304" pitchFamily="18" charset="0"/>
              </a:rPr>
              <a:t>karakter</a:t>
            </a:r>
            <a:r>
              <a:rPr lang="en-US" sz="1300" dirty="0">
                <a:effectLst/>
                <a:latin typeface="Times New Roman" panose="02020603050405020304" pitchFamily="18" charset="0"/>
                <a:ea typeface="Arimo" panose="020B0604020202020204" charset="0"/>
                <a:cs typeface="Times New Roman" panose="02020603050405020304" pitchFamily="18" charset="0"/>
              </a:rPr>
              <a:t> </a:t>
            </a:r>
            <a:r>
              <a:rPr lang="en-US" sz="1300" dirty="0" err="1">
                <a:effectLst/>
                <a:latin typeface="Times New Roman" panose="02020603050405020304" pitchFamily="18" charset="0"/>
                <a:ea typeface="Arimo" panose="020B0604020202020204" charset="0"/>
                <a:cs typeface="Times New Roman" panose="02020603050405020304" pitchFamily="18" charset="0"/>
              </a:rPr>
              <a:t>merupakan</a:t>
            </a:r>
            <a:r>
              <a:rPr lang="en-US" sz="1300" dirty="0">
                <a:effectLst/>
                <a:latin typeface="Times New Roman" panose="02020603050405020304" pitchFamily="18" charset="0"/>
                <a:ea typeface="Arimo" panose="020B0604020202020204" charset="0"/>
                <a:cs typeface="Times New Roman" panose="02020603050405020304" pitchFamily="18" charset="0"/>
              </a:rPr>
              <a:t> </a:t>
            </a:r>
            <a:r>
              <a:rPr lang="en-US" sz="1300" dirty="0" err="1">
                <a:effectLst/>
                <a:latin typeface="Times New Roman" panose="02020603050405020304" pitchFamily="18" charset="0"/>
                <a:ea typeface="Arimo" panose="020B0604020202020204" charset="0"/>
                <a:cs typeface="Times New Roman" panose="02020603050405020304" pitchFamily="18" charset="0"/>
              </a:rPr>
              <a:t>upaya-upaya</a:t>
            </a:r>
            <a:r>
              <a:rPr lang="en-US" sz="1300" dirty="0">
                <a:effectLst/>
                <a:latin typeface="Times New Roman" panose="02020603050405020304" pitchFamily="18" charset="0"/>
                <a:ea typeface="Arimo" panose="020B0604020202020204" charset="0"/>
                <a:cs typeface="Times New Roman" panose="02020603050405020304" pitchFamily="18" charset="0"/>
              </a:rPr>
              <a:t> yang </a:t>
            </a:r>
            <a:r>
              <a:rPr lang="en-US" sz="1300" dirty="0" err="1">
                <a:effectLst/>
                <a:latin typeface="Times New Roman" panose="02020603050405020304" pitchFamily="18" charset="0"/>
                <a:ea typeface="Arimo" panose="020B0604020202020204" charset="0"/>
                <a:cs typeface="Times New Roman" panose="02020603050405020304" pitchFamily="18" charset="0"/>
              </a:rPr>
              <a:t>dirancang</a:t>
            </a:r>
            <a:r>
              <a:rPr lang="en-US" sz="1300" dirty="0">
                <a:effectLst/>
                <a:latin typeface="Times New Roman" panose="02020603050405020304" pitchFamily="18" charset="0"/>
                <a:ea typeface="Arimo" panose="020B0604020202020204" charset="0"/>
                <a:cs typeface="Times New Roman" panose="02020603050405020304" pitchFamily="18" charset="0"/>
              </a:rPr>
              <a:t> dan </a:t>
            </a:r>
            <a:r>
              <a:rPr lang="en-US" sz="1300" dirty="0" err="1">
                <a:effectLst/>
                <a:latin typeface="Times New Roman" panose="02020603050405020304" pitchFamily="18" charset="0"/>
                <a:ea typeface="Arimo" panose="020B0604020202020204" charset="0"/>
                <a:cs typeface="Times New Roman" panose="02020603050405020304" pitchFamily="18" charset="0"/>
              </a:rPr>
              <a:t>dilaksanakan</a:t>
            </a:r>
            <a:r>
              <a:rPr lang="en-US" sz="1300" dirty="0">
                <a:effectLst/>
                <a:latin typeface="Times New Roman" panose="02020603050405020304" pitchFamily="18" charset="0"/>
                <a:ea typeface="Arimo" panose="020B0604020202020204" charset="0"/>
                <a:cs typeface="Times New Roman" panose="02020603050405020304" pitchFamily="18" charset="0"/>
              </a:rPr>
              <a:t> </a:t>
            </a:r>
            <a:r>
              <a:rPr lang="en-US" sz="1300" dirty="0" err="1">
                <a:effectLst/>
                <a:latin typeface="Times New Roman" panose="02020603050405020304" pitchFamily="18" charset="0"/>
                <a:ea typeface="Arimo" panose="020B0604020202020204" charset="0"/>
                <a:cs typeface="Times New Roman" panose="02020603050405020304" pitchFamily="18" charset="0"/>
              </a:rPr>
              <a:t>secara</a:t>
            </a:r>
            <a:r>
              <a:rPr lang="en-US" sz="1300" dirty="0">
                <a:effectLst/>
                <a:latin typeface="Times New Roman" panose="02020603050405020304" pitchFamily="18" charset="0"/>
                <a:ea typeface="Arimo" panose="020B0604020202020204" charset="0"/>
                <a:cs typeface="Times New Roman" panose="02020603050405020304" pitchFamily="18" charset="0"/>
              </a:rPr>
              <a:t> </a:t>
            </a:r>
            <a:endParaRPr lang="en-ID" sz="1300" dirty="0">
              <a:effectLst/>
              <a:latin typeface="Times New Roman" panose="02020603050405020304" pitchFamily="18" charset="0"/>
              <a:ea typeface="Arimo" panose="020B0604020202020204" charset="0"/>
              <a:cs typeface="Times New Roman" panose="02020603050405020304" pitchFamily="18" charset="0"/>
            </a:endParaRPr>
          </a:p>
          <a:p>
            <a:pPr marL="318770">
              <a:lnSpc>
                <a:spcPct val="150000"/>
              </a:lnSpc>
            </a:pPr>
            <a:r>
              <a:rPr lang="en-US" sz="1300" dirty="0" err="1">
                <a:effectLst/>
                <a:latin typeface="Times New Roman" panose="02020603050405020304" pitchFamily="18" charset="0"/>
                <a:ea typeface="Arimo" panose="020B0604020202020204" charset="0"/>
                <a:cs typeface="Times New Roman" panose="02020603050405020304" pitchFamily="18" charset="0"/>
              </a:rPr>
              <a:t>sistematis</a:t>
            </a:r>
            <a:r>
              <a:rPr lang="en-US" sz="1300" dirty="0">
                <a:effectLst/>
                <a:latin typeface="Times New Roman" panose="02020603050405020304" pitchFamily="18" charset="0"/>
                <a:ea typeface="Arimo" panose="020B0604020202020204" charset="0"/>
                <a:cs typeface="Times New Roman" panose="02020603050405020304" pitchFamily="18" charset="0"/>
              </a:rPr>
              <a:t> </a:t>
            </a:r>
            <a:r>
              <a:rPr lang="en-US" sz="1300" dirty="0" err="1">
                <a:effectLst/>
                <a:latin typeface="Times New Roman" panose="02020603050405020304" pitchFamily="18" charset="0"/>
                <a:ea typeface="Arimo" panose="020B0604020202020204" charset="0"/>
                <a:cs typeface="Times New Roman" panose="02020603050405020304" pitchFamily="18" charset="0"/>
              </a:rPr>
              <a:t>untuk</a:t>
            </a:r>
            <a:r>
              <a:rPr lang="en-US" sz="1300" dirty="0">
                <a:effectLst/>
                <a:latin typeface="Times New Roman" panose="02020603050405020304" pitchFamily="18" charset="0"/>
                <a:ea typeface="Arimo" panose="020B0604020202020204" charset="0"/>
                <a:cs typeface="Times New Roman" panose="02020603050405020304" pitchFamily="18" charset="0"/>
              </a:rPr>
              <a:t> </a:t>
            </a:r>
            <a:r>
              <a:rPr lang="en-US" sz="1300" dirty="0" err="1">
                <a:effectLst/>
                <a:latin typeface="Times New Roman" panose="02020603050405020304" pitchFamily="18" charset="0"/>
                <a:ea typeface="Arimo" panose="020B0604020202020204" charset="0"/>
                <a:cs typeface="Times New Roman" panose="02020603050405020304" pitchFamily="18" charset="0"/>
              </a:rPr>
              <a:t>membantu</a:t>
            </a:r>
            <a:r>
              <a:rPr lang="en-US" sz="1300" dirty="0">
                <a:effectLst/>
                <a:latin typeface="Times New Roman" panose="02020603050405020304" pitchFamily="18" charset="0"/>
                <a:ea typeface="Arimo" panose="020B0604020202020204" charset="0"/>
                <a:cs typeface="Times New Roman" panose="02020603050405020304" pitchFamily="18" charset="0"/>
              </a:rPr>
              <a:t> </a:t>
            </a:r>
            <a:r>
              <a:rPr lang="en-US" sz="1300" dirty="0" err="1">
                <a:effectLst/>
                <a:latin typeface="Times New Roman" panose="02020603050405020304" pitchFamily="18" charset="0"/>
                <a:ea typeface="Arimo" panose="020B0604020202020204" charset="0"/>
                <a:cs typeface="Times New Roman" panose="02020603050405020304" pitchFamily="18" charset="0"/>
              </a:rPr>
              <a:t>peserta</a:t>
            </a:r>
            <a:r>
              <a:rPr lang="en-US" sz="1300" dirty="0">
                <a:effectLst/>
                <a:latin typeface="Times New Roman" panose="02020603050405020304" pitchFamily="18" charset="0"/>
                <a:ea typeface="Arimo" panose="020B0604020202020204" charset="0"/>
                <a:cs typeface="Times New Roman" panose="02020603050405020304" pitchFamily="18" charset="0"/>
              </a:rPr>
              <a:t> </a:t>
            </a:r>
            <a:r>
              <a:rPr lang="en-US" sz="1300" dirty="0" err="1">
                <a:effectLst/>
                <a:latin typeface="Times New Roman" panose="02020603050405020304" pitchFamily="18" charset="0"/>
                <a:ea typeface="Arimo" panose="020B0604020202020204" charset="0"/>
                <a:cs typeface="Times New Roman" panose="02020603050405020304" pitchFamily="18" charset="0"/>
              </a:rPr>
              <a:t>didik</a:t>
            </a:r>
            <a:r>
              <a:rPr lang="en-US" sz="1300" dirty="0">
                <a:effectLst/>
                <a:latin typeface="Times New Roman" panose="02020603050405020304" pitchFamily="18" charset="0"/>
                <a:ea typeface="Arimo" panose="020B0604020202020204" charset="0"/>
                <a:cs typeface="Times New Roman" panose="02020603050405020304" pitchFamily="18" charset="0"/>
              </a:rPr>
              <a:t> </a:t>
            </a:r>
            <a:r>
              <a:rPr lang="en-US" sz="1300" dirty="0" err="1">
                <a:effectLst/>
                <a:latin typeface="Times New Roman" panose="02020603050405020304" pitchFamily="18" charset="0"/>
                <a:ea typeface="Arimo" panose="020B0604020202020204" charset="0"/>
                <a:cs typeface="Times New Roman" panose="02020603050405020304" pitchFamily="18" charset="0"/>
              </a:rPr>
              <a:t>memahami</a:t>
            </a:r>
            <a:r>
              <a:rPr lang="en-US" sz="1300" dirty="0">
                <a:effectLst/>
                <a:latin typeface="Times New Roman" panose="02020603050405020304" pitchFamily="18" charset="0"/>
                <a:ea typeface="Arimo" panose="020B0604020202020204" charset="0"/>
                <a:cs typeface="Times New Roman" panose="02020603050405020304" pitchFamily="18" charset="0"/>
              </a:rPr>
              <a:t> </a:t>
            </a:r>
            <a:r>
              <a:rPr lang="en-US" sz="1300" dirty="0" err="1">
                <a:effectLst/>
                <a:latin typeface="Times New Roman" panose="02020603050405020304" pitchFamily="18" charset="0"/>
                <a:ea typeface="Arimo" panose="020B0604020202020204" charset="0"/>
                <a:cs typeface="Times New Roman" panose="02020603050405020304" pitchFamily="18" charset="0"/>
              </a:rPr>
              <a:t>nilai-nilai</a:t>
            </a:r>
            <a:r>
              <a:rPr lang="en-US" sz="1300" dirty="0">
                <a:effectLst/>
                <a:latin typeface="Times New Roman" panose="02020603050405020304" pitchFamily="18" charset="0"/>
                <a:ea typeface="Arimo" panose="020B0604020202020204" charset="0"/>
                <a:cs typeface="Times New Roman" panose="02020603050405020304" pitchFamily="18" charset="0"/>
              </a:rPr>
              <a:t> </a:t>
            </a:r>
            <a:r>
              <a:rPr lang="en-US" sz="1300" dirty="0" err="1">
                <a:effectLst/>
                <a:latin typeface="Times New Roman" panose="02020603050405020304" pitchFamily="18" charset="0"/>
                <a:ea typeface="Arimo" panose="020B0604020202020204" charset="0"/>
                <a:cs typeface="Times New Roman" panose="02020603050405020304" pitchFamily="18" charset="0"/>
              </a:rPr>
              <a:t>perilaku</a:t>
            </a:r>
            <a:r>
              <a:rPr lang="en-US" sz="1300" dirty="0">
                <a:effectLst/>
                <a:latin typeface="Times New Roman" panose="02020603050405020304" pitchFamily="18" charset="0"/>
                <a:ea typeface="Arimo" panose="020B0604020202020204" charset="0"/>
                <a:cs typeface="Times New Roman" panose="02020603050405020304" pitchFamily="18" charset="0"/>
              </a:rPr>
              <a:t> </a:t>
            </a:r>
            <a:r>
              <a:rPr lang="en-US" sz="1300" dirty="0" err="1">
                <a:effectLst/>
                <a:latin typeface="Times New Roman" panose="02020603050405020304" pitchFamily="18" charset="0"/>
                <a:ea typeface="Arimo" panose="020B0604020202020204" charset="0"/>
                <a:cs typeface="Times New Roman" panose="02020603050405020304" pitchFamily="18" charset="0"/>
              </a:rPr>
              <a:t>manusia</a:t>
            </a:r>
            <a:r>
              <a:rPr lang="en-US" sz="1300" dirty="0">
                <a:effectLst/>
                <a:latin typeface="Times New Roman" panose="02020603050405020304" pitchFamily="18" charset="0"/>
                <a:ea typeface="Arimo" panose="020B0604020202020204" charset="0"/>
                <a:cs typeface="Times New Roman" panose="02020603050405020304" pitchFamily="18" charset="0"/>
              </a:rPr>
              <a:t> </a:t>
            </a:r>
            <a:endParaRPr lang="en-ID" sz="1300" dirty="0">
              <a:effectLst/>
              <a:latin typeface="Times New Roman" panose="02020603050405020304" pitchFamily="18" charset="0"/>
              <a:ea typeface="Arimo" panose="020B0604020202020204" charset="0"/>
              <a:cs typeface="Times New Roman" panose="02020603050405020304" pitchFamily="18" charset="0"/>
            </a:endParaRPr>
          </a:p>
          <a:p>
            <a:pPr marL="318770">
              <a:lnSpc>
                <a:spcPct val="150000"/>
              </a:lnSpc>
            </a:pPr>
            <a:r>
              <a:rPr lang="en-US" sz="1300" dirty="0">
                <a:effectLst/>
                <a:latin typeface="Times New Roman" panose="02020603050405020304" pitchFamily="18" charset="0"/>
                <a:ea typeface="Arimo" panose="020B0604020202020204" charset="0"/>
                <a:cs typeface="Times New Roman" panose="02020603050405020304" pitchFamily="18" charset="0"/>
              </a:rPr>
              <a:t>yang </a:t>
            </a:r>
            <a:r>
              <a:rPr lang="en-US" sz="1300" dirty="0" err="1">
                <a:effectLst/>
                <a:latin typeface="Times New Roman" panose="02020603050405020304" pitchFamily="18" charset="0"/>
                <a:ea typeface="Arimo" panose="020B0604020202020204" charset="0"/>
                <a:cs typeface="Times New Roman" panose="02020603050405020304" pitchFamily="18" charset="0"/>
              </a:rPr>
              <a:t>berhubungan</a:t>
            </a:r>
            <a:r>
              <a:rPr lang="en-US" sz="1300" dirty="0">
                <a:effectLst/>
                <a:latin typeface="Times New Roman" panose="02020603050405020304" pitchFamily="18" charset="0"/>
                <a:ea typeface="Arimo" panose="020B0604020202020204" charset="0"/>
                <a:cs typeface="Times New Roman" panose="02020603050405020304" pitchFamily="18" charset="0"/>
              </a:rPr>
              <a:t> </a:t>
            </a:r>
            <a:r>
              <a:rPr lang="en-US" sz="1300" dirty="0" err="1">
                <a:effectLst/>
                <a:latin typeface="Times New Roman" panose="02020603050405020304" pitchFamily="18" charset="0"/>
                <a:ea typeface="Arimo" panose="020B0604020202020204" charset="0"/>
                <a:cs typeface="Times New Roman" panose="02020603050405020304" pitchFamily="18" charset="0"/>
              </a:rPr>
              <a:t>dengan</a:t>
            </a:r>
            <a:r>
              <a:rPr lang="en-US" sz="1300" dirty="0">
                <a:effectLst/>
                <a:latin typeface="Times New Roman" panose="02020603050405020304" pitchFamily="18" charset="0"/>
                <a:ea typeface="Arimo" panose="020B0604020202020204" charset="0"/>
                <a:cs typeface="Times New Roman" panose="02020603050405020304" pitchFamily="18" charset="0"/>
              </a:rPr>
              <a:t> </a:t>
            </a:r>
            <a:r>
              <a:rPr lang="en-US" sz="1300" dirty="0" err="1">
                <a:effectLst/>
                <a:latin typeface="Times New Roman" panose="02020603050405020304" pitchFamily="18" charset="0"/>
                <a:ea typeface="Arimo" panose="020B0604020202020204" charset="0"/>
                <a:cs typeface="Times New Roman" panose="02020603050405020304" pitchFamily="18" charset="0"/>
              </a:rPr>
              <a:t>Tuhan</a:t>
            </a:r>
            <a:r>
              <a:rPr lang="en-US" sz="1300" dirty="0">
                <a:effectLst/>
                <a:latin typeface="Times New Roman" panose="02020603050405020304" pitchFamily="18" charset="0"/>
                <a:ea typeface="Arimo" panose="020B0604020202020204" charset="0"/>
                <a:cs typeface="Times New Roman" panose="02020603050405020304" pitchFamily="18" charset="0"/>
              </a:rPr>
              <a:t> Yang </a:t>
            </a:r>
            <a:r>
              <a:rPr lang="en-US" sz="1300" dirty="0" err="1">
                <a:effectLst/>
                <a:latin typeface="Times New Roman" panose="02020603050405020304" pitchFamily="18" charset="0"/>
                <a:ea typeface="Arimo" panose="020B0604020202020204" charset="0"/>
                <a:cs typeface="Times New Roman" panose="02020603050405020304" pitchFamily="18" charset="0"/>
              </a:rPr>
              <a:t>Maha</a:t>
            </a:r>
            <a:r>
              <a:rPr lang="en-US" sz="1300" dirty="0">
                <a:effectLst/>
                <a:latin typeface="Times New Roman" panose="02020603050405020304" pitchFamily="18" charset="0"/>
                <a:ea typeface="Arimo" panose="020B0604020202020204" charset="0"/>
                <a:cs typeface="Times New Roman" panose="02020603050405020304" pitchFamily="18" charset="0"/>
              </a:rPr>
              <a:t> </a:t>
            </a:r>
            <a:r>
              <a:rPr lang="en-US" sz="1300" dirty="0" err="1">
                <a:effectLst/>
                <a:latin typeface="Times New Roman" panose="02020603050405020304" pitchFamily="18" charset="0"/>
                <a:ea typeface="Arimo" panose="020B0604020202020204" charset="0"/>
                <a:cs typeface="Times New Roman" panose="02020603050405020304" pitchFamily="18" charset="0"/>
              </a:rPr>
              <a:t>Esa</a:t>
            </a:r>
            <a:r>
              <a:rPr lang="en-US" sz="1300" dirty="0">
                <a:effectLst/>
                <a:latin typeface="Times New Roman" panose="02020603050405020304" pitchFamily="18" charset="0"/>
                <a:ea typeface="Arimo" panose="020B0604020202020204" charset="0"/>
                <a:cs typeface="Times New Roman" panose="02020603050405020304" pitchFamily="18" charset="0"/>
              </a:rPr>
              <a:t>, </a:t>
            </a:r>
            <a:r>
              <a:rPr lang="en-US" sz="1300" dirty="0" err="1">
                <a:effectLst/>
                <a:latin typeface="Times New Roman" panose="02020603050405020304" pitchFamily="18" charset="0"/>
                <a:ea typeface="Arimo" panose="020B0604020202020204" charset="0"/>
                <a:cs typeface="Times New Roman" panose="02020603050405020304" pitchFamily="18" charset="0"/>
              </a:rPr>
              <a:t>diri</a:t>
            </a:r>
            <a:r>
              <a:rPr lang="en-US" sz="1300" dirty="0">
                <a:effectLst/>
                <a:latin typeface="Times New Roman" panose="02020603050405020304" pitchFamily="18" charset="0"/>
                <a:ea typeface="Arimo" panose="020B0604020202020204" charset="0"/>
                <a:cs typeface="Times New Roman" panose="02020603050405020304" pitchFamily="18" charset="0"/>
              </a:rPr>
              <a:t> </a:t>
            </a:r>
            <a:r>
              <a:rPr lang="en-US" sz="1300" dirty="0" err="1">
                <a:effectLst/>
                <a:latin typeface="Times New Roman" panose="02020603050405020304" pitchFamily="18" charset="0"/>
                <a:ea typeface="Arimo" panose="020B0604020202020204" charset="0"/>
                <a:cs typeface="Times New Roman" panose="02020603050405020304" pitchFamily="18" charset="0"/>
              </a:rPr>
              <a:t>sendiri</a:t>
            </a:r>
            <a:r>
              <a:rPr lang="en-US" sz="1300" dirty="0">
                <a:effectLst/>
                <a:latin typeface="Times New Roman" panose="02020603050405020304" pitchFamily="18" charset="0"/>
                <a:ea typeface="Arimo" panose="020B0604020202020204" charset="0"/>
                <a:cs typeface="Times New Roman" panose="02020603050405020304" pitchFamily="18" charset="0"/>
              </a:rPr>
              <a:t>, </a:t>
            </a:r>
            <a:r>
              <a:rPr lang="en-US" sz="1300" dirty="0" err="1">
                <a:effectLst/>
                <a:latin typeface="Times New Roman" panose="02020603050405020304" pitchFamily="18" charset="0"/>
                <a:ea typeface="Arimo" panose="020B0604020202020204" charset="0"/>
                <a:cs typeface="Times New Roman" panose="02020603050405020304" pitchFamily="18" charset="0"/>
              </a:rPr>
              <a:t>sesama</a:t>
            </a:r>
            <a:r>
              <a:rPr lang="en-US" sz="1300" dirty="0">
                <a:effectLst/>
                <a:latin typeface="Times New Roman" panose="02020603050405020304" pitchFamily="18" charset="0"/>
                <a:ea typeface="Arimo" panose="020B0604020202020204" charset="0"/>
                <a:cs typeface="Times New Roman" panose="02020603050405020304" pitchFamily="18" charset="0"/>
              </a:rPr>
              <a:t> </a:t>
            </a:r>
            <a:r>
              <a:rPr lang="en-US" sz="1300" dirty="0" err="1">
                <a:effectLst/>
                <a:latin typeface="Times New Roman" panose="02020603050405020304" pitchFamily="18" charset="0"/>
                <a:ea typeface="Arimo" panose="020B0604020202020204" charset="0"/>
                <a:cs typeface="Times New Roman" panose="02020603050405020304" pitchFamily="18" charset="0"/>
              </a:rPr>
              <a:t>manusia</a:t>
            </a:r>
            <a:r>
              <a:rPr lang="en-US" sz="1300" dirty="0">
                <a:effectLst/>
                <a:latin typeface="Times New Roman" panose="02020603050405020304" pitchFamily="18" charset="0"/>
                <a:ea typeface="Arimo" panose="020B0604020202020204" charset="0"/>
                <a:cs typeface="Times New Roman" panose="02020603050405020304" pitchFamily="18" charset="0"/>
              </a:rPr>
              <a:t>, </a:t>
            </a:r>
            <a:endParaRPr lang="en-ID" sz="1300" dirty="0">
              <a:effectLst/>
              <a:latin typeface="Times New Roman" panose="02020603050405020304" pitchFamily="18" charset="0"/>
              <a:ea typeface="Arimo" panose="020B0604020202020204" charset="0"/>
              <a:cs typeface="Times New Roman" panose="02020603050405020304" pitchFamily="18" charset="0"/>
            </a:endParaRPr>
          </a:p>
          <a:p>
            <a:pPr marL="318770">
              <a:lnSpc>
                <a:spcPct val="150000"/>
              </a:lnSpc>
            </a:pPr>
            <a:r>
              <a:rPr lang="en-US" sz="1300" dirty="0" err="1">
                <a:effectLst/>
                <a:latin typeface="Times New Roman" panose="02020603050405020304" pitchFamily="18" charset="0"/>
                <a:ea typeface="Arimo" panose="020B0604020202020204" charset="0"/>
                <a:cs typeface="Times New Roman" panose="02020603050405020304" pitchFamily="18" charset="0"/>
              </a:rPr>
              <a:t>lingkungan</a:t>
            </a:r>
            <a:r>
              <a:rPr lang="en-US" sz="1300" dirty="0">
                <a:effectLst/>
                <a:latin typeface="Times New Roman" panose="02020603050405020304" pitchFamily="18" charset="0"/>
                <a:ea typeface="Arimo" panose="020B0604020202020204" charset="0"/>
                <a:cs typeface="Times New Roman" panose="02020603050405020304" pitchFamily="18" charset="0"/>
              </a:rPr>
              <a:t>, dan </a:t>
            </a:r>
            <a:r>
              <a:rPr lang="en-US" sz="1300" dirty="0" err="1">
                <a:effectLst/>
                <a:latin typeface="Times New Roman" panose="02020603050405020304" pitchFamily="18" charset="0"/>
                <a:ea typeface="Arimo" panose="020B0604020202020204" charset="0"/>
                <a:cs typeface="Times New Roman" panose="02020603050405020304" pitchFamily="18" charset="0"/>
              </a:rPr>
              <a:t>kebangsaan</a:t>
            </a:r>
            <a:r>
              <a:rPr lang="en-US" sz="1300" dirty="0">
                <a:effectLst/>
                <a:latin typeface="Times New Roman" panose="02020603050405020304" pitchFamily="18" charset="0"/>
                <a:ea typeface="Arimo" panose="020B0604020202020204" charset="0"/>
                <a:cs typeface="Times New Roman" panose="02020603050405020304" pitchFamily="18" charset="0"/>
              </a:rPr>
              <a:t> yang </a:t>
            </a:r>
            <a:r>
              <a:rPr lang="en-US" sz="1300" dirty="0" err="1">
                <a:effectLst/>
                <a:latin typeface="Times New Roman" panose="02020603050405020304" pitchFamily="18" charset="0"/>
                <a:ea typeface="Arimo" panose="020B0604020202020204" charset="0"/>
                <a:cs typeface="Times New Roman" panose="02020603050405020304" pitchFamily="18" charset="0"/>
              </a:rPr>
              <a:t>terwujud</a:t>
            </a:r>
            <a:r>
              <a:rPr lang="en-US" sz="1300" dirty="0">
                <a:effectLst/>
                <a:latin typeface="Times New Roman" panose="02020603050405020304" pitchFamily="18" charset="0"/>
                <a:ea typeface="Arimo" panose="020B0604020202020204" charset="0"/>
                <a:cs typeface="Times New Roman" panose="02020603050405020304" pitchFamily="18" charset="0"/>
              </a:rPr>
              <a:t> </a:t>
            </a:r>
            <a:r>
              <a:rPr lang="en-US" sz="1300" dirty="0" err="1">
                <a:effectLst/>
                <a:latin typeface="Times New Roman" panose="02020603050405020304" pitchFamily="18" charset="0"/>
                <a:ea typeface="Arimo" panose="020B0604020202020204" charset="0"/>
                <a:cs typeface="Times New Roman" panose="02020603050405020304" pitchFamily="18" charset="0"/>
              </a:rPr>
              <a:t>dalam</a:t>
            </a:r>
            <a:r>
              <a:rPr lang="en-US" sz="1300" dirty="0">
                <a:effectLst/>
                <a:latin typeface="Times New Roman" panose="02020603050405020304" pitchFamily="18" charset="0"/>
                <a:ea typeface="Arimo" panose="020B0604020202020204" charset="0"/>
                <a:cs typeface="Times New Roman" panose="02020603050405020304" pitchFamily="18" charset="0"/>
              </a:rPr>
              <a:t> </a:t>
            </a:r>
            <a:r>
              <a:rPr lang="en-US" sz="1300" dirty="0" err="1">
                <a:effectLst/>
                <a:latin typeface="Times New Roman" panose="02020603050405020304" pitchFamily="18" charset="0"/>
                <a:ea typeface="Arimo" panose="020B0604020202020204" charset="0"/>
                <a:cs typeface="Times New Roman" panose="02020603050405020304" pitchFamily="18" charset="0"/>
              </a:rPr>
              <a:t>pikiran</a:t>
            </a:r>
            <a:r>
              <a:rPr lang="en-US" sz="1300" dirty="0">
                <a:effectLst/>
                <a:latin typeface="Times New Roman" panose="02020603050405020304" pitchFamily="18" charset="0"/>
                <a:ea typeface="Arimo" panose="020B0604020202020204" charset="0"/>
                <a:cs typeface="Times New Roman" panose="02020603050405020304" pitchFamily="18" charset="0"/>
              </a:rPr>
              <a:t>, </a:t>
            </a:r>
            <a:r>
              <a:rPr lang="en-US" sz="1300" dirty="0" err="1">
                <a:effectLst/>
                <a:latin typeface="Times New Roman" panose="02020603050405020304" pitchFamily="18" charset="0"/>
                <a:ea typeface="Arimo" panose="020B0604020202020204" charset="0"/>
                <a:cs typeface="Times New Roman" panose="02020603050405020304" pitchFamily="18" charset="0"/>
              </a:rPr>
              <a:t>sikap</a:t>
            </a:r>
            <a:r>
              <a:rPr lang="en-US" sz="1300" dirty="0">
                <a:effectLst/>
                <a:latin typeface="Times New Roman" panose="02020603050405020304" pitchFamily="18" charset="0"/>
                <a:ea typeface="Arimo" panose="020B0604020202020204" charset="0"/>
                <a:cs typeface="Times New Roman" panose="02020603050405020304" pitchFamily="18" charset="0"/>
              </a:rPr>
              <a:t>, </a:t>
            </a:r>
            <a:r>
              <a:rPr lang="en-US" sz="1300" dirty="0" err="1">
                <a:effectLst/>
                <a:latin typeface="Times New Roman" panose="02020603050405020304" pitchFamily="18" charset="0"/>
                <a:ea typeface="Arimo" panose="020B0604020202020204" charset="0"/>
                <a:cs typeface="Times New Roman" panose="02020603050405020304" pitchFamily="18" charset="0"/>
              </a:rPr>
              <a:t>perasaan</a:t>
            </a:r>
            <a:r>
              <a:rPr lang="en-US" sz="1300" dirty="0">
                <a:effectLst/>
                <a:latin typeface="Times New Roman" panose="02020603050405020304" pitchFamily="18" charset="0"/>
                <a:ea typeface="Arimo" panose="020B0604020202020204" charset="0"/>
                <a:cs typeface="Times New Roman" panose="02020603050405020304" pitchFamily="18" charset="0"/>
              </a:rPr>
              <a:t>, </a:t>
            </a:r>
            <a:endParaRPr lang="en-ID" sz="1300" dirty="0">
              <a:effectLst/>
              <a:latin typeface="Times New Roman" panose="02020603050405020304" pitchFamily="18" charset="0"/>
              <a:ea typeface="Arimo" panose="020B0604020202020204" charset="0"/>
              <a:cs typeface="Times New Roman" panose="02020603050405020304" pitchFamily="18" charset="0"/>
            </a:endParaRPr>
          </a:p>
          <a:p>
            <a:pPr marL="318770">
              <a:lnSpc>
                <a:spcPct val="150000"/>
              </a:lnSpc>
              <a:spcAft>
                <a:spcPts val="800"/>
              </a:spcAft>
            </a:pPr>
            <a:r>
              <a:rPr lang="en-US" sz="1300" dirty="0" err="1">
                <a:effectLst/>
                <a:latin typeface="Times New Roman" panose="02020603050405020304" pitchFamily="18" charset="0"/>
                <a:ea typeface="Arimo" panose="020B0604020202020204" charset="0"/>
                <a:cs typeface="Times New Roman" panose="02020603050405020304" pitchFamily="18" charset="0"/>
              </a:rPr>
              <a:t>perkataan</a:t>
            </a:r>
            <a:r>
              <a:rPr lang="en-US" sz="1300" dirty="0">
                <a:effectLst/>
                <a:latin typeface="Times New Roman" panose="02020603050405020304" pitchFamily="18" charset="0"/>
                <a:ea typeface="Arimo" panose="020B0604020202020204" charset="0"/>
                <a:cs typeface="Times New Roman" panose="02020603050405020304" pitchFamily="18" charset="0"/>
              </a:rPr>
              <a:t>, dan </a:t>
            </a:r>
            <a:r>
              <a:rPr lang="en-US" sz="1300" dirty="0" err="1">
                <a:effectLst/>
                <a:latin typeface="Times New Roman" panose="02020603050405020304" pitchFamily="18" charset="0"/>
                <a:ea typeface="Arimo" panose="020B0604020202020204" charset="0"/>
                <a:cs typeface="Times New Roman" panose="02020603050405020304" pitchFamily="18" charset="0"/>
              </a:rPr>
              <a:t>perbuatan</a:t>
            </a:r>
            <a:r>
              <a:rPr lang="en-US" sz="1300" dirty="0">
                <a:effectLst/>
                <a:latin typeface="Times New Roman" panose="02020603050405020304" pitchFamily="18" charset="0"/>
                <a:ea typeface="Arimo" panose="020B0604020202020204" charset="0"/>
                <a:cs typeface="Times New Roman" panose="02020603050405020304" pitchFamily="18" charset="0"/>
              </a:rPr>
              <a:t> </a:t>
            </a:r>
            <a:r>
              <a:rPr lang="en-US" sz="1300" dirty="0" err="1">
                <a:effectLst/>
                <a:latin typeface="Times New Roman" panose="02020603050405020304" pitchFamily="18" charset="0"/>
                <a:ea typeface="Arimo" panose="020B0604020202020204" charset="0"/>
                <a:cs typeface="Times New Roman" panose="02020603050405020304" pitchFamily="18" charset="0"/>
              </a:rPr>
              <a:t>berdasarkan</a:t>
            </a:r>
            <a:r>
              <a:rPr lang="en-US" sz="1300" dirty="0">
                <a:effectLst/>
                <a:latin typeface="Times New Roman" panose="02020603050405020304" pitchFamily="18" charset="0"/>
                <a:ea typeface="Arimo" panose="020B0604020202020204" charset="0"/>
                <a:cs typeface="Times New Roman" panose="02020603050405020304" pitchFamily="18" charset="0"/>
              </a:rPr>
              <a:t> </a:t>
            </a:r>
            <a:r>
              <a:rPr lang="en-US" sz="1300" dirty="0" err="1">
                <a:effectLst/>
                <a:latin typeface="Times New Roman" panose="02020603050405020304" pitchFamily="18" charset="0"/>
                <a:ea typeface="Arimo" panose="020B0604020202020204" charset="0"/>
                <a:cs typeface="Times New Roman" panose="02020603050405020304" pitchFamily="18" charset="0"/>
              </a:rPr>
              <a:t>norma-norma</a:t>
            </a:r>
            <a:r>
              <a:rPr lang="en-US" sz="1300" dirty="0">
                <a:effectLst/>
                <a:latin typeface="Times New Roman" panose="02020603050405020304" pitchFamily="18" charset="0"/>
                <a:ea typeface="Arimo" panose="020B0604020202020204" charset="0"/>
                <a:cs typeface="Times New Roman" panose="02020603050405020304" pitchFamily="18" charset="0"/>
              </a:rPr>
              <a:t> agama, </a:t>
            </a:r>
            <a:r>
              <a:rPr lang="en-US" sz="1300" dirty="0" err="1">
                <a:effectLst/>
                <a:latin typeface="Times New Roman" panose="02020603050405020304" pitchFamily="18" charset="0"/>
                <a:ea typeface="Arimo" panose="020B0604020202020204" charset="0"/>
                <a:cs typeface="Times New Roman" panose="02020603050405020304" pitchFamily="18" charset="0"/>
              </a:rPr>
              <a:t>hukum</a:t>
            </a:r>
            <a:r>
              <a:rPr lang="en-US" sz="1300" dirty="0">
                <a:effectLst/>
                <a:latin typeface="Times New Roman" panose="02020603050405020304" pitchFamily="18" charset="0"/>
                <a:ea typeface="Arimo" panose="020B0604020202020204" charset="0"/>
                <a:cs typeface="Times New Roman" panose="02020603050405020304" pitchFamily="18" charset="0"/>
              </a:rPr>
              <a:t>, tata krama, </a:t>
            </a:r>
            <a:r>
              <a:rPr lang="en-ID" sz="1300" dirty="0">
                <a:latin typeface="Times New Roman" panose="02020603050405020304" pitchFamily="18" charset="0"/>
                <a:ea typeface="Arimo" panose="020B0604020202020204" charset="0"/>
                <a:cs typeface="Times New Roman" panose="02020603050405020304" pitchFamily="18" charset="0"/>
              </a:rPr>
              <a:t> </a:t>
            </a:r>
            <a:r>
              <a:rPr lang="en-US" sz="1300" dirty="0" err="1">
                <a:effectLst/>
                <a:latin typeface="Times New Roman" panose="02020603050405020304" pitchFamily="18" charset="0"/>
                <a:ea typeface="Arimo" panose="020B0604020202020204" charset="0"/>
                <a:cs typeface="Times New Roman" panose="02020603050405020304" pitchFamily="18" charset="0"/>
              </a:rPr>
              <a:t>budaya</a:t>
            </a:r>
            <a:r>
              <a:rPr lang="en-US" sz="1300" dirty="0">
                <a:effectLst/>
                <a:latin typeface="Times New Roman" panose="02020603050405020304" pitchFamily="18" charset="0"/>
                <a:ea typeface="Arimo" panose="020B0604020202020204" charset="0"/>
                <a:cs typeface="Times New Roman" panose="02020603050405020304" pitchFamily="18" charset="0"/>
              </a:rPr>
              <a:t>, dan </a:t>
            </a:r>
            <a:r>
              <a:rPr lang="en-US" sz="1300" dirty="0" err="1">
                <a:effectLst/>
                <a:latin typeface="Times New Roman" panose="02020603050405020304" pitchFamily="18" charset="0"/>
                <a:ea typeface="Arimo" panose="020B0604020202020204" charset="0"/>
                <a:cs typeface="Times New Roman" panose="02020603050405020304" pitchFamily="18" charset="0"/>
              </a:rPr>
              <a:t>adat</a:t>
            </a:r>
            <a:r>
              <a:rPr lang="en-US" sz="1300" dirty="0">
                <a:effectLst/>
                <a:latin typeface="Times New Roman" panose="02020603050405020304" pitchFamily="18" charset="0"/>
                <a:ea typeface="Arimo" panose="020B0604020202020204" charset="0"/>
                <a:cs typeface="Times New Roman" panose="02020603050405020304" pitchFamily="18" charset="0"/>
              </a:rPr>
              <a:t> </a:t>
            </a:r>
            <a:r>
              <a:rPr lang="en-US" sz="1300" dirty="0" err="1">
                <a:effectLst/>
                <a:latin typeface="Times New Roman" panose="02020603050405020304" pitchFamily="18" charset="0"/>
                <a:ea typeface="Arimo" panose="020B0604020202020204" charset="0"/>
                <a:cs typeface="Times New Roman" panose="02020603050405020304" pitchFamily="18" charset="0"/>
              </a:rPr>
              <a:t>istiadat</a:t>
            </a:r>
            <a:r>
              <a:rPr lang="en-US" sz="1300" dirty="0">
                <a:effectLst/>
                <a:latin typeface="Times New Roman" panose="02020603050405020304" pitchFamily="18" charset="0"/>
                <a:ea typeface="Arimo" panose="020B0604020202020204" charset="0"/>
                <a:cs typeface="Times New Roman" panose="02020603050405020304" pitchFamily="18" charset="0"/>
              </a:rPr>
              <a:t>.  </a:t>
            </a:r>
            <a:r>
              <a:rPr lang="en-US" sz="1300" dirty="0" err="1">
                <a:effectLst/>
                <a:latin typeface="Times New Roman" panose="02020603050405020304" pitchFamily="18" charset="0"/>
                <a:ea typeface="Calibri" panose="020F0502020204030204" pitchFamily="34" charset="0"/>
              </a:rPr>
              <a:t>Melalui</a:t>
            </a:r>
            <a:r>
              <a:rPr lang="en-US" sz="1300" dirty="0">
                <a:effectLst/>
                <a:latin typeface="Times New Roman" panose="02020603050405020304" pitchFamily="18" charset="0"/>
                <a:ea typeface="Calibri" panose="020F0502020204030204" pitchFamily="34" charset="0"/>
              </a:rPr>
              <a:t> </a:t>
            </a:r>
            <a:r>
              <a:rPr lang="en-US" sz="1300" dirty="0" err="1">
                <a:effectLst/>
                <a:latin typeface="Times New Roman" panose="02020603050405020304" pitchFamily="18" charset="0"/>
                <a:ea typeface="Calibri" panose="020F0502020204030204" pitchFamily="34" charset="0"/>
              </a:rPr>
              <a:t>pendidikan</a:t>
            </a:r>
            <a:r>
              <a:rPr lang="en-US" sz="1300" dirty="0">
                <a:effectLst/>
                <a:latin typeface="Times New Roman" panose="02020603050405020304" pitchFamily="18" charset="0"/>
                <a:ea typeface="Calibri" panose="020F0502020204030204" pitchFamily="34" charset="0"/>
              </a:rPr>
              <a:t> </a:t>
            </a:r>
            <a:r>
              <a:rPr lang="en-US" sz="1300" dirty="0" err="1">
                <a:effectLst/>
                <a:latin typeface="Times New Roman" panose="02020603050405020304" pitchFamily="18" charset="0"/>
                <a:ea typeface="Calibri" panose="020F0502020204030204" pitchFamily="34" charset="0"/>
              </a:rPr>
              <a:t>karakter</a:t>
            </a:r>
            <a:r>
              <a:rPr lang="en-US" sz="1300" dirty="0">
                <a:effectLst/>
                <a:latin typeface="Times New Roman" panose="02020603050405020304" pitchFamily="18" charset="0"/>
                <a:ea typeface="Calibri" panose="020F0502020204030204" pitchFamily="34" charset="0"/>
              </a:rPr>
              <a:t> </a:t>
            </a:r>
            <a:r>
              <a:rPr lang="en-US" sz="1300" dirty="0" err="1">
                <a:effectLst/>
                <a:latin typeface="Times New Roman" panose="02020603050405020304" pitchFamily="18" charset="0"/>
                <a:ea typeface="Calibri" panose="020F0502020204030204" pitchFamily="34" charset="0"/>
              </a:rPr>
              <a:t>diharapkan</a:t>
            </a:r>
            <a:r>
              <a:rPr lang="en-US" sz="1300" dirty="0">
                <a:effectLst/>
                <a:latin typeface="Times New Roman" panose="02020603050405020304" pitchFamily="18" charset="0"/>
                <a:ea typeface="Calibri" panose="020F0502020204030204" pitchFamily="34" charset="0"/>
              </a:rPr>
              <a:t> </a:t>
            </a:r>
            <a:r>
              <a:rPr lang="en-US" sz="1300" dirty="0" err="1">
                <a:effectLst/>
                <a:latin typeface="Times New Roman" panose="02020603050405020304" pitchFamily="18" charset="0"/>
                <a:ea typeface="Calibri" panose="020F0502020204030204" pitchFamily="34" charset="0"/>
              </a:rPr>
              <a:t>dapat</a:t>
            </a:r>
            <a:r>
              <a:rPr lang="en-US" sz="1300" dirty="0">
                <a:effectLst/>
                <a:latin typeface="Times New Roman" panose="02020603050405020304" pitchFamily="18" charset="0"/>
                <a:ea typeface="Calibri" panose="020F0502020204030204" pitchFamily="34" charset="0"/>
              </a:rPr>
              <a:t> </a:t>
            </a:r>
            <a:r>
              <a:rPr lang="en-US" sz="1300" dirty="0" err="1">
                <a:effectLst/>
                <a:latin typeface="Times New Roman" panose="02020603050405020304" pitchFamily="18" charset="0"/>
                <a:ea typeface="Calibri" panose="020F0502020204030204" pitchFamily="34" charset="0"/>
              </a:rPr>
              <a:t>membentuk</a:t>
            </a:r>
            <a:r>
              <a:rPr lang="en-US" sz="1300" dirty="0">
                <a:effectLst/>
                <a:latin typeface="Times New Roman" panose="02020603050405020304" pitchFamily="18" charset="0"/>
                <a:ea typeface="Calibri" panose="020F0502020204030204" pitchFamily="34" charset="0"/>
              </a:rPr>
              <a:t> </a:t>
            </a:r>
            <a:r>
              <a:rPr lang="en-US" sz="1300" dirty="0" err="1">
                <a:effectLst/>
                <a:latin typeface="Times New Roman" panose="02020603050405020304" pitchFamily="18" charset="0"/>
                <a:ea typeface="Calibri" panose="020F0502020204030204" pitchFamily="34" charset="0"/>
              </a:rPr>
              <a:t>individu</a:t>
            </a:r>
            <a:r>
              <a:rPr lang="en-US" sz="1300" dirty="0">
                <a:effectLst/>
                <a:latin typeface="Times New Roman" panose="02020603050405020304" pitchFamily="18" charset="0"/>
                <a:ea typeface="Calibri" panose="020F0502020204030204" pitchFamily="34" charset="0"/>
              </a:rPr>
              <a:t> yang </a:t>
            </a:r>
            <a:r>
              <a:rPr lang="en-US" sz="1300" dirty="0" err="1">
                <a:effectLst/>
                <a:latin typeface="Times New Roman" panose="02020603050405020304" pitchFamily="18" charset="0"/>
                <a:ea typeface="Calibri" panose="020F0502020204030204" pitchFamily="34" charset="0"/>
              </a:rPr>
              <a:t>baik</a:t>
            </a:r>
            <a:r>
              <a:rPr lang="en-US" sz="1300" dirty="0">
                <a:effectLst/>
                <a:latin typeface="Times New Roman" panose="02020603050405020304" pitchFamily="18" charset="0"/>
                <a:ea typeface="Calibri" panose="020F0502020204030204" pitchFamily="34" charset="0"/>
              </a:rPr>
              <a:t> </a:t>
            </a:r>
            <a:r>
              <a:rPr lang="en-US" sz="1300" dirty="0" err="1">
                <a:effectLst/>
                <a:latin typeface="Times New Roman" panose="02020603050405020304" pitchFamily="18" charset="0"/>
                <a:ea typeface="Calibri" panose="020F0502020204030204" pitchFamily="34" charset="0"/>
              </a:rPr>
              <a:t>sesuai</a:t>
            </a:r>
            <a:r>
              <a:rPr lang="en-US" sz="1300" dirty="0">
                <a:effectLst/>
                <a:latin typeface="Times New Roman" panose="02020603050405020304" pitchFamily="18" charset="0"/>
                <a:ea typeface="Calibri" panose="020F0502020204030204" pitchFamily="34" charset="0"/>
              </a:rPr>
              <a:t> </a:t>
            </a:r>
            <a:r>
              <a:rPr lang="en-US" sz="1300" dirty="0" err="1">
                <a:effectLst/>
                <a:latin typeface="Times New Roman" panose="02020603050405020304" pitchFamily="18" charset="0"/>
                <a:ea typeface="Calibri" panose="020F0502020204030204" pitchFamily="34" charset="0"/>
              </a:rPr>
              <a:t>dengan</a:t>
            </a:r>
            <a:r>
              <a:rPr lang="en-US" sz="1300" dirty="0">
                <a:effectLst/>
                <a:latin typeface="Times New Roman" panose="02020603050405020304" pitchFamily="18" charset="0"/>
                <a:ea typeface="Calibri" panose="020F0502020204030204" pitchFamily="34" charset="0"/>
              </a:rPr>
              <a:t> </a:t>
            </a:r>
            <a:r>
              <a:rPr lang="en-US" sz="1300" dirty="0" err="1">
                <a:effectLst/>
                <a:latin typeface="Times New Roman" panose="02020603050405020304" pitchFamily="18" charset="0"/>
                <a:ea typeface="Calibri" panose="020F0502020204030204" pitchFamily="34" charset="0"/>
              </a:rPr>
              <a:t>apa</a:t>
            </a:r>
            <a:r>
              <a:rPr lang="en-US" sz="1300" dirty="0">
                <a:effectLst/>
                <a:latin typeface="Times New Roman" panose="02020603050405020304" pitchFamily="18" charset="0"/>
                <a:ea typeface="Calibri" panose="020F0502020204030204" pitchFamily="34" charset="0"/>
              </a:rPr>
              <a:t> yang </a:t>
            </a:r>
            <a:r>
              <a:rPr lang="en-US" sz="1300" dirty="0" err="1">
                <a:effectLst/>
                <a:latin typeface="Times New Roman" panose="02020603050405020304" pitchFamily="18" charset="0"/>
                <a:ea typeface="Calibri" panose="020F0502020204030204" pitchFamily="34" charset="0"/>
              </a:rPr>
              <a:t>diinginkan</a:t>
            </a:r>
            <a:r>
              <a:rPr lang="en-US" sz="1300" dirty="0">
                <a:effectLst/>
                <a:latin typeface="Times New Roman" panose="02020603050405020304" pitchFamily="18" charset="0"/>
                <a:ea typeface="Calibri" panose="020F0502020204030204" pitchFamily="34" charset="0"/>
              </a:rPr>
              <a:t>, </a:t>
            </a:r>
            <a:r>
              <a:rPr lang="en-US" sz="1300" dirty="0" err="1">
                <a:effectLst/>
                <a:latin typeface="Times New Roman" panose="02020603050405020304" pitchFamily="18" charset="0"/>
                <a:ea typeface="Calibri" panose="020F0502020204030204" pitchFamily="34" charset="0"/>
              </a:rPr>
              <a:t>individu</a:t>
            </a:r>
            <a:r>
              <a:rPr lang="en-US" sz="1300" dirty="0">
                <a:effectLst/>
                <a:latin typeface="Times New Roman" panose="02020603050405020304" pitchFamily="18" charset="0"/>
                <a:ea typeface="Calibri" panose="020F0502020204030204" pitchFamily="34" charset="0"/>
              </a:rPr>
              <a:t> yang </a:t>
            </a:r>
            <a:r>
              <a:rPr lang="en-US" sz="1300" dirty="0" err="1">
                <a:effectLst/>
                <a:latin typeface="Times New Roman" panose="02020603050405020304" pitchFamily="18" charset="0"/>
                <a:ea typeface="Calibri" panose="020F0502020204030204" pitchFamily="34" charset="0"/>
              </a:rPr>
              <a:t>bersikap</a:t>
            </a:r>
            <a:r>
              <a:rPr lang="en-US" sz="1300" dirty="0">
                <a:effectLst/>
                <a:latin typeface="Times New Roman" panose="02020603050405020304" pitchFamily="18" charset="0"/>
                <a:ea typeface="Calibri" panose="020F0502020204030204" pitchFamily="34" charset="0"/>
              </a:rPr>
              <a:t> </a:t>
            </a:r>
            <a:r>
              <a:rPr lang="en-US" sz="1300" dirty="0" err="1">
                <a:effectLst/>
                <a:latin typeface="Times New Roman" panose="02020603050405020304" pitchFamily="18" charset="0"/>
                <a:ea typeface="Calibri" panose="020F0502020204030204" pitchFamily="34" charset="0"/>
              </a:rPr>
              <a:t>sesuai</a:t>
            </a:r>
            <a:r>
              <a:rPr lang="en-US" sz="1300" dirty="0">
                <a:effectLst/>
                <a:latin typeface="Times New Roman" panose="02020603050405020304" pitchFamily="18" charset="0"/>
                <a:ea typeface="Calibri" panose="020F0502020204030204" pitchFamily="34" charset="0"/>
              </a:rPr>
              <a:t> </a:t>
            </a:r>
            <a:r>
              <a:rPr lang="en-US" sz="1300" dirty="0" err="1">
                <a:effectLst/>
                <a:latin typeface="Times New Roman" panose="02020603050405020304" pitchFamily="18" charset="0"/>
                <a:ea typeface="Calibri" panose="020F0502020204030204" pitchFamily="34" charset="0"/>
              </a:rPr>
              <a:t>dengan</a:t>
            </a:r>
            <a:r>
              <a:rPr lang="en-US" sz="1300" dirty="0">
                <a:effectLst/>
                <a:latin typeface="Times New Roman" panose="02020603050405020304" pitchFamily="18" charset="0"/>
                <a:ea typeface="Calibri" panose="020F0502020204030204" pitchFamily="34" charset="0"/>
              </a:rPr>
              <a:t> </a:t>
            </a:r>
            <a:r>
              <a:rPr lang="en-US" sz="1300" dirty="0" err="1">
                <a:effectLst/>
                <a:latin typeface="Times New Roman" panose="02020603050405020304" pitchFamily="18" charset="0"/>
                <a:ea typeface="Calibri" panose="020F0502020204030204" pitchFamily="34" charset="0"/>
              </a:rPr>
              <a:t>nilai-nilai</a:t>
            </a:r>
            <a:r>
              <a:rPr lang="en-US" sz="1300" dirty="0">
                <a:effectLst/>
                <a:latin typeface="Times New Roman" panose="02020603050405020304" pitchFamily="18" charset="0"/>
                <a:ea typeface="Calibri" panose="020F0502020204030204" pitchFamily="34" charset="0"/>
              </a:rPr>
              <a:t> yang </a:t>
            </a:r>
            <a:r>
              <a:rPr lang="en-US" sz="1300" dirty="0" err="1">
                <a:effectLst/>
                <a:latin typeface="Times New Roman" panose="02020603050405020304" pitchFamily="18" charset="0"/>
                <a:ea typeface="Calibri" panose="020F0502020204030204" pitchFamily="34" charset="0"/>
              </a:rPr>
              <a:t>positif</a:t>
            </a:r>
            <a:r>
              <a:rPr lang="en-US" sz="1300" dirty="0">
                <a:effectLst/>
                <a:latin typeface="Times New Roman" panose="02020603050405020304" pitchFamily="18" charset="0"/>
                <a:ea typeface="Calibri" panose="020F0502020204030204" pitchFamily="34" charset="0"/>
              </a:rPr>
              <a:t> dan </a:t>
            </a:r>
            <a:r>
              <a:rPr lang="en-US" sz="1300" dirty="0" err="1">
                <a:effectLst/>
                <a:latin typeface="Times New Roman" panose="02020603050405020304" pitchFamily="18" charset="0"/>
                <a:ea typeface="Calibri" panose="020F0502020204030204" pitchFamily="34" charset="0"/>
              </a:rPr>
              <a:t>norma</a:t>
            </a:r>
            <a:r>
              <a:rPr lang="en-US" sz="1300" dirty="0">
                <a:effectLst/>
                <a:latin typeface="Times New Roman" panose="02020603050405020304" pitchFamily="18" charset="0"/>
                <a:ea typeface="Calibri" panose="020F0502020204030204" pitchFamily="34" charset="0"/>
              </a:rPr>
              <a:t> yang </a:t>
            </a:r>
            <a:r>
              <a:rPr lang="en-US" sz="1300" dirty="0" err="1">
                <a:effectLst/>
                <a:latin typeface="Times New Roman" panose="02020603050405020304" pitchFamily="18" charset="0"/>
                <a:ea typeface="Calibri" panose="020F0502020204030204" pitchFamily="34" charset="0"/>
              </a:rPr>
              <a:t>berlaku</a:t>
            </a:r>
            <a:r>
              <a:rPr lang="en-US" sz="1300" dirty="0">
                <a:effectLst/>
                <a:latin typeface="Times New Roman" panose="02020603050405020304" pitchFamily="18" charset="0"/>
                <a:ea typeface="Calibri" panose="020F0502020204030204" pitchFamily="34" charset="0"/>
              </a:rPr>
              <a:t> </a:t>
            </a:r>
            <a:r>
              <a:rPr lang="en-US" sz="1300" dirty="0" err="1">
                <a:effectLst/>
                <a:latin typeface="Times New Roman" panose="02020603050405020304" pitchFamily="18" charset="0"/>
                <a:ea typeface="Calibri" panose="020F0502020204030204" pitchFamily="34" charset="0"/>
              </a:rPr>
              <a:t>dalam</a:t>
            </a:r>
            <a:r>
              <a:rPr lang="en-US" sz="1300" dirty="0">
                <a:effectLst/>
                <a:latin typeface="Times New Roman" panose="02020603050405020304" pitchFamily="18" charset="0"/>
                <a:ea typeface="Calibri" panose="020F0502020204030204" pitchFamily="34" charset="0"/>
              </a:rPr>
              <a:t> </a:t>
            </a:r>
            <a:r>
              <a:rPr lang="en-US" sz="1300" dirty="0" err="1">
                <a:effectLst/>
                <a:latin typeface="Times New Roman" panose="02020603050405020304" pitchFamily="18" charset="0"/>
                <a:ea typeface="Calibri" panose="020F0502020204030204" pitchFamily="34" charset="0"/>
              </a:rPr>
              <a:t>kehidupan</a:t>
            </a:r>
            <a:r>
              <a:rPr lang="en-US" sz="1300" dirty="0">
                <a:effectLst/>
                <a:latin typeface="Times New Roman" panose="02020603050405020304" pitchFamily="18" charset="0"/>
                <a:ea typeface="Calibri" panose="020F0502020204030204" pitchFamily="34" charset="0"/>
              </a:rPr>
              <a:t> </a:t>
            </a:r>
            <a:r>
              <a:rPr lang="en-US" sz="1300" dirty="0" err="1">
                <a:effectLst/>
                <a:latin typeface="Times New Roman" panose="02020603050405020304" pitchFamily="18" charset="0"/>
                <a:ea typeface="Calibri" panose="020F0502020204030204" pitchFamily="34" charset="0"/>
              </a:rPr>
              <a:t>masyarakat</a:t>
            </a:r>
            <a:endParaRPr lang="en-US" altLang="en-GB" sz="1300" dirty="0">
              <a:latin typeface="Times New Roman" panose="02020603050405020304" pitchFamily="18" charset="0"/>
              <a:ea typeface="Arimo" panose="020B0604020202020204" charset="0"/>
              <a:cs typeface="Times New Roman" panose="02020603050405020304" pitchFamily="18" charset="0"/>
            </a:endParaRPr>
          </a:p>
        </p:txBody>
      </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8"/>
        <p:cNvGrpSpPr/>
        <p:nvPr/>
      </p:nvGrpSpPr>
      <p:grpSpPr>
        <a:xfrm>
          <a:off x="0" y="0"/>
          <a:ext cx="0" cy="0"/>
          <a:chOff x="0" y="0"/>
          <a:chExt cx="0" cy="0"/>
        </a:xfrm>
      </p:grpSpPr>
      <p:sp>
        <p:nvSpPr>
          <p:cNvPr id="1239" name="Google Shape;1239;p52"/>
          <p:cNvSpPr txBox="1">
            <a:spLocks noGrp="1"/>
          </p:cNvSpPr>
          <p:nvPr>
            <p:ph type="title"/>
          </p:nvPr>
        </p:nvSpPr>
        <p:spPr>
          <a:xfrm>
            <a:off x="1599565" y="1324610"/>
            <a:ext cx="5944870" cy="306324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altLang="en-GB" sz="6600"/>
              <a:t>SEKIAN</a:t>
            </a:r>
            <a:br>
              <a:rPr lang="id-ID" altLang="en-GB" sz="6600"/>
            </a:br>
            <a:r>
              <a:rPr lang="id-ID" altLang="en-GB" sz="6600"/>
              <a:t>TERIMA KASIH</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40"/>
          <p:cNvSpPr/>
          <p:nvPr/>
        </p:nvSpPr>
        <p:spPr>
          <a:xfrm>
            <a:off x="2521275" y="356200"/>
            <a:ext cx="4082008" cy="531907"/>
          </a:xfrm>
          <a:custGeom>
            <a:avLst/>
            <a:gdLst/>
            <a:ahLst/>
            <a:cxnLst/>
            <a:rect l="l" t="t" r="r" b="b"/>
            <a:pathLst>
              <a:path w="172619" h="24041" extrusionOk="0">
                <a:moveTo>
                  <a:pt x="134857" y="0"/>
                </a:moveTo>
                <a:cubicBezTo>
                  <a:pt x="124094" y="0"/>
                  <a:pt x="114599" y="2004"/>
                  <a:pt x="95047" y="2475"/>
                </a:cubicBezTo>
                <a:cubicBezTo>
                  <a:pt x="75495" y="2946"/>
                  <a:pt x="32993" y="2298"/>
                  <a:pt x="17546" y="2828"/>
                </a:cubicBezTo>
                <a:cubicBezTo>
                  <a:pt x="2099" y="3358"/>
                  <a:pt x="4764" y="2614"/>
                  <a:pt x="2365" y="5657"/>
                </a:cubicBezTo>
                <a:cubicBezTo>
                  <a:pt x="-34" y="8700"/>
                  <a:pt x="-1775" y="18020"/>
                  <a:pt x="3152" y="21084"/>
                </a:cubicBezTo>
                <a:cubicBezTo>
                  <a:pt x="8079" y="24148"/>
                  <a:pt x="21006" y="23959"/>
                  <a:pt x="31927" y="24039"/>
                </a:cubicBezTo>
                <a:cubicBezTo>
                  <a:pt x="42848" y="24119"/>
                  <a:pt x="56452" y="21683"/>
                  <a:pt x="68680" y="21565"/>
                </a:cubicBezTo>
                <a:cubicBezTo>
                  <a:pt x="80908" y="21447"/>
                  <a:pt x="94797" y="23038"/>
                  <a:pt x="105294" y="23332"/>
                </a:cubicBezTo>
                <a:cubicBezTo>
                  <a:pt x="115791" y="23627"/>
                  <a:pt x="122982" y="23273"/>
                  <a:pt x="131661" y="23332"/>
                </a:cubicBezTo>
                <a:cubicBezTo>
                  <a:pt x="140340" y="23391"/>
                  <a:pt x="151043" y="24156"/>
                  <a:pt x="157368" y="23685"/>
                </a:cubicBezTo>
                <a:cubicBezTo>
                  <a:pt x="163693" y="23214"/>
                  <a:pt x="167186" y="23124"/>
                  <a:pt x="169612" y="20504"/>
                </a:cubicBezTo>
                <a:cubicBezTo>
                  <a:pt x="172038" y="17884"/>
                  <a:pt x="173590" y="10970"/>
                  <a:pt x="171925" y="7965"/>
                </a:cubicBezTo>
                <a:cubicBezTo>
                  <a:pt x="170261" y="4960"/>
                  <a:pt x="165803" y="3803"/>
                  <a:pt x="159625" y="2475"/>
                </a:cubicBezTo>
                <a:cubicBezTo>
                  <a:pt x="153447" y="1148"/>
                  <a:pt x="145620" y="0"/>
                  <a:pt x="134857" y="0"/>
                </a:cubicBezTo>
                <a:close/>
              </a:path>
            </a:pathLst>
          </a:custGeom>
          <a:solidFill>
            <a:schemeClr val="accent5"/>
          </a:solidFill>
          <a:ln>
            <a:noFill/>
          </a:ln>
        </p:spPr>
      </p:sp>
      <p:sp>
        <p:nvSpPr>
          <p:cNvPr id="715" name="Google Shape;715;p40"/>
          <p:cNvSpPr/>
          <p:nvPr/>
        </p:nvSpPr>
        <p:spPr>
          <a:xfrm>
            <a:off x="1253911" y="1786566"/>
            <a:ext cx="763723" cy="720560"/>
          </a:xfrm>
          <a:custGeom>
            <a:avLst/>
            <a:gdLst/>
            <a:ahLst/>
            <a:cxnLst/>
            <a:rect l="l" t="t" r="r" b="b"/>
            <a:pathLst>
              <a:path w="13528" h="12764" extrusionOk="0">
                <a:moveTo>
                  <a:pt x="7657" y="1"/>
                </a:moveTo>
                <a:cubicBezTo>
                  <a:pt x="6251" y="1"/>
                  <a:pt x="4765" y="517"/>
                  <a:pt x="3610" y="1301"/>
                </a:cubicBezTo>
                <a:cubicBezTo>
                  <a:pt x="2264" y="2217"/>
                  <a:pt x="1181" y="3634"/>
                  <a:pt x="812" y="5289"/>
                </a:cubicBezTo>
                <a:cubicBezTo>
                  <a:pt x="1" y="8966"/>
                  <a:pt x="2990" y="12764"/>
                  <a:pt x="6535" y="12764"/>
                </a:cubicBezTo>
                <a:cubicBezTo>
                  <a:pt x="6686" y="12764"/>
                  <a:pt x="6838" y="12757"/>
                  <a:pt x="6991" y="12743"/>
                </a:cubicBezTo>
                <a:cubicBezTo>
                  <a:pt x="10146" y="12445"/>
                  <a:pt x="12801" y="9873"/>
                  <a:pt x="13182" y="6563"/>
                </a:cubicBezTo>
                <a:cubicBezTo>
                  <a:pt x="13528" y="3468"/>
                  <a:pt x="11277" y="396"/>
                  <a:pt x="8301" y="39"/>
                </a:cubicBezTo>
                <a:cubicBezTo>
                  <a:pt x="8089" y="13"/>
                  <a:pt x="7874" y="1"/>
                  <a:pt x="7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0"/>
          <p:cNvSpPr/>
          <p:nvPr/>
        </p:nvSpPr>
        <p:spPr>
          <a:xfrm>
            <a:off x="1246086" y="3386591"/>
            <a:ext cx="763723" cy="720560"/>
          </a:xfrm>
          <a:custGeom>
            <a:avLst/>
            <a:gdLst/>
            <a:ahLst/>
            <a:cxnLst/>
            <a:rect l="l" t="t" r="r" b="b"/>
            <a:pathLst>
              <a:path w="13528" h="12764" extrusionOk="0">
                <a:moveTo>
                  <a:pt x="7657" y="1"/>
                </a:moveTo>
                <a:cubicBezTo>
                  <a:pt x="6251" y="1"/>
                  <a:pt x="4765" y="517"/>
                  <a:pt x="3610" y="1301"/>
                </a:cubicBezTo>
                <a:cubicBezTo>
                  <a:pt x="2264" y="2217"/>
                  <a:pt x="1181" y="3634"/>
                  <a:pt x="812" y="5289"/>
                </a:cubicBezTo>
                <a:cubicBezTo>
                  <a:pt x="1" y="8966"/>
                  <a:pt x="2990" y="12764"/>
                  <a:pt x="6535" y="12764"/>
                </a:cubicBezTo>
                <a:cubicBezTo>
                  <a:pt x="6686" y="12764"/>
                  <a:pt x="6838" y="12757"/>
                  <a:pt x="6991" y="12743"/>
                </a:cubicBezTo>
                <a:cubicBezTo>
                  <a:pt x="10146" y="12445"/>
                  <a:pt x="12801" y="9873"/>
                  <a:pt x="13182" y="6563"/>
                </a:cubicBezTo>
                <a:cubicBezTo>
                  <a:pt x="13528" y="3468"/>
                  <a:pt x="11277" y="396"/>
                  <a:pt x="8301" y="39"/>
                </a:cubicBezTo>
                <a:cubicBezTo>
                  <a:pt x="8089" y="13"/>
                  <a:pt x="7874" y="1"/>
                  <a:pt x="76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0"/>
          <p:cNvSpPr/>
          <p:nvPr/>
        </p:nvSpPr>
        <p:spPr>
          <a:xfrm>
            <a:off x="4867611" y="3394391"/>
            <a:ext cx="763723" cy="720560"/>
          </a:xfrm>
          <a:custGeom>
            <a:avLst/>
            <a:gdLst/>
            <a:ahLst/>
            <a:cxnLst/>
            <a:rect l="l" t="t" r="r" b="b"/>
            <a:pathLst>
              <a:path w="13528" h="12764" extrusionOk="0">
                <a:moveTo>
                  <a:pt x="7657" y="1"/>
                </a:moveTo>
                <a:cubicBezTo>
                  <a:pt x="6251" y="1"/>
                  <a:pt x="4765" y="517"/>
                  <a:pt x="3610" y="1301"/>
                </a:cubicBezTo>
                <a:cubicBezTo>
                  <a:pt x="2264" y="2217"/>
                  <a:pt x="1181" y="3634"/>
                  <a:pt x="812" y="5289"/>
                </a:cubicBezTo>
                <a:cubicBezTo>
                  <a:pt x="1" y="8966"/>
                  <a:pt x="2990" y="12764"/>
                  <a:pt x="6535" y="12764"/>
                </a:cubicBezTo>
                <a:cubicBezTo>
                  <a:pt x="6686" y="12764"/>
                  <a:pt x="6838" y="12757"/>
                  <a:pt x="6991" y="12743"/>
                </a:cubicBezTo>
                <a:cubicBezTo>
                  <a:pt x="10146" y="12445"/>
                  <a:pt x="12801" y="9873"/>
                  <a:pt x="13182" y="6563"/>
                </a:cubicBezTo>
                <a:cubicBezTo>
                  <a:pt x="13528" y="3468"/>
                  <a:pt x="11277" y="396"/>
                  <a:pt x="8301" y="39"/>
                </a:cubicBezTo>
                <a:cubicBezTo>
                  <a:pt x="8089" y="13"/>
                  <a:pt x="7874" y="1"/>
                  <a:pt x="76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0"/>
          <p:cNvSpPr/>
          <p:nvPr/>
        </p:nvSpPr>
        <p:spPr>
          <a:xfrm>
            <a:off x="4859811" y="1809966"/>
            <a:ext cx="763723" cy="720560"/>
          </a:xfrm>
          <a:custGeom>
            <a:avLst/>
            <a:gdLst/>
            <a:ahLst/>
            <a:cxnLst/>
            <a:rect l="l" t="t" r="r" b="b"/>
            <a:pathLst>
              <a:path w="13528" h="12764" extrusionOk="0">
                <a:moveTo>
                  <a:pt x="7657" y="1"/>
                </a:moveTo>
                <a:cubicBezTo>
                  <a:pt x="6251" y="1"/>
                  <a:pt x="4765" y="517"/>
                  <a:pt x="3610" y="1301"/>
                </a:cubicBezTo>
                <a:cubicBezTo>
                  <a:pt x="2264" y="2217"/>
                  <a:pt x="1181" y="3634"/>
                  <a:pt x="812" y="5289"/>
                </a:cubicBezTo>
                <a:cubicBezTo>
                  <a:pt x="1" y="8966"/>
                  <a:pt x="2990" y="12764"/>
                  <a:pt x="6535" y="12764"/>
                </a:cubicBezTo>
                <a:cubicBezTo>
                  <a:pt x="6686" y="12764"/>
                  <a:pt x="6838" y="12757"/>
                  <a:pt x="6991" y="12743"/>
                </a:cubicBezTo>
                <a:cubicBezTo>
                  <a:pt x="10146" y="12445"/>
                  <a:pt x="12801" y="9873"/>
                  <a:pt x="13182" y="6563"/>
                </a:cubicBezTo>
                <a:cubicBezTo>
                  <a:pt x="13528" y="3468"/>
                  <a:pt x="11277" y="396"/>
                  <a:pt x="8301" y="39"/>
                </a:cubicBezTo>
                <a:cubicBezTo>
                  <a:pt x="8089" y="13"/>
                  <a:pt x="7874" y="1"/>
                  <a:pt x="7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0"/>
          <p:cNvSpPr txBox="1">
            <a:spLocks noGrp="1"/>
          </p:cNvSpPr>
          <p:nvPr>
            <p:ph type="title"/>
          </p:nvPr>
        </p:nvSpPr>
        <p:spPr>
          <a:xfrm flipH="1">
            <a:off x="1204675" y="1735700"/>
            <a:ext cx="862200" cy="82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1</a:t>
            </a:r>
          </a:p>
        </p:txBody>
      </p:sp>
      <p:sp>
        <p:nvSpPr>
          <p:cNvPr id="720" name="Google Shape;720;p40"/>
          <p:cNvSpPr txBox="1">
            <a:spLocks noGrp="1"/>
          </p:cNvSpPr>
          <p:nvPr>
            <p:ph type="subTitle" idx="1"/>
          </p:nvPr>
        </p:nvSpPr>
        <p:spPr>
          <a:xfrm>
            <a:off x="2066875" y="2026100"/>
            <a:ext cx="2280900" cy="53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2053053001						</a:t>
            </a:r>
          </a:p>
        </p:txBody>
      </p:sp>
      <p:sp>
        <p:nvSpPr>
          <p:cNvPr id="721" name="Google Shape;721;p40"/>
          <p:cNvSpPr txBox="1">
            <a:spLocks noGrp="1"/>
          </p:cNvSpPr>
          <p:nvPr>
            <p:ph type="subTitle" idx="2"/>
          </p:nvPr>
        </p:nvSpPr>
        <p:spPr>
          <a:xfrm>
            <a:off x="2066865" y="1585625"/>
            <a:ext cx="2244300" cy="46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altLang="en-GB"/>
              <a:t>DIVA SYAFIRA R.</a:t>
            </a:r>
          </a:p>
        </p:txBody>
      </p:sp>
      <p:sp>
        <p:nvSpPr>
          <p:cNvPr id="722" name="Google Shape;722;p40"/>
          <p:cNvSpPr txBox="1">
            <a:spLocks noGrp="1"/>
          </p:cNvSpPr>
          <p:nvPr>
            <p:ph type="title" idx="15"/>
          </p:nvPr>
        </p:nvSpPr>
        <p:spPr>
          <a:xfrm>
            <a:off x="796663" y="307050"/>
            <a:ext cx="75507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altLang="en-GB" b="0">
                <a:latin typeface="Hammersmith One" panose="02010703030501060504"/>
                <a:ea typeface="Hammersmith One" panose="02010703030501060504"/>
                <a:cs typeface="Hammersmith One" panose="02010703030501060504"/>
                <a:sym typeface="Hammersmith One" panose="02010703030501060504"/>
              </a:rPr>
              <a:t>KELOMPOK 3</a:t>
            </a:r>
          </a:p>
        </p:txBody>
      </p:sp>
      <p:sp>
        <p:nvSpPr>
          <p:cNvPr id="723" name="Google Shape;723;p40"/>
          <p:cNvSpPr txBox="1">
            <a:spLocks noGrp="1"/>
          </p:cNvSpPr>
          <p:nvPr>
            <p:ph type="title" idx="3"/>
          </p:nvPr>
        </p:nvSpPr>
        <p:spPr>
          <a:xfrm flipH="1">
            <a:off x="1204675" y="3309375"/>
            <a:ext cx="862200" cy="82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2</a:t>
            </a:r>
          </a:p>
        </p:txBody>
      </p:sp>
      <p:sp>
        <p:nvSpPr>
          <p:cNvPr id="724" name="Google Shape;724;p40"/>
          <p:cNvSpPr txBox="1">
            <a:spLocks noGrp="1"/>
          </p:cNvSpPr>
          <p:nvPr>
            <p:ph type="subTitle" idx="4"/>
          </p:nvPr>
        </p:nvSpPr>
        <p:spPr>
          <a:xfrm>
            <a:off x="2066875" y="3599800"/>
            <a:ext cx="2280900" cy="53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ym typeface="+mn-ea"/>
              </a:rPr>
              <a:t>205305302</a:t>
            </a:r>
            <a:r>
              <a:rPr lang="id-ID" altLang="en-GB">
                <a:sym typeface="+mn-ea"/>
              </a:rPr>
              <a:t>6</a:t>
            </a:r>
            <a:endParaRPr lang="en-GB"/>
          </a:p>
        </p:txBody>
      </p:sp>
      <p:sp>
        <p:nvSpPr>
          <p:cNvPr id="725" name="Google Shape;725;p40"/>
          <p:cNvSpPr txBox="1">
            <a:spLocks noGrp="1"/>
          </p:cNvSpPr>
          <p:nvPr>
            <p:ph type="subTitle" idx="5"/>
          </p:nvPr>
        </p:nvSpPr>
        <p:spPr>
          <a:xfrm>
            <a:off x="2066865" y="3158221"/>
            <a:ext cx="2244300" cy="45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altLang="en-GB"/>
              <a:t>INTAN BESTIKA P.</a:t>
            </a:r>
          </a:p>
        </p:txBody>
      </p:sp>
      <p:sp>
        <p:nvSpPr>
          <p:cNvPr id="726" name="Google Shape;726;p40"/>
          <p:cNvSpPr txBox="1">
            <a:spLocks noGrp="1"/>
          </p:cNvSpPr>
          <p:nvPr>
            <p:ph type="title" idx="6"/>
          </p:nvPr>
        </p:nvSpPr>
        <p:spPr>
          <a:xfrm flipH="1">
            <a:off x="4832850" y="1735700"/>
            <a:ext cx="862200" cy="82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3</a:t>
            </a:r>
          </a:p>
        </p:txBody>
      </p:sp>
      <p:sp>
        <p:nvSpPr>
          <p:cNvPr id="727" name="Google Shape;727;p40"/>
          <p:cNvSpPr txBox="1">
            <a:spLocks noGrp="1"/>
          </p:cNvSpPr>
          <p:nvPr>
            <p:ph type="subTitle" idx="7"/>
          </p:nvPr>
        </p:nvSpPr>
        <p:spPr>
          <a:xfrm>
            <a:off x="5695025" y="2026100"/>
            <a:ext cx="2280900" cy="53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2053053024</a:t>
            </a:r>
          </a:p>
        </p:txBody>
      </p:sp>
      <p:sp>
        <p:nvSpPr>
          <p:cNvPr id="728" name="Google Shape;728;p40"/>
          <p:cNvSpPr txBox="1">
            <a:spLocks noGrp="1"/>
          </p:cNvSpPr>
          <p:nvPr>
            <p:ph type="title" idx="8"/>
          </p:nvPr>
        </p:nvSpPr>
        <p:spPr>
          <a:xfrm flipH="1">
            <a:off x="4832850" y="3309375"/>
            <a:ext cx="862200" cy="82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4</a:t>
            </a:r>
          </a:p>
        </p:txBody>
      </p:sp>
      <p:sp>
        <p:nvSpPr>
          <p:cNvPr id="729" name="Google Shape;729;p40"/>
          <p:cNvSpPr txBox="1">
            <a:spLocks noGrp="1"/>
          </p:cNvSpPr>
          <p:nvPr>
            <p:ph type="subTitle" idx="9"/>
          </p:nvPr>
        </p:nvSpPr>
        <p:spPr>
          <a:xfrm>
            <a:off x="5695025" y="3599800"/>
            <a:ext cx="2280900" cy="53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ym typeface="+mn-ea"/>
              </a:rPr>
              <a:t>2053053027</a:t>
            </a:r>
            <a:endParaRPr lang="en-GB"/>
          </a:p>
        </p:txBody>
      </p:sp>
      <p:sp>
        <p:nvSpPr>
          <p:cNvPr id="730" name="Google Shape;730;p40"/>
          <p:cNvSpPr txBox="1">
            <a:spLocks noGrp="1"/>
          </p:cNvSpPr>
          <p:nvPr>
            <p:ph type="subTitle" idx="13"/>
          </p:nvPr>
        </p:nvSpPr>
        <p:spPr>
          <a:xfrm>
            <a:off x="5695035" y="3155235"/>
            <a:ext cx="2244300" cy="45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altLang="en-GB"/>
              <a:t>NUR MEITIANA Z.</a:t>
            </a:r>
          </a:p>
        </p:txBody>
      </p:sp>
      <p:sp>
        <p:nvSpPr>
          <p:cNvPr id="731" name="Google Shape;731;p40"/>
          <p:cNvSpPr txBox="1">
            <a:spLocks noGrp="1"/>
          </p:cNvSpPr>
          <p:nvPr>
            <p:ph type="subTitle" idx="14"/>
          </p:nvPr>
        </p:nvSpPr>
        <p:spPr>
          <a:xfrm>
            <a:off x="5695035" y="1585625"/>
            <a:ext cx="2244300" cy="46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altLang="en-GB"/>
              <a:t>IRA NURSANTI</a:t>
            </a:r>
          </a:p>
        </p:txBody>
      </p:sp>
      <p:sp>
        <p:nvSpPr>
          <p:cNvPr id="732" name="Google Shape;732;p40"/>
          <p:cNvSpPr/>
          <p:nvPr/>
        </p:nvSpPr>
        <p:spPr>
          <a:xfrm rot="-1869146">
            <a:off x="1482497" y="1613387"/>
            <a:ext cx="3821" cy="7642"/>
          </a:xfrm>
          <a:custGeom>
            <a:avLst/>
            <a:gdLst/>
            <a:ahLst/>
            <a:cxnLst/>
            <a:rect l="l" t="t" r="r" b="b"/>
            <a:pathLst>
              <a:path w="29" h="58" extrusionOk="0">
                <a:moveTo>
                  <a:pt x="0" y="0"/>
                </a:moveTo>
                <a:lnTo>
                  <a:pt x="12" y="57"/>
                </a:lnTo>
                <a:lnTo>
                  <a:pt x="29" y="6"/>
                </a:lnTo>
                <a:lnTo>
                  <a:pt x="0" y="0"/>
                </a:lnTo>
                <a:close/>
              </a:path>
            </a:pathLst>
          </a:custGeom>
          <a:solidFill>
            <a:schemeClr val="dk2"/>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00">
              <a:latin typeface="Sacramento" panose="02000507000000020000"/>
              <a:ea typeface="Sacramento" panose="02000507000000020000"/>
              <a:cs typeface="Sacramento" panose="02000507000000020000"/>
              <a:sym typeface="Sacramento" panose="02000507000000020000"/>
            </a:endParaRP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39"/>
          <p:cNvSpPr/>
          <p:nvPr/>
        </p:nvSpPr>
        <p:spPr>
          <a:xfrm>
            <a:off x="1971925" y="356200"/>
            <a:ext cx="5291635" cy="520247"/>
          </a:xfrm>
          <a:custGeom>
            <a:avLst/>
            <a:gdLst/>
            <a:ahLst/>
            <a:cxnLst/>
            <a:rect l="l" t="t" r="r" b="b"/>
            <a:pathLst>
              <a:path w="172619" h="24041" extrusionOk="0">
                <a:moveTo>
                  <a:pt x="134857" y="0"/>
                </a:moveTo>
                <a:cubicBezTo>
                  <a:pt x="124094" y="0"/>
                  <a:pt x="114599" y="2004"/>
                  <a:pt x="95047" y="2475"/>
                </a:cubicBezTo>
                <a:cubicBezTo>
                  <a:pt x="75495" y="2946"/>
                  <a:pt x="32993" y="2298"/>
                  <a:pt x="17546" y="2828"/>
                </a:cubicBezTo>
                <a:cubicBezTo>
                  <a:pt x="2099" y="3358"/>
                  <a:pt x="4764" y="2614"/>
                  <a:pt x="2365" y="5657"/>
                </a:cubicBezTo>
                <a:cubicBezTo>
                  <a:pt x="-34" y="8700"/>
                  <a:pt x="-1775" y="18020"/>
                  <a:pt x="3152" y="21084"/>
                </a:cubicBezTo>
                <a:cubicBezTo>
                  <a:pt x="8079" y="24148"/>
                  <a:pt x="21006" y="23959"/>
                  <a:pt x="31927" y="24039"/>
                </a:cubicBezTo>
                <a:cubicBezTo>
                  <a:pt x="42848" y="24119"/>
                  <a:pt x="56452" y="21683"/>
                  <a:pt x="68680" y="21565"/>
                </a:cubicBezTo>
                <a:cubicBezTo>
                  <a:pt x="80908" y="21447"/>
                  <a:pt x="94797" y="23038"/>
                  <a:pt x="105294" y="23332"/>
                </a:cubicBezTo>
                <a:cubicBezTo>
                  <a:pt x="115791" y="23627"/>
                  <a:pt x="122982" y="23273"/>
                  <a:pt x="131661" y="23332"/>
                </a:cubicBezTo>
                <a:cubicBezTo>
                  <a:pt x="140340" y="23391"/>
                  <a:pt x="151043" y="24156"/>
                  <a:pt x="157368" y="23685"/>
                </a:cubicBezTo>
                <a:cubicBezTo>
                  <a:pt x="163693" y="23214"/>
                  <a:pt x="167186" y="23124"/>
                  <a:pt x="169612" y="20504"/>
                </a:cubicBezTo>
                <a:cubicBezTo>
                  <a:pt x="172038" y="17884"/>
                  <a:pt x="173590" y="10970"/>
                  <a:pt x="171925" y="7965"/>
                </a:cubicBezTo>
                <a:cubicBezTo>
                  <a:pt x="170261" y="4960"/>
                  <a:pt x="165803" y="3803"/>
                  <a:pt x="159625" y="2475"/>
                </a:cubicBezTo>
                <a:cubicBezTo>
                  <a:pt x="153447" y="1148"/>
                  <a:pt x="145620" y="0"/>
                  <a:pt x="134857" y="0"/>
                </a:cubicBezTo>
                <a:close/>
              </a:path>
            </a:pathLst>
          </a:custGeom>
          <a:solidFill>
            <a:schemeClr val="accent1"/>
          </a:solidFill>
          <a:ln>
            <a:noFill/>
          </a:ln>
        </p:spPr>
      </p:sp>
      <p:sp>
        <p:nvSpPr>
          <p:cNvPr id="708" name="Google Shape;708;p39"/>
          <p:cNvSpPr txBox="1">
            <a:spLocks noGrp="1"/>
          </p:cNvSpPr>
          <p:nvPr>
            <p:ph type="body" idx="1"/>
          </p:nvPr>
        </p:nvSpPr>
        <p:spPr>
          <a:xfrm>
            <a:off x="685800" y="1006700"/>
            <a:ext cx="7772400" cy="3601200"/>
          </a:xfrm>
          <a:prstGeom prst="rect">
            <a:avLst/>
          </a:prstGeom>
        </p:spPr>
        <p:txBody>
          <a:bodyPr spcFirstLastPara="1" wrap="square" lIns="91425" tIns="91425" rIns="91425" bIns="91425" anchor="t" anchorCtr="0">
            <a:noAutofit/>
          </a:bodyPr>
          <a:lstStyle/>
          <a:p>
            <a:pPr lvl="0" indent="-457200" algn="l" rtl="0">
              <a:spcBef>
                <a:spcPts val="0"/>
              </a:spcBef>
              <a:spcAft>
                <a:spcPts val="0"/>
              </a:spcAft>
              <a:buFont typeface="+mj-lt"/>
            </a:pPr>
            <a:r>
              <a:rPr lang="en-GB" sz="2000" b="1">
                <a:latin typeface="Hammersmith One" panose="02010703030501060504" charset="0"/>
                <a:cs typeface="Hammersmith One" panose="02010703030501060504" charset="0"/>
              </a:rPr>
              <a:t>Kurikulum dan Pendidikan Karakter</a:t>
            </a:r>
          </a:p>
          <a:p>
            <a:pPr lvl="0" indent="-457200" algn="l" rtl="0">
              <a:spcBef>
                <a:spcPts val="0"/>
              </a:spcBef>
              <a:spcAft>
                <a:spcPts val="0"/>
              </a:spcAft>
              <a:buFont typeface="+mj-lt"/>
            </a:pPr>
            <a:r>
              <a:rPr lang="en-GB" sz="2000" b="1">
                <a:latin typeface="Hammersmith One" panose="02010703030501060504" charset="0"/>
                <a:cs typeface="Hammersmith One" panose="02010703030501060504" charset="0"/>
              </a:rPr>
              <a:t>Desain Sistem/Proses Pembelajaran dan Pendidikan Karakter</a:t>
            </a:r>
          </a:p>
          <a:p>
            <a:pPr lvl="0" indent="-457200" algn="l" rtl="0">
              <a:spcBef>
                <a:spcPts val="0"/>
              </a:spcBef>
              <a:spcAft>
                <a:spcPts val="0"/>
              </a:spcAft>
              <a:buFont typeface="+mj-lt"/>
            </a:pPr>
            <a:r>
              <a:rPr lang="en-GB" sz="2000" b="1">
                <a:latin typeface="Hammersmith One" panose="02010703030501060504" charset="0"/>
                <a:cs typeface="Hammersmith One" panose="02010703030501060504" charset="0"/>
              </a:rPr>
              <a:t>Membangun Pembelajaran Berbasis Karakter</a:t>
            </a:r>
          </a:p>
          <a:p>
            <a:pPr lvl="0" indent="-457200" algn="l" rtl="0">
              <a:spcBef>
                <a:spcPts val="0"/>
              </a:spcBef>
              <a:spcAft>
                <a:spcPts val="0"/>
              </a:spcAft>
              <a:buFont typeface="+mj-lt"/>
            </a:pPr>
            <a:r>
              <a:rPr lang="en-GB" sz="2000" b="1">
                <a:latin typeface="Hammersmith One" panose="02010703030501060504" charset="0"/>
                <a:cs typeface="Hammersmith One" panose="02010703030501060504" charset="0"/>
              </a:rPr>
              <a:t>Strategi Mengembangkan Pembelajaran Berbasis Karakter</a:t>
            </a:r>
          </a:p>
        </p:txBody>
      </p:sp>
      <p:sp>
        <p:nvSpPr>
          <p:cNvPr id="709" name="Google Shape;709;p39"/>
          <p:cNvSpPr txBox="1">
            <a:spLocks noGrp="1"/>
          </p:cNvSpPr>
          <p:nvPr>
            <p:ph type="title"/>
          </p:nvPr>
        </p:nvSpPr>
        <p:spPr>
          <a:xfrm>
            <a:off x="796663" y="307050"/>
            <a:ext cx="7550700" cy="5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b="1"/>
              <a:t>SUB MATERI</a:t>
            </a:r>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42"/>
          <p:cNvSpPr/>
          <p:nvPr/>
        </p:nvSpPr>
        <p:spPr>
          <a:xfrm>
            <a:off x="1194435" y="563245"/>
            <a:ext cx="5687060" cy="709295"/>
          </a:xfrm>
          <a:custGeom>
            <a:avLst/>
            <a:gdLst/>
            <a:ahLst/>
            <a:cxnLst/>
            <a:rect l="l" t="t" r="r" b="b"/>
            <a:pathLst>
              <a:path w="22051" h="7537" extrusionOk="0">
                <a:moveTo>
                  <a:pt x="7966" y="1"/>
                </a:moveTo>
                <a:cubicBezTo>
                  <a:pt x="7370" y="1"/>
                  <a:pt x="6775" y="2"/>
                  <a:pt x="6180" y="6"/>
                </a:cubicBezTo>
                <a:lnTo>
                  <a:pt x="3560" y="6"/>
                </a:lnTo>
                <a:cubicBezTo>
                  <a:pt x="3292" y="6"/>
                  <a:pt x="3021" y="2"/>
                  <a:pt x="2750" y="2"/>
                </a:cubicBezTo>
                <a:cubicBezTo>
                  <a:pt x="2073" y="2"/>
                  <a:pt x="1394" y="26"/>
                  <a:pt x="739" y="196"/>
                </a:cubicBezTo>
                <a:cubicBezTo>
                  <a:pt x="405" y="292"/>
                  <a:pt x="179" y="577"/>
                  <a:pt x="167" y="911"/>
                </a:cubicBezTo>
                <a:cubicBezTo>
                  <a:pt x="72" y="1078"/>
                  <a:pt x="24" y="1256"/>
                  <a:pt x="24" y="1447"/>
                </a:cubicBezTo>
                <a:cubicBezTo>
                  <a:pt x="0" y="2911"/>
                  <a:pt x="24" y="4376"/>
                  <a:pt x="96" y="5840"/>
                </a:cubicBezTo>
                <a:cubicBezTo>
                  <a:pt x="108" y="6400"/>
                  <a:pt x="548" y="6852"/>
                  <a:pt x="1096" y="6888"/>
                </a:cubicBezTo>
                <a:cubicBezTo>
                  <a:pt x="4251" y="7197"/>
                  <a:pt x="7418" y="7388"/>
                  <a:pt x="10597" y="7483"/>
                </a:cubicBezTo>
                <a:cubicBezTo>
                  <a:pt x="12157" y="7519"/>
                  <a:pt x="13716" y="7531"/>
                  <a:pt x="15276" y="7531"/>
                </a:cubicBezTo>
                <a:cubicBezTo>
                  <a:pt x="15644" y="7531"/>
                  <a:pt x="16016" y="7537"/>
                  <a:pt x="16389" y="7537"/>
                </a:cubicBezTo>
                <a:cubicBezTo>
                  <a:pt x="17322" y="7537"/>
                  <a:pt x="18261" y="7500"/>
                  <a:pt x="19146" y="7245"/>
                </a:cubicBezTo>
                <a:cubicBezTo>
                  <a:pt x="20324" y="6912"/>
                  <a:pt x="21456" y="6102"/>
                  <a:pt x="21741" y="4792"/>
                </a:cubicBezTo>
                <a:cubicBezTo>
                  <a:pt x="22051" y="3328"/>
                  <a:pt x="21325" y="1911"/>
                  <a:pt x="20217" y="1042"/>
                </a:cubicBezTo>
                <a:cubicBezTo>
                  <a:pt x="19086" y="161"/>
                  <a:pt x="17538" y="18"/>
                  <a:pt x="16169" y="6"/>
                </a:cubicBezTo>
                <a:lnTo>
                  <a:pt x="11538" y="6"/>
                </a:lnTo>
                <a:cubicBezTo>
                  <a:pt x="10347" y="6"/>
                  <a:pt x="9156" y="1"/>
                  <a:pt x="79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2"/>
          <p:cNvSpPr txBox="1">
            <a:spLocks noGrp="1"/>
          </p:cNvSpPr>
          <p:nvPr>
            <p:ph type="title"/>
          </p:nvPr>
        </p:nvSpPr>
        <p:spPr>
          <a:xfrm>
            <a:off x="1275080" y="638175"/>
            <a:ext cx="5890260" cy="81407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altLang="en-GB" sz="2400" b="1">
                <a:sym typeface="+mn-ea"/>
              </a:rPr>
              <a:t>1. </a:t>
            </a:r>
            <a:r>
              <a:rPr lang="en-GB" sz="2400" b="1">
                <a:sym typeface="+mn-ea"/>
              </a:rPr>
              <a:t>Kurikulum dan Pendidikan Karakter</a:t>
            </a:r>
            <a:br>
              <a:rPr lang="en-GB" sz="2400" b="1"/>
            </a:br>
            <a:endParaRPr lang="en-GB" sz="2400"/>
          </a:p>
        </p:txBody>
      </p:sp>
      <p:sp>
        <p:nvSpPr>
          <p:cNvPr id="838" name="Google Shape;838;p42"/>
          <p:cNvSpPr txBox="1">
            <a:spLocks noGrp="1"/>
          </p:cNvSpPr>
          <p:nvPr>
            <p:ph type="subTitle" idx="1"/>
          </p:nvPr>
        </p:nvSpPr>
        <p:spPr>
          <a:xfrm>
            <a:off x="570865" y="1684655"/>
            <a:ext cx="3566795" cy="2637155"/>
          </a:xfrm>
          <a:prstGeom prst="rect">
            <a:avLst/>
          </a:prstGeom>
          <a:solidFill>
            <a:schemeClr val="accent5">
              <a:lumMod val="40000"/>
              <a:lumOff val="60000"/>
            </a:schemeClr>
          </a:solidFill>
        </p:spPr>
        <p:txBody>
          <a:bodyPr spcFirstLastPara="1" wrap="square" lIns="91425" tIns="91425" rIns="91425" bIns="91425" anchor="t" anchorCtr="0">
            <a:noAutofit/>
          </a:bodyPr>
          <a:lstStyle/>
          <a:p>
            <a:pPr marL="0" lvl="0" indent="0" algn="just" rtl="0">
              <a:spcBef>
                <a:spcPts val="0"/>
              </a:spcBef>
              <a:spcAft>
                <a:spcPts val="0"/>
              </a:spcAft>
              <a:buNone/>
            </a:pPr>
            <a:r>
              <a:rPr lang="id-ID" altLang="en-GB" b="1"/>
              <a:t>A. Pengertian Kurikulum</a:t>
            </a:r>
          </a:p>
          <a:p>
            <a:pPr marL="0" lvl="0" indent="0" algn="just" rtl="0">
              <a:spcBef>
                <a:spcPts val="0"/>
              </a:spcBef>
              <a:spcAft>
                <a:spcPts val="0"/>
              </a:spcAft>
              <a:buNone/>
            </a:pPr>
            <a:endParaRPr lang="id-ID" altLang="en-GB"/>
          </a:p>
          <a:p>
            <a:pPr marL="0" lvl="0" indent="0" algn="just" rtl="0">
              <a:spcBef>
                <a:spcPts val="0"/>
              </a:spcBef>
              <a:spcAft>
                <a:spcPts val="0"/>
              </a:spcAft>
              <a:buNone/>
            </a:pPr>
            <a:r>
              <a:rPr lang="id-ID" altLang="en-GB"/>
              <a:t>Kurikulum adalah perangkat mata pelajaran dan program pendidikan yang diberikan oleh suatu  lembaga  penyelenggara  pendidikan  yang  berisi  rancangan  pelajaran  yang  akan diberikan kepada peserta pelajaran dalam satu periode jenjang pendidikan.</a:t>
            </a:r>
          </a:p>
        </p:txBody>
      </p:sp>
      <p:sp>
        <p:nvSpPr>
          <p:cNvPr id="2" name="Google Shape;838;p42"/>
          <p:cNvSpPr txBox="1"/>
          <p:nvPr/>
        </p:nvSpPr>
        <p:spPr>
          <a:xfrm>
            <a:off x="4941570" y="1684655"/>
            <a:ext cx="3566795" cy="2637155"/>
          </a:xfrm>
          <a:prstGeom prst="rect">
            <a:avLst/>
          </a:prstGeom>
          <a:solidFill>
            <a:schemeClr val="tx2">
              <a:lumMod val="60000"/>
              <a:lumOff val="40000"/>
            </a:schemeClr>
          </a:solid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2100"/>
              <a:buFont typeface="Arimo" panose="020B0604020202020204"/>
              <a:buNone/>
              <a:defRPr sz="1600" b="0" i="0" u="none" strike="noStrike" cap="none">
                <a:solidFill>
                  <a:schemeClr val="dk1"/>
                </a:solidFill>
                <a:latin typeface="Arimo" panose="020B0604020202020204"/>
                <a:ea typeface="Arimo" panose="020B0604020202020204"/>
                <a:cs typeface="Arimo" panose="020B0604020202020204"/>
                <a:sym typeface="Arimo" panose="020B0604020202020204"/>
              </a:defRPr>
            </a:lvl1pPr>
            <a:lvl2pPr marL="914400" marR="0" lvl="1" indent="-317500" algn="ctr" rtl="0">
              <a:lnSpc>
                <a:spcPct val="100000"/>
              </a:lnSpc>
              <a:spcBef>
                <a:spcPts val="0"/>
              </a:spcBef>
              <a:spcAft>
                <a:spcPts val="0"/>
              </a:spcAft>
              <a:buClr>
                <a:schemeClr val="dk1"/>
              </a:buClr>
              <a:buSzPts val="2100"/>
              <a:buFont typeface="Arimo" panose="020B0604020202020204"/>
              <a:buNone/>
              <a:defRPr sz="2100" b="0" i="0" u="none" strike="noStrike" cap="none">
                <a:solidFill>
                  <a:schemeClr val="dk1"/>
                </a:solidFill>
                <a:latin typeface="Arimo" panose="020B0604020202020204"/>
                <a:ea typeface="Arimo" panose="020B0604020202020204"/>
                <a:cs typeface="Arimo" panose="020B0604020202020204"/>
                <a:sym typeface="Arimo" panose="020B0604020202020204"/>
              </a:defRPr>
            </a:lvl2pPr>
            <a:lvl3pPr marL="1371600" marR="0" lvl="2" indent="-317500" algn="ctr" rtl="0">
              <a:lnSpc>
                <a:spcPct val="100000"/>
              </a:lnSpc>
              <a:spcBef>
                <a:spcPts val="0"/>
              </a:spcBef>
              <a:spcAft>
                <a:spcPts val="0"/>
              </a:spcAft>
              <a:buClr>
                <a:schemeClr val="dk1"/>
              </a:buClr>
              <a:buSzPts val="2100"/>
              <a:buFont typeface="Arimo" panose="020B0604020202020204"/>
              <a:buNone/>
              <a:defRPr sz="2100" b="0" i="0" u="none" strike="noStrike" cap="none">
                <a:solidFill>
                  <a:schemeClr val="dk1"/>
                </a:solidFill>
                <a:latin typeface="Arimo" panose="020B0604020202020204"/>
                <a:ea typeface="Arimo" panose="020B0604020202020204"/>
                <a:cs typeface="Arimo" panose="020B0604020202020204"/>
                <a:sym typeface="Arimo" panose="020B0604020202020204"/>
              </a:defRPr>
            </a:lvl3pPr>
            <a:lvl4pPr marL="1828800" marR="0" lvl="3" indent="-317500" algn="ctr" rtl="0">
              <a:lnSpc>
                <a:spcPct val="100000"/>
              </a:lnSpc>
              <a:spcBef>
                <a:spcPts val="0"/>
              </a:spcBef>
              <a:spcAft>
                <a:spcPts val="0"/>
              </a:spcAft>
              <a:buClr>
                <a:schemeClr val="dk1"/>
              </a:buClr>
              <a:buSzPts val="2100"/>
              <a:buFont typeface="Arimo" panose="020B0604020202020204"/>
              <a:buNone/>
              <a:defRPr sz="2100" b="0" i="0" u="none" strike="noStrike" cap="none">
                <a:solidFill>
                  <a:schemeClr val="dk1"/>
                </a:solidFill>
                <a:latin typeface="Arimo" panose="020B0604020202020204"/>
                <a:ea typeface="Arimo" panose="020B0604020202020204"/>
                <a:cs typeface="Arimo" panose="020B0604020202020204"/>
                <a:sym typeface="Arimo" panose="020B0604020202020204"/>
              </a:defRPr>
            </a:lvl4pPr>
            <a:lvl5pPr marL="2286000" marR="0" lvl="4" indent="-317500" algn="ctr" rtl="0">
              <a:lnSpc>
                <a:spcPct val="100000"/>
              </a:lnSpc>
              <a:spcBef>
                <a:spcPts val="0"/>
              </a:spcBef>
              <a:spcAft>
                <a:spcPts val="0"/>
              </a:spcAft>
              <a:buClr>
                <a:schemeClr val="dk1"/>
              </a:buClr>
              <a:buSzPts val="2100"/>
              <a:buFont typeface="Arimo" panose="020B0604020202020204"/>
              <a:buNone/>
              <a:defRPr sz="2100" b="0" i="0" u="none" strike="noStrike" cap="none">
                <a:solidFill>
                  <a:schemeClr val="dk1"/>
                </a:solidFill>
                <a:latin typeface="Arimo" panose="020B0604020202020204"/>
                <a:ea typeface="Arimo" panose="020B0604020202020204"/>
                <a:cs typeface="Arimo" panose="020B0604020202020204"/>
                <a:sym typeface="Arimo" panose="020B0604020202020204"/>
              </a:defRPr>
            </a:lvl5pPr>
            <a:lvl6pPr marL="2743200" marR="0" lvl="5" indent="-317500" algn="ctr" rtl="0">
              <a:lnSpc>
                <a:spcPct val="100000"/>
              </a:lnSpc>
              <a:spcBef>
                <a:spcPts val="0"/>
              </a:spcBef>
              <a:spcAft>
                <a:spcPts val="0"/>
              </a:spcAft>
              <a:buClr>
                <a:schemeClr val="dk1"/>
              </a:buClr>
              <a:buSzPts val="2100"/>
              <a:buFont typeface="Arimo" panose="020B0604020202020204"/>
              <a:buNone/>
              <a:defRPr sz="2100" b="0" i="0" u="none" strike="noStrike" cap="none">
                <a:solidFill>
                  <a:schemeClr val="dk1"/>
                </a:solidFill>
                <a:latin typeface="Arimo" panose="020B0604020202020204"/>
                <a:ea typeface="Arimo" panose="020B0604020202020204"/>
                <a:cs typeface="Arimo" panose="020B0604020202020204"/>
                <a:sym typeface="Arimo" panose="020B0604020202020204"/>
              </a:defRPr>
            </a:lvl6pPr>
            <a:lvl7pPr marL="3200400" marR="0" lvl="6" indent="-317500" algn="ctr" rtl="0">
              <a:lnSpc>
                <a:spcPct val="100000"/>
              </a:lnSpc>
              <a:spcBef>
                <a:spcPts val="0"/>
              </a:spcBef>
              <a:spcAft>
                <a:spcPts val="0"/>
              </a:spcAft>
              <a:buClr>
                <a:schemeClr val="dk1"/>
              </a:buClr>
              <a:buSzPts val="2100"/>
              <a:buFont typeface="Arimo" panose="020B0604020202020204"/>
              <a:buNone/>
              <a:defRPr sz="2100" b="0" i="0" u="none" strike="noStrike" cap="none">
                <a:solidFill>
                  <a:schemeClr val="dk1"/>
                </a:solidFill>
                <a:latin typeface="Arimo" panose="020B0604020202020204"/>
                <a:ea typeface="Arimo" panose="020B0604020202020204"/>
                <a:cs typeface="Arimo" panose="020B0604020202020204"/>
                <a:sym typeface="Arimo" panose="020B0604020202020204"/>
              </a:defRPr>
            </a:lvl7pPr>
            <a:lvl8pPr marL="3657600" marR="0" lvl="7" indent="-317500" algn="ctr" rtl="0">
              <a:lnSpc>
                <a:spcPct val="100000"/>
              </a:lnSpc>
              <a:spcBef>
                <a:spcPts val="0"/>
              </a:spcBef>
              <a:spcAft>
                <a:spcPts val="0"/>
              </a:spcAft>
              <a:buClr>
                <a:schemeClr val="dk1"/>
              </a:buClr>
              <a:buSzPts val="2100"/>
              <a:buFont typeface="Arimo" panose="020B0604020202020204"/>
              <a:buNone/>
              <a:defRPr sz="2100" b="0" i="0" u="none" strike="noStrike" cap="none">
                <a:solidFill>
                  <a:schemeClr val="dk1"/>
                </a:solidFill>
                <a:latin typeface="Arimo" panose="020B0604020202020204"/>
                <a:ea typeface="Arimo" panose="020B0604020202020204"/>
                <a:cs typeface="Arimo" panose="020B0604020202020204"/>
                <a:sym typeface="Arimo" panose="020B0604020202020204"/>
              </a:defRPr>
            </a:lvl8pPr>
            <a:lvl9pPr marL="4114800" marR="0" lvl="8" indent="-317500" algn="ctr" rtl="0">
              <a:lnSpc>
                <a:spcPct val="100000"/>
              </a:lnSpc>
              <a:spcBef>
                <a:spcPts val="0"/>
              </a:spcBef>
              <a:spcAft>
                <a:spcPts val="0"/>
              </a:spcAft>
              <a:buClr>
                <a:schemeClr val="dk1"/>
              </a:buClr>
              <a:buSzPts val="2100"/>
              <a:buFont typeface="Arimo" panose="020B0604020202020204"/>
              <a:buNone/>
              <a:defRPr sz="2100" b="0" i="0" u="none" strike="noStrike" cap="none">
                <a:solidFill>
                  <a:schemeClr val="dk1"/>
                </a:solidFill>
                <a:latin typeface="Arimo" panose="020B0604020202020204"/>
                <a:ea typeface="Arimo" panose="020B0604020202020204"/>
                <a:cs typeface="Arimo" panose="020B0604020202020204"/>
                <a:sym typeface="Arimo" panose="020B0604020202020204"/>
              </a:defRPr>
            </a:lvl9pPr>
          </a:lstStyle>
          <a:p>
            <a:pPr marL="0" lvl="0" indent="0" algn="just" rtl="0">
              <a:spcBef>
                <a:spcPts val="0"/>
              </a:spcBef>
              <a:spcAft>
                <a:spcPts val="0"/>
              </a:spcAft>
              <a:buNone/>
            </a:pPr>
            <a:r>
              <a:rPr lang="id-ID" altLang="en-GB" b="1"/>
              <a:t>B. Pengertian Pendidikan Karakter</a:t>
            </a:r>
          </a:p>
          <a:p>
            <a:pPr marL="0" lvl="0" indent="0" algn="just" rtl="0">
              <a:spcBef>
                <a:spcPts val="0"/>
              </a:spcBef>
              <a:spcAft>
                <a:spcPts val="0"/>
              </a:spcAft>
              <a:buNone/>
            </a:pPr>
            <a:endParaRPr lang="id-ID" altLang="en-GB"/>
          </a:p>
          <a:p>
            <a:pPr marL="0" lvl="0" indent="0" algn="just" rtl="0">
              <a:spcBef>
                <a:spcPts val="0"/>
              </a:spcBef>
              <a:spcAft>
                <a:spcPts val="0"/>
              </a:spcAft>
              <a:buNone/>
            </a:pPr>
            <a:r>
              <a:rPr lang="id-ID" altLang="en-GB"/>
              <a:t>Pendidikan karakter adalah suatu sistem pendidikan yang bertujuan untuk menanamkan nilai-nilai karakter tertentu kepada peserta didik yang di dalamnya terdapat komponen pengetahuan, kesadaran atau kemauan, serta tindakan untuk melakukan nilai-nilai tersebut.</a:t>
            </a: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72" name="Google Shape;972;p43"/>
          <p:cNvSpPr txBox="1">
            <a:spLocks noGrp="1"/>
          </p:cNvSpPr>
          <p:nvPr>
            <p:ph type="subTitle" idx="1"/>
          </p:nvPr>
        </p:nvSpPr>
        <p:spPr>
          <a:xfrm>
            <a:off x="875030" y="1343025"/>
            <a:ext cx="7395845" cy="2732405"/>
          </a:xfrm>
          <a:prstGeom prst="rect">
            <a:avLst/>
          </a:prstGeom>
          <a:solidFill>
            <a:schemeClr val="accent1">
              <a:lumMod val="40000"/>
              <a:lumOff val="60000"/>
            </a:schemeClr>
          </a:solidFill>
        </p:spPr>
        <p:txBody>
          <a:bodyPr spcFirstLastPara="1" wrap="square" lIns="91425" tIns="91425" rIns="91425" bIns="91425" anchor="t" anchorCtr="0">
            <a:noAutofit/>
          </a:bodyPr>
          <a:lstStyle/>
          <a:p>
            <a:pPr marL="0" lvl="0" indent="0" algn="just" rtl="0">
              <a:spcBef>
                <a:spcPts val="0"/>
              </a:spcBef>
              <a:spcAft>
                <a:spcPts val="0"/>
              </a:spcAft>
              <a:buNone/>
            </a:pPr>
            <a:endParaRPr lang="en-GB" sz="1600">
              <a:latin typeface="Arimo" panose="020B0604020202020204" charset="0"/>
              <a:cs typeface="Arimo" panose="020B0604020202020204" charset="0"/>
            </a:endParaRPr>
          </a:p>
          <a:p>
            <a:pPr marL="0" lvl="0" indent="0" algn="just" rtl="0">
              <a:spcBef>
                <a:spcPts val="0"/>
              </a:spcBef>
              <a:spcAft>
                <a:spcPts val="0"/>
              </a:spcAft>
              <a:buNone/>
            </a:pPr>
            <a:r>
              <a:rPr lang="en-GB" sz="1600">
                <a:latin typeface="Arimo" panose="020B0604020202020204" charset="0"/>
                <a:cs typeface="Arimo" panose="020B0604020202020204" charset="0"/>
              </a:rPr>
              <a:t>Adapun beberapa fungsi pendidikan karakter adalah sebagai berikut</a:t>
            </a:r>
            <a:r>
              <a:rPr lang="id-ID" altLang="en-GB" sz="1600">
                <a:latin typeface="Arimo" panose="020B0604020202020204" charset="0"/>
                <a:cs typeface="Arimo" panose="020B0604020202020204" charset="0"/>
              </a:rPr>
              <a:t>:</a:t>
            </a:r>
            <a:endParaRPr lang="en-GB" sz="1600">
              <a:latin typeface="Arimo" panose="020B0604020202020204" charset="0"/>
              <a:cs typeface="Arimo" panose="020B0604020202020204" charset="0"/>
            </a:endParaRPr>
          </a:p>
          <a:p>
            <a:pPr marL="342900" lvl="0" indent="-342900" algn="just" rtl="0">
              <a:spcBef>
                <a:spcPts val="0"/>
              </a:spcBef>
              <a:spcAft>
                <a:spcPts val="0"/>
              </a:spcAft>
              <a:buFont typeface="Arial" panose="020B0604020202020204" pitchFamily="34" charset="0"/>
              <a:buChar char="•"/>
            </a:pPr>
            <a:r>
              <a:rPr lang="en-GB" sz="1600">
                <a:latin typeface="Arimo" panose="020B0604020202020204" charset="0"/>
                <a:cs typeface="Arimo" panose="020B0604020202020204" charset="0"/>
              </a:rPr>
              <a:t>Untuk mengembangkan potensi dasar dalam diri manusia sehingga menjadi individu yang berpikiran baik, berhati baik, dan berperilaku baik.</a:t>
            </a:r>
          </a:p>
          <a:p>
            <a:pPr marL="342900" lvl="0" indent="-342900" algn="just" rtl="0">
              <a:spcBef>
                <a:spcPts val="0"/>
              </a:spcBef>
              <a:spcAft>
                <a:spcPts val="0"/>
              </a:spcAft>
              <a:buFont typeface="Arial" panose="020B0604020202020204" pitchFamily="34" charset="0"/>
              <a:buChar char="•"/>
            </a:pPr>
            <a:r>
              <a:rPr lang="en-GB" sz="1600">
                <a:latin typeface="Arimo" panose="020B0604020202020204" charset="0"/>
                <a:cs typeface="Arimo" panose="020B0604020202020204" charset="0"/>
              </a:rPr>
              <a:t>Untuk membangun dan memperkuat perilaku masyarakat yang multikultur.</a:t>
            </a:r>
          </a:p>
          <a:p>
            <a:pPr marL="342900" lvl="0" indent="-342900" algn="just" rtl="0">
              <a:spcBef>
                <a:spcPts val="0"/>
              </a:spcBef>
              <a:spcAft>
                <a:spcPts val="0"/>
              </a:spcAft>
              <a:buFont typeface="Arial" panose="020B0604020202020204" pitchFamily="34" charset="0"/>
              <a:buChar char="•"/>
            </a:pPr>
            <a:r>
              <a:rPr lang="en-GB" sz="1600">
                <a:latin typeface="Arimo" panose="020B0604020202020204" charset="0"/>
                <a:cs typeface="Arimo" panose="020B0604020202020204" charset="0"/>
              </a:rPr>
              <a:t>Untuk membangun dan meningkatkan peradaban bangsa yang kompetitif dalam hubungan internasional.</a:t>
            </a:r>
          </a:p>
          <a:p>
            <a:pPr marL="342900" lvl="0" indent="-342900" algn="just" rtl="0">
              <a:spcBef>
                <a:spcPts val="0"/>
              </a:spcBef>
              <a:spcAft>
                <a:spcPts val="0"/>
              </a:spcAft>
              <a:buFont typeface="Arial" panose="020B0604020202020204" pitchFamily="34" charset="0"/>
              <a:buChar char="•"/>
            </a:pPr>
            <a:r>
              <a:rPr lang="en-GB" sz="1600">
                <a:latin typeface="Arimo" panose="020B0604020202020204" charset="0"/>
                <a:cs typeface="Arimo" panose="020B0604020202020204" charset="0"/>
              </a:rPr>
              <a:t>Character education seharusnya dilakukan sejak dini, yaitu sejak masa kanak-kanak. Pendidikan ini bisa dilakukan di lingkungan keluarga, sekolah, dan lingkungan, serta memanfaatkan berbagai media belajar</a:t>
            </a:r>
            <a:r>
              <a:rPr lang="id-ID" altLang="en-GB" sz="1600">
                <a:latin typeface="Arimo" panose="020B0604020202020204" charset="0"/>
                <a:cs typeface="Arimo" panose="020B0604020202020204" charset="0"/>
              </a:rPr>
              <a:t>.</a:t>
            </a:r>
          </a:p>
        </p:txBody>
      </p:sp>
      <p:sp>
        <p:nvSpPr>
          <p:cNvPr id="970" name="Google Shape;970;p43"/>
          <p:cNvSpPr/>
          <p:nvPr/>
        </p:nvSpPr>
        <p:spPr>
          <a:xfrm>
            <a:off x="2005500" y="914745"/>
            <a:ext cx="5135847" cy="531907"/>
          </a:xfrm>
          <a:custGeom>
            <a:avLst/>
            <a:gdLst/>
            <a:ahLst/>
            <a:cxnLst/>
            <a:rect l="l" t="t" r="r" b="b"/>
            <a:pathLst>
              <a:path w="172619" h="24041" extrusionOk="0">
                <a:moveTo>
                  <a:pt x="134857" y="0"/>
                </a:moveTo>
                <a:cubicBezTo>
                  <a:pt x="124094" y="0"/>
                  <a:pt x="114599" y="2004"/>
                  <a:pt x="95047" y="2475"/>
                </a:cubicBezTo>
                <a:cubicBezTo>
                  <a:pt x="75495" y="2946"/>
                  <a:pt x="32993" y="2298"/>
                  <a:pt x="17546" y="2828"/>
                </a:cubicBezTo>
                <a:cubicBezTo>
                  <a:pt x="2099" y="3358"/>
                  <a:pt x="4764" y="2614"/>
                  <a:pt x="2365" y="5657"/>
                </a:cubicBezTo>
                <a:cubicBezTo>
                  <a:pt x="-34" y="8700"/>
                  <a:pt x="-1775" y="18020"/>
                  <a:pt x="3152" y="21084"/>
                </a:cubicBezTo>
                <a:cubicBezTo>
                  <a:pt x="8079" y="24148"/>
                  <a:pt x="21006" y="23959"/>
                  <a:pt x="31927" y="24039"/>
                </a:cubicBezTo>
                <a:cubicBezTo>
                  <a:pt x="42848" y="24119"/>
                  <a:pt x="56452" y="21683"/>
                  <a:pt x="68680" y="21565"/>
                </a:cubicBezTo>
                <a:cubicBezTo>
                  <a:pt x="80908" y="21447"/>
                  <a:pt x="94797" y="23038"/>
                  <a:pt x="105294" y="23332"/>
                </a:cubicBezTo>
                <a:cubicBezTo>
                  <a:pt x="115791" y="23627"/>
                  <a:pt x="122982" y="23273"/>
                  <a:pt x="131661" y="23332"/>
                </a:cubicBezTo>
                <a:cubicBezTo>
                  <a:pt x="140340" y="23391"/>
                  <a:pt x="151043" y="24156"/>
                  <a:pt x="157368" y="23685"/>
                </a:cubicBezTo>
                <a:cubicBezTo>
                  <a:pt x="163693" y="23214"/>
                  <a:pt x="167186" y="23124"/>
                  <a:pt x="169612" y="20504"/>
                </a:cubicBezTo>
                <a:cubicBezTo>
                  <a:pt x="172038" y="17884"/>
                  <a:pt x="173590" y="10970"/>
                  <a:pt x="171925" y="7965"/>
                </a:cubicBezTo>
                <a:cubicBezTo>
                  <a:pt x="170261" y="4960"/>
                  <a:pt x="165803" y="3803"/>
                  <a:pt x="159625" y="2475"/>
                </a:cubicBezTo>
                <a:cubicBezTo>
                  <a:pt x="153447" y="1148"/>
                  <a:pt x="145620" y="0"/>
                  <a:pt x="134857" y="0"/>
                </a:cubicBezTo>
                <a:close/>
              </a:path>
            </a:pathLst>
          </a:custGeom>
          <a:solidFill>
            <a:schemeClr val="lt2"/>
          </a:solidFill>
          <a:ln>
            <a:noFill/>
          </a:ln>
        </p:spPr>
      </p:sp>
      <p:sp>
        <p:nvSpPr>
          <p:cNvPr id="971" name="Google Shape;971;p43"/>
          <p:cNvSpPr txBox="1">
            <a:spLocks noGrp="1"/>
          </p:cNvSpPr>
          <p:nvPr>
            <p:ph type="title"/>
          </p:nvPr>
        </p:nvSpPr>
        <p:spPr>
          <a:xfrm>
            <a:off x="2185570" y="914865"/>
            <a:ext cx="4775400" cy="55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altLang="en-GB" sz="2400"/>
              <a:t>FUNGSI PENDIDIKAN KARAKTER</a:t>
            </a: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sp>
        <p:nvSpPr>
          <p:cNvPr id="977" name="Google Shape;977;p44"/>
          <p:cNvSpPr/>
          <p:nvPr/>
        </p:nvSpPr>
        <p:spPr>
          <a:xfrm>
            <a:off x="1207770" y="275590"/>
            <a:ext cx="6729095" cy="812165"/>
          </a:xfrm>
          <a:custGeom>
            <a:avLst/>
            <a:gdLst/>
            <a:ahLst/>
            <a:cxnLst/>
            <a:rect l="l" t="t" r="r" b="b"/>
            <a:pathLst>
              <a:path w="22051" h="7537" extrusionOk="0">
                <a:moveTo>
                  <a:pt x="7966" y="1"/>
                </a:moveTo>
                <a:cubicBezTo>
                  <a:pt x="7370" y="1"/>
                  <a:pt x="6775" y="2"/>
                  <a:pt x="6180" y="6"/>
                </a:cubicBezTo>
                <a:lnTo>
                  <a:pt x="3560" y="6"/>
                </a:lnTo>
                <a:cubicBezTo>
                  <a:pt x="3292" y="6"/>
                  <a:pt x="3021" y="2"/>
                  <a:pt x="2750" y="2"/>
                </a:cubicBezTo>
                <a:cubicBezTo>
                  <a:pt x="2073" y="2"/>
                  <a:pt x="1394" y="26"/>
                  <a:pt x="739" y="196"/>
                </a:cubicBezTo>
                <a:cubicBezTo>
                  <a:pt x="405" y="292"/>
                  <a:pt x="179" y="577"/>
                  <a:pt x="167" y="911"/>
                </a:cubicBezTo>
                <a:cubicBezTo>
                  <a:pt x="72" y="1078"/>
                  <a:pt x="24" y="1256"/>
                  <a:pt x="24" y="1447"/>
                </a:cubicBezTo>
                <a:cubicBezTo>
                  <a:pt x="0" y="2911"/>
                  <a:pt x="24" y="4376"/>
                  <a:pt x="96" y="5840"/>
                </a:cubicBezTo>
                <a:cubicBezTo>
                  <a:pt x="108" y="6400"/>
                  <a:pt x="548" y="6852"/>
                  <a:pt x="1096" y="6888"/>
                </a:cubicBezTo>
                <a:cubicBezTo>
                  <a:pt x="4251" y="7197"/>
                  <a:pt x="7418" y="7388"/>
                  <a:pt x="10597" y="7483"/>
                </a:cubicBezTo>
                <a:cubicBezTo>
                  <a:pt x="12157" y="7519"/>
                  <a:pt x="13716" y="7531"/>
                  <a:pt x="15276" y="7531"/>
                </a:cubicBezTo>
                <a:cubicBezTo>
                  <a:pt x="15644" y="7531"/>
                  <a:pt x="16016" y="7537"/>
                  <a:pt x="16389" y="7537"/>
                </a:cubicBezTo>
                <a:cubicBezTo>
                  <a:pt x="17322" y="7537"/>
                  <a:pt x="18261" y="7500"/>
                  <a:pt x="19146" y="7245"/>
                </a:cubicBezTo>
                <a:cubicBezTo>
                  <a:pt x="20324" y="6912"/>
                  <a:pt x="21456" y="6102"/>
                  <a:pt x="21741" y="4792"/>
                </a:cubicBezTo>
                <a:cubicBezTo>
                  <a:pt x="22051" y="3328"/>
                  <a:pt x="21325" y="1911"/>
                  <a:pt x="20217" y="1042"/>
                </a:cubicBezTo>
                <a:cubicBezTo>
                  <a:pt x="19086" y="161"/>
                  <a:pt x="17538" y="18"/>
                  <a:pt x="16169" y="6"/>
                </a:cubicBezTo>
                <a:lnTo>
                  <a:pt x="11538" y="6"/>
                </a:lnTo>
                <a:cubicBezTo>
                  <a:pt x="10347" y="6"/>
                  <a:pt x="9156" y="1"/>
                  <a:pt x="79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4"/>
          <p:cNvSpPr txBox="1">
            <a:spLocks noGrp="1"/>
          </p:cNvSpPr>
          <p:nvPr>
            <p:ph type="title"/>
          </p:nvPr>
        </p:nvSpPr>
        <p:spPr>
          <a:xfrm>
            <a:off x="591820" y="243205"/>
            <a:ext cx="7550785" cy="78041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altLang="en-GB" sz="2400" b="1" dirty="0">
                <a:latin typeface="Hammersmith One" panose="02010703030501060504" charset="0"/>
                <a:cs typeface="Hammersmith One" panose="02010703030501060504" charset="0"/>
                <a:sym typeface="+mn-ea"/>
              </a:rPr>
              <a:t>2. </a:t>
            </a:r>
            <a:r>
              <a:rPr lang="en-GB" sz="2400" b="1" dirty="0">
                <a:latin typeface="Hammersmith One" panose="02010703030501060504" charset="0"/>
                <a:cs typeface="Hammersmith One" panose="02010703030501060504" charset="0"/>
                <a:sym typeface="+mn-ea"/>
              </a:rPr>
              <a:t>Desain </a:t>
            </a:r>
            <a:r>
              <a:rPr lang="en-GB" sz="2400" b="1" dirty="0" err="1">
                <a:latin typeface="Hammersmith One" panose="02010703030501060504" charset="0"/>
                <a:cs typeface="Hammersmith One" panose="02010703030501060504" charset="0"/>
                <a:sym typeface="+mn-ea"/>
              </a:rPr>
              <a:t>Sistem</a:t>
            </a:r>
            <a:r>
              <a:rPr lang="en-GB" sz="2400" b="1" dirty="0">
                <a:latin typeface="Hammersmith One" panose="02010703030501060504" charset="0"/>
                <a:cs typeface="Hammersmith One" panose="02010703030501060504" charset="0"/>
                <a:sym typeface="+mn-ea"/>
              </a:rPr>
              <a:t>/Proses </a:t>
            </a:r>
            <a:r>
              <a:rPr lang="en-GB" sz="2400" b="1" dirty="0" err="1">
                <a:latin typeface="Hammersmith One" panose="02010703030501060504" charset="0"/>
                <a:cs typeface="Hammersmith One" panose="02010703030501060504" charset="0"/>
                <a:sym typeface="+mn-ea"/>
              </a:rPr>
              <a:t>Pembelajaran</a:t>
            </a:r>
            <a:r>
              <a:rPr lang="en-GB" sz="2400" b="1" dirty="0">
                <a:latin typeface="Hammersmith One" panose="02010703030501060504" charset="0"/>
                <a:cs typeface="Hammersmith One" panose="02010703030501060504" charset="0"/>
                <a:sym typeface="+mn-ea"/>
              </a:rPr>
              <a:t> dan Pendidikan </a:t>
            </a:r>
            <a:r>
              <a:rPr lang="en-GB" sz="2400" b="1" dirty="0" err="1">
                <a:latin typeface="Hammersmith One" panose="02010703030501060504" charset="0"/>
                <a:cs typeface="Hammersmith One" panose="02010703030501060504" charset="0"/>
                <a:sym typeface="+mn-ea"/>
              </a:rPr>
              <a:t>Karakter</a:t>
            </a:r>
            <a:endParaRPr lang="en-GB" sz="2400" dirty="0"/>
          </a:p>
        </p:txBody>
      </p:sp>
      <p:sp>
        <p:nvSpPr>
          <p:cNvPr id="838" name="Google Shape;838;p42"/>
          <p:cNvSpPr txBox="1">
            <a:spLocks noGrp="1"/>
          </p:cNvSpPr>
          <p:nvPr>
            <p:ph type="subTitle" idx="1"/>
          </p:nvPr>
        </p:nvSpPr>
        <p:spPr>
          <a:xfrm>
            <a:off x="1282065" y="1632585"/>
            <a:ext cx="3566795" cy="2637155"/>
          </a:xfrm>
          <a:prstGeom prst="rect">
            <a:avLst/>
          </a:prstGeom>
          <a:solidFill>
            <a:schemeClr val="accent2">
              <a:lumMod val="40000"/>
              <a:lumOff val="60000"/>
            </a:schemeClr>
          </a:solidFill>
        </p:spPr>
        <p:txBody>
          <a:bodyPr spcFirstLastPara="1" wrap="square" lIns="91425" tIns="91425" rIns="91425" bIns="91425" anchor="t" anchorCtr="0">
            <a:noAutofit/>
          </a:bodyPr>
          <a:lstStyle/>
          <a:p>
            <a:pPr marL="0" lvl="0" indent="0" algn="just" rtl="0">
              <a:spcBef>
                <a:spcPts val="0"/>
              </a:spcBef>
              <a:spcAft>
                <a:spcPts val="0"/>
              </a:spcAft>
              <a:buNone/>
            </a:pPr>
            <a:r>
              <a:rPr lang="id-ID" altLang="en-GB" b="1" dirty="0"/>
              <a:t>A. Desain Pembelajaran</a:t>
            </a:r>
          </a:p>
          <a:p>
            <a:pPr marL="0" lvl="0" indent="0" algn="just" rtl="0">
              <a:spcBef>
                <a:spcPts val="0"/>
              </a:spcBef>
              <a:spcAft>
                <a:spcPts val="0"/>
              </a:spcAft>
              <a:buNone/>
            </a:pPr>
            <a:endParaRPr lang="id-ID" altLang="en-GB" dirty="0"/>
          </a:p>
          <a:p>
            <a:pPr marL="0" lvl="0" indent="0" algn="just" rtl="0">
              <a:spcBef>
                <a:spcPts val="0"/>
              </a:spcBef>
              <a:spcAft>
                <a:spcPts val="0"/>
              </a:spcAft>
              <a:buNone/>
            </a:pPr>
            <a:r>
              <a:rPr lang="id-ID" altLang="en-GB" dirty="0"/>
              <a:t>Pendidikan karakter kini menjadi salah satu wacana utama dalam kebijakan nasional di bidang karakter pendidikan. Seluruh kegiatan belajar serta mengajar yang ada dalam negara Indonesia harus merujuk pada pelaksanaan pendidikan karakter.</a:t>
            </a:r>
          </a:p>
        </p:txBody>
      </p:sp>
      <p:grpSp>
        <p:nvGrpSpPr>
          <p:cNvPr id="1103" name="Google Shape;1103;p49"/>
          <p:cNvGrpSpPr/>
          <p:nvPr/>
        </p:nvGrpSpPr>
        <p:grpSpPr>
          <a:xfrm>
            <a:off x="5738495" y="1834515"/>
            <a:ext cx="2872740" cy="2675255"/>
            <a:chOff x="886875" y="1074325"/>
            <a:chExt cx="3058891" cy="3063150"/>
          </a:xfrm>
        </p:grpSpPr>
        <p:sp>
          <p:nvSpPr>
            <p:cNvPr id="1104" name="Google Shape;1104;p49"/>
            <p:cNvSpPr/>
            <p:nvPr/>
          </p:nvSpPr>
          <p:spPr>
            <a:xfrm>
              <a:off x="3613465" y="1843643"/>
              <a:ext cx="43376" cy="2293797"/>
            </a:xfrm>
            <a:custGeom>
              <a:avLst/>
              <a:gdLst/>
              <a:ahLst/>
              <a:cxnLst/>
              <a:rect l="l" t="t" r="r" b="b"/>
              <a:pathLst>
                <a:path w="556" h="29402" extrusionOk="0">
                  <a:moveTo>
                    <a:pt x="0" y="0"/>
                  </a:moveTo>
                  <a:lnTo>
                    <a:pt x="0" y="29402"/>
                  </a:lnTo>
                  <a:lnTo>
                    <a:pt x="555" y="29402"/>
                  </a:lnTo>
                  <a:lnTo>
                    <a:pt x="555" y="913"/>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9"/>
            <p:cNvSpPr/>
            <p:nvPr/>
          </p:nvSpPr>
          <p:spPr>
            <a:xfrm>
              <a:off x="3539506" y="1645326"/>
              <a:ext cx="212279" cy="393820"/>
            </a:xfrm>
            <a:custGeom>
              <a:avLst/>
              <a:gdLst/>
              <a:ahLst/>
              <a:cxnLst/>
              <a:rect l="l" t="t" r="r" b="b"/>
              <a:pathLst>
                <a:path w="2721" h="5048" extrusionOk="0">
                  <a:moveTo>
                    <a:pt x="1056" y="1"/>
                  </a:moveTo>
                  <a:lnTo>
                    <a:pt x="0" y="377"/>
                  </a:lnTo>
                  <a:lnTo>
                    <a:pt x="1664" y="5047"/>
                  </a:lnTo>
                  <a:lnTo>
                    <a:pt x="2720" y="4672"/>
                  </a:lnTo>
                  <a:lnTo>
                    <a:pt x="10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9"/>
            <p:cNvSpPr/>
            <p:nvPr/>
          </p:nvSpPr>
          <p:spPr>
            <a:xfrm>
              <a:off x="3377544" y="4094098"/>
              <a:ext cx="516615" cy="43376"/>
            </a:xfrm>
            <a:custGeom>
              <a:avLst/>
              <a:gdLst/>
              <a:ahLst/>
              <a:cxnLst/>
              <a:rect l="l" t="t" r="r" b="b"/>
              <a:pathLst>
                <a:path w="6622" h="556" extrusionOk="0">
                  <a:moveTo>
                    <a:pt x="0" y="1"/>
                  </a:moveTo>
                  <a:lnTo>
                    <a:pt x="0" y="556"/>
                  </a:lnTo>
                  <a:lnTo>
                    <a:pt x="6621" y="556"/>
                  </a:lnTo>
                  <a:lnTo>
                    <a:pt x="66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9"/>
            <p:cNvSpPr/>
            <p:nvPr/>
          </p:nvSpPr>
          <p:spPr>
            <a:xfrm>
              <a:off x="886875" y="1074325"/>
              <a:ext cx="3058890" cy="1654464"/>
            </a:xfrm>
            <a:custGeom>
              <a:avLst/>
              <a:gdLst/>
              <a:ahLst/>
              <a:cxnLst/>
              <a:rect l="l" t="t" r="r" b="b"/>
              <a:pathLst>
                <a:path w="39209" h="21207" extrusionOk="0">
                  <a:moveTo>
                    <a:pt x="537" y="1"/>
                  </a:moveTo>
                  <a:lnTo>
                    <a:pt x="0" y="556"/>
                  </a:lnTo>
                  <a:lnTo>
                    <a:pt x="7373" y="21207"/>
                  </a:lnTo>
                  <a:lnTo>
                    <a:pt x="38457" y="21207"/>
                  </a:lnTo>
                  <a:lnTo>
                    <a:pt x="39209" y="20652"/>
                  </a:lnTo>
                  <a:lnTo>
                    <a:pt x="31084" y="556"/>
                  </a:lnTo>
                  <a:lnTo>
                    <a:pt x="5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9"/>
            <p:cNvSpPr/>
            <p:nvPr/>
          </p:nvSpPr>
          <p:spPr>
            <a:xfrm>
              <a:off x="928770" y="1074325"/>
              <a:ext cx="3016996" cy="1611166"/>
            </a:xfrm>
            <a:custGeom>
              <a:avLst/>
              <a:gdLst/>
              <a:ahLst/>
              <a:cxnLst/>
              <a:rect l="l" t="t" r="r" b="b"/>
              <a:pathLst>
                <a:path w="38672" h="20652" extrusionOk="0">
                  <a:moveTo>
                    <a:pt x="0" y="1"/>
                  </a:moveTo>
                  <a:lnTo>
                    <a:pt x="7355" y="20652"/>
                  </a:lnTo>
                  <a:lnTo>
                    <a:pt x="38672" y="20652"/>
                  </a:lnTo>
                  <a:lnTo>
                    <a:pt x="312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9"/>
            <p:cNvSpPr/>
            <p:nvPr/>
          </p:nvSpPr>
          <p:spPr>
            <a:xfrm>
              <a:off x="1263772" y="1403865"/>
              <a:ext cx="2415344" cy="1031748"/>
            </a:xfrm>
            <a:custGeom>
              <a:avLst/>
              <a:gdLst/>
              <a:ahLst/>
              <a:cxnLst/>
              <a:rect l="l" t="t" r="r" b="b"/>
              <a:pathLst>
                <a:path w="30960" h="13225" extrusionOk="0">
                  <a:moveTo>
                    <a:pt x="108" y="0"/>
                  </a:moveTo>
                  <a:lnTo>
                    <a:pt x="1" y="36"/>
                  </a:lnTo>
                  <a:lnTo>
                    <a:pt x="4707" y="13189"/>
                  </a:lnTo>
                  <a:lnTo>
                    <a:pt x="4707" y="13225"/>
                  </a:lnTo>
                  <a:lnTo>
                    <a:pt x="30960" y="13225"/>
                  </a:lnTo>
                  <a:lnTo>
                    <a:pt x="30960" y="13117"/>
                  </a:lnTo>
                  <a:lnTo>
                    <a:pt x="4797" y="13117"/>
                  </a:lnTo>
                  <a:lnTo>
                    <a:pt x="1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9"/>
            <p:cNvSpPr/>
            <p:nvPr/>
          </p:nvSpPr>
          <p:spPr>
            <a:xfrm>
              <a:off x="1583482" y="1642595"/>
              <a:ext cx="587843" cy="790214"/>
            </a:xfrm>
            <a:custGeom>
              <a:avLst/>
              <a:gdLst/>
              <a:ahLst/>
              <a:cxnLst/>
              <a:rect l="l" t="t" r="r" b="b"/>
              <a:pathLst>
                <a:path w="7535" h="10129" extrusionOk="0">
                  <a:moveTo>
                    <a:pt x="1" y="0"/>
                  </a:moveTo>
                  <a:lnTo>
                    <a:pt x="3634" y="10129"/>
                  </a:lnTo>
                  <a:lnTo>
                    <a:pt x="3723" y="10093"/>
                  </a:lnTo>
                  <a:lnTo>
                    <a:pt x="162" y="108"/>
                  </a:lnTo>
                  <a:lnTo>
                    <a:pt x="3848" y="108"/>
                  </a:lnTo>
                  <a:lnTo>
                    <a:pt x="7427" y="10129"/>
                  </a:lnTo>
                  <a:lnTo>
                    <a:pt x="7535" y="10093"/>
                  </a:lnTo>
                  <a:lnTo>
                    <a:pt x="3938" y="36"/>
                  </a:lnTo>
                  <a:lnTo>
                    <a:pt x="39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9"/>
            <p:cNvSpPr/>
            <p:nvPr/>
          </p:nvSpPr>
          <p:spPr>
            <a:xfrm>
              <a:off x="2186626" y="1712342"/>
              <a:ext cx="1167182" cy="720469"/>
            </a:xfrm>
            <a:custGeom>
              <a:avLst/>
              <a:gdLst/>
              <a:ahLst/>
              <a:cxnLst/>
              <a:rect l="l" t="t" r="r" b="b"/>
              <a:pathLst>
                <a:path w="14961" h="9235" extrusionOk="0">
                  <a:moveTo>
                    <a:pt x="1" y="1"/>
                  </a:moveTo>
                  <a:lnTo>
                    <a:pt x="3293" y="9235"/>
                  </a:lnTo>
                  <a:lnTo>
                    <a:pt x="3401" y="9199"/>
                  </a:lnTo>
                  <a:lnTo>
                    <a:pt x="162" y="108"/>
                  </a:lnTo>
                  <a:lnTo>
                    <a:pt x="11615" y="108"/>
                  </a:lnTo>
                  <a:lnTo>
                    <a:pt x="14854" y="9235"/>
                  </a:lnTo>
                  <a:lnTo>
                    <a:pt x="14961" y="9199"/>
                  </a:lnTo>
                  <a:lnTo>
                    <a:pt x="11704" y="37"/>
                  </a:lnTo>
                  <a:lnTo>
                    <a:pt x="116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9"/>
            <p:cNvSpPr/>
            <p:nvPr/>
          </p:nvSpPr>
          <p:spPr>
            <a:xfrm>
              <a:off x="3085763" y="1211165"/>
              <a:ext cx="219222" cy="135512"/>
            </a:xfrm>
            <a:custGeom>
              <a:avLst/>
              <a:gdLst/>
              <a:ahLst/>
              <a:cxnLst/>
              <a:rect l="l" t="t" r="r" b="b"/>
              <a:pathLst>
                <a:path w="2810" h="1737" extrusionOk="0">
                  <a:moveTo>
                    <a:pt x="0" y="1"/>
                  </a:moveTo>
                  <a:lnTo>
                    <a:pt x="626" y="1736"/>
                  </a:lnTo>
                  <a:lnTo>
                    <a:pt x="2810" y="1736"/>
                  </a:lnTo>
                  <a:lnTo>
                    <a:pt x="22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9"/>
            <p:cNvSpPr/>
            <p:nvPr/>
          </p:nvSpPr>
          <p:spPr>
            <a:xfrm>
              <a:off x="3163936" y="1424774"/>
              <a:ext cx="219222" cy="136916"/>
            </a:xfrm>
            <a:custGeom>
              <a:avLst/>
              <a:gdLst/>
              <a:ahLst/>
              <a:cxnLst/>
              <a:rect l="l" t="t" r="r" b="b"/>
              <a:pathLst>
                <a:path w="2810" h="1755" extrusionOk="0">
                  <a:moveTo>
                    <a:pt x="0" y="1"/>
                  </a:moveTo>
                  <a:lnTo>
                    <a:pt x="627" y="1754"/>
                  </a:lnTo>
                  <a:lnTo>
                    <a:pt x="2810" y="1754"/>
                  </a:lnTo>
                  <a:lnTo>
                    <a:pt x="21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9"/>
            <p:cNvSpPr/>
            <p:nvPr/>
          </p:nvSpPr>
          <p:spPr>
            <a:xfrm>
              <a:off x="3242108" y="1638382"/>
              <a:ext cx="219222" cy="135512"/>
            </a:xfrm>
            <a:custGeom>
              <a:avLst/>
              <a:gdLst/>
              <a:ahLst/>
              <a:cxnLst/>
              <a:rect l="l" t="t" r="r" b="b"/>
              <a:pathLst>
                <a:path w="2810" h="1737" extrusionOk="0">
                  <a:moveTo>
                    <a:pt x="0" y="0"/>
                  </a:moveTo>
                  <a:lnTo>
                    <a:pt x="609" y="1736"/>
                  </a:lnTo>
                  <a:lnTo>
                    <a:pt x="2810" y="1736"/>
                  </a:lnTo>
                  <a:lnTo>
                    <a:pt x="21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9"/>
            <p:cNvSpPr/>
            <p:nvPr/>
          </p:nvSpPr>
          <p:spPr>
            <a:xfrm>
              <a:off x="1153535" y="1843643"/>
              <a:ext cx="43298" cy="2293797"/>
            </a:xfrm>
            <a:custGeom>
              <a:avLst/>
              <a:gdLst/>
              <a:ahLst/>
              <a:cxnLst/>
              <a:rect l="l" t="t" r="r" b="b"/>
              <a:pathLst>
                <a:path w="555" h="29402" extrusionOk="0">
                  <a:moveTo>
                    <a:pt x="0" y="0"/>
                  </a:moveTo>
                  <a:lnTo>
                    <a:pt x="0" y="29402"/>
                  </a:lnTo>
                  <a:lnTo>
                    <a:pt x="555" y="29402"/>
                  </a:lnTo>
                  <a:lnTo>
                    <a:pt x="555" y="913"/>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9"/>
            <p:cNvSpPr/>
            <p:nvPr/>
          </p:nvSpPr>
          <p:spPr>
            <a:xfrm>
              <a:off x="1078093" y="1645326"/>
              <a:ext cx="212279" cy="393820"/>
            </a:xfrm>
            <a:custGeom>
              <a:avLst/>
              <a:gdLst/>
              <a:ahLst/>
              <a:cxnLst/>
              <a:rect l="l" t="t" r="r" b="b"/>
              <a:pathLst>
                <a:path w="2721" h="5048" extrusionOk="0">
                  <a:moveTo>
                    <a:pt x="1057" y="1"/>
                  </a:moveTo>
                  <a:lnTo>
                    <a:pt x="1" y="377"/>
                  </a:lnTo>
                  <a:lnTo>
                    <a:pt x="1683" y="5047"/>
                  </a:lnTo>
                  <a:lnTo>
                    <a:pt x="2721" y="4672"/>
                  </a:lnTo>
                  <a:lnTo>
                    <a:pt x="10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9"/>
            <p:cNvSpPr/>
            <p:nvPr/>
          </p:nvSpPr>
          <p:spPr>
            <a:xfrm>
              <a:off x="916131" y="4094098"/>
              <a:ext cx="516693" cy="43376"/>
            </a:xfrm>
            <a:custGeom>
              <a:avLst/>
              <a:gdLst/>
              <a:ahLst/>
              <a:cxnLst/>
              <a:rect l="l" t="t" r="r" b="b"/>
              <a:pathLst>
                <a:path w="6623" h="556" extrusionOk="0">
                  <a:moveTo>
                    <a:pt x="1" y="1"/>
                  </a:moveTo>
                  <a:lnTo>
                    <a:pt x="1" y="556"/>
                  </a:lnTo>
                  <a:lnTo>
                    <a:pt x="6622" y="556"/>
                  </a:lnTo>
                  <a:lnTo>
                    <a:pt x="66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9"/>
            <p:cNvSpPr/>
            <p:nvPr/>
          </p:nvSpPr>
          <p:spPr>
            <a:xfrm>
              <a:off x="2236868" y="3958740"/>
              <a:ext cx="244421" cy="61476"/>
            </a:xfrm>
            <a:custGeom>
              <a:avLst/>
              <a:gdLst/>
              <a:ahLst/>
              <a:cxnLst/>
              <a:rect l="l" t="t" r="r" b="b"/>
              <a:pathLst>
                <a:path w="3133" h="788" extrusionOk="0">
                  <a:moveTo>
                    <a:pt x="1665" y="0"/>
                  </a:moveTo>
                  <a:lnTo>
                    <a:pt x="1182" y="54"/>
                  </a:lnTo>
                  <a:cubicBezTo>
                    <a:pt x="1095" y="42"/>
                    <a:pt x="1008" y="37"/>
                    <a:pt x="922" y="37"/>
                  </a:cubicBezTo>
                  <a:cubicBezTo>
                    <a:pt x="599" y="37"/>
                    <a:pt x="283" y="117"/>
                    <a:pt x="1" y="286"/>
                  </a:cubicBezTo>
                  <a:cubicBezTo>
                    <a:pt x="1021" y="609"/>
                    <a:pt x="2059" y="770"/>
                    <a:pt x="3132" y="788"/>
                  </a:cubicBezTo>
                  <a:lnTo>
                    <a:pt x="3007" y="304"/>
                  </a:lnTo>
                  <a:lnTo>
                    <a:pt x="16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9"/>
            <p:cNvSpPr/>
            <p:nvPr/>
          </p:nvSpPr>
          <p:spPr>
            <a:xfrm>
              <a:off x="2295537" y="2540249"/>
              <a:ext cx="753937" cy="1454824"/>
            </a:xfrm>
            <a:custGeom>
              <a:avLst/>
              <a:gdLst/>
              <a:ahLst/>
              <a:cxnLst/>
              <a:rect l="l" t="t" r="r" b="b"/>
              <a:pathLst>
                <a:path w="9664" h="18648" extrusionOk="0">
                  <a:moveTo>
                    <a:pt x="6622" y="1"/>
                  </a:moveTo>
                  <a:lnTo>
                    <a:pt x="4689" y="2810"/>
                  </a:lnTo>
                  <a:lnTo>
                    <a:pt x="1486" y="7517"/>
                  </a:lnTo>
                  <a:cubicBezTo>
                    <a:pt x="1003" y="8948"/>
                    <a:pt x="591" y="10434"/>
                    <a:pt x="251" y="11919"/>
                  </a:cubicBezTo>
                  <a:cubicBezTo>
                    <a:pt x="179" y="12277"/>
                    <a:pt x="90" y="12635"/>
                    <a:pt x="54" y="13010"/>
                  </a:cubicBezTo>
                  <a:cubicBezTo>
                    <a:pt x="18" y="13243"/>
                    <a:pt x="0" y="13476"/>
                    <a:pt x="0" y="13726"/>
                  </a:cubicBezTo>
                  <a:cubicBezTo>
                    <a:pt x="18" y="14281"/>
                    <a:pt x="90" y="14836"/>
                    <a:pt x="215" y="15391"/>
                  </a:cubicBezTo>
                  <a:lnTo>
                    <a:pt x="770" y="18200"/>
                  </a:lnTo>
                  <a:lnTo>
                    <a:pt x="2309" y="18647"/>
                  </a:lnTo>
                  <a:cubicBezTo>
                    <a:pt x="2524" y="17574"/>
                    <a:pt x="3007" y="16572"/>
                    <a:pt x="3687" y="15713"/>
                  </a:cubicBezTo>
                  <a:cubicBezTo>
                    <a:pt x="4206" y="15068"/>
                    <a:pt x="4868" y="14496"/>
                    <a:pt x="5101" y="13690"/>
                  </a:cubicBezTo>
                  <a:cubicBezTo>
                    <a:pt x="5226" y="13225"/>
                    <a:pt x="5190" y="12742"/>
                    <a:pt x="5226" y="12277"/>
                  </a:cubicBezTo>
                  <a:cubicBezTo>
                    <a:pt x="5423" y="10129"/>
                    <a:pt x="6997" y="8429"/>
                    <a:pt x="8071" y="6568"/>
                  </a:cubicBezTo>
                  <a:cubicBezTo>
                    <a:pt x="8948" y="5029"/>
                    <a:pt x="9485" y="3329"/>
                    <a:pt x="9664" y="1575"/>
                  </a:cubicBezTo>
                  <a:lnTo>
                    <a:pt x="9020" y="1253"/>
                  </a:lnTo>
                  <a:cubicBezTo>
                    <a:pt x="8232" y="824"/>
                    <a:pt x="7427" y="412"/>
                    <a:pt x="66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9"/>
            <p:cNvSpPr/>
            <p:nvPr/>
          </p:nvSpPr>
          <p:spPr>
            <a:xfrm>
              <a:off x="2299749" y="2568179"/>
              <a:ext cx="730220" cy="987124"/>
            </a:xfrm>
            <a:custGeom>
              <a:avLst/>
              <a:gdLst/>
              <a:ahLst/>
              <a:cxnLst/>
              <a:rect l="l" t="t" r="r" b="b"/>
              <a:pathLst>
                <a:path w="9360" h="12653" extrusionOk="0">
                  <a:moveTo>
                    <a:pt x="7248" y="1"/>
                  </a:moveTo>
                  <a:lnTo>
                    <a:pt x="4635" y="2452"/>
                  </a:lnTo>
                  <a:lnTo>
                    <a:pt x="1414" y="7159"/>
                  </a:lnTo>
                  <a:cubicBezTo>
                    <a:pt x="949" y="8608"/>
                    <a:pt x="537" y="10076"/>
                    <a:pt x="197" y="11561"/>
                  </a:cubicBezTo>
                  <a:cubicBezTo>
                    <a:pt x="125" y="11919"/>
                    <a:pt x="36" y="12295"/>
                    <a:pt x="0" y="12652"/>
                  </a:cubicBezTo>
                  <a:cubicBezTo>
                    <a:pt x="1235" y="11489"/>
                    <a:pt x="2541" y="10433"/>
                    <a:pt x="3955" y="9485"/>
                  </a:cubicBezTo>
                  <a:cubicBezTo>
                    <a:pt x="7015" y="7338"/>
                    <a:pt x="8590" y="3794"/>
                    <a:pt x="9359" y="1092"/>
                  </a:cubicBezTo>
                  <a:lnTo>
                    <a:pt x="8966" y="895"/>
                  </a:lnTo>
                  <a:cubicBezTo>
                    <a:pt x="8393" y="591"/>
                    <a:pt x="7820" y="287"/>
                    <a:pt x="7248"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9"/>
            <p:cNvSpPr/>
            <p:nvPr/>
          </p:nvSpPr>
          <p:spPr>
            <a:xfrm>
              <a:off x="2414199" y="3109534"/>
              <a:ext cx="193087" cy="840846"/>
            </a:xfrm>
            <a:custGeom>
              <a:avLst/>
              <a:gdLst/>
              <a:ahLst/>
              <a:cxnLst/>
              <a:rect l="l" t="t" r="r" b="b"/>
              <a:pathLst>
                <a:path w="2475" h="10778" extrusionOk="0">
                  <a:moveTo>
                    <a:pt x="2345" y="0"/>
                  </a:moveTo>
                  <a:cubicBezTo>
                    <a:pt x="2306" y="0"/>
                    <a:pt x="2269" y="18"/>
                    <a:pt x="2255" y="59"/>
                  </a:cubicBezTo>
                  <a:lnTo>
                    <a:pt x="2255" y="76"/>
                  </a:lnTo>
                  <a:cubicBezTo>
                    <a:pt x="1772" y="1437"/>
                    <a:pt x="1289" y="2797"/>
                    <a:pt x="806" y="4157"/>
                  </a:cubicBezTo>
                  <a:cubicBezTo>
                    <a:pt x="555" y="4801"/>
                    <a:pt x="376" y="5463"/>
                    <a:pt x="269" y="6143"/>
                  </a:cubicBezTo>
                  <a:cubicBezTo>
                    <a:pt x="162" y="6841"/>
                    <a:pt x="144" y="7557"/>
                    <a:pt x="108" y="8255"/>
                  </a:cubicBezTo>
                  <a:cubicBezTo>
                    <a:pt x="72" y="9060"/>
                    <a:pt x="36" y="9865"/>
                    <a:pt x="0" y="10670"/>
                  </a:cubicBezTo>
                  <a:cubicBezTo>
                    <a:pt x="0" y="10742"/>
                    <a:pt x="50" y="10778"/>
                    <a:pt x="99" y="10778"/>
                  </a:cubicBezTo>
                  <a:cubicBezTo>
                    <a:pt x="148" y="10778"/>
                    <a:pt x="197" y="10742"/>
                    <a:pt x="197" y="10670"/>
                  </a:cubicBezTo>
                  <a:cubicBezTo>
                    <a:pt x="233" y="9955"/>
                    <a:pt x="269" y="9239"/>
                    <a:pt x="305" y="8523"/>
                  </a:cubicBezTo>
                  <a:cubicBezTo>
                    <a:pt x="341" y="7807"/>
                    <a:pt x="341" y="7127"/>
                    <a:pt x="430" y="6411"/>
                  </a:cubicBezTo>
                  <a:cubicBezTo>
                    <a:pt x="519" y="5731"/>
                    <a:pt x="681" y="5051"/>
                    <a:pt x="931" y="4407"/>
                  </a:cubicBezTo>
                  <a:cubicBezTo>
                    <a:pt x="1146" y="3727"/>
                    <a:pt x="1396" y="3083"/>
                    <a:pt x="1629" y="2403"/>
                  </a:cubicBezTo>
                  <a:lnTo>
                    <a:pt x="2452" y="112"/>
                  </a:lnTo>
                  <a:cubicBezTo>
                    <a:pt x="2474" y="46"/>
                    <a:pt x="2408" y="0"/>
                    <a:pt x="2345"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9"/>
            <p:cNvSpPr/>
            <p:nvPr/>
          </p:nvSpPr>
          <p:spPr>
            <a:xfrm>
              <a:off x="1480189" y="1455512"/>
              <a:ext cx="908953" cy="598999"/>
            </a:xfrm>
            <a:custGeom>
              <a:avLst/>
              <a:gdLst/>
              <a:ahLst/>
              <a:cxnLst/>
              <a:rect l="l" t="t" r="r" b="b"/>
              <a:pathLst>
                <a:path w="11651" h="7678" extrusionOk="0">
                  <a:moveTo>
                    <a:pt x="7928" y="1378"/>
                  </a:moveTo>
                  <a:lnTo>
                    <a:pt x="3365" y="5315"/>
                  </a:lnTo>
                  <a:lnTo>
                    <a:pt x="1951" y="1378"/>
                  </a:lnTo>
                  <a:close/>
                  <a:moveTo>
                    <a:pt x="1" y="0"/>
                  </a:moveTo>
                  <a:lnTo>
                    <a:pt x="2739" y="7677"/>
                  </a:lnTo>
                  <a:lnTo>
                    <a:pt x="1165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9"/>
            <p:cNvSpPr/>
            <p:nvPr/>
          </p:nvSpPr>
          <p:spPr>
            <a:xfrm>
              <a:off x="2183661" y="1364701"/>
              <a:ext cx="51880" cy="89561"/>
            </a:xfrm>
            <a:custGeom>
              <a:avLst/>
              <a:gdLst/>
              <a:ahLst/>
              <a:cxnLst/>
              <a:rect l="l" t="t" r="r" b="b"/>
              <a:pathLst>
                <a:path w="665" h="1148" extrusionOk="0">
                  <a:moveTo>
                    <a:pt x="570" y="0"/>
                  </a:moveTo>
                  <a:cubicBezTo>
                    <a:pt x="544" y="0"/>
                    <a:pt x="522" y="20"/>
                    <a:pt x="522" y="55"/>
                  </a:cubicBezTo>
                  <a:lnTo>
                    <a:pt x="21" y="1075"/>
                  </a:lnTo>
                  <a:cubicBezTo>
                    <a:pt x="1" y="1125"/>
                    <a:pt x="20" y="1147"/>
                    <a:pt x="47" y="1147"/>
                  </a:cubicBezTo>
                  <a:cubicBezTo>
                    <a:pt x="69" y="1147"/>
                    <a:pt x="95" y="1134"/>
                    <a:pt x="110" y="1111"/>
                  </a:cubicBezTo>
                  <a:cubicBezTo>
                    <a:pt x="146" y="1057"/>
                    <a:pt x="647" y="108"/>
                    <a:pt x="647" y="108"/>
                  </a:cubicBezTo>
                  <a:cubicBezTo>
                    <a:pt x="665" y="73"/>
                    <a:pt x="647" y="37"/>
                    <a:pt x="611" y="19"/>
                  </a:cubicBezTo>
                  <a:cubicBezTo>
                    <a:pt x="599" y="6"/>
                    <a:pt x="584" y="0"/>
                    <a:pt x="570" y="0"/>
                  </a:cubicBezTo>
                  <a:close/>
                </a:path>
              </a:pathLst>
            </a:custGeom>
            <a:solidFill>
              <a:srgbClr val="2E3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9"/>
            <p:cNvSpPr/>
            <p:nvPr/>
          </p:nvSpPr>
          <p:spPr>
            <a:xfrm>
              <a:off x="2215258" y="1226847"/>
              <a:ext cx="92916" cy="163597"/>
            </a:xfrm>
            <a:custGeom>
              <a:avLst/>
              <a:gdLst/>
              <a:ahLst/>
              <a:cxnLst/>
              <a:rect l="l" t="t" r="r" b="b"/>
              <a:pathLst>
                <a:path w="1191" h="2097" extrusionOk="0">
                  <a:moveTo>
                    <a:pt x="1041" y="0"/>
                  </a:moveTo>
                  <a:cubicBezTo>
                    <a:pt x="987" y="0"/>
                    <a:pt x="935" y="34"/>
                    <a:pt x="922" y="86"/>
                  </a:cubicBezTo>
                  <a:cubicBezTo>
                    <a:pt x="922" y="86"/>
                    <a:pt x="117" y="1804"/>
                    <a:pt x="45" y="1947"/>
                  </a:cubicBezTo>
                  <a:cubicBezTo>
                    <a:pt x="1" y="2035"/>
                    <a:pt x="32" y="2097"/>
                    <a:pt x="83" y="2097"/>
                  </a:cubicBezTo>
                  <a:cubicBezTo>
                    <a:pt x="115" y="2097"/>
                    <a:pt x="154" y="2073"/>
                    <a:pt x="188" y="2019"/>
                  </a:cubicBezTo>
                  <a:cubicBezTo>
                    <a:pt x="260" y="1893"/>
                    <a:pt x="1173" y="193"/>
                    <a:pt x="1173" y="193"/>
                  </a:cubicBezTo>
                  <a:cubicBezTo>
                    <a:pt x="1190" y="122"/>
                    <a:pt x="1173" y="50"/>
                    <a:pt x="1101" y="14"/>
                  </a:cubicBezTo>
                  <a:cubicBezTo>
                    <a:pt x="1082" y="5"/>
                    <a:pt x="1061" y="0"/>
                    <a:pt x="10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9"/>
            <p:cNvSpPr/>
            <p:nvPr/>
          </p:nvSpPr>
          <p:spPr>
            <a:xfrm>
              <a:off x="2167122" y="1343403"/>
              <a:ext cx="615694" cy="295053"/>
            </a:xfrm>
            <a:custGeom>
              <a:avLst/>
              <a:gdLst/>
              <a:ahLst/>
              <a:cxnLst/>
              <a:rect l="l" t="t" r="r" b="b"/>
              <a:pathLst>
                <a:path w="7892" h="3782" extrusionOk="0">
                  <a:moveTo>
                    <a:pt x="584" y="0"/>
                  </a:moveTo>
                  <a:cubicBezTo>
                    <a:pt x="532" y="0"/>
                    <a:pt x="486" y="17"/>
                    <a:pt x="465" y="59"/>
                  </a:cubicBezTo>
                  <a:cubicBezTo>
                    <a:pt x="430" y="149"/>
                    <a:pt x="465" y="220"/>
                    <a:pt x="430" y="292"/>
                  </a:cubicBezTo>
                  <a:cubicBezTo>
                    <a:pt x="394" y="346"/>
                    <a:pt x="251" y="328"/>
                    <a:pt x="143" y="364"/>
                  </a:cubicBezTo>
                  <a:cubicBezTo>
                    <a:pt x="54" y="417"/>
                    <a:pt x="0" y="525"/>
                    <a:pt x="18" y="632"/>
                  </a:cubicBezTo>
                  <a:cubicBezTo>
                    <a:pt x="36" y="829"/>
                    <a:pt x="125" y="990"/>
                    <a:pt x="268" y="1115"/>
                  </a:cubicBezTo>
                  <a:cubicBezTo>
                    <a:pt x="555" y="1348"/>
                    <a:pt x="913" y="1509"/>
                    <a:pt x="1271" y="1580"/>
                  </a:cubicBezTo>
                  <a:lnTo>
                    <a:pt x="1271" y="1598"/>
                  </a:lnTo>
                  <a:cubicBezTo>
                    <a:pt x="1279" y="1597"/>
                    <a:pt x="1290" y="1596"/>
                    <a:pt x="1301" y="1596"/>
                  </a:cubicBezTo>
                  <a:cubicBezTo>
                    <a:pt x="1565" y="1596"/>
                    <a:pt x="2613" y="1956"/>
                    <a:pt x="2613" y="1956"/>
                  </a:cubicBezTo>
                  <a:cubicBezTo>
                    <a:pt x="3704" y="2332"/>
                    <a:pt x="4778" y="2726"/>
                    <a:pt x="5852" y="3101"/>
                  </a:cubicBezTo>
                  <a:lnTo>
                    <a:pt x="6925" y="3781"/>
                  </a:lnTo>
                  <a:lnTo>
                    <a:pt x="7892" y="3191"/>
                  </a:lnTo>
                  <a:lnTo>
                    <a:pt x="7212" y="1652"/>
                  </a:lnTo>
                  <a:lnTo>
                    <a:pt x="5655" y="1401"/>
                  </a:lnTo>
                  <a:lnTo>
                    <a:pt x="2756" y="1115"/>
                  </a:lnTo>
                  <a:cubicBezTo>
                    <a:pt x="2470" y="1079"/>
                    <a:pt x="2147" y="1008"/>
                    <a:pt x="1861" y="990"/>
                  </a:cubicBezTo>
                  <a:cubicBezTo>
                    <a:pt x="1807" y="775"/>
                    <a:pt x="1682" y="560"/>
                    <a:pt x="1539" y="381"/>
                  </a:cubicBezTo>
                  <a:cubicBezTo>
                    <a:pt x="1467" y="310"/>
                    <a:pt x="1378" y="256"/>
                    <a:pt x="1306" y="185"/>
                  </a:cubicBezTo>
                  <a:cubicBezTo>
                    <a:pt x="1110" y="95"/>
                    <a:pt x="913" y="41"/>
                    <a:pt x="698" y="24"/>
                  </a:cubicBezTo>
                  <a:cubicBezTo>
                    <a:pt x="661" y="9"/>
                    <a:pt x="621" y="0"/>
                    <a:pt x="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9"/>
            <p:cNvSpPr/>
            <p:nvPr/>
          </p:nvSpPr>
          <p:spPr>
            <a:xfrm>
              <a:off x="2895872" y="1609048"/>
              <a:ext cx="114526" cy="216492"/>
            </a:xfrm>
            <a:custGeom>
              <a:avLst/>
              <a:gdLst/>
              <a:ahLst/>
              <a:cxnLst/>
              <a:rect l="l" t="t" r="r" b="b"/>
              <a:pathLst>
                <a:path w="1468" h="2775" extrusionOk="0">
                  <a:moveTo>
                    <a:pt x="143" y="1"/>
                  </a:moveTo>
                  <a:lnTo>
                    <a:pt x="0" y="2774"/>
                  </a:lnTo>
                  <a:lnTo>
                    <a:pt x="1468" y="1039"/>
                  </a:lnTo>
                  <a:cubicBezTo>
                    <a:pt x="1360" y="1003"/>
                    <a:pt x="143" y="1"/>
                    <a:pt x="143" y="1"/>
                  </a:cubicBezTo>
                  <a:close/>
                </a:path>
              </a:pathLst>
            </a:custGeom>
            <a:solidFill>
              <a:srgbClr val="BC6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9"/>
            <p:cNvSpPr/>
            <p:nvPr/>
          </p:nvSpPr>
          <p:spPr>
            <a:xfrm>
              <a:off x="2398830" y="1271472"/>
              <a:ext cx="561318" cy="569588"/>
            </a:xfrm>
            <a:custGeom>
              <a:avLst/>
              <a:gdLst/>
              <a:ahLst/>
              <a:cxnLst/>
              <a:rect l="l" t="t" r="r" b="b"/>
              <a:pathLst>
                <a:path w="7195" h="7301" extrusionOk="0">
                  <a:moveTo>
                    <a:pt x="4003" y="1"/>
                  </a:moveTo>
                  <a:cubicBezTo>
                    <a:pt x="3826" y="1"/>
                    <a:pt x="3649" y="19"/>
                    <a:pt x="3472" y="51"/>
                  </a:cubicBezTo>
                  <a:cubicBezTo>
                    <a:pt x="2112" y="283"/>
                    <a:pt x="734" y="1124"/>
                    <a:pt x="359" y="2467"/>
                  </a:cubicBezTo>
                  <a:cubicBezTo>
                    <a:pt x="180" y="3165"/>
                    <a:pt x="1" y="4059"/>
                    <a:pt x="466" y="4614"/>
                  </a:cubicBezTo>
                  <a:cubicBezTo>
                    <a:pt x="734" y="4936"/>
                    <a:pt x="538" y="5419"/>
                    <a:pt x="1271" y="6171"/>
                  </a:cubicBezTo>
                  <a:cubicBezTo>
                    <a:pt x="1974" y="6908"/>
                    <a:pt x="2809" y="7301"/>
                    <a:pt x="3491" y="7301"/>
                  </a:cubicBezTo>
                  <a:cubicBezTo>
                    <a:pt x="3521" y="7301"/>
                    <a:pt x="3551" y="7300"/>
                    <a:pt x="3580" y="7298"/>
                  </a:cubicBezTo>
                  <a:cubicBezTo>
                    <a:pt x="5065" y="7209"/>
                    <a:pt x="6890" y="5885"/>
                    <a:pt x="6890" y="5885"/>
                  </a:cubicBezTo>
                  <a:lnTo>
                    <a:pt x="6872" y="4381"/>
                  </a:lnTo>
                  <a:cubicBezTo>
                    <a:pt x="7195" y="2842"/>
                    <a:pt x="6568" y="1286"/>
                    <a:pt x="5280" y="391"/>
                  </a:cubicBezTo>
                  <a:cubicBezTo>
                    <a:pt x="5083" y="248"/>
                    <a:pt x="4868" y="158"/>
                    <a:pt x="4653" y="87"/>
                  </a:cubicBezTo>
                  <a:cubicBezTo>
                    <a:pt x="4437" y="27"/>
                    <a:pt x="4220" y="1"/>
                    <a:pt x="40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9"/>
            <p:cNvSpPr/>
            <p:nvPr/>
          </p:nvSpPr>
          <p:spPr>
            <a:xfrm>
              <a:off x="2693420" y="1740271"/>
              <a:ext cx="108987" cy="107583"/>
            </a:xfrm>
            <a:custGeom>
              <a:avLst/>
              <a:gdLst/>
              <a:ahLst/>
              <a:cxnLst/>
              <a:rect l="l" t="t" r="r" b="b"/>
              <a:pathLst>
                <a:path w="1397" h="1379" extrusionOk="0">
                  <a:moveTo>
                    <a:pt x="251" y="1"/>
                  </a:moveTo>
                  <a:cubicBezTo>
                    <a:pt x="251" y="1"/>
                    <a:pt x="591" y="538"/>
                    <a:pt x="287" y="931"/>
                  </a:cubicBezTo>
                  <a:cubicBezTo>
                    <a:pt x="1" y="1307"/>
                    <a:pt x="1289" y="1379"/>
                    <a:pt x="1289" y="1379"/>
                  </a:cubicBezTo>
                  <a:lnTo>
                    <a:pt x="1396" y="949"/>
                  </a:lnTo>
                  <a:lnTo>
                    <a:pt x="1289" y="878"/>
                  </a:lnTo>
                  <a:cubicBezTo>
                    <a:pt x="1021" y="556"/>
                    <a:pt x="698" y="287"/>
                    <a:pt x="341" y="72"/>
                  </a:cubicBezTo>
                  <a:lnTo>
                    <a:pt x="251" y="1"/>
                  </a:ln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9"/>
            <p:cNvSpPr/>
            <p:nvPr/>
          </p:nvSpPr>
          <p:spPr>
            <a:xfrm>
              <a:off x="2471463" y="1652347"/>
              <a:ext cx="918705" cy="1038926"/>
            </a:xfrm>
            <a:custGeom>
              <a:avLst/>
              <a:gdLst/>
              <a:ahLst/>
              <a:cxnLst/>
              <a:rect l="l" t="t" r="r" b="b"/>
              <a:pathLst>
                <a:path w="11776" h="13317" extrusionOk="0">
                  <a:moveTo>
                    <a:pt x="6765" y="0"/>
                  </a:moveTo>
                  <a:lnTo>
                    <a:pt x="3490" y="1951"/>
                  </a:lnTo>
                  <a:cubicBezTo>
                    <a:pt x="2148" y="2148"/>
                    <a:pt x="931" y="2792"/>
                    <a:pt x="0" y="3758"/>
                  </a:cubicBezTo>
                  <a:lnTo>
                    <a:pt x="4420" y="7141"/>
                  </a:lnTo>
                  <a:lnTo>
                    <a:pt x="537" y="10380"/>
                  </a:lnTo>
                  <a:cubicBezTo>
                    <a:pt x="1503" y="11346"/>
                    <a:pt x="2649" y="12115"/>
                    <a:pt x="3919" y="12652"/>
                  </a:cubicBezTo>
                  <a:cubicBezTo>
                    <a:pt x="5103" y="13144"/>
                    <a:pt x="6165" y="13317"/>
                    <a:pt x="7073" y="13317"/>
                  </a:cubicBezTo>
                  <a:cubicBezTo>
                    <a:pt x="9243" y="13317"/>
                    <a:pt x="10540" y="12330"/>
                    <a:pt x="10540" y="12330"/>
                  </a:cubicBezTo>
                  <a:lnTo>
                    <a:pt x="10916" y="10899"/>
                  </a:lnTo>
                  <a:cubicBezTo>
                    <a:pt x="11775" y="8089"/>
                    <a:pt x="11274" y="5029"/>
                    <a:pt x="9538" y="2667"/>
                  </a:cubicBezTo>
                  <a:cubicBezTo>
                    <a:pt x="8751" y="1647"/>
                    <a:pt x="7820" y="752"/>
                    <a:pt x="6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9"/>
            <p:cNvSpPr/>
            <p:nvPr/>
          </p:nvSpPr>
          <p:spPr>
            <a:xfrm>
              <a:off x="2555877" y="1545855"/>
              <a:ext cx="126462" cy="135902"/>
            </a:xfrm>
            <a:custGeom>
              <a:avLst/>
              <a:gdLst/>
              <a:ahLst/>
              <a:cxnLst/>
              <a:rect l="l" t="t" r="r" b="b"/>
              <a:pathLst>
                <a:path w="1621" h="1742" extrusionOk="0">
                  <a:moveTo>
                    <a:pt x="343" y="1"/>
                  </a:moveTo>
                  <a:cubicBezTo>
                    <a:pt x="25" y="1"/>
                    <a:pt x="0" y="285"/>
                    <a:pt x="28" y="381"/>
                  </a:cubicBezTo>
                  <a:cubicBezTo>
                    <a:pt x="81" y="542"/>
                    <a:pt x="171" y="685"/>
                    <a:pt x="242" y="846"/>
                  </a:cubicBezTo>
                  <a:lnTo>
                    <a:pt x="1620" y="1741"/>
                  </a:lnTo>
                  <a:cubicBezTo>
                    <a:pt x="1620" y="1741"/>
                    <a:pt x="1388" y="399"/>
                    <a:pt x="726" y="95"/>
                  </a:cubicBezTo>
                  <a:cubicBezTo>
                    <a:pt x="566" y="28"/>
                    <a:pt x="441" y="1"/>
                    <a:pt x="3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9"/>
            <p:cNvSpPr/>
            <p:nvPr/>
          </p:nvSpPr>
          <p:spPr>
            <a:xfrm>
              <a:off x="2313714" y="1260550"/>
              <a:ext cx="671553" cy="450693"/>
            </a:xfrm>
            <a:custGeom>
              <a:avLst/>
              <a:gdLst/>
              <a:ahLst/>
              <a:cxnLst/>
              <a:rect l="l" t="t" r="r" b="b"/>
              <a:pathLst>
                <a:path w="8608" h="5777" extrusionOk="0">
                  <a:moveTo>
                    <a:pt x="4370" y="0"/>
                  </a:moveTo>
                  <a:cubicBezTo>
                    <a:pt x="3696" y="0"/>
                    <a:pt x="3037" y="256"/>
                    <a:pt x="2541" y="728"/>
                  </a:cubicBezTo>
                  <a:cubicBezTo>
                    <a:pt x="1861" y="1372"/>
                    <a:pt x="1271" y="1748"/>
                    <a:pt x="358" y="1801"/>
                  </a:cubicBezTo>
                  <a:cubicBezTo>
                    <a:pt x="197" y="1801"/>
                    <a:pt x="0" y="1855"/>
                    <a:pt x="0" y="2016"/>
                  </a:cubicBezTo>
                  <a:cubicBezTo>
                    <a:pt x="0" y="2106"/>
                    <a:pt x="54" y="2177"/>
                    <a:pt x="125" y="2231"/>
                  </a:cubicBezTo>
                  <a:cubicBezTo>
                    <a:pt x="447" y="2481"/>
                    <a:pt x="805" y="2660"/>
                    <a:pt x="1199" y="2750"/>
                  </a:cubicBezTo>
                  <a:cubicBezTo>
                    <a:pt x="1159" y="2742"/>
                    <a:pt x="1119" y="2739"/>
                    <a:pt x="1079" y="2739"/>
                  </a:cubicBezTo>
                  <a:cubicBezTo>
                    <a:pt x="924" y="2739"/>
                    <a:pt x="776" y="2793"/>
                    <a:pt x="662" y="2893"/>
                  </a:cubicBezTo>
                  <a:cubicBezTo>
                    <a:pt x="483" y="3126"/>
                    <a:pt x="698" y="3466"/>
                    <a:pt x="966" y="3537"/>
                  </a:cubicBezTo>
                  <a:cubicBezTo>
                    <a:pt x="1024" y="3544"/>
                    <a:pt x="1081" y="3548"/>
                    <a:pt x="1138" y="3548"/>
                  </a:cubicBezTo>
                  <a:cubicBezTo>
                    <a:pt x="1365" y="3548"/>
                    <a:pt x="1586" y="3491"/>
                    <a:pt x="1772" y="3376"/>
                  </a:cubicBezTo>
                  <a:cubicBezTo>
                    <a:pt x="1772" y="3376"/>
                    <a:pt x="2130" y="3501"/>
                    <a:pt x="2649" y="4128"/>
                  </a:cubicBezTo>
                  <a:cubicBezTo>
                    <a:pt x="2992" y="4558"/>
                    <a:pt x="3260" y="4625"/>
                    <a:pt x="3395" y="4625"/>
                  </a:cubicBezTo>
                  <a:cubicBezTo>
                    <a:pt x="3456" y="4625"/>
                    <a:pt x="3490" y="4611"/>
                    <a:pt x="3490" y="4611"/>
                  </a:cubicBezTo>
                  <a:cubicBezTo>
                    <a:pt x="3382" y="4342"/>
                    <a:pt x="3114" y="3931"/>
                    <a:pt x="3436" y="3770"/>
                  </a:cubicBezTo>
                  <a:cubicBezTo>
                    <a:pt x="3459" y="3758"/>
                    <a:pt x="3485" y="3753"/>
                    <a:pt x="3514" y="3753"/>
                  </a:cubicBezTo>
                  <a:cubicBezTo>
                    <a:pt x="3885" y="3753"/>
                    <a:pt x="4673" y="4676"/>
                    <a:pt x="4474" y="5291"/>
                  </a:cubicBezTo>
                  <a:cubicBezTo>
                    <a:pt x="4474" y="5291"/>
                    <a:pt x="4545" y="5523"/>
                    <a:pt x="4975" y="5720"/>
                  </a:cubicBezTo>
                  <a:cubicBezTo>
                    <a:pt x="5073" y="5761"/>
                    <a:pt x="5234" y="5777"/>
                    <a:pt x="5425" y="5777"/>
                  </a:cubicBezTo>
                  <a:cubicBezTo>
                    <a:pt x="6075" y="5777"/>
                    <a:pt x="7069" y="5595"/>
                    <a:pt x="7069" y="5595"/>
                  </a:cubicBezTo>
                  <a:lnTo>
                    <a:pt x="8124" y="4987"/>
                  </a:lnTo>
                  <a:cubicBezTo>
                    <a:pt x="8124" y="4987"/>
                    <a:pt x="8608" y="2893"/>
                    <a:pt x="7623" y="1461"/>
                  </a:cubicBezTo>
                  <a:cubicBezTo>
                    <a:pt x="6753" y="234"/>
                    <a:pt x="5614" y="153"/>
                    <a:pt x="5328" y="153"/>
                  </a:cubicBezTo>
                  <a:cubicBezTo>
                    <a:pt x="5285" y="153"/>
                    <a:pt x="5261" y="155"/>
                    <a:pt x="5261" y="155"/>
                  </a:cubicBezTo>
                  <a:cubicBezTo>
                    <a:pt x="4970" y="51"/>
                    <a:pt x="4668" y="0"/>
                    <a:pt x="4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9"/>
            <p:cNvSpPr/>
            <p:nvPr/>
          </p:nvSpPr>
          <p:spPr>
            <a:xfrm>
              <a:off x="1911619" y="1709455"/>
              <a:ext cx="927052" cy="892726"/>
            </a:xfrm>
            <a:custGeom>
              <a:avLst/>
              <a:gdLst/>
              <a:ahLst/>
              <a:cxnLst/>
              <a:rect l="l" t="t" r="r" b="b"/>
              <a:pathLst>
                <a:path w="11883" h="11443" extrusionOk="0">
                  <a:moveTo>
                    <a:pt x="1014" y="0"/>
                  </a:moveTo>
                  <a:cubicBezTo>
                    <a:pt x="1010" y="0"/>
                    <a:pt x="1006" y="1"/>
                    <a:pt x="1002" y="2"/>
                  </a:cubicBezTo>
                  <a:cubicBezTo>
                    <a:pt x="823" y="38"/>
                    <a:pt x="1002" y="1112"/>
                    <a:pt x="967" y="1792"/>
                  </a:cubicBezTo>
                  <a:cubicBezTo>
                    <a:pt x="913" y="1398"/>
                    <a:pt x="770" y="628"/>
                    <a:pt x="770" y="628"/>
                  </a:cubicBezTo>
                  <a:cubicBezTo>
                    <a:pt x="770" y="628"/>
                    <a:pt x="668" y="54"/>
                    <a:pt x="531" y="54"/>
                  </a:cubicBezTo>
                  <a:cubicBezTo>
                    <a:pt x="527" y="54"/>
                    <a:pt x="523" y="55"/>
                    <a:pt x="519" y="56"/>
                  </a:cubicBezTo>
                  <a:cubicBezTo>
                    <a:pt x="376" y="74"/>
                    <a:pt x="537" y="968"/>
                    <a:pt x="591" y="1577"/>
                  </a:cubicBezTo>
                  <a:cubicBezTo>
                    <a:pt x="483" y="1219"/>
                    <a:pt x="448" y="1022"/>
                    <a:pt x="340" y="682"/>
                  </a:cubicBezTo>
                  <a:cubicBezTo>
                    <a:pt x="309" y="588"/>
                    <a:pt x="250" y="383"/>
                    <a:pt x="139" y="383"/>
                  </a:cubicBezTo>
                  <a:cubicBezTo>
                    <a:pt x="124" y="383"/>
                    <a:pt x="107" y="387"/>
                    <a:pt x="90" y="396"/>
                  </a:cubicBezTo>
                  <a:cubicBezTo>
                    <a:pt x="0" y="432"/>
                    <a:pt x="90" y="1058"/>
                    <a:pt x="179" y="1845"/>
                  </a:cubicBezTo>
                  <a:cubicBezTo>
                    <a:pt x="233" y="2346"/>
                    <a:pt x="143" y="2919"/>
                    <a:pt x="233" y="3313"/>
                  </a:cubicBezTo>
                  <a:cubicBezTo>
                    <a:pt x="269" y="3563"/>
                    <a:pt x="680" y="3850"/>
                    <a:pt x="752" y="4100"/>
                  </a:cubicBezTo>
                  <a:lnTo>
                    <a:pt x="770" y="4547"/>
                  </a:lnTo>
                  <a:cubicBezTo>
                    <a:pt x="537" y="6355"/>
                    <a:pt x="895" y="8198"/>
                    <a:pt x="1808" y="9773"/>
                  </a:cubicBezTo>
                  <a:cubicBezTo>
                    <a:pt x="2058" y="10256"/>
                    <a:pt x="2416" y="10668"/>
                    <a:pt x="2846" y="10990"/>
                  </a:cubicBezTo>
                  <a:cubicBezTo>
                    <a:pt x="3284" y="11282"/>
                    <a:pt x="3797" y="11442"/>
                    <a:pt x="4330" y="11442"/>
                  </a:cubicBezTo>
                  <a:cubicBezTo>
                    <a:pt x="4384" y="11442"/>
                    <a:pt x="4438" y="11440"/>
                    <a:pt x="4492" y="11437"/>
                  </a:cubicBezTo>
                  <a:cubicBezTo>
                    <a:pt x="5190" y="11419"/>
                    <a:pt x="5888" y="11258"/>
                    <a:pt x="6550" y="10972"/>
                  </a:cubicBezTo>
                  <a:cubicBezTo>
                    <a:pt x="8572" y="10167"/>
                    <a:pt x="10362" y="8842"/>
                    <a:pt x="11722" y="7142"/>
                  </a:cubicBezTo>
                  <a:cubicBezTo>
                    <a:pt x="11775" y="7089"/>
                    <a:pt x="11829" y="7017"/>
                    <a:pt x="11883" y="6945"/>
                  </a:cubicBezTo>
                  <a:lnTo>
                    <a:pt x="6783" y="3349"/>
                  </a:lnTo>
                  <a:lnTo>
                    <a:pt x="6550" y="3510"/>
                  </a:lnTo>
                  <a:cubicBezTo>
                    <a:pt x="6442" y="3599"/>
                    <a:pt x="6281" y="3706"/>
                    <a:pt x="6085" y="3850"/>
                  </a:cubicBezTo>
                  <a:cubicBezTo>
                    <a:pt x="5691" y="4154"/>
                    <a:pt x="5297" y="4458"/>
                    <a:pt x="4939" y="4798"/>
                  </a:cubicBezTo>
                  <a:cubicBezTo>
                    <a:pt x="4295" y="5424"/>
                    <a:pt x="3096" y="7035"/>
                    <a:pt x="3096" y="7035"/>
                  </a:cubicBezTo>
                  <a:lnTo>
                    <a:pt x="1521" y="4136"/>
                  </a:lnTo>
                  <a:cubicBezTo>
                    <a:pt x="2205" y="2120"/>
                    <a:pt x="2167" y="1272"/>
                    <a:pt x="2048" y="1272"/>
                  </a:cubicBezTo>
                  <a:cubicBezTo>
                    <a:pt x="2045" y="1272"/>
                    <a:pt x="2043" y="1272"/>
                    <a:pt x="2040" y="1273"/>
                  </a:cubicBezTo>
                  <a:cubicBezTo>
                    <a:pt x="1915" y="1291"/>
                    <a:pt x="1843" y="1810"/>
                    <a:pt x="1772" y="1953"/>
                  </a:cubicBezTo>
                  <a:cubicBezTo>
                    <a:pt x="1826" y="1505"/>
                    <a:pt x="1826" y="199"/>
                    <a:pt x="1647" y="199"/>
                  </a:cubicBezTo>
                  <a:cubicBezTo>
                    <a:pt x="1468" y="199"/>
                    <a:pt x="1521" y="1434"/>
                    <a:pt x="1503" y="1827"/>
                  </a:cubicBezTo>
                  <a:cubicBezTo>
                    <a:pt x="1416" y="1214"/>
                    <a:pt x="1191" y="0"/>
                    <a:pt x="10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9"/>
            <p:cNvSpPr/>
            <p:nvPr/>
          </p:nvSpPr>
          <p:spPr>
            <a:xfrm>
              <a:off x="2261990" y="1983214"/>
              <a:ext cx="564126" cy="618581"/>
            </a:xfrm>
            <a:custGeom>
              <a:avLst/>
              <a:gdLst/>
              <a:ahLst/>
              <a:cxnLst/>
              <a:rect l="l" t="t" r="r" b="b"/>
              <a:pathLst>
                <a:path w="7231" h="7929" extrusionOk="0">
                  <a:moveTo>
                    <a:pt x="2059" y="1"/>
                  </a:moveTo>
                  <a:cubicBezTo>
                    <a:pt x="1934" y="90"/>
                    <a:pt x="1773" y="197"/>
                    <a:pt x="1594" y="341"/>
                  </a:cubicBezTo>
                  <a:cubicBezTo>
                    <a:pt x="1862" y="663"/>
                    <a:pt x="3043" y="2041"/>
                    <a:pt x="4081" y="2756"/>
                  </a:cubicBezTo>
                  <a:cubicBezTo>
                    <a:pt x="4618" y="3150"/>
                    <a:pt x="5155" y="3490"/>
                    <a:pt x="5727" y="3794"/>
                  </a:cubicBezTo>
                  <a:cubicBezTo>
                    <a:pt x="5727" y="3794"/>
                    <a:pt x="2399" y="7481"/>
                    <a:pt x="1" y="7928"/>
                  </a:cubicBezTo>
                  <a:cubicBezTo>
                    <a:pt x="699" y="7892"/>
                    <a:pt x="1397" y="7731"/>
                    <a:pt x="2041" y="7463"/>
                  </a:cubicBezTo>
                  <a:cubicBezTo>
                    <a:pt x="4063" y="6640"/>
                    <a:pt x="5853" y="5333"/>
                    <a:pt x="7231" y="3633"/>
                  </a:cubicBezTo>
                  <a:lnTo>
                    <a:pt x="2059" y="1"/>
                  </a:ln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9"/>
            <p:cNvSpPr/>
            <p:nvPr/>
          </p:nvSpPr>
          <p:spPr>
            <a:xfrm>
              <a:off x="2750293" y="1638616"/>
              <a:ext cx="301996" cy="183647"/>
            </a:xfrm>
            <a:custGeom>
              <a:avLst/>
              <a:gdLst/>
              <a:ahLst/>
              <a:cxnLst/>
              <a:rect l="l" t="t" r="r" b="b"/>
              <a:pathLst>
                <a:path w="3871" h="2354" extrusionOk="0">
                  <a:moveTo>
                    <a:pt x="2669" y="0"/>
                  </a:moveTo>
                  <a:cubicBezTo>
                    <a:pt x="2326" y="0"/>
                    <a:pt x="1968" y="97"/>
                    <a:pt x="1652" y="248"/>
                  </a:cubicBezTo>
                  <a:cubicBezTo>
                    <a:pt x="846" y="642"/>
                    <a:pt x="256" y="1358"/>
                    <a:pt x="23" y="2216"/>
                  </a:cubicBezTo>
                  <a:cubicBezTo>
                    <a:pt x="0" y="2296"/>
                    <a:pt x="64" y="2354"/>
                    <a:pt x="122" y="2354"/>
                  </a:cubicBezTo>
                  <a:cubicBezTo>
                    <a:pt x="156" y="2354"/>
                    <a:pt x="189" y="2334"/>
                    <a:pt x="202" y="2288"/>
                  </a:cubicBezTo>
                  <a:cubicBezTo>
                    <a:pt x="220" y="2270"/>
                    <a:pt x="220" y="2252"/>
                    <a:pt x="220" y="2216"/>
                  </a:cubicBezTo>
                  <a:lnTo>
                    <a:pt x="256" y="2216"/>
                  </a:lnTo>
                  <a:cubicBezTo>
                    <a:pt x="256" y="2270"/>
                    <a:pt x="292" y="2306"/>
                    <a:pt x="345" y="2306"/>
                  </a:cubicBezTo>
                  <a:lnTo>
                    <a:pt x="381" y="2306"/>
                  </a:lnTo>
                  <a:cubicBezTo>
                    <a:pt x="435" y="2306"/>
                    <a:pt x="471" y="2270"/>
                    <a:pt x="488" y="2216"/>
                  </a:cubicBezTo>
                  <a:cubicBezTo>
                    <a:pt x="488" y="2216"/>
                    <a:pt x="488" y="2199"/>
                    <a:pt x="488" y="2199"/>
                  </a:cubicBezTo>
                  <a:cubicBezTo>
                    <a:pt x="775" y="2020"/>
                    <a:pt x="1079" y="1876"/>
                    <a:pt x="1401" y="1751"/>
                  </a:cubicBezTo>
                  <a:cubicBezTo>
                    <a:pt x="1687" y="1590"/>
                    <a:pt x="1992" y="1429"/>
                    <a:pt x="2278" y="1286"/>
                  </a:cubicBezTo>
                  <a:cubicBezTo>
                    <a:pt x="2618" y="1125"/>
                    <a:pt x="2958" y="1000"/>
                    <a:pt x="3334" y="946"/>
                  </a:cubicBezTo>
                  <a:cubicBezTo>
                    <a:pt x="3531" y="910"/>
                    <a:pt x="3710" y="946"/>
                    <a:pt x="3835" y="785"/>
                  </a:cubicBezTo>
                  <a:cubicBezTo>
                    <a:pt x="3871" y="749"/>
                    <a:pt x="3871" y="695"/>
                    <a:pt x="3853" y="660"/>
                  </a:cubicBezTo>
                  <a:cubicBezTo>
                    <a:pt x="3583" y="183"/>
                    <a:pt x="3140" y="0"/>
                    <a:pt x="26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9"/>
            <p:cNvSpPr/>
            <p:nvPr/>
          </p:nvSpPr>
          <p:spPr>
            <a:xfrm>
              <a:off x="2772996" y="1318672"/>
              <a:ext cx="78873" cy="52036"/>
            </a:xfrm>
            <a:custGeom>
              <a:avLst/>
              <a:gdLst/>
              <a:ahLst/>
              <a:cxnLst/>
              <a:rect l="l" t="t" r="r" b="b"/>
              <a:pathLst>
                <a:path w="1011" h="667" extrusionOk="0">
                  <a:moveTo>
                    <a:pt x="90" y="1"/>
                  </a:moveTo>
                  <a:cubicBezTo>
                    <a:pt x="18" y="1"/>
                    <a:pt x="1" y="90"/>
                    <a:pt x="54" y="108"/>
                  </a:cubicBezTo>
                  <a:lnTo>
                    <a:pt x="72" y="108"/>
                  </a:lnTo>
                  <a:cubicBezTo>
                    <a:pt x="394" y="179"/>
                    <a:pt x="698" y="358"/>
                    <a:pt x="895" y="645"/>
                  </a:cubicBezTo>
                  <a:cubicBezTo>
                    <a:pt x="906" y="660"/>
                    <a:pt x="921" y="667"/>
                    <a:pt x="936" y="667"/>
                  </a:cubicBezTo>
                  <a:cubicBezTo>
                    <a:pt x="973" y="667"/>
                    <a:pt x="1010" y="629"/>
                    <a:pt x="985" y="591"/>
                  </a:cubicBezTo>
                  <a:cubicBezTo>
                    <a:pt x="770" y="287"/>
                    <a:pt x="448" y="90"/>
                    <a:pt x="90"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9"/>
            <p:cNvSpPr/>
            <p:nvPr/>
          </p:nvSpPr>
          <p:spPr>
            <a:xfrm>
              <a:off x="2872155" y="1396844"/>
              <a:ext cx="19036" cy="22078"/>
            </a:xfrm>
            <a:custGeom>
              <a:avLst/>
              <a:gdLst/>
              <a:ahLst/>
              <a:cxnLst/>
              <a:rect l="l" t="t" r="r" b="b"/>
              <a:pathLst>
                <a:path w="244" h="283" extrusionOk="0">
                  <a:moveTo>
                    <a:pt x="72" y="1"/>
                  </a:moveTo>
                  <a:cubicBezTo>
                    <a:pt x="54" y="1"/>
                    <a:pt x="36" y="1"/>
                    <a:pt x="36" y="19"/>
                  </a:cubicBezTo>
                  <a:cubicBezTo>
                    <a:pt x="0" y="36"/>
                    <a:pt x="0" y="72"/>
                    <a:pt x="36" y="90"/>
                  </a:cubicBezTo>
                  <a:lnTo>
                    <a:pt x="72" y="126"/>
                  </a:lnTo>
                  <a:lnTo>
                    <a:pt x="107" y="162"/>
                  </a:lnTo>
                  <a:cubicBezTo>
                    <a:pt x="107" y="180"/>
                    <a:pt x="125" y="180"/>
                    <a:pt x="125" y="197"/>
                  </a:cubicBezTo>
                  <a:cubicBezTo>
                    <a:pt x="125" y="215"/>
                    <a:pt x="125" y="215"/>
                    <a:pt x="125" y="215"/>
                  </a:cubicBezTo>
                  <a:cubicBezTo>
                    <a:pt x="125" y="233"/>
                    <a:pt x="125" y="233"/>
                    <a:pt x="125" y="251"/>
                  </a:cubicBezTo>
                  <a:cubicBezTo>
                    <a:pt x="132" y="272"/>
                    <a:pt x="153" y="282"/>
                    <a:pt x="175" y="282"/>
                  </a:cubicBezTo>
                  <a:cubicBezTo>
                    <a:pt x="208" y="282"/>
                    <a:pt x="244" y="259"/>
                    <a:pt x="233" y="215"/>
                  </a:cubicBezTo>
                  <a:cubicBezTo>
                    <a:pt x="215" y="144"/>
                    <a:pt x="161" y="72"/>
                    <a:pt x="107" y="19"/>
                  </a:cubicBezTo>
                  <a:cubicBezTo>
                    <a:pt x="90" y="1"/>
                    <a:pt x="72" y="1"/>
                    <a:pt x="72"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9"/>
            <p:cNvSpPr/>
            <p:nvPr/>
          </p:nvSpPr>
          <p:spPr>
            <a:xfrm>
              <a:off x="2902035" y="1464952"/>
              <a:ext cx="33859" cy="107505"/>
            </a:xfrm>
            <a:custGeom>
              <a:avLst/>
              <a:gdLst/>
              <a:ahLst/>
              <a:cxnLst/>
              <a:rect l="l" t="t" r="r" b="b"/>
              <a:pathLst>
                <a:path w="434" h="1378" extrusionOk="0">
                  <a:moveTo>
                    <a:pt x="64" y="0"/>
                  </a:moveTo>
                  <a:cubicBezTo>
                    <a:pt x="34" y="0"/>
                    <a:pt x="0" y="26"/>
                    <a:pt x="11" y="58"/>
                  </a:cubicBezTo>
                  <a:cubicBezTo>
                    <a:pt x="100" y="488"/>
                    <a:pt x="208" y="917"/>
                    <a:pt x="333" y="1347"/>
                  </a:cubicBezTo>
                  <a:cubicBezTo>
                    <a:pt x="340" y="1368"/>
                    <a:pt x="358" y="1378"/>
                    <a:pt x="377" y="1378"/>
                  </a:cubicBezTo>
                  <a:cubicBezTo>
                    <a:pt x="405" y="1378"/>
                    <a:pt x="433" y="1354"/>
                    <a:pt x="422" y="1311"/>
                  </a:cubicBezTo>
                  <a:cubicBezTo>
                    <a:pt x="297" y="899"/>
                    <a:pt x="208" y="470"/>
                    <a:pt x="100" y="40"/>
                  </a:cubicBezTo>
                  <a:cubicBezTo>
                    <a:pt x="100" y="12"/>
                    <a:pt x="83" y="0"/>
                    <a:pt x="64"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9"/>
            <p:cNvSpPr/>
            <p:nvPr/>
          </p:nvSpPr>
          <p:spPr>
            <a:xfrm>
              <a:off x="2705278" y="1397624"/>
              <a:ext cx="100717" cy="158214"/>
            </a:xfrm>
            <a:custGeom>
              <a:avLst/>
              <a:gdLst/>
              <a:ahLst/>
              <a:cxnLst/>
              <a:rect l="l" t="t" r="r" b="b"/>
              <a:pathLst>
                <a:path w="1291" h="2028" extrusionOk="0">
                  <a:moveTo>
                    <a:pt x="74" y="0"/>
                  </a:moveTo>
                  <a:cubicBezTo>
                    <a:pt x="31" y="0"/>
                    <a:pt x="0" y="68"/>
                    <a:pt x="45" y="98"/>
                  </a:cubicBezTo>
                  <a:cubicBezTo>
                    <a:pt x="672" y="545"/>
                    <a:pt x="940" y="1297"/>
                    <a:pt x="1173" y="1995"/>
                  </a:cubicBezTo>
                  <a:cubicBezTo>
                    <a:pt x="1180" y="2017"/>
                    <a:pt x="1203" y="2027"/>
                    <a:pt x="1227" y="2027"/>
                  </a:cubicBezTo>
                  <a:cubicBezTo>
                    <a:pt x="1259" y="2027"/>
                    <a:pt x="1291" y="2008"/>
                    <a:pt x="1280" y="1977"/>
                  </a:cubicBezTo>
                  <a:cubicBezTo>
                    <a:pt x="1030" y="1243"/>
                    <a:pt x="743" y="474"/>
                    <a:pt x="99" y="9"/>
                  </a:cubicBezTo>
                  <a:cubicBezTo>
                    <a:pt x="90" y="3"/>
                    <a:pt x="82" y="0"/>
                    <a:pt x="74"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9"/>
            <p:cNvSpPr/>
            <p:nvPr/>
          </p:nvSpPr>
          <p:spPr>
            <a:xfrm>
              <a:off x="2796167" y="1439129"/>
              <a:ext cx="48369" cy="88781"/>
            </a:xfrm>
            <a:custGeom>
              <a:avLst/>
              <a:gdLst/>
              <a:ahLst/>
              <a:cxnLst/>
              <a:rect l="l" t="t" r="r" b="b"/>
              <a:pathLst>
                <a:path w="620" h="1138" extrusionOk="0">
                  <a:moveTo>
                    <a:pt x="72" y="1"/>
                  </a:moveTo>
                  <a:cubicBezTo>
                    <a:pt x="36" y="1"/>
                    <a:pt x="1" y="42"/>
                    <a:pt x="26" y="67"/>
                  </a:cubicBezTo>
                  <a:cubicBezTo>
                    <a:pt x="223" y="407"/>
                    <a:pt x="384" y="747"/>
                    <a:pt x="509" y="1105"/>
                  </a:cubicBezTo>
                  <a:cubicBezTo>
                    <a:pt x="516" y="1127"/>
                    <a:pt x="540" y="1137"/>
                    <a:pt x="561" y="1137"/>
                  </a:cubicBezTo>
                  <a:cubicBezTo>
                    <a:pt x="592" y="1137"/>
                    <a:pt x="619" y="1118"/>
                    <a:pt x="598" y="1087"/>
                  </a:cubicBezTo>
                  <a:cubicBezTo>
                    <a:pt x="473" y="711"/>
                    <a:pt x="312" y="353"/>
                    <a:pt x="115" y="31"/>
                  </a:cubicBezTo>
                  <a:cubicBezTo>
                    <a:pt x="104" y="9"/>
                    <a:pt x="88" y="1"/>
                    <a:pt x="72"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9"/>
            <p:cNvSpPr/>
            <p:nvPr/>
          </p:nvSpPr>
          <p:spPr>
            <a:xfrm>
              <a:off x="2827451" y="1588452"/>
              <a:ext cx="19582" cy="23483"/>
            </a:xfrm>
            <a:custGeom>
              <a:avLst/>
              <a:gdLst/>
              <a:ahLst/>
              <a:cxnLst/>
              <a:rect l="l" t="t" r="r" b="b"/>
              <a:pathLst>
                <a:path w="251" h="301" extrusionOk="0">
                  <a:moveTo>
                    <a:pt x="47" y="1"/>
                  </a:moveTo>
                  <a:cubicBezTo>
                    <a:pt x="41" y="1"/>
                    <a:pt x="36" y="5"/>
                    <a:pt x="36" y="14"/>
                  </a:cubicBezTo>
                  <a:cubicBezTo>
                    <a:pt x="0" y="14"/>
                    <a:pt x="0" y="50"/>
                    <a:pt x="18" y="86"/>
                  </a:cubicBezTo>
                  <a:lnTo>
                    <a:pt x="144" y="265"/>
                  </a:lnTo>
                  <a:cubicBezTo>
                    <a:pt x="162" y="283"/>
                    <a:pt x="162" y="283"/>
                    <a:pt x="179" y="300"/>
                  </a:cubicBezTo>
                  <a:lnTo>
                    <a:pt x="215" y="300"/>
                  </a:lnTo>
                  <a:cubicBezTo>
                    <a:pt x="251" y="283"/>
                    <a:pt x="251" y="247"/>
                    <a:pt x="233" y="229"/>
                  </a:cubicBezTo>
                  <a:cubicBezTo>
                    <a:pt x="197" y="157"/>
                    <a:pt x="144" y="104"/>
                    <a:pt x="108" y="32"/>
                  </a:cubicBezTo>
                  <a:cubicBezTo>
                    <a:pt x="90" y="14"/>
                    <a:pt x="90" y="14"/>
                    <a:pt x="72" y="14"/>
                  </a:cubicBezTo>
                  <a:cubicBezTo>
                    <a:pt x="63" y="5"/>
                    <a:pt x="54" y="1"/>
                    <a:pt x="47"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9"/>
            <p:cNvSpPr/>
            <p:nvPr/>
          </p:nvSpPr>
          <p:spPr>
            <a:xfrm>
              <a:off x="2638418" y="1477513"/>
              <a:ext cx="105944" cy="109845"/>
            </a:xfrm>
            <a:custGeom>
              <a:avLst/>
              <a:gdLst/>
              <a:ahLst/>
              <a:cxnLst/>
              <a:rect l="l" t="t" r="r" b="b"/>
              <a:pathLst>
                <a:path w="1358" h="1408" extrusionOk="0">
                  <a:moveTo>
                    <a:pt x="74" y="0"/>
                  </a:moveTo>
                  <a:cubicBezTo>
                    <a:pt x="38" y="0"/>
                    <a:pt x="0" y="38"/>
                    <a:pt x="26" y="76"/>
                  </a:cubicBezTo>
                  <a:cubicBezTo>
                    <a:pt x="276" y="649"/>
                    <a:pt x="670" y="1204"/>
                    <a:pt x="1278" y="1400"/>
                  </a:cubicBezTo>
                  <a:cubicBezTo>
                    <a:pt x="1286" y="1405"/>
                    <a:pt x="1293" y="1408"/>
                    <a:pt x="1300" y="1408"/>
                  </a:cubicBezTo>
                  <a:cubicBezTo>
                    <a:pt x="1340" y="1408"/>
                    <a:pt x="1358" y="1326"/>
                    <a:pt x="1296" y="1311"/>
                  </a:cubicBezTo>
                  <a:cubicBezTo>
                    <a:pt x="723" y="1114"/>
                    <a:pt x="348" y="559"/>
                    <a:pt x="115" y="22"/>
                  </a:cubicBezTo>
                  <a:cubicBezTo>
                    <a:pt x="105" y="7"/>
                    <a:pt x="89" y="0"/>
                    <a:pt x="74"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9"/>
            <p:cNvSpPr/>
            <p:nvPr/>
          </p:nvSpPr>
          <p:spPr>
            <a:xfrm>
              <a:off x="2457888" y="1455434"/>
              <a:ext cx="98065" cy="56171"/>
            </a:xfrm>
            <a:custGeom>
              <a:avLst/>
              <a:gdLst/>
              <a:ahLst/>
              <a:cxnLst/>
              <a:rect l="l" t="t" r="r" b="b"/>
              <a:pathLst>
                <a:path w="1257" h="720" extrusionOk="0">
                  <a:moveTo>
                    <a:pt x="1190" y="0"/>
                  </a:moveTo>
                  <a:cubicBezTo>
                    <a:pt x="1179" y="0"/>
                    <a:pt x="1167" y="6"/>
                    <a:pt x="1158" y="19"/>
                  </a:cubicBezTo>
                  <a:cubicBezTo>
                    <a:pt x="818" y="288"/>
                    <a:pt x="461" y="484"/>
                    <a:pt x="49" y="628"/>
                  </a:cubicBezTo>
                  <a:cubicBezTo>
                    <a:pt x="0" y="644"/>
                    <a:pt x="11" y="719"/>
                    <a:pt x="67" y="719"/>
                  </a:cubicBezTo>
                  <a:cubicBezTo>
                    <a:pt x="72" y="719"/>
                    <a:pt x="78" y="719"/>
                    <a:pt x="85" y="717"/>
                  </a:cubicBezTo>
                  <a:cubicBezTo>
                    <a:pt x="496" y="574"/>
                    <a:pt x="890" y="359"/>
                    <a:pt x="1230" y="91"/>
                  </a:cubicBezTo>
                  <a:cubicBezTo>
                    <a:pt x="1257" y="50"/>
                    <a:pt x="1223" y="0"/>
                    <a:pt x="1190"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9"/>
            <p:cNvSpPr/>
            <p:nvPr/>
          </p:nvSpPr>
          <p:spPr>
            <a:xfrm>
              <a:off x="2405852" y="1414476"/>
              <a:ext cx="40568" cy="13185"/>
            </a:xfrm>
            <a:custGeom>
              <a:avLst/>
              <a:gdLst/>
              <a:ahLst/>
              <a:cxnLst/>
              <a:rect l="l" t="t" r="r" b="b"/>
              <a:pathLst>
                <a:path w="520" h="169" extrusionOk="0">
                  <a:moveTo>
                    <a:pt x="465" y="0"/>
                  </a:moveTo>
                  <a:cubicBezTo>
                    <a:pt x="458" y="0"/>
                    <a:pt x="452" y="2"/>
                    <a:pt x="448" y="7"/>
                  </a:cubicBezTo>
                  <a:lnTo>
                    <a:pt x="54" y="61"/>
                  </a:lnTo>
                  <a:cubicBezTo>
                    <a:pt x="18" y="79"/>
                    <a:pt x="0" y="97"/>
                    <a:pt x="18" y="133"/>
                  </a:cubicBezTo>
                  <a:cubicBezTo>
                    <a:pt x="18" y="150"/>
                    <a:pt x="54" y="168"/>
                    <a:pt x="72" y="168"/>
                  </a:cubicBezTo>
                  <a:lnTo>
                    <a:pt x="483" y="97"/>
                  </a:lnTo>
                  <a:cubicBezTo>
                    <a:pt x="501" y="97"/>
                    <a:pt x="519" y="61"/>
                    <a:pt x="501" y="43"/>
                  </a:cubicBezTo>
                  <a:cubicBezTo>
                    <a:pt x="501" y="17"/>
                    <a:pt x="482" y="0"/>
                    <a:pt x="465"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9"/>
            <p:cNvSpPr/>
            <p:nvPr/>
          </p:nvSpPr>
          <p:spPr>
            <a:xfrm>
              <a:off x="2470059" y="1395908"/>
              <a:ext cx="29412" cy="16383"/>
            </a:xfrm>
            <a:custGeom>
              <a:avLst/>
              <a:gdLst/>
              <a:ahLst/>
              <a:cxnLst/>
              <a:rect l="l" t="t" r="r" b="b"/>
              <a:pathLst>
                <a:path w="377" h="210" extrusionOk="0">
                  <a:moveTo>
                    <a:pt x="333" y="1"/>
                  </a:moveTo>
                  <a:cubicBezTo>
                    <a:pt x="322" y="1"/>
                    <a:pt x="312" y="5"/>
                    <a:pt x="305" y="13"/>
                  </a:cubicBezTo>
                  <a:lnTo>
                    <a:pt x="36" y="120"/>
                  </a:lnTo>
                  <a:cubicBezTo>
                    <a:pt x="18" y="138"/>
                    <a:pt x="0" y="156"/>
                    <a:pt x="18" y="192"/>
                  </a:cubicBezTo>
                  <a:cubicBezTo>
                    <a:pt x="36" y="209"/>
                    <a:pt x="72" y="209"/>
                    <a:pt x="90" y="209"/>
                  </a:cubicBezTo>
                  <a:lnTo>
                    <a:pt x="358" y="84"/>
                  </a:lnTo>
                  <a:cubicBezTo>
                    <a:pt x="376" y="84"/>
                    <a:pt x="376" y="48"/>
                    <a:pt x="376" y="31"/>
                  </a:cubicBezTo>
                  <a:cubicBezTo>
                    <a:pt x="366" y="10"/>
                    <a:pt x="349" y="1"/>
                    <a:pt x="333"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9"/>
            <p:cNvSpPr/>
            <p:nvPr/>
          </p:nvSpPr>
          <p:spPr>
            <a:xfrm>
              <a:off x="2512578" y="1286529"/>
              <a:ext cx="139023" cy="84490"/>
            </a:xfrm>
            <a:custGeom>
              <a:avLst/>
              <a:gdLst/>
              <a:ahLst/>
              <a:cxnLst/>
              <a:rect l="l" t="t" r="r" b="b"/>
              <a:pathLst>
                <a:path w="1782" h="1083" extrusionOk="0">
                  <a:moveTo>
                    <a:pt x="1728" y="1"/>
                  </a:moveTo>
                  <a:cubicBezTo>
                    <a:pt x="1048" y="90"/>
                    <a:pt x="601" y="681"/>
                    <a:pt x="46" y="985"/>
                  </a:cubicBezTo>
                  <a:cubicBezTo>
                    <a:pt x="1" y="1015"/>
                    <a:pt x="31" y="1083"/>
                    <a:pt x="74" y="1083"/>
                  </a:cubicBezTo>
                  <a:cubicBezTo>
                    <a:pt x="82" y="1083"/>
                    <a:pt x="91" y="1080"/>
                    <a:pt x="100" y="1075"/>
                  </a:cubicBezTo>
                  <a:cubicBezTo>
                    <a:pt x="636" y="770"/>
                    <a:pt x="1066" y="180"/>
                    <a:pt x="1728" y="108"/>
                  </a:cubicBezTo>
                  <a:cubicBezTo>
                    <a:pt x="1782" y="108"/>
                    <a:pt x="1782" y="1"/>
                    <a:pt x="1728"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9"/>
            <p:cNvSpPr/>
            <p:nvPr/>
          </p:nvSpPr>
          <p:spPr>
            <a:xfrm>
              <a:off x="2502124" y="1407142"/>
              <a:ext cx="50398" cy="32688"/>
            </a:xfrm>
            <a:custGeom>
              <a:avLst/>
              <a:gdLst/>
              <a:ahLst/>
              <a:cxnLst/>
              <a:rect l="l" t="t" r="r" b="b"/>
              <a:pathLst>
                <a:path w="646" h="419" extrusionOk="0">
                  <a:moveTo>
                    <a:pt x="585" y="0"/>
                  </a:moveTo>
                  <a:cubicBezTo>
                    <a:pt x="574" y="0"/>
                    <a:pt x="563" y="4"/>
                    <a:pt x="556" y="12"/>
                  </a:cubicBezTo>
                  <a:cubicBezTo>
                    <a:pt x="359" y="83"/>
                    <a:pt x="180" y="209"/>
                    <a:pt x="37" y="334"/>
                  </a:cubicBezTo>
                  <a:cubicBezTo>
                    <a:pt x="1" y="352"/>
                    <a:pt x="1" y="388"/>
                    <a:pt x="37" y="405"/>
                  </a:cubicBezTo>
                  <a:cubicBezTo>
                    <a:pt x="46" y="414"/>
                    <a:pt x="55" y="419"/>
                    <a:pt x="66" y="419"/>
                  </a:cubicBezTo>
                  <a:cubicBezTo>
                    <a:pt x="77" y="419"/>
                    <a:pt x="90" y="414"/>
                    <a:pt x="108" y="405"/>
                  </a:cubicBezTo>
                  <a:cubicBezTo>
                    <a:pt x="251" y="280"/>
                    <a:pt x="430" y="173"/>
                    <a:pt x="609" y="101"/>
                  </a:cubicBezTo>
                  <a:cubicBezTo>
                    <a:pt x="627" y="83"/>
                    <a:pt x="645" y="48"/>
                    <a:pt x="627" y="30"/>
                  </a:cubicBezTo>
                  <a:cubicBezTo>
                    <a:pt x="617" y="9"/>
                    <a:pt x="600" y="0"/>
                    <a:pt x="585"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9"/>
            <p:cNvSpPr/>
            <p:nvPr/>
          </p:nvSpPr>
          <p:spPr>
            <a:xfrm>
              <a:off x="2396022" y="1480399"/>
              <a:ext cx="48525" cy="21220"/>
            </a:xfrm>
            <a:custGeom>
              <a:avLst/>
              <a:gdLst/>
              <a:ahLst/>
              <a:cxnLst/>
              <a:rect l="l" t="t" r="r" b="b"/>
              <a:pathLst>
                <a:path w="622" h="272" extrusionOk="0">
                  <a:moveTo>
                    <a:pt x="537" y="1"/>
                  </a:moveTo>
                  <a:cubicBezTo>
                    <a:pt x="531" y="1"/>
                    <a:pt x="526" y="1"/>
                    <a:pt x="520" y="3"/>
                  </a:cubicBezTo>
                  <a:cubicBezTo>
                    <a:pt x="377" y="93"/>
                    <a:pt x="216" y="147"/>
                    <a:pt x="55" y="182"/>
                  </a:cubicBezTo>
                  <a:cubicBezTo>
                    <a:pt x="19" y="182"/>
                    <a:pt x="1" y="200"/>
                    <a:pt x="19" y="236"/>
                  </a:cubicBezTo>
                  <a:cubicBezTo>
                    <a:pt x="19" y="254"/>
                    <a:pt x="55" y="272"/>
                    <a:pt x="72" y="272"/>
                  </a:cubicBezTo>
                  <a:cubicBezTo>
                    <a:pt x="251" y="236"/>
                    <a:pt x="430" y="182"/>
                    <a:pt x="574" y="93"/>
                  </a:cubicBezTo>
                  <a:cubicBezTo>
                    <a:pt x="621" y="61"/>
                    <a:pt x="584" y="1"/>
                    <a:pt x="537"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9"/>
            <p:cNvSpPr/>
            <p:nvPr/>
          </p:nvSpPr>
          <p:spPr>
            <a:xfrm>
              <a:off x="2422547" y="1603977"/>
              <a:ext cx="61554" cy="24887"/>
            </a:xfrm>
            <a:custGeom>
              <a:avLst/>
              <a:gdLst/>
              <a:ahLst/>
              <a:cxnLst/>
              <a:rect l="l" t="t" r="r" b="b"/>
              <a:pathLst>
                <a:path w="789" h="319" extrusionOk="0">
                  <a:moveTo>
                    <a:pt x="321" y="1"/>
                  </a:moveTo>
                  <a:cubicBezTo>
                    <a:pt x="210" y="1"/>
                    <a:pt x="103" y="49"/>
                    <a:pt x="19" y="119"/>
                  </a:cubicBezTo>
                  <a:lnTo>
                    <a:pt x="1" y="119"/>
                  </a:lnTo>
                  <a:cubicBezTo>
                    <a:pt x="66" y="234"/>
                    <a:pt x="207" y="318"/>
                    <a:pt x="339" y="318"/>
                  </a:cubicBezTo>
                  <a:cubicBezTo>
                    <a:pt x="352" y="318"/>
                    <a:pt x="364" y="318"/>
                    <a:pt x="377" y="316"/>
                  </a:cubicBezTo>
                  <a:cubicBezTo>
                    <a:pt x="520" y="280"/>
                    <a:pt x="663" y="245"/>
                    <a:pt x="788" y="155"/>
                  </a:cubicBezTo>
                  <a:cubicBezTo>
                    <a:pt x="663" y="84"/>
                    <a:pt x="538" y="30"/>
                    <a:pt x="412" y="12"/>
                  </a:cubicBezTo>
                  <a:cubicBezTo>
                    <a:pt x="382" y="4"/>
                    <a:pt x="351" y="1"/>
                    <a:pt x="3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9"/>
            <p:cNvSpPr/>
            <p:nvPr/>
          </p:nvSpPr>
          <p:spPr>
            <a:xfrm>
              <a:off x="1704954" y="2615691"/>
              <a:ext cx="1523243" cy="1281630"/>
            </a:xfrm>
            <a:custGeom>
              <a:avLst/>
              <a:gdLst/>
              <a:ahLst/>
              <a:cxnLst/>
              <a:rect l="l" t="t" r="r" b="b"/>
              <a:pathLst>
                <a:path w="19525" h="16428" extrusionOk="0">
                  <a:moveTo>
                    <a:pt x="13816" y="0"/>
                  </a:moveTo>
                  <a:lnTo>
                    <a:pt x="8519" y="2076"/>
                  </a:lnTo>
                  <a:cubicBezTo>
                    <a:pt x="6461" y="2917"/>
                    <a:pt x="4457" y="4009"/>
                    <a:pt x="2882" y="5565"/>
                  </a:cubicBezTo>
                  <a:cubicBezTo>
                    <a:pt x="1289" y="7122"/>
                    <a:pt x="144" y="9216"/>
                    <a:pt x="54" y="11435"/>
                  </a:cubicBezTo>
                  <a:cubicBezTo>
                    <a:pt x="1" y="12777"/>
                    <a:pt x="305" y="14083"/>
                    <a:pt x="627" y="15390"/>
                  </a:cubicBezTo>
                  <a:lnTo>
                    <a:pt x="1576" y="16428"/>
                  </a:lnTo>
                  <a:cubicBezTo>
                    <a:pt x="1826" y="14889"/>
                    <a:pt x="2399" y="13403"/>
                    <a:pt x="3258" y="12097"/>
                  </a:cubicBezTo>
                  <a:cubicBezTo>
                    <a:pt x="3419" y="11882"/>
                    <a:pt x="3526" y="11632"/>
                    <a:pt x="3562" y="11381"/>
                  </a:cubicBezTo>
                  <a:cubicBezTo>
                    <a:pt x="3562" y="11220"/>
                    <a:pt x="3508" y="11059"/>
                    <a:pt x="3437" y="10916"/>
                  </a:cubicBezTo>
                  <a:cubicBezTo>
                    <a:pt x="3347" y="10791"/>
                    <a:pt x="3258" y="10666"/>
                    <a:pt x="3150" y="10540"/>
                  </a:cubicBezTo>
                  <a:lnTo>
                    <a:pt x="3562" y="10469"/>
                  </a:lnTo>
                  <a:lnTo>
                    <a:pt x="3633" y="10469"/>
                  </a:lnTo>
                  <a:cubicBezTo>
                    <a:pt x="5378" y="10661"/>
                    <a:pt x="7122" y="10863"/>
                    <a:pt x="8872" y="10863"/>
                  </a:cubicBezTo>
                  <a:cubicBezTo>
                    <a:pt x="9565" y="10863"/>
                    <a:pt x="10258" y="10831"/>
                    <a:pt x="10953" y="10755"/>
                  </a:cubicBezTo>
                  <a:cubicBezTo>
                    <a:pt x="13422" y="10504"/>
                    <a:pt x="16053" y="9807"/>
                    <a:pt x="17663" y="7945"/>
                  </a:cubicBezTo>
                  <a:cubicBezTo>
                    <a:pt x="18218" y="7301"/>
                    <a:pt x="19524" y="4957"/>
                    <a:pt x="19417" y="3597"/>
                  </a:cubicBezTo>
                  <a:cubicBezTo>
                    <a:pt x="19310" y="2237"/>
                    <a:pt x="13816" y="0"/>
                    <a:pt x="138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9"/>
            <p:cNvSpPr/>
            <p:nvPr/>
          </p:nvSpPr>
          <p:spPr>
            <a:xfrm>
              <a:off x="1623973" y="3728436"/>
              <a:ext cx="202527" cy="206038"/>
            </a:xfrm>
            <a:custGeom>
              <a:avLst/>
              <a:gdLst/>
              <a:ahLst/>
              <a:cxnLst/>
              <a:rect l="l" t="t" r="r" b="b"/>
              <a:pathLst>
                <a:path w="2596" h="2641" extrusionOk="0">
                  <a:moveTo>
                    <a:pt x="210" y="1"/>
                  </a:moveTo>
                  <a:cubicBezTo>
                    <a:pt x="179" y="1"/>
                    <a:pt x="151" y="6"/>
                    <a:pt x="126" y="17"/>
                  </a:cubicBezTo>
                  <a:cubicBezTo>
                    <a:pt x="1" y="35"/>
                    <a:pt x="1397" y="1968"/>
                    <a:pt x="2327" y="2630"/>
                  </a:cubicBezTo>
                  <a:cubicBezTo>
                    <a:pt x="2338" y="2638"/>
                    <a:pt x="2349" y="2641"/>
                    <a:pt x="2360" y="2641"/>
                  </a:cubicBezTo>
                  <a:cubicBezTo>
                    <a:pt x="2503" y="2641"/>
                    <a:pt x="2596" y="2022"/>
                    <a:pt x="2596" y="2022"/>
                  </a:cubicBezTo>
                  <a:lnTo>
                    <a:pt x="1701" y="1037"/>
                  </a:lnTo>
                  <a:cubicBezTo>
                    <a:pt x="1223" y="724"/>
                    <a:pt x="562" y="1"/>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9"/>
            <p:cNvSpPr/>
            <p:nvPr/>
          </p:nvSpPr>
          <p:spPr>
            <a:xfrm>
              <a:off x="1778913" y="2826179"/>
              <a:ext cx="1089323" cy="1028862"/>
            </a:xfrm>
            <a:custGeom>
              <a:avLst/>
              <a:gdLst/>
              <a:ahLst/>
              <a:cxnLst/>
              <a:rect l="l" t="t" r="r" b="b"/>
              <a:pathLst>
                <a:path w="13963" h="13188" extrusionOk="0">
                  <a:moveTo>
                    <a:pt x="13830" y="1"/>
                  </a:moveTo>
                  <a:cubicBezTo>
                    <a:pt x="13813" y="1"/>
                    <a:pt x="13795" y="7"/>
                    <a:pt x="13780" y="22"/>
                  </a:cubicBezTo>
                  <a:cubicBezTo>
                    <a:pt x="12224" y="1257"/>
                    <a:pt x="10416" y="2062"/>
                    <a:pt x="8555" y="2688"/>
                  </a:cubicBezTo>
                  <a:cubicBezTo>
                    <a:pt x="7625" y="2993"/>
                    <a:pt x="6676" y="3243"/>
                    <a:pt x="5710" y="3476"/>
                  </a:cubicBezTo>
                  <a:cubicBezTo>
                    <a:pt x="5244" y="3601"/>
                    <a:pt x="4761" y="3708"/>
                    <a:pt x="4278" y="3816"/>
                  </a:cubicBezTo>
                  <a:cubicBezTo>
                    <a:pt x="3777" y="3923"/>
                    <a:pt x="3276" y="4084"/>
                    <a:pt x="2811" y="4317"/>
                  </a:cubicBezTo>
                  <a:cubicBezTo>
                    <a:pt x="1880" y="4907"/>
                    <a:pt x="1129" y="5749"/>
                    <a:pt x="681" y="6751"/>
                  </a:cubicBezTo>
                  <a:cubicBezTo>
                    <a:pt x="663" y="6786"/>
                    <a:pt x="663" y="6822"/>
                    <a:pt x="699" y="6858"/>
                  </a:cubicBezTo>
                  <a:lnTo>
                    <a:pt x="753" y="6923"/>
                  </a:lnTo>
                  <a:lnTo>
                    <a:pt x="753" y="6923"/>
                  </a:lnTo>
                  <a:cubicBezTo>
                    <a:pt x="540" y="7339"/>
                    <a:pt x="557" y="7831"/>
                    <a:pt x="574" y="8290"/>
                  </a:cubicBezTo>
                  <a:cubicBezTo>
                    <a:pt x="574" y="8826"/>
                    <a:pt x="592" y="9363"/>
                    <a:pt x="574" y="9900"/>
                  </a:cubicBezTo>
                  <a:cubicBezTo>
                    <a:pt x="574" y="10974"/>
                    <a:pt x="466" y="12066"/>
                    <a:pt x="37" y="13050"/>
                  </a:cubicBezTo>
                  <a:cubicBezTo>
                    <a:pt x="0" y="13123"/>
                    <a:pt x="63" y="13188"/>
                    <a:pt x="119" y="13188"/>
                  </a:cubicBezTo>
                  <a:cubicBezTo>
                    <a:pt x="145" y="13188"/>
                    <a:pt x="169" y="13173"/>
                    <a:pt x="180" y="13139"/>
                  </a:cubicBezTo>
                  <a:cubicBezTo>
                    <a:pt x="574" y="12173"/>
                    <a:pt x="753" y="11135"/>
                    <a:pt x="753" y="10097"/>
                  </a:cubicBezTo>
                  <a:lnTo>
                    <a:pt x="753" y="8486"/>
                  </a:lnTo>
                  <a:cubicBezTo>
                    <a:pt x="753" y="7985"/>
                    <a:pt x="681" y="7413"/>
                    <a:pt x="932" y="6948"/>
                  </a:cubicBezTo>
                  <a:cubicBezTo>
                    <a:pt x="950" y="6912"/>
                    <a:pt x="950" y="6876"/>
                    <a:pt x="914" y="6840"/>
                  </a:cubicBezTo>
                  <a:lnTo>
                    <a:pt x="853" y="6780"/>
                  </a:lnTo>
                  <a:lnTo>
                    <a:pt x="853" y="6780"/>
                  </a:lnTo>
                  <a:cubicBezTo>
                    <a:pt x="1283" y="5893"/>
                    <a:pt x="1934" y="5128"/>
                    <a:pt x="2739" y="4585"/>
                  </a:cubicBezTo>
                  <a:cubicBezTo>
                    <a:pt x="3187" y="4299"/>
                    <a:pt x="3688" y="4120"/>
                    <a:pt x="4207" y="4031"/>
                  </a:cubicBezTo>
                  <a:lnTo>
                    <a:pt x="5638" y="3673"/>
                  </a:lnTo>
                  <a:cubicBezTo>
                    <a:pt x="7517" y="3225"/>
                    <a:pt x="9396" y="2688"/>
                    <a:pt x="11150" y="1847"/>
                  </a:cubicBezTo>
                  <a:cubicBezTo>
                    <a:pt x="12116" y="1382"/>
                    <a:pt x="13047" y="809"/>
                    <a:pt x="13906" y="147"/>
                  </a:cubicBezTo>
                  <a:cubicBezTo>
                    <a:pt x="13962" y="91"/>
                    <a:pt x="13896" y="1"/>
                    <a:pt x="13830"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9"/>
            <p:cNvSpPr/>
            <p:nvPr/>
          </p:nvSpPr>
          <p:spPr>
            <a:xfrm>
              <a:off x="2580374" y="2632387"/>
              <a:ext cx="311358" cy="343500"/>
            </a:xfrm>
            <a:custGeom>
              <a:avLst/>
              <a:gdLst/>
              <a:ahLst/>
              <a:cxnLst/>
              <a:rect l="l" t="t" r="r" b="b"/>
              <a:pathLst>
                <a:path w="3991" h="4403" extrusionOk="0">
                  <a:moveTo>
                    <a:pt x="2523" y="1"/>
                  </a:moveTo>
                  <a:lnTo>
                    <a:pt x="1414" y="967"/>
                  </a:lnTo>
                  <a:lnTo>
                    <a:pt x="1002" y="1504"/>
                  </a:lnTo>
                  <a:cubicBezTo>
                    <a:pt x="662" y="1916"/>
                    <a:pt x="376" y="2381"/>
                    <a:pt x="197" y="2882"/>
                  </a:cubicBezTo>
                  <a:cubicBezTo>
                    <a:pt x="0" y="3401"/>
                    <a:pt x="89" y="3974"/>
                    <a:pt x="412" y="4403"/>
                  </a:cubicBezTo>
                  <a:cubicBezTo>
                    <a:pt x="412" y="4403"/>
                    <a:pt x="2165" y="3669"/>
                    <a:pt x="2935" y="3150"/>
                  </a:cubicBezTo>
                  <a:cubicBezTo>
                    <a:pt x="3364" y="2864"/>
                    <a:pt x="3722" y="2488"/>
                    <a:pt x="3991" y="2059"/>
                  </a:cubicBezTo>
                  <a:cubicBezTo>
                    <a:pt x="3991" y="2059"/>
                    <a:pt x="3955" y="717"/>
                    <a:pt x="3507" y="448"/>
                  </a:cubicBezTo>
                  <a:cubicBezTo>
                    <a:pt x="3203" y="251"/>
                    <a:pt x="2863" y="108"/>
                    <a:pt x="2523"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9"/>
            <p:cNvSpPr/>
            <p:nvPr/>
          </p:nvSpPr>
          <p:spPr>
            <a:xfrm>
              <a:off x="2542614" y="2641905"/>
              <a:ext cx="162271" cy="346075"/>
            </a:xfrm>
            <a:custGeom>
              <a:avLst/>
              <a:gdLst/>
              <a:ahLst/>
              <a:cxnLst/>
              <a:rect l="l" t="t" r="r" b="b"/>
              <a:pathLst>
                <a:path w="2080" h="4436" extrusionOk="0">
                  <a:moveTo>
                    <a:pt x="1963" y="1"/>
                  </a:moveTo>
                  <a:cubicBezTo>
                    <a:pt x="1947" y="1"/>
                    <a:pt x="1931" y="7"/>
                    <a:pt x="1916" y="22"/>
                  </a:cubicBezTo>
                  <a:cubicBezTo>
                    <a:pt x="1397" y="612"/>
                    <a:pt x="931" y="1239"/>
                    <a:pt x="520" y="1901"/>
                  </a:cubicBezTo>
                  <a:cubicBezTo>
                    <a:pt x="323" y="2205"/>
                    <a:pt x="180" y="2545"/>
                    <a:pt x="72" y="2903"/>
                  </a:cubicBezTo>
                  <a:cubicBezTo>
                    <a:pt x="1" y="3404"/>
                    <a:pt x="19" y="3887"/>
                    <a:pt x="144" y="4370"/>
                  </a:cubicBezTo>
                  <a:cubicBezTo>
                    <a:pt x="159" y="4415"/>
                    <a:pt x="196" y="4435"/>
                    <a:pt x="233" y="4435"/>
                  </a:cubicBezTo>
                  <a:cubicBezTo>
                    <a:pt x="283" y="4435"/>
                    <a:pt x="333" y="4397"/>
                    <a:pt x="323" y="4335"/>
                  </a:cubicBezTo>
                  <a:cubicBezTo>
                    <a:pt x="233" y="3869"/>
                    <a:pt x="126" y="3368"/>
                    <a:pt x="251" y="2903"/>
                  </a:cubicBezTo>
                  <a:cubicBezTo>
                    <a:pt x="359" y="2545"/>
                    <a:pt x="520" y="2223"/>
                    <a:pt x="699" y="1919"/>
                  </a:cubicBezTo>
                  <a:cubicBezTo>
                    <a:pt x="1110" y="1310"/>
                    <a:pt x="1558" y="720"/>
                    <a:pt x="2023" y="147"/>
                  </a:cubicBezTo>
                  <a:cubicBezTo>
                    <a:pt x="2080" y="91"/>
                    <a:pt x="2024" y="1"/>
                    <a:pt x="1963"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9"/>
            <p:cNvSpPr/>
            <p:nvPr/>
          </p:nvSpPr>
          <p:spPr>
            <a:xfrm>
              <a:off x="1806921" y="3294198"/>
              <a:ext cx="180137" cy="173193"/>
            </a:xfrm>
            <a:custGeom>
              <a:avLst/>
              <a:gdLst/>
              <a:ahLst/>
              <a:cxnLst/>
              <a:rect l="l" t="t" r="r" b="b"/>
              <a:pathLst>
                <a:path w="2309" h="2220" extrusionOk="0">
                  <a:moveTo>
                    <a:pt x="340" y="0"/>
                  </a:moveTo>
                  <a:cubicBezTo>
                    <a:pt x="609" y="430"/>
                    <a:pt x="841" y="859"/>
                    <a:pt x="1038" y="1306"/>
                  </a:cubicBezTo>
                  <a:cubicBezTo>
                    <a:pt x="716" y="1074"/>
                    <a:pt x="358" y="913"/>
                    <a:pt x="0" y="787"/>
                  </a:cubicBezTo>
                  <a:lnTo>
                    <a:pt x="0" y="787"/>
                  </a:lnTo>
                  <a:cubicBezTo>
                    <a:pt x="269" y="1145"/>
                    <a:pt x="591" y="1467"/>
                    <a:pt x="966" y="1754"/>
                  </a:cubicBezTo>
                  <a:lnTo>
                    <a:pt x="698" y="1861"/>
                  </a:lnTo>
                  <a:cubicBezTo>
                    <a:pt x="895" y="1986"/>
                    <a:pt x="1110" y="2058"/>
                    <a:pt x="1324" y="2076"/>
                  </a:cubicBezTo>
                  <a:lnTo>
                    <a:pt x="2112" y="2219"/>
                  </a:lnTo>
                  <a:cubicBezTo>
                    <a:pt x="2040" y="2076"/>
                    <a:pt x="1933" y="1969"/>
                    <a:pt x="1843" y="1843"/>
                  </a:cubicBezTo>
                  <a:lnTo>
                    <a:pt x="2255" y="1772"/>
                  </a:lnTo>
                  <a:lnTo>
                    <a:pt x="2309" y="1772"/>
                  </a:lnTo>
                  <a:cubicBezTo>
                    <a:pt x="1575" y="1289"/>
                    <a:pt x="913" y="680"/>
                    <a:pt x="340"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9"/>
            <p:cNvSpPr/>
            <p:nvPr/>
          </p:nvSpPr>
          <p:spPr>
            <a:xfrm>
              <a:off x="2538479" y="3246686"/>
              <a:ext cx="34951" cy="890775"/>
            </a:xfrm>
            <a:custGeom>
              <a:avLst/>
              <a:gdLst/>
              <a:ahLst/>
              <a:cxnLst/>
              <a:rect l="l" t="t" r="r" b="b"/>
              <a:pathLst>
                <a:path w="448" h="11418" extrusionOk="0">
                  <a:moveTo>
                    <a:pt x="0" y="1"/>
                  </a:moveTo>
                  <a:lnTo>
                    <a:pt x="0" y="11418"/>
                  </a:lnTo>
                  <a:lnTo>
                    <a:pt x="448" y="11418"/>
                  </a:lnTo>
                  <a:lnTo>
                    <a:pt x="4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9"/>
            <p:cNvSpPr/>
            <p:nvPr/>
          </p:nvSpPr>
          <p:spPr>
            <a:xfrm>
              <a:off x="2264798" y="3246686"/>
              <a:ext cx="35029" cy="890775"/>
            </a:xfrm>
            <a:custGeom>
              <a:avLst/>
              <a:gdLst/>
              <a:ahLst/>
              <a:cxnLst/>
              <a:rect l="l" t="t" r="r" b="b"/>
              <a:pathLst>
                <a:path w="449" h="11418" extrusionOk="0">
                  <a:moveTo>
                    <a:pt x="1" y="1"/>
                  </a:moveTo>
                  <a:lnTo>
                    <a:pt x="1" y="11418"/>
                  </a:lnTo>
                  <a:lnTo>
                    <a:pt x="448" y="11418"/>
                  </a:lnTo>
                  <a:lnTo>
                    <a:pt x="4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9"/>
            <p:cNvSpPr/>
            <p:nvPr/>
          </p:nvSpPr>
          <p:spPr>
            <a:xfrm>
              <a:off x="3487781" y="3246686"/>
              <a:ext cx="35029" cy="890775"/>
            </a:xfrm>
            <a:custGeom>
              <a:avLst/>
              <a:gdLst/>
              <a:ahLst/>
              <a:cxnLst/>
              <a:rect l="l" t="t" r="r" b="b"/>
              <a:pathLst>
                <a:path w="449" h="11418" extrusionOk="0">
                  <a:moveTo>
                    <a:pt x="1" y="1"/>
                  </a:moveTo>
                  <a:lnTo>
                    <a:pt x="1" y="11418"/>
                  </a:lnTo>
                  <a:lnTo>
                    <a:pt x="448" y="11418"/>
                  </a:lnTo>
                  <a:lnTo>
                    <a:pt x="4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9"/>
            <p:cNvSpPr/>
            <p:nvPr/>
          </p:nvSpPr>
          <p:spPr>
            <a:xfrm>
              <a:off x="3212774" y="3246686"/>
              <a:ext cx="34951" cy="890775"/>
            </a:xfrm>
            <a:custGeom>
              <a:avLst/>
              <a:gdLst/>
              <a:ahLst/>
              <a:cxnLst/>
              <a:rect l="l" t="t" r="r" b="b"/>
              <a:pathLst>
                <a:path w="448" h="11418" extrusionOk="0">
                  <a:moveTo>
                    <a:pt x="1" y="1"/>
                  </a:moveTo>
                  <a:lnTo>
                    <a:pt x="1" y="11418"/>
                  </a:lnTo>
                  <a:lnTo>
                    <a:pt x="448" y="11418"/>
                  </a:lnTo>
                  <a:lnTo>
                    <a:pt x="4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9"/>
            <p:cNvSpPr/>
            <p:nvPr/>
          </p:nvSpPr>
          <p:spPr>
            <a:xfrm>
              <a:off x="2261990" y="3201983"/>
              <a:ext cx="1253779" cy="89483"/>
            </a:xfrm>
            <a:custGeom>
              <a:avLst/>
              <a:gdLst/>
              <a:ahLst/>
              <a:cxnLst/>
              <a:rect l="l" t="t" r="r" b="b"/>
              <a:pathLst>
                <a:path w="16071" h="1147" extrusionOk="0">
                  <a:moveTo>
                    <a:pt x="1164" y="1"/>
                  </a:moveTo>
                  <a:cubicBezTo>
                    <a:pt x="520" y="1"/>
                    <a:pt x="1" y="520"/>
                    <a:pt x="1" y="1146"/>
                  </a:cubicBezTo>
                  <a:lnTo>
                    <a:pt x="16071" y="1146"/>
                  </a:lnTo>
                  <a:lnTo>
                    <a:pt x="160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9"/>
            <p:cNvSpPr/>
            <p:nvPr/>
          </p:nvSpPr>
          <p:spPr>
            <a:xfrm>
              <a:off x="2689207" y="2213596"/>
              <a:ext cx="981585" cy="1077855"/>
            </a:xfrm>
            <a:custGeom>
              <a:avLst/>
              <a:gdLst/>
              <a:ahLst/>
              <a:cxnLst/>
              <a:rect l="l" t="t" r="r" b="b"/>
              <a:pathLst>
                <a:path w="12582" h="13816" extrusionOk="0">
                  <a:moveTo>
                    <a:pt x="3634" y="0"/>
                  </a:moveTo>
                  <a:cubicBezTo>
                    <a:pt x="2739" y="0"/>
                    <a:pt x="1987" y="644"/>
                    <a:pt x="1862" y="1521"/>
                  </a:cubicBezTo>
                  <a:lnTo>
                    <a:pt x="1" y="13815"/>
                  </a:lnTo>
                  <a:lnTo>
                    <a:pt x="10595" y="13815"/>
                  </a:lnTo>
                  <a:lnTo>
                    <a:pt x="12492" y="1199"/>
                  </a:lnTo>
                  <a:cubicBezTo>
                    <a:pt x="12581" y="573"/>
                    <a:pt x="12098" y="0"/>
                    <a:pt x="114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9"/>
            <p:cNvSpPr/>
            <p:nvPr/>
          </p:nvSpPr>
          <p:spPr>
            <a:xfrm>
              <a:off x="2732506" y="1805805"/>
              <a:ext cx="172881" cy="99469"/>
            </a:xfrm>
            <a:custGeom>
              <a:avLst/>
              <a:gdLst/>
              <a:ahLst/>
              <a:cxnLst/>
              <a:rect l="l" t="t" r="r" b="b"/>
              <a:pathLst>
                <a:path w="2216" h="1275" extrusionOk="0">
                  <a:moveTo>
                    <a:pt x="110" y="1"/>
                  </a:moveTo>
                  <a:cubicBezTo>
                    <a:pt x="1" y="1"/>
                    <a:pt x="6" y="182"/>
                    <a:pt x="126" y="199"/>
                  </a:cubicBezTo>
                  <a:cubicBezTo>
                    <a:pt x="860" y="306"/>
                    <a:pt x="1540" y="664"/>
                    <a:pt x="2005" y="1237"/>
                  </a:cubicBezTo>
                  <a:cubicBezTo>
                    <a:pt x="2027" y="1264"/>
                    <a:pt x="2053" y="1275"/>
                    <a:pt x="2078" y="1275"/>
                  </a:cubicBezTo>
                  <a:cubicBezTo>
                    <a:pt x="2151" y="1275"/>
                    <a:pt x="2215" y="1174"/>
                    <a:pt x="2148" y="1093"/>
                  </a:cubicBezTo>
                  <a:cubicBezTo>
                    <a:pt x="1629" y="485"/>
                    <a:pt x="913" y="91"/>
                    <a:pt x="126" y="2"/>
                  </a:cubicBezTo>
                  <a:cubicBezTo>
                    <a:pt x="120" y="1"/>
                    <a:pt x="115" y="1"/>
                    <a:pt x="110"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9"/>
            <p:cNvSpPr/>
            <p:nvPr/>
          </p:nvSpPr>
          <p:spPr>
            <a:xfrm>
              <a:off x="2398830" y="1901375"/>
              <a:ext cx="502885" cy="394678"/>
            </a:xfrm>
            <a:custGeom>
              <a:avLst/>
              <a:gdLst/>
              <a:ahLst/>
              <a:cxnLst/>
              <a:rect l="l" t="t" r="r" b="b"/>
              <a:pathLst>
                <a:path w="6446" h="5059" extrusionOk="0">
                  <a:moveTo>
                    <a:pt x="1045" y="0"/>
                  </a:moveTo>
                  <a:cubicBezTo>
                    <a:pt x="987" y="0"/>
                    <a:pt x="931" y="49"/>
                    <a:pt x="931" y="119"/>
                  </a:cubicBezTo>
                  <a:cubicBezTo>
                    <a:pt x="949" y="316"/>
                    <a:pt x="412" y="298"/>
                    <a:pt x="287" y="405"/>
                  </a:cubicBezTo>
                  <a:cubicBezTo>
                    <a:pt x="108" y="566"/>
                    <a:pt x="269" y="781"/>
                    <a:pt x="54" y="960"/>
                  </a:cubicBezTo>
                  <a:cubicBezTo>
                    <a:pt x="1" y="996"/>
                    <a:pt x="1" y="1050"/>
                    <a:pt x="36" y="1103"/>
                  </a:cubicBezTo>
                  <a:cubicBezTo>
                    <a:pt x="1629" y="2803"/>
                    <a:pt x="3651" y="3895"/>
                    <a:pt x="5673" y="5040"/>
                  </a:cubicBezTo>
                  <a:cubicBezTo>
                    <a:pt x="5692" y="5053"/>
                    <a:pt x="5714" y="5059"/>
                    <a:pt x="5735" y="5059"/>
                  </a:cubicBezTo>
                  <a:cubicBezTo>
                    <a:pt x="5773" y="5059"/>
                    <a:pt x="5811" y="5039"/>
                    <a:pt x="5834" y="5004"/>
                  </a:cubicBezTo>
                  <a:cubicBezTo>
                    <a:pt x="5978" y="4736"/>
                    <a:pt x="6103" y="4485"/>
                    <a:pt x="6246" y="4235"/>
                  </a:cubicBezTo>
                  <a:cubicBezTo>
                    <a:pt x="6261" y="4242"/>
                    <a:pt x="6276" y="4246"/>
                    <a:pt x="6290" y="4246"/>
                  </a:cubicBezTo>
                  <a:cubicBezTo>
                    <a:pt x="6379" y="4246"/>
                    <a:pt x="6446" y="4118"/>
                    <a:pt x="6353" y="4056"/>
                  </a:cubicBezTo>
                  <a:cubicBezTo>
                    <a:pt x="4546" y="2785"/>
                    <a:pt x="2792" y="1443"/>
                    <a:pt x="1092" y="12"/>
                  </a:cubicBezTo>
                  <a:cubicBezTo>
                    <a:pt x="1077" y="4"/>
                    <a:pt x="1061" y="0"/>
                    <a:pt x="10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9"/>
            <p:cNvSpPr/>
            <p:nvPr/>
          </p:nvSpPr>
          <p:spPr>
            <a:xfrm>
              <a:off x="2849842" y="1751428"/>
              <a:ext cx="187080" cy="727490"/>
            </a:xfrm>
            <a:custGeom>
              <a:avLst/>
              <a:gdLst/>
              <a:ahLst/>
              <a:cxnLst/>
              <a:rect l="l" t="t" r="r" b="b"/>
              <a:pathLst>
                <a:path w="2398" h="9325" extrusionOk="0">
                  <a:moveTo>
                    <a:pt x="141" y="1"/>
                  </a:moveTo>
                  <a:cubicBezTo>
                    <a:pt x="58" y="1"/>
                    <a:pt x="1" y="121"/>
                    <a:pt x="89" y="180"/>
                  </a:cubicBezTo>
                  <a:cubicBezTo>
                    <a:pt x="555" y="538"/>
                    <a:pt x="912" y="1003"/>
                    <a:pt x="1145" y="1558"/>
                  </a:cubicBezTo>
                  <a:cubicBezTo>
                    <a:pt x="1396" y="2131"/>
                    <a:pt x="1557" y="2721"/>
                    <a:pt x="1664" y="3347"/>
                  </a:cubicBezTo>
                  <a:cubicBezTo>
                    <a:pt x="1861" y="4600"/>
                    <a:pt x="1825" y="5888"/>
                    <a:pt x="1557" y="7141"/>
                  </a:cubicBezTo>
                  <a:cubicBezTo>
                    <a:pt x="1414" y="7839"/>
                    <a:pt x="1235" y="8519"/>
                    <a:pt x="1020" y="9199"/>
                  </a:cubicBezTo>
                  <a:cubicBezTo>
                    <a:pt x="998" y="9275"/>
                    <a:pt x="1061" y="9324"/>
                    <a:pt x="1122" y="9324"/>
                  </a:cubicBezTo>
                  <a:cubicBezTo>
                    <a:pt x="1163" y="9324"/>
                    <a:pt x="1202" y="9303"/>
                    <a:pt x="1217" y="9253"/>
                  </a:cubicBezTo>
                  <a:cubicBezTo>
                    <a:pt x="2004" y="6783"/>
                    <a:pt x="2398" y="4009"/>
                    <a:pt x="1360" y="1558"/>
                  </a:cubicBezTo>
                  <a:cubicBezTo>
                    <a:pt x="1127" y="949"/>
                    <a:pt x="716" y="413"/>
                    <a:pt x="197" y="19"/>
                  </a:cubicBezTo>
                  <a:cubicBezTo>
                    <a:pt x="178" y="6"/>
                    <a:pt x="159" y="1"/>
                    <a:pt x="141"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9"/>
            <p:cNvSpPr/>
            <p:nvPr/>
          </p:nvSpPr>
          <p:spPr>
            <a:xfrm>
              <a:off x="3023038" y="1701809"/>
              <a:ext cx="276407" cy="841704"/>
            </a:xfrm>
            <a:custGeom>
              <a:avLst/>
              <a:gdLst/>
              <a:ahLst/>
              <a:cxnLst/>
              <a:rect l="l" t="t" r="r" b="b"/>
              <a:pathLst>
                <a:path w="3543" h="10789" extrusionOk="0">
                  <a:moveTo>
                    <a:pt x="149" y="0"/>
                  </a:moveTo>
                  <a:cubicBezTo>
                    <a:pt x="72" y="0"/>
                    <a:pt x="1" y="102"/>
                    <a:pt x="70" y="172"/>
                  </a:cubicBezTo>
                  <a:cubicBezTo>
                    <a:pt x="2254" y="2158"/>
                    <a:pt x="3184" y="5147"/>
                    <a:pt x="2969" y="8028"/>
                  </a:cubicBezTo>
                  <a:cubicBezTo>
                    <a:pt x="2898" y="8922"/>
                    <a:pt x="2737" y="9817"/>
                    <a:pt x="2468" y="10676"/>
                  </a:cubicBezTo>
                  <a:cubicBezTo>
                    <a:pt x="2457" y="10742"/>
                    <a:pt x="2515" y="10788"/>
                    <a:pt x="2573" y="10788"/>
                  </a:cubicBezTo>
                  <a:cubicBezTo>
                    <a:pt x="2609" y="10788"/>
                    <a:pt x="2645" y="10771"/>
                    <a:pt x="2665" y="10730"/>
                  </a:cubicBezTo>
                  <a:cubicBezTo>
                    <a:pt x="3542" y="7777"/>
                    <a:pt x="3381" y="4502"/>
                    <a:pt x="1735" y="1854"/>
                  </a:cubicBezTo>
                  <a:cubicBezTo>
                    <a:pt x="1323" y="1174"/>
                    <a:pt x="804" y="565"/>
                    <a:pt x="214" y="29"/>
                  </a:cubicBezTo>
                  <a:cubicBezTo>
                    <a:pt x="194" y="9"/>
                    <a:pt x="171" y="0"/>
                    <a:pt x="149" y="0"/>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9"/>
            <p:cNvSpPr/>
            <p:nvPr/>
          </p:nvSpPr>
          <p:spPr>
            <a:xfrm>
              <a:off x="2467562" y="1936950"/>
              <a:ext cx="401855" cy="300358"/>
            </a:xfrm>
            <a:custGeom>
              <a:avLst/>
              <a:gdLst/>
              <a:ahLst/>
              <a:cxnLst/>
              <a:rect l="l" t="t" r="r" b="b"/>
              <a:pathLst>
                <a:path w="5151" h="3850" extrusionOk="0">
                  <a:moveTo>
                    <a:pt x="139" y="1"/>
                  </a:moveTo>
                  <a:cubicBezTo>
                    <a:pt x="65" y="1"/>
                    <a:pt x="1" y="101"/>
                    <a:pt x="68" y="182"/>
                  </a:cubicBezTo>
                  <a:cubicBezTo>
                    <a:pt x="1500" y="1631"/>
                    <a:pt x="3236" y="2741"/>
                    <a:pt x="4953" y="3833"/>
                  </a:cubicBezTo>
                  <a:cubicBezTo>
                    <a:pt x="4971" y="3844"/>
                    <a:pt x="4988" y="3849"/>
                    <a:pt x="5005" y="3849"/>
                  </a:cubicBezTo>
                  <a:cubicBezTo>
                    <a:pt x="5090" y="3849"/>
                    <a:pt x="5151" y="3714"/>
                    <a:pt x="5061" y="3654"/>
                  </a:cubicBezTo>
                  <a:cubicBezTo>
                    <a:pt x="3361" y="2580"/>
                    <a:pt x="1643" y="1470"/>
                    <a:pt x="211" y="39"/>
                  </a:cubicBezTo>
                  <a:cubicBezTo>
                    <a:pt x="189" y="12"/>
                    <a:pt x="163" y="1"/>
                    <a:pt x="139"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9"/>
            <p:cNvSpPr/>
            <p:nvPr/>
          </p:nvSpPr>
          <p:spPr>
            <a:xfrm>
              <a:off x="2454690" y="1987037"/>
              <a:ext cx="47511" cy="44781"/>
            </a:xfrm>
            <a:custGeom>
              <a:avLst/>
              <a:gdLst/>
              <a:ahLst/>
              <a:cxnLst/>
              <a:rect l="l" t="t" r="r" b="b"/>
              <a:pathLst>
                <a:path w="609" h="574" extrusionOk="0">
                  <a:moveTo>
                    <a:pt x="108" y="1"/>
                  </a:moveTo>
                  <a:cubicBezTo>
                    <a:pt x="81" y="1"/>
                    <a:pt x="54" y="14"/>
                    <a:pt x="36" y="41"/>
                  </a:cubicBezTo>
                  <a:cubicBezTo>
                    <a:pt x="0" y="77"/>
                    <a:pt x="0" y="131"/>
                    <a:pt x="36" y="184"/>
                  </a:cubicBezTo>
                  <a:lnTo>
                    <a:pt x="18" y="184"/>
                  </a:lnTo>
                  <a:cubicBezTo>
                    <a:pt x="144" y="327"/>
                    <a:pt x="287" y="453"/>
                    <a:pt x="430" y="560"/>
                  </a:cubicBezTo>
                  <a:cubicBezTo>
                    <a:pt x="448" y="569"/>
                    <a:pt x="461" y="573"/>
                    <a:pt x="475" y="573"/>
                  </a:cubicBezTo>
                  <a:cubicBezTo>
                    <a:pt x="488" y="573"/>
                    <a:pt x="502" y="569"/>
                    <a:pt x="519" y="560"/>
                  </a:cubicBezTo>
                  <a:cubicBezTo>
                    <a:pt x="537" y="560"/>
                    <a:pt x="555" y="542"/>
                    <a:pt x="573" y="524"/>
                  </a:cubicBezTo>
                  <a:cubicBezTo>
                    <a:pt x="609" y="471"/>
                    <a:pt x="591" y="417"/>
                    <a:pt x="537" y="381"/>
                  </a:cubicBezTo>
                  <a:lnTo>
                    <a:pt x="502" y="363"/>
                  </a:lnTo>
                  <a:lnTo>
                    <a:pt x="448" y="327"/>
                  </a:lnTo>
                  <a:cubicBezTo>
                    <a:pt x="430" y="292"/>
                    <a:pt x="394" y="256"/>
                    <a:pt x="358" y="238"/>
                  </a:cubicBezTo>
                  <a:cubicBezTo>
                    <a:pt x="287" y="166"/>
                    <a:pt x="233" y="95"/>
                    <a:pt x="179" y="41"/>
                  </a:cubicBezTo>
                  <a:cubicBezTo>
                    <a:pt x="162" y="14"/>
                    <a:pt x="135" y="1"/>
                    <a:pt x="108"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9"/>
            <p:cNvSpPr/>
            <p:nvPr/>
          </p:nvSpPr>
          <p:spPr>
            <a:xfrm>
              <a:off x="2566331" y="2075429"/>
              <a:ext cx="298095" cy="186066"/>
            </a:xfrm>
            <a:custGeom>
              <a:avLst/>
              <a:gdLst/>
              <a:ahLst/>
              <a:cxnLst/>
              <a:rect l="l" t="t" r="r" b="b"/>
              <a:pathLst>
                <a:path w="3821" h="2385" extrusionOk="0">
                  <a:moveTo>
                    <a:pt x="136" y="1"/>
                  </a:moveTo>
                  <a:cubicBezTo>
                    <a:pt x="61" y="1"/>
                    <a:pt x="1" y="136"/>
                    <a:pt x="91" y="196"/>
                  </a:cubicBezTo>
                  <a:cubicBezTo>
                    <a:pt x="663" y="644"/>
                    <a:pt x="1236" y="1091"/>
                    <a:pt x="1826" y="1521"/>
                  </a:cubicBezTo>
                  <a:cubicBezTo>
                    <a:pt x="2381" y="1897"/>
                    <a:pt x="3007" y="2183"/>
                    <a:pt x="3652" y="2380"/>
                  </a:cubicBezTo>
                  <a:cubicBezTo>
                    <a:pt x="3662" y="2383"/>
                    <a:pt x="3672" y="2384"/>
                    <a:pt x="3681" y="2384"/>
                  </a:cubicBezTo>
                  <a:cubicBezTo>
                    <a:pt x="3785" y="2384"/>
                    <a:pt x="3820" y="2216"/>
                    <a:pt x="3705" y="2183"/>
                  </a:cubicBezTo>
                  <a:cubicBezTo>
                    <a:pt x="3061" y="1986"/>
                    <a:pt x="2435" y="1700"/>
                    <a:pt x="1880" y="1306"/>
                  </a:cubicBezTo>
                  <a:cubicBezTo>
                    <a:pt x="1307" y="894"/>
                    <a:pt x="753" y="447"/>
                    <a:pt x="180" y="18"/>
                  </a:cubicBezTo>
                  <a:cubicBezTo>
                    <a:pt x="166" y="6"/>
                    <a:pt x="151" y="1"/>
                    <a:pt x="136" y="1"/>
                  </a:cubicBezTo>
                  <a:close/>
                </a:path>
              </a:pathLst>
            </a:custGeom>
            <a:solidFill>
              <a:srgbClr val="050505">
                <a:alpha val="26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9"/>
            <p:cNvSpPr/>
            <p:nvPr/>
          </p:nvSpPr>
          <p:spPr>
            <a:xfrm>
              <a:off x="2398055" y="1905975"/>
              <a:ext cx="502885" cy="394678"/>
            </a:xfrm>
            <a:custGeom>
              <a:avLst/>
              <a:gdLst/>
              <a:ahLst/>
              <a:cxnLst/>
              <a:rect l="l" t="t" r="r" b="b"/>
              <a:pathLst>
                <a:path w="6446" h="5059" extrusionOk="0">
                  <a:moveTo>
                    <a:pt x="1045" y="0"/>
                  </a:moveTo>
                  <a:cubicBezTo>
                    <a:pt x="987" y="0"/>
                    <a:pt x="931" y="49"/>
                    <a:pt x="931" y="119"/>
                  </a:cubicBezTo>
                  <a:cubicBezTo>
                    <a:pt x="949" y="316"/>
                    <a:pt x="412" y="298"/>
                    <a:pt x="287" y="405"/>
                  </a:cubicBezTo>
                  <a:cubicBezTo>
                    <a:pt x="108" y="566"/>
                    <a:pt x="269" y="781"/>
                    <a:pt x="54" y="960"/>
                  </a:cubicBezTo>
                  <a:cubicBezTo>
                    <a:pt x="1" y="996"/>
                    <a:pt x="1" y="1050"/>
                    <a:pt x="36" y="1103"/>
                  </a:cubicBezTo>
                  <a:cubicBezTo>
                    <a:pt x="1629" y="2803"/>
                    <a:pt x="3651" y="3895"/>
                    <a:pt x="5673" y="5040"/>
                  </a:cubicBezTo>
                  <a:cubicBezTo>
                    <a:pt x="5692" y="5053"/>
                    <a:pt x="5714" y="5059"/>
                    <a:pt x="5735" y="5059"/>
                  </a:cubicBezTo>
                  <a:cubicBezTo>
                    <a:pt x="5773" y="5059"/>
                    <a:pt x="5811" y="5039"/>
                    <a:pt x="5834" y="5004"/>
                  </a:cubicBezTo>
                  <a:cubicBezTo>
                    <a:pt x="5978" y="4736"/>
                    <a:pt x="6103" y="4485"/>
                    <a:pt x="6246" y="4235"/>
                  </a:cubicBezTo>
                  <a:cubicBezTo>
                    <a:pt x="6261" y="4242"/>
                    <a:pt x="6276" y="4246"/>
                    <a:pt x="6290" y="4246"/>
                  </a:cubicBezTo>
                  <a:cubicBezTo>
                    <a:pt x="6379" y="4246"/>
                    <a:pt x="6446" y="4118"/>
                    <a:pt x="6353" y="4056"/>
                  </a:cubicBezTo>
                  <a:cubicBezTo>
                    <a:pt x="4546" y="2785"/>
                    <a:pt x="2792" y="1443"/>
                    <a:pt x="1092" y="12"/>
                  </a:cubicBezTo>
                  <a:cubicBezTo>
                    <a:pt x="1077" y="4"/>
                    <a:pt x="1061" y="0"/>
                    <a:pt x="1045" y="0"/>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9"/>
            <p:cNvSpPr/>
            <p:nvPr/>
          </p:nvSpPr>
          <p:spPr>
            <a:xfrm>
              <a:off x="2750293" y="1645091"/>
              <a:ext cx="301996" cy="183647"/>
            </a:xfrm>
            <a:custGeom>
              <a:avLst/>
              <a:gdLst/>
              <a:ahLst/>
              <a:cxnLst/>
              <a:rect l="l" t="t" r="r" b="b"/>
              <a:pathLst>
                <a:path w="3871" h="2354" extrusionOk="0">
                  <a:moveTo>
                    <a:pt x="2669" y="0"/>
                  </a:moveTo>
                  <a:cubicBezTo>
                    <a:pt x="2326" y="0"/>
                    <a:pt x="1968" y="97"/>
                    <a:pt x="1652" y="248"/>
                  </a:cubicBezTo>
                  <a:cubicBezTo>
                    <a:pt x="846" y="642"/>
                    <a:pt x="256" y="1358"/>
                    <a:pt x="23" y="2216"/>
                  </a:cubicBezTo>
                  <a:cubicBezTo>
                    <a:pt x="0" y="2296"/>
                    <a:pt x="64" y="2354"/>
                    <a:pt x="122" y="2354"/>
                  </a:cubicBezTo>
                  <a:cubicBezTo>
                    <a:pt x="156" y="2354"/>
                    <a:pt x="189" y="2334"/>
                    <a:pt x="202" y="2288"/>
                  </a:cubicBezTo>
                  <a:cubicBezTo>
                    <a:pt x="220" y="2270"/>
                    <a:pt x="220" y="2252"/>
                    <a:pt x="220" y="2216"/>
                  </a:cubicBezTo>
                  <a:lnTo>
                    <a:pt x="256" y="2216"/>
                  </a:lnTo>
                  <a:cubicBezTo>
                    <a:pt x="256" y="2270"/>
                    <a:pt x="292" y="2306"/>
                    <a:pt x="345" y="2306"/>
                  </a:cubicBezTo>
                  <a:lnTo>
                    <a:pt x="381" y="2306"/>
                  </a:lnTo>
                  <a:cubicBezTo>
                    <a:pt x="435" y="2306"/>
                    <a:pt x="471" y="2270"/>
                    <a:pt x="488" y="2216"/>
                  </a:cubicBezTo>
                  <a:cubicBezTo>
                    <a:pt x="488" y="2216"/>
                    <a:pt x="488" y="2199"/>
                    <a:pt x="488" y="2199"/>
                  </a:cubicBezTo>
                  <a:cubicBezTo>
                    <a:pt x="775" y="2020"/>
                    <a:pt x="1079" y="1876"/>
                    <a:pt x="1401" y="1751"/>
                  </a:cubicBezTo>
                  <a:cubicBezTo>
                    <a:pt x="1687" y="1590"/>
                    <a:pt x="1992" y="1429"/>
                    <a:pt x="2278" y="1286"/>
                  </a:cubicBezTo>
                  <a:cubicBezTo>
                    <a:pt x="2618" y="1125"/>
                    <a:pt x="2958" y="1000"/>
                    <a:pt x="3334" y="946"/>
                  </a:cubicBezTo>
                  <a:cubicBezTo>
                    <a:pt x="3531" y="910"/>
                    <a:pt x="3710" y="946"/>
                    <a:pt x="3835" y="785"/>
                  </a:cubicBezTo>
                  <a:cubicBezTo>
                    <a:pt x="3871" y="749"/>
                    <a:pt x="3871" y="695"/>
                    <a:pt x="3853" y="660"/>
                  </a:cubicBezTo>
                  <a:cubicBezTo>
                    <a:pt x="3583" y="183"/>
                    <a:pt x="3140" y="0"/>
                    <a:pt x="2669" y="0"/>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9"/>
            <p:cNvSpPr/>
            <p:nvPr/>
          </p:nvSpPr>
          <p:spPr>
            <a:xfrm>
              <a:off x="2775805" y="2213596"/>
              <a:ext cx="894988" cy="1077855"/>
            </a:xfrm>
            <a:custGeom>
              <a:avLst/>
              <a:gdLst/>
              <a:ahLst/>
              <a:cxnLst/>
              <a:rect l="l" t="t" r="r" b="b"/>
              <a:pathLst>
                <a:path w="11472" h="13816" extrusionOk="0">
                  <a:moveTo>
                    <a:pt x="3633" y="0"/>
                  </a:moveTo>
                  <a:cubicBezTo>
                    <a:pt x="2756" y="0"/>
                    <a:pt x="1987" y="644"/>
                    <a:pt x="1861" y="1521"/>
                  </a:cubicBezTo>
                  <a:lnTo>
                    <a:pt x="0" y="13815"/>
                  </a:lnTo>
                  <a:lnTo>
                    <a:pt x="9485" y="13815"/>
                  </a:lnTo>
                  <a:lnTo>
                    <a:pt x="11382" y="1199"/>
                  </a:lnTo>
                  <a:cubicBezTo>
                    <a:pt x="11471" y="573"/>
                    <a:pt x="10988" y="0"/>
                    <a:pt x="10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9"/>
            <p:cNvSpPr/>
            <p:nvPr/>
          </p:nvSpPr>
          <p:spPr>
            <a:xfrm>
              <a:off x="2795017" y="2217583"/>
              <a:ext cx="894988" cy="1077855"/>
            </a:xfrm>
            <a:custGeom>
              <a:avLst/>
              <a:gdLst/>
              <a:ahLst/>
              <a:cxnLst/>
              <a:rect l="l" t="t" r="r" b="b"/>
              <a:pathLst>
                <a:path w="11472" h="13816" extrusionOk="0">
                  <a:moveTo>
                    <a:pt x="3633" y="0"/>
                  </a:moveTo>
                  <a:cubicBezTo>
                    <a:pt x="2756" y="0"/>
                    <a:pt x="1987" y="644"/>
                    <a:pt x="1861" y="1521"/>
                  </a:cubicBezTo>
                  <a:lnTo>
                    <a:pt x="0" y="13815"/>
                  </a:lnTo>
                  <a:lnTo>
                    <a:pt x="9485" y="13815"/>
                  </a:lnTo>
                  <a:lnTo>
                    <a:pt x="11382" y="1199"/>
                  </a:lnTo>
                  <a:cubicBezTo>
                    <a:pt x="11471" y="573"/>
                    <a:pt x="10988" y="0"/>
                    <a:pt x="10344" y="0"/>
                  </a:cubicBezTo>
                  <a:close/>
                </a:path>
              </a:pathLst>
            </a:custGeom>
            <a:solidFill>
              <a:srgbClr val="050505">
                <a:alpha val="1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1010" name="Google Shape;1010;p45"/>
          <p:cNvSpPr/>
          <p:nvPr/>
        </p:nvSpPr>
        <p:spPr>
          <a:xfrm>
            <a:off x="1283970" y="550545"/>
            <a:ext cx="6143625" cy="692785"/>
          </a:xfrm>
          <a:custGeom>
            <a:avLst/>
            <a:gdLst/>
            <a:ahLst/>
            <a:cxnLst/>
            <a:rect l="l" t="t" r="r" b="b"/>
            <a:pathLst>
              <a:path w="172619" h="24041" extrusionOk="0">
                <a:moveTo>
                  <a:pt x="134857" y="0"/>
                </a:moveTo>
                <a:cubicBezTo>
                  <a:pt x="124094" y="0"/>
                  <a:pt x="114599" y="2004"/>
                  <a:pt x="95047" y="2475"/>
                </a:cubicBezTo>
                <a:cubicBezTo>
                  <a:pt x="75495" y="2946"/>
                  <a:pt x="32993" y="2298"/>
                  <a:pt x="17546" y="2828"/>
                </a:cubicBezTo>
                <a:cubicBezTo>
                  <a:pt x="2099" y="3358"/>
                  <a:pt x="4764" y="2614"/>
                  <a:pt x="2365" y="5657"/>
                </a:cubicBezTo>
                <a:cubicBezTo>
                  <a:pt x="-34" y="8700"/>
                  <a:pt x="-1775" y="18020"/>
                  <a:pt x="3152" y="21084"/>
                </a:cubicBezTo>
                <a:cubicBezTo>
                  <a:pt x="8079" y="24148"/>
                  <a:pt x="21006" y="23959"/>
                  <a:pt x="31927" y="24039"/>
                </a:cubicBezTo>
                <a:cubicBezTo>
                  <a:pt x="42848" y="24119"/>
                  <a:pt x="56452" y="21683"/>
                  <a:pt x="68680" y="21565"/>
                </a:cubicBezTo>
                <a:cubicBezTo>
                  <a:pt x="80908" y="21447"/>
                  <a:pt x="94797" y="23038"/>
                  <a:pt x="105294" y="23332"/>
                </a:cubicBezTo>
                <a:cubicBezTo>
                  <a:pt x="115791" y="23627"/>
                  <a:pt x="122982" y="23273"/>
                  <a:pt x="131661" y="23332"/>
                </a:cubicBezTo>
                <a:cubicBezTo>
                  <a:pt x="140340" y="23391"/>
                  <a:pt x="151043" y="24156"/>
                  <a:pt x="157368" y="23685"/>
                </a:cubicBezTo>
                <a:cubicBezTo>
                  <a:pt x="163693" y="23214"/>
                  <a:pt x="167186" y="23124"/>
                  <a:pt x="169612" y="20504"/>
                </a:cubicBezTo>
                <a:cubicBezTo>
                  <a:pt x="172038" y="17884"/>
                  <a:pt x="173590" y="10970"/>
                  <a:pt x="171925" y="7965"/>
                </a:cubicBezTo>
                <a:cubicBezTo>
                  <a:pt x="170261" y="4960"/>
                  <a:pt x="165803" y="3803"/>
                  <a:pt x="159625" y="2475"/>
                </a:cubicBezTo>
                <a:cubicBezTo>
                  <a:pt x="153447" y="1148"/>
                  <a:pt x="145620" y="0"/>
                  <a:pt x="134857" y="0"/>
                </a:cubicBezTo>
                <a:close/>
              </a:path>
            </a:pathLst>
          </a:custGeom>
          <a:solidFill>
            <a:schemeClr val="accent1"/>
          </a:solidFill>
          <a:ln>
            <a:noFill/>
          </a:ln>
        </p:spPr>
      </p:sp>
      <p:sp>
        <p:nvSpPr>
          <p:cNvPr id="1011" name="Google Shape;1011;p45"/>
          <p:cNvSpPr/>
          <p:nvPr/>
        </p:nvSpPr>
        <p:spPr>
          <a:xfrm>
            <a:off x="1632585" y="1134745"/>
            <a:ext cx="5794375" cy="2968625"/>
          </a:xfrm>
          <a:custGeom>
            <a:avLst/>
            <a:gdLst/>
            <a:ahLst/>
            <a:cxnLst/>
            <a:rect l="l" t="t" r="r" b="b"/>
            <a:pathLst>
              <a:path w="202296" h="99232" extrusionOk="0">
                <a:moveTo>
                  <a:pt x="160738" y="354"/>
                </a:moveTo>
                <a:cubicBezTo>
                  <a:pt x="147401" y="-78"/>
                  <a:pt x="135357" y="796"/>
                  <a:pt x="112904" y="1017"/>
                </a:cubicBezTo>
                <a:cubicBezTo>
                  <a:pt x="90451" y="1238"/>
                  <a:pt x="44293" y="-1798"/>
                  <a:pt x="26020" y="1681"/>
                </a:cubicBezTo>
                <a:cubicBezTo>
                  <a:pt x="7747" y="5161"/>
                  <a:pt x="6956" y="6977"/>
                  <a:pt x="3268" y="21894"/>
                </a:cubicBezTo>
                <a:cubicBezTo>
                  <a:pt x="-420" y="36811"/>
                  <a:pt x="-1947" y="78701"/>
                  <a:pt x="3893" y="91184"/>
                </a:cubicBezTo>
                <a:cubicBezTo>
                  <a:pt x="9733" y="103667"/>
                  <a:pt x="25455" y="95467"/>
                  <a:pt x="38308" y="96793"/>
                </a:cubicBezTo>
                <a:cubicBezTo>
                  <a:pt x="51162" y="98119"/>
                  <a:pt x="66521" y="99620"/>
                  <a:pt x="81014" y="99140"/>
                </a:cubicBezTo>
                <a:cubicBezTo>
                  <a:pt x="95507" y="98660"/>
                  <a:pt x="112682" y="94785"/>
                  <a:pt x="125266" y="93914"/>
                </a:cubicBezTo>
                <a:cubicBezTo>
                  <a:pt x="137850" y="93043"/>
                  <a:pt x="146230" y="93674"/>
                  <a:pt x="156517" y="93914"/>
                </a:cubicBezTo>
                <a:cubicBezTo>
                  <a:pt x="166804" y="94154"/>
                  <a:pt x="179490" y="97275"/>
                  <a:pt x="186987" y="95354"/>
                </a:cubicBezTo>
                <a:cubicBezTo>
                  <a:pt x="194484" y="93433"/>
                  <a:pt x="199396" y="93673"/>
                  <a:pt x="201499" y="82389"/>
                </a:cubicBezTo>
                <a:cubicBezTo>
                  <a:pt x="203602" y="71105"/>
                  <a:pt x="201034" y="40781"/>
                  <a:pt x="199605" y="27651"/>
                </a:cubicBezTo>
                <a:cubicBezTo>
                  <a:pt x="198177" y="14522"/>
                  <a:pt x="199406" y="8162"/>
                  <a:pt x="192928" y="3612"/>
                </a:cubicBezTo>
                <a:cubicBezTo>
                  <a:pt x="186450" y="-937"/>
                  <a:pt x="174075" y="787"/>
                  <a:pt x="160738" y="354"/>
                </a:cubicBezTo>
                <a:close/>
              </a:path>
            </a:pathLst>
          </a:custGeom>
          <a:solidFill>
            <a:schemeClr val="dk2"/>
          </a:solidFill>
          <a:ln>
            <a:noFill/>
          </a:ln>
        </p:spPr>
      </p:sp>
      <p:sp>
        <p:nvSpPr>
          <p:cNvPr id="1012" name="Google Shape;1012;p45"/>
          <p:cNvSpPr/>
          <p:nvPr/>
        </p:nvSpPr>
        <p:spPr>
          <a:xfrm>
            <a:off x="1723390" y="1243330"/>
            <a:ext cx="5704205" cy="3018790"/>
          </a:xfrm>
          <a:custGeom>
            <a:avLst/>
            <a:gdLst/>
            <a:ahLst/>
            <a:cxnLst/>
            <a:rect l="l" t="t" r="r" b="b"/>
            <a:pathLst>
              <a:path w="202296" h="99232" extrusionOk="0">
                <a:moveTo>
                  <a:pt x="160738" y="354"/>
                </a:moveTo>
                <a:cubicBezTo>
                  <a:pt x="147401" y="-78"/>
                  <a:pt x="135357" y="796"/>
                  <a:pt x="112904" y="1017"/>
                </a:cubicBezTo>
                <a:cubicBezTo>
                  <a:pt x="90451" y="1238"/>
                  <a:pt x="44293" y="-1798"/>
                  <a:pt x="26020" y="1681"/>
                </a:cubicBezTo>
                <a:cubicBezTo>
                  <a:pt x="7747" y="5161"/>
                  <a:pt x="6956" y="6977"/>
                  <a:pt x="3268" y="21894"/>
                </a:cubicBezTo>
                <a:cubicBezTo>
                  <a:pt x="-420" y="36811"/>
                  <a:pt x="-1947" y="78701"/>
                  <a:pt x="3893" y="91184"/>
                </a:cubicBezTo>
                <a:cubicBezTo>
                  <a:pt x="9733" y="103667"/>
                  <a:pt x="25455" y="95467"/>
                  <a:pt x="38308" y="96793"/>
                </a:cubicBezTo>
                <a:cubicBezTo>
                  <a:pt x="51162" y="98119"/>
                  <a:pt x="66521" y="99620"/>
                  <a:pt x="81014" y="99140"/>
                </a:cubicBezTo>
                <a:cubicBezTo>
                  <a:pt x="95507" y="98660"/>
                  <a:pt x="112682" y="94785"/>
                  <a:pt x="125266" y="93914"/>
                </a:cubicBezTo>
                <a:cubicBezTo>
                  <a:pt x="137850" y="93043"/>
                  <a:pt x="146230" y="93674"/>
                  <a:pt x="156517" y="93914"/>
                </a:cubicBezTo>
                <a:cubicBezTo>
                  <a:pt x="166804" y="94154"/>
                  <a:pt x="179490" y="97275"/>
                  <a:pt x="186987" y="95354"/>
                </a:cubicBezTo>
                <a:cubicBezTo>
                  <a:pt x="194484" y="93433"/>
                  <a:pt x="199396" y="93673"/>
                  <a:pt x="201499" y="82389"/>
                </a:cubicBezTo>
                <a:cubicBezTo>
                  <a:pt x="203602" y="71105"/>
                  <a:pt x="201034" y="40781"/>
                  <a:pt x="199605" y="27651"/>
                </a:cubicBezTo>
                <a:cubicBezTo>
                  <a:pt x="198177" y="14522"/>
                  <a:pt x="199406" y="8162"/>
                  <a:pt x="192928" y="3612"/>
                </a:cubicBezTo>
                <a:cubicBezTo>
                  <a:pt x="186450" y="-937"/>
                  <a:pt x="174075" y="787"/>
                  <a:pt x="160738" y="354"/>
                </a:cubicBezTo>
                <a:close/>
              </a:path>
            </a:pathLst>
          </a:custGeom>
          <a:noFill/>
          <a:ln w="19050" cap="flat" cmpd="sng">
            <a:solidFill>
              <a:schemeClr val="dk1"/>
            </a:solidFill>
            <a:prstDash val="solid"/>
            <a:round/>
            <a:headEnd type="none" w="med" len="med"/>
            <a:tailEnd type="none" w="med" len="med"/>
          </a:ln>
        </p:spPr>
      </p:sp>
      <p:sp>
        <p:nvSpPr>
          <p:cNvPr id="1013" name="Google Shape;1013;p45"/>
          <p:cNvSpPr txBox="1">
            <a:spLocks noGrp="1"/>
          </p:cNvSpPr>
          <p:nvPr>
            <p:ph type="body" idx="1"/>
          </p:nvPr>
        </p:nvSpPr>
        <p:spPr>
          <a:xfrm>
            <a:off x="2350435" y="1657065"/>
            <a:ext cx="4450800" cy="232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273D40"/>
              </a:buClr>
              <a:buSzPts val="600"/>
              <a:buFont typeface="Arial" panose="020B0604020202020204"/>
              <a:buNone/>
            </a:pPr>
            <a:r>
              <a:rPr lang="en-GB" sz="1600" dirty="0">
                <a:solidFill>
                  <a:schemeClr val="dk1"/>
                </a:solidFill>
              </a:rPr>
              <a:t>Pendidikan yang sangat </a:t>
            </a:r>
            <a:r>
              <a:rPr lang="en-GB" sz="1600" dirty="0" err="1">
                <a:solidFill>
                  <a:schemeClr val="dk1"/>
                </a:solidFill>
              </a:rPr>
              <a:t>dibutuhkan</a:t>
            </a:r>
            <a:r>
              <a:rPr lang="en-GB" sz="1600" dirty="0">
                <a:solidFill>
                  <a:schemeClr val="dk1"/>
                </a:solidFill>
              </a:rPr>
              <a:t> </a:t>
            </a:r>
            <a:r>
              <a:rPr lang="en-GB" sz="1600" dirty="0" err="1">
                <a:solidFill>
                  <a:schemeClr val="dk1"/>
                </a:solidFill>
              </a:rPr>
              <a:t>saat</a:t>
            </a:r>
            <a:r>
              <a:rPr lang="en-GB" sz="1600" dirty="0">
                <a:solidFill>
                  <a:schemeClr val="dk1"/>
                </a:solidFill>
              </a:rPr>
              <a:t> </a:t>
            </a:r>
            <a:r>
              <a:rPr lang="en-GB" sz="1600" dirty="0" err="1">
                <a:solidFill>
                  <a:schemeClr val="dk1"/>
                </a:solidFill>
              </a:rPr>
              <a:t>ini</a:t>
            </a:r>
            <a:r>
              <a:rPr lang="en-GB" sz="1600" dirty="0">
                <a:solidFill>
                  <a:schemeClr val="dk1"/>
                </a:solidFill>
              </a:rPr>
              <a:t> </a:t>
            </a:r>
            <a:r>
              <a:rPr lang="en-GB" sz="1600" dirty="0" err="1">
                <a:solidFill>
                  <a:schemeClr val="dk1"/>
                </a:solidFill>
              </a:rPr>
              <a:t>adalah</a:t>
            </a:r>
            <a:r>
              <a:rPr lang="en-GB" sz="1600" dirty="0">
                <a:solidFill>
                  <a:schemeClr val="dk1"/>
                </a:solidFill>
              </a:rPr>
              <a:t> </a:t>
            </a:r>
            <a:r>
              <a:rPr lang="en-GB" sz="1600" dirty="0" err="1">
                <a:solidFill>
                  <a:schemeClr val="dk1"/>
                </a:solidFill>
              </a:rPr>
              <a:t>pendidikan</a:t>
            </a:r>
            <a:r>
              <a:rPr lang="en-GB" sz="1600" dirty="0">
                <a:solidFill>
                  <a:schemeClr val="dk1"/>
                </a:solidFill>
              </a:rPr>
              <a:t> yang </a:t>
            </a:r>
            <a:r>
              <a:rPr lang="en-GB" sz="1600" dirty="0" err="1">
                <a:solidFill>
                  <a:schemeClr val="dk1"/>
                </a:solidFill>
              </a:rPr>
              <a:t>dapat</a:t>
            </a:r>
            <a:r>
              <a:rPr lang="en-GB" sz="1600" dirty="0">
                <a:solidFill>
                  <a:schemeClr val="dk1"/>
                </a:solidFill>
              </a:rPr>
              <a:t> </a:t>
            </a:r>
            <a:r>
              <a:rPr lang="en-GB" sz="1600" i="1" dirty="0" err="1">
                <a:solidFill>
                  <a:schemeClr val="dk1"/>
                </a:solidFill>
              </a:rPr>
              <a:t>mengintegrasikan</a:t>
            </a:r>
            <a:r>
              <a:rPr lang="en-GB" sz="1600" dirty="0">
                <a:solidFill>
                  <a:schemeClr val="dk1"/>
                </a:solidFill>
              </a:rPr>
              <a:t> </a:t>
            </a:r>
            <a:r>
              <a:rPr lang="en-GB" sz="1600" dirty="0" err="1">
                <a:solidFill>
                  <a:schemeClr val="dk1"/>
                </a:solidFill>
              </a:rPr>
              <a:t>pendidikan</a:t>
            </a:r>
            <a:r>
              <a:rPr lang="en-GB" sz="1600" dirty="0">
                <a:solidFill>
                  <a:schemeClr val="dk1"/>
                </a:solidFill>
              </a:rPr>
              <a:t> </a:t>
            </a:r>
            <a:r>
              <a:rPr lang="en-GB" sz="1600" dirty="0" err="1">
                <a:solidFill>
                  <a:schemeClr val="dk1"/>
                </a:solidFill>
              </a:rPr>
              <a:t>karakter</a:t>
            </a:r>
            <a:r>
              <a:rPr lang="en-GB" sz="1600" dirty="0">
                <a:solidFill>
                  <a:schemeClr val="dk1"/>
                </a:solidFill>
              </a:rPr>
              <a:t> </a:t>
            </a:r>
            <a:r>
              <a:rPr lang="en-GB" sz="1600" dirty="0" err="1">
                <a:solidFill>
                  <a:schemeClr val="dk1"/>
                </a:solidFill>
              </a:rPr>
              <a:t>dengan</a:t>
            </a:r>
            <a:r>
              <a:rPr lang="en-GB" sz="1600" dirty="0">
                <a:solidFill>
                  <a:schemeClr val="dk1"/>
                </a:solidFill>
              </a:rPr>
              <a:t> </a:t>
            </a:r>
            <a:r>
              <a:rPr lang="en-GB" sz="1600" dirty="0" err="1">
                <a:solidFill>
                  <a:schemeClr val="dk1"/>
                </a:solidFill>
              </a:rPr>
              <a:t>pendidikan</a:t>
            </a:r>
            <a:r>
              <a:rPr lang="en-GB" sz="1600" dirty="0">
                <a:solidFill>
                  <a:schemeClr val="dk1"/>
                </a:solidFill>
              </a:rPr>
              <a:t> yang </a:t>
            </a:r>
            <a:r>
              <a:rPr lang="en-GB" sz="1600" dirty="0" err="1">
                <a:solidFill>
                  <a:schemeClr val="dk1"/>
                </a:solidFill>
              </a:rPr>
              <a:t>dapat</a:t>
            </a:r>
            <a:r>
              <a:rPr lang="en-GB" sz="1600" dirty="0">
                <a:solidFill>
                  <a:schemeClr val="dk1"/>
                </a:solidFill>
              </a:rPr>
              <a:t> </a:t>
            </a:r>
            <a:r>
              <a:rPr lang="en-GB" sz="1600" dirty="0" err="1">
                <a:solidFill>
                  <a:schemeClr val="dk1"/>
                </a:solidFill>
              </a:rPr>
              <a:t>mengoptimalkan</a:t>
            </a:r>
            <a:r>
              <a:rPr lang="en-GB" sz="1600" dirty="0">
                <a:solidFill>
                  <a:schemeClr val="dk1"/>
                </a:solidFill>
              </a:rPr>
              <a:t> </a:t>
            </a:r>
            <a:r>
              <a:rPr lang="en-GB" sz="1600" dirty="0" err="1">
                <a:solidFill>
                  <a:schemeClr val="dk1"/>
                </a:solidFill>
              </a:rPr>
              <a:t>perkembangan</a:t>
            </a:r>
            <a:r>
              <a:rPr lang="en-GB" sz="1600" dirty="0">
                <a:solidFill>
                  <a:schemeClr val="dk1"/>
                </a:solidFill>
              </a:rPr>
              <a:t> </a:t>
            </a:r>
            <a:r>
              <a:rPr lang="en-GB" sz="1600" dirty="0" err="1">
                <a:solidFill>
                  <a:schemeClr val="dk1"/>
                </a:solidFill>
              </a:rPr>
              <a:t>seluruh</a:t>
            </a:r>
            <a:r>
              <a:rPr lang="en-GB" sz="1600" dirty="0">
                <a:solidFill>
                  <a:schemeClr val="dk1"/>
                </a:solidFill>
              </a:rPr>
              <a:t> </a:t>
            </a:r>
            <a:r>
              <a:rPr lang="en-GB" sz="1600" dirty="0" err="1">
                <a:solidFill>
                  <a:schemeClr val="dk1"/>
                </a:solidFill>
              </a:rPr>
              <a:t>dimensi</a:t>
            </a:r>
            <a:r>
              <a:rPr lang="en-GB" sz="1600" dirty="0">
                <a:solidFill>
                  <a:schemeClr val="dk1"/>
                </a:solidFill>
              </a:rPr>
              <a:t> </a:t>
            </a:r>
            <a:r>
              <a:rPr lang="en-GB" sz="1600" dirty="0" err="1">
                <a:solidFill>
                  <a:schemeClr val="dk1"/>
                </a:solidFill>
              </a:rPr>
              <a:t>anak</a:t>
            </a:r>
            <a:r>
              <a:rPr lang="en-GB" sz="1600" dirty="0">
                <a:solidFill>
                  <a:schemeClr val="dk1"/>
                </a:solidFill>
              </a:rPr>
              <a:t> (</a:t>
            </a:r>
            <a:r>
              <a:rPr lang="en-GB" sz="1600" dirty="0" err="1">
                <a:solidFill>
                  <a:schemeClr val="dk1"/>
                </a:solidFill>
              </a:rPr>
              <a:t>kognitif</a:t>
            </a:r>
            <a:r>
              <a:rPr lang="en-GB" sz="1600" dirty="0">
                <a:solidFill>
                  <a:schemeClr val="dk1"/>
                </a:solidFill>
              </a:rPr>
              <a:t>, </a:t>
            </a:r>
            <a:r>
              <a:rPr lang="en-GB" sz="1600" dirty="0" err="1">
                <a:solidFill>
                  <a:schemeClr val="dk1"/>
                </a:solidFill>
              </a:rPr>
              <a:t>fisik</a:t>
            </a:r>
            <a:r>
              <a:rPr lang="en-GB" sz="1600" dirty="0">
                <a:solidFill>
                  <a:schemeClr val="dk1"/>
                </a:solidFill>
              </a:rPr>
              <a:t>, </a:t>
            </a:r>
            <a:r>
              <a:rPr lang="en-GB" sz="1600" dirty="0" err="1">
                <a:solidFill>
                  <a:schemeClr val="dk1"/>
                </a:solidFill>
              </a:rPr>
              <a:t>sosial-emosi</a:t>
            </a:r>
            <a:r>
              <a:rPr lang="en-GB" sz="1600" dirty="0">
                <a:solidFill>
                  <a:schemeClr val="dk1"/>
                </a:solidFill>
              </a:rPr>
              <a:t>, </a:t>
            </a:r>
            <a:r>
              <a:rPr lang="en-GB" sz="1600" dirty="0" err="1">
                <a:solidFill>
                  <a:schemeClr val="dk1"/>
                </a:solidFill>
              </a:rPr>
              <a:t>kreativitas</a:t>
            </a:r>
            <a:r>
              <a:rPr lang="en-GB" sz="1600" dirty="0">
                <a:solidFill>
                  <a:schemeClr val="dk1"/>
                </a:solidFill>
              </a:rPr>
              <a:t>, dan spiritual).</a:t>
            </a:r>
          </a:p>
        </p:txBody>
      </p:sp>
      <p:sp>
        <p:nvSpPr>
          <p:cNvPr id="1014" name="Google Shape;1014;p45"/>
          <p:cNvSpPr txBox="1">
            <a:spLocks noGrp="1"/>
          </p:cNvSpPr>
          <p:nvPr>
            <p:ph type="title"/>
          </p:nvPr>
        </p:nvSpPr>
        <p:spPr>
          <a:xfrm>
            <a:off x="1283335" y="673735"/>
            <a:ext cx="6143625" cy="56959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1800" dirty="0"/>
              <a:t>B.</a:t>
            </a:r>
            <a:r>
              <a:rPr lang="id-ID" altLang="en-GB" sz="1800" dirty="0"/>
              <a:t> </a:t>
            </a:r>
            <a:r>
              <a:rPr lang="en-GB" sz="1800" dirty="0" err="1"/>
              <a:t>Pentingnya</a:t>
            </a:r>
            <a:r>
              <a:rPr lang="en-GB" sz="1800" dirty="0"/>
              <a:t> Pendidikan </a:t>
            </a:r>
            <a:r>
              <a:rPr lang="en-GB" sz="1800" dirty="0" err="1"/>
              <a:t>karakter</a:t>
            </a:r>
            <a:r>
              <a:rPr lang="en-GB" sz="1800" dirty="0"/>
              <a:t> </a:t>
            </a:r>
            <a:r>
              <a:rPr lang="en-GB" sz="1800" dirty="0" err="1"/>
              <a:t>dalam</a:t>
            </a:r>
            <a:r>
              <a:rPr lang="en-GB" sz="1800" dirty="0"/>
              <a:t> </a:t>
            </a:r>
            <a:r>
              <a:rPr lang="en-GB" sz="1800" dirty="0" err="1"/>
              <a:t>pembelajaran</a:t>
            </a:r>
            <a:endParaRPr lang="en-GB" sz="1800" dirty="0"/>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2" name="Google Shape;1011;p45">
            <a:extLst>
              <a:ext uri="{FF2B5EF4-FFF2-40B4-BE49-F238E27FC236}">
                <a16:creationId xmlns:a16="http://schemas.microsoft.com/office/drawing/2014/main" id="{5F92191B-DBD0-4266-9313-ABD32474482D}"/>
              </a:ext>
            </a:extLst>
          </p:cNvPr>
          <p:cNvSpPr/>
          <p:nvPr/>
        </p:nvSpPr>
        <p:spPr>
          <a:xfrm>
            <a:off x="1475654" y="2133601"/>
            <a:ext cx="6018614" cy="1836420"/>
          </a:xfrm>
          <a:custGeom>
            <a:avLst/>
            <a:gdLst/>
            <a:ahLst/>
            <a:cxnLst/>
            <a:rect l="l" t="t" r="r" b="b"/>
            <a:pathLst>
              <a:path w="202296" h="99232" extrusionOk="0">
                <a:moveTo>
                  <a:pt x="160738" y="354"/>
                </a:moveTo>
                <a:cubicBezTo>
                  <a:pt x="147401" y="-78"/>
                  <a:pt x="135357" y="796"/>
                  <a:pt x="112904" y="1017"/>
                </a:cubicBezTo>
                <a:cubicBezTo>
                  <a:pt x="90451" y="1238"/>
                  <a:pt x="44293" y="-1798"/>
                  <a:pt x="26020" y="1681"/>
                </a:cubicBezTo>
                <a:cubicBezTo>
                  <a:pt x="7747" y="5161"/>
                  <a:pt x="6956" y="6977"/>
                  <a:pt x="3268" y="21894"/>
                </a:cubicBezTo>
                <a:cubicBezTo>
                  <a:pt x="-420" y="36811"/>
                  <a:pt x="-1947" y="78701"/>
                  <a:pt x="3893" y="91184"/>
                </a:cubicBezTo>
                <a:cubicBezTo>
                  <a:pt x="9733" y="103667"/>
                  <a:pt x="25455" y="95467"/>
                  <a:pt x="38308" y="96793"/>
                </a:cubicBezTo>
                <a:cubicBezTo>
                  <a:pt x="51162" y="98119"/>
                  <a:pt x="66521" y="99620"/>
                  <a:pt x="81014" y="99140"/>
                </a:cubicBezTo>
                <a:cubicBezTo>
                  <a:pt x="95507" y="98660"/>
                  <a:pt x="112682" y="94785"/>
                  <a:pt x="125266" y="93914"/>
                </a:cubicBezTo>
                <a:cubicBezTo>
                  <a:pt x="137850" y="93043"/>
                  <a:pt x="146230" y="93674"/>
                  <a:pt x="156517" y="93914"/>
                </a:cubicBezTo>
                <a:cubicBezTo>
                  <a:pt x="166804" y="94154"/>
                  <a:pt x="179490" y="97275"/>
                  <a:pt x="186987" y="95354"/>
                </a:cubicBezTo>
                <a:cubicBezTo>
                  <a:pt x="194484" y="93433"/>
                  <a:pt x="199396" y="93673"/>
                  <a:pt x="201499" y="82389"/>
                </a:cubicBezTo>
                <a:cubicBezTo>
                  <a:pt x="203602" y="71105"/>
                  <a:pt x="201034" y="40781"/>
                  <a:pt x="199605" y="27651"/>
                </a:cubicBezTo>
                <a:cubicBezTo>
                  <a:pt x="198177" y="14522"/>
                  <a:pt x="199406" y="8162"/>
                  <a:pt x="192928" y="3612"/>
                </a:cubicBezTo>
                <a:cubicBezTo>
                  <a:pt x="186450" y="-937"/>
                  <a:pt x="174075" y="787"/>
                  <a:pt x="160738" y="354"/>
                </a:cubicBezTo>
                <a:close/>
              </a:path>
            </a:pathLst>
          </a:custGeom>
          <a:solidFill>
            <a:schemeClr val="dk2"/>
          </a:solidFill>
          <a:ln>
            <a:noFill/>
          </a:ln>
        </p:spPr>
        <p:txBody>
          <a:bodyPr/>
          <a:lstStyle/>
          <a:p>
            <a:r>
              <a:rPr lang="en-US" altLang="en-GB" dirty="0"/>
              <a:t>           </a:t>
            </a:r>
          </a:p>
          <a:p>
            <a:pPr algn="ctr"/>
            <a:r>
              <a:rPr lang="en-US" sz="1800" dirty="0" err="1">
                <a:solidFill>
                  <a:srgbClr val="222222"/>
                </a:solidFill>
                <a:effectLst/>
                <a:latin typeface="Arimo" panose="020B0604020202020204" charset="0"/>
                <a:ea typeface="Arimo" panose="020B0604020202020204" charset="0"/>
                <a:cs typeface="Arimo" panose="020B0604020202020204" charset="0"/>
              </a:rPr>
              <a:t>Pelaksanaan</a:t>
            </a:r>
            <a:r>
              <a:rPr lang="en-US" sz="1800" dirty="0">
                <a:solidFill>
                  <a:srgbClr val="222222"/>
                </a:solidFill>
                <a:effectLst/>
                <a:latin typeface="Arimo" panose="020B0604020202020204" charset="0"/>
                <a:ea typeface="Arimo" panose="020B0604020202020204" charset="0"/>
                <a:cs typeface="Arimo" panose="020B0604020202020204" charset="0"/>
              </a:rPr>
              <a:t> </a:t>
            </a:r>
            <a:r>
              <a:rPr lang="en-US" sz="1800" dirty="0" err="1">
                <a:solidFill>
                  <a:srgbClr val="222222"/>
                </a:solidFill>
                <a:effectLst/>
                <a:latin typeface="Arimo" panose="020B0604020202020204" charset="0"/>
                <a:ea typeface="Arimo" panose="020B0604020202020204" charset="0"/>
                <a:cs typeface="Arimo" panose="020B0604020202020204" charset="0"/>
              </a:rPr>
              <a:t>kurikulum</a:t>
            </a:r>
            <a:r>
              <a:rPr lang="en-US" sz="1800" dirty="0">
                <a:solidFill>
                  <a:srgbClr val="222222"/>
                </a:solidFill>
                <a:effectLst/>
                <a:latin typeface="Arimo" panose="020B0604020202020204" charset="0"/>
                <a:ea typeface="Arimo" panose="020B0604020202020204" charset="0"/>
                <a:cs typeface="Arimo" panose="020B0604020202020204" charset="0"/>
              </a:rPr>
              <a:t> </a:t>
            </a:r>
            <a:r>
              <a:rPr lang="en-US" sz="1800" dirty="0" err="1">
                <a:solidFill>
                  <a:srgbClr val="222222"/>
                </a:solidFill>
                <a:effectLst/>
                <a:latin typeface="Arimo" panose="020B0604020202020204" charset="0"/>
                <a:ea typeface="Arimo" panose="020B0604020202020204" charset="0"/>
                <a:cs typeface="Arimo" panose="020B0604020202020204" charset="0"/>
              </a:rPr>
              <a:t>berbasis</a:t>
            </a:r>
            <a:r>
              <a:rPr lang="en-US" sz="1800" dirty="0">
                <a:solidFill>
                  <a:srgbClr val="222222"/>
                </a:solidFill>
                <a:effectLst/>
                <a:latin typeface="Arimo" panose="020B0604020202020204" charset="0"/>
                <a:ea typeface="Arimo" panose="020B0604020202020204" charset="0"/>
                <a:cs typeface="Arimo" panose="020B0604020202020204" charset="0"/>
              </a:rPr>
              <a:t> </a:t>
            </a:r>
            <a:r>
              <a:rPr lang="en-US" sz="1800" dirty="0" err="1">
                <a:solidFill>
                  <a:srgbClr val="222222"/>
                </a:solidFill>
                <a:effectLst/>
                <a:latin typeface="Arimo" panose="020B0604020202020204" charset="0"/>
                <a:ea typeface="Arimo" panose="020B0604020202020204" charset="0"/>
                <a:cs typeface="Arimo" panose="020B0604020202020204" charset="0"/>
              </a:rPr>
              <a:t>karakter</a:t>
            </a:r>
            <a:r>
              <a:rPr lang="en-US" sz="1800" dirty="0">
                <a:solidFill>
                  <a:srgbClr val="222222"/>
                </a:solidFill>
                <a:effectLst/>
                <a:latin typeface="Arimo" panose="020B0604020202020204" charset="0"/>
                <a:ea typeface="Arimo" panose="020B0604020202020204" charset="0"/>
                <a:cs typeface="Arimo" panose="020B0604020202020204" charset="0"/>
              </a:rPr>
              <a:t> di </a:t>
            </a:r>
            <a:r>
              <a:rPr lang="en-US" sz="1800" dirty="0" err="1">
                <a:solidFill>
                  <a:srgbClr val="222222"/>
                </a:solidFill>
                <a:effectLst/>
                <a:latin typeface="Arimo" panose="020B0604020202020204" charset="0"/>
                <a:ea typeface="Arimo" panose="020B0604020202020204" charset="0"/>
                <a:cs typeface="Arimo" panose="020B0604020202020204" charset="0"/>
              </a:rPr>
              <a:t>dalam</a:t>
            </a:r>
            <a:r>
              <a:rPr lang="en-US" sz="1800" dirty="0">
                <a:solidFill>
                  <a:srgbClr val="222222"/>
                </a:solidFill>
                <a:effectLst/>
                <a:latin typeface="Arimo" panose="020B0604020202020204" charset="0"/>
                <a:ea typeface="Arimo" panose="020B0604020202020204" charset="0"/>
                <a:cs typeface="Arimo" panose="020B0604020202020204" charset="0"/>
              </a:rPr>
              <a:t> proses </a:t>
            </a:r>
            <a:r>
              <a:rPr lang="en-US" sz="1800" dirty="0" err="1">
                <a:solidFill>
                  <a:srgbClr val="222222"/>
                </a:solidFill>
                <a:effectLst/>
                <a:latin typeface="Arimo" panose="020B0604020202020204" charset="0"/>
                <a:ea typeface="Arimo" panose="020B0604020202020204" charset="0"/>
                <a:cs typeface="Arimo" panose="020B0604020202020204" charset="0"/>
              </a:rPr>
              <a:t>pembelajaran</a:t>
            </a:r>
            <a:r>
              <a:rPr lang="en-US" sz="1800" dirty="0">
                <a:solidFill>
                  <a:srgbClr val="222222"/>
                </a:solidFill>
                <a:effectLst/>
                <a:latin typeface="Arimo" panose="020B0604020202020204" charset="0"/>
                <a:ea typeface="Arimo" panose="020B0604020202020204" charset="0"/>
                <a:cs typeface="Arimo" panose="020B0604020202020204" charset="0"/>
              </a:rPr>
              <a:t> di </a:t>
            </a:r>
            <a:r>
              <a:rPr lang="en-US" sz="1800" dirty="0" err="1">
                <a:solidFill>
                  <a:srgbClr val="222222"/>
                </a:solidFill>
                <a:effectLst/>
                <a:latin typeface="Arimo" panose="020B0604020202020204" charset="0"/>
                <a:ea typeface="Arimo" panose="020B0604020202020204" charset="0"/>
                <a:cs typeface="Arimo" panose="020B0604020202020204" charset="0"/>
              </a:rPr>
              <a:t>sekolah</a:t>
            </a:r>
            <a:r>
              <a:rPr lang="en-US" sz="1800" dirty="0">
                <a:solidFill>
                  <a:srgbClr val="222222"/>
                </a:solidFill>
                <a:effectLst/>
                <a:latin typeface="Arimo" panose="020B0604020202020204" charset="0"/>
                <a:ea typeface="Arimo" panose="020B0604020202020204" charset="0"/>
                <a:cs typeface="Arimo" panose="020B0604020202020204" charset="0"/>
              </a:rPr>
              <a:t> </a:t>
            </a:r>
            <a:r>
              <a:rPr lang="en-US" sz="1800" dirty="0" err="1">
                <a:solidFill>
                  <a:srgbClr val="222222"/>
                </a:solidFill>
                <a:effectLst/>
                <a:latin typeface="Arimo" panose="020B0604020202020204" charset="0"/>
                <a:ea typeface="Arimo" panose="020B0604020202020204" charset="0"/>
                <a:cs typeface="Arimo" panose="020B0604020202020204" charset="0"/>
              </a:rPr>
              <a:t>dilaksanakan</a:t>
            </a:r>
            <a:r>
              <a:rPr lang="en-US" sz="1800" dirty="0">
                <a:solidFill>
                  <a:srgbClr val="222222"/>
                </a:solidFill>
                <a:effectLst/>
                <a:latin typeface="Arimo" panose="020B0604020202020204" charset="0"/>
                <a:ea typeface="Arimo" panose="020B0604020202020204" charset="0"/>
                <a:cs typeface="Arimo" panose="020B0604020202020204" charset="0"/>
              </a:rPr>
              <a:t> </a:t>
            </a:r>
            <a:r>
              <a:rPr lang="en-US" sz="1800" dirty="0" err="1">
                <a:solidFill>
                  <a:srgbClr val="222222"/>
                </a:solidFill>
                <a:effectLst/>
                <a:latin typeface="Arimo" panose="020B0604020202020204" charset="0"/>
                <a:ea typeface="Arimo" panose="020B0604020202020204" charset="0"/>
                <a:cs typeface="Arimo" panose="020B0604020202020204" charset="0"/>
              </a:rPr>
              <a:t>mulai</a:t>
            </a:r>
            <a:r>
              <a:rPr lang="en-US" sz="1800" dirty="0">
                <a:solidFill>
                  <a:srgbClr val="222222"/>
                </a:solidFill>
                <a:effectLst/>
                <a:latin typeface="Arimo" panose="020B0604020202020204" charset="0"/>
                <a:ea typeface="Arimo" panose="020B0604020202020204" charset="0"/>
                <a:cs typeface="Arimo" panose="020B0604020202020204" charset="0"/>
              </a:rPr>
              <a:t> </a:t>
            </a:r>
            <a:r>
              <a:rPr lang="en-US" sz="1800" dirty="0" err="1">
                <a:solidFill>
                  <a:srgbClr val="222222"/>
                </a:solidFill>
                <a:effectLst/>
                <a:latin typeface="Arimo" panose="020B0604020202020204" charset="0"/>
                <a:ea typeface="Arimo" panose="020B0604020202020204" charset="0"/>
                <a:cs typeface="Arimo" panose="020B0604020202020204" charset="0"/>
              </a:rPr>
              <a:t>dari</a:t>
            </a:r>
            <a:r>
              <a:rPr lang="en-US" sz="1800" dirty="0">
                <a:solidFill>
                  <a:srgbClr val="222222"/>
                </a:solidFill>
                <a:effectLst/>
                <a:latin typeface="Arimo" panose="020B0604020202020204" charset="0"/>
                <a:ea typeface="Arimo" panose="020B0604020202020204" charset="0"/>
                <a:cs typeface="Arimo" panose="020B0604020202020204" charset="0"/>
              </a:rPr>
              <a:t> </a:t>
            </a:r>
            <a:r>
              <a:rPr lang="en-US" sz="1800" dirty="0" err="1">
                <a:solidFill>
                  <a:srgbClr val="222222"/>
                </a:solidFill>
                <a:effectLst/>
                <a:latin typeface="Arimo" panose="020B0604020202020204" charset="0"/>
                <a:ea typeface="Arimo" panose="020B0604020202020204" charset="0"/>
                <a:cs typeface="Arimo" panose="020B0604020202020204" charset="0"/>
              </a:rPr>
              <a:t>tahap</a:t>
            </a:r>
            <a:r>
              <a:rPr lang="en-US" sz="1800" dirty="0">
                <a:solidFill>
                  <a:srgbClr val="222222"/>
                </a:solidFill>
                <a:effectLst/>
                <a:latin typeface="Arimo" panose="020B0604020202020204" charset="0"/>
                <a:ea typeface="Arimo" panose="020B0604020202020204" charset="0"/>
                <a:cs typeface="Arimo" panose="020B0604020202020204" charset="0"/>
              </a:rPr>
              <a:t> </a:t>
            </a:r>
            <a:r>
              <a:rPr lang="en-US" sz="1800" dirty="0" err="1">
                <a:solidFill>
                  <a:srgbClr val="222222"/>
                </a:solidFill>
                <a:effectLst/>
                <a:latin typeface="Arimo" panose="020B0604020202020204" charset="0"/>
                <a:ea typeface="Arimo" panose="020B0604020202020204" charset="0"/>
                <a:cs typeface="Arimo" panose="020B0604020202020204" charset="0"/>
              </a:rPr>
              <a:t>perencanaan</a:t>
            </a:r>
            <a:r>
              <a:rPr lang="en-US" sz="1800" dirty="0">
                <a:solidFill>
                  <a:srgbClr val="222222"/>
                </a:solidFill>
                <a:effectLst/>
                <a:latin typeface="Arimo" panose="020B0604020202020204" charset="0"/>
                <a:ea typeface="Arimo" panose="020B0604020202020204" charset="0"/>
                <a:cs typeface="Arimo" panose="020B0604020202020204" charset="0"/>
              </a:rPr>
              <a:t>, </a:t>
            </a:r>
            <a:r>
              <a:rPr lang="en-US" sz="1800" dirty="0" err="1">
                <a:solidFill>
                  <a:srgbClr val="222222"/>
                </a:solidFill>
                <a:effectLst/>
                <a:latin typeface="Arimo" panose="020B0604020202020204" charset="0"/>
                <a:ea typeface="Arimo" panose="020B0604020202020204" charset="0"/>
                <a:cs typeface="Arimo" panose="020B0604020202020204" charset="0"/>
              </a:rPr>
              <a:t>pelaksanaan</a:t>
            </a:r>
            <a:r>
              <a:rPr lang="en-US" sz="1800" dirty="0">
                <a:solidFill>
                  <a:srgbClr val="222222"/>
                </a:solidFill>
                <a:effectLst/>
                <a:latin typeface="Arimo" panose="020B0604020202020204" charset="0"/>
                <a:ea typeface="Arimo" panose="020B0604020202020204" charset="0"/>
                <a:cs typeface="Arimo" panose="020B0604020202020204" charset="0"/>
              </a:rPr>
              <a:t>, </a:t>
            </a:r>
            <a:r>
              <a:rPr lang="en-US" sz="1800" dirty="0" err="1">
                <a:solidFill>
                  <a:srgbClr val="222222"/>
                </a:solidFill>
                <a:effectLst/>
                <a:latin typeface="Arimo" panose="020B0604020202020204" charset="0"/>
                <a:ea typeface="Arimo" panose="020B0604020202020204" charset="0"/>
                <a:cs typeface="Arimo" panose="020B0604020202020204" charset="0"/>
              </a:rPr>
              <a:t>hingga</a:t>
            </a:r>
            <a:r>
              <a:rPr lang="en-US" sz="1800" dirty="0">
                <a:solidFill>
                  <a:srgbClr val="222222"/>
                </a:solidFill>
                <a:effectLst/>
                <a:latin typeface="Arimo" panose="020B0604020202020204" charset="0"/>
                <a:ea typeface="Arimo" panose="020B0604020202020204" charset="0"/>
                <a:cs typeface="Arimo" panose="020B0604020202020204" charset="0"/>
              </a:rPr>
              <a:t> </a:t>
            </a:r>
            <a:r>
              <a:rPr lang="en-US" sz="1800" dirty="0" err="1">
                <a:solidFill>
                  <a:srgbClr val="222222"/>
                </a:solidFill>
                <a:effectLst/>
                <a:latin typeface="Arimo" panose="020B0604020202020204" charset="0"/>
                <a:ea typeface="Arimo" panose="020B0604020202020204" charset="0"/>
                <a:cs typeface="Arimo" panose="020B0604020202020204" charset="0"/>
              </a:rPr>
              <a:t>evaluasi</a:t>
            </a:r>
            <a:r>
              <a:rPr lang="en-US" sz="1800" dirty="0">
                <a:solidFill>
                  <a:srgbClr val="222222"/>
                </a:solidFill>
                <a:effectLst/>
                <a:latin typeface="Arimo" panose="020B0604020202020204" charset="0"/>
                <a:ea typeface="Arimo" panose="020B0604020202020204" charset="0"/>
                <a:cs typeface="Arimo" panose="020B0604020202020204" charset="0"/>
              </a:rPr>
              <a:t> </a:t>
            </a:r>
            <a:r>
              <a:rPr lang="en-US" sz="1800" dirty="0" err="1">
                <a:solidFill>
                  <a:srgbClr val="222222"/>
                </a:solidFill>
                <a:effectLst/>
                <a:latin typeface="Arimo" panose="020B0604020202020204" charset="0"/>
                <a:ea typeface="Arimo" panose="020B0604020202020204" charset="0"/>
                <a:cs typeface="Arimo" panose="020B0604020202020204" charset="0"/>
              </a:rPr>
              <a:t>pembelajaran</a:t>
            </a:r>
            <a:r>
              <a:rPr lang="en-US" sz="1800" dirty="0">
                <a:solidFill>
                  <a:srgbClr val="222222"/>
                </a:solidFill>
                <a:effectLst/>
                <a:latin typeface="Arimo" panose="020B0604020202020204" charset="0"/>
                <a:ea typeface="Arimo" panose="020B0604020202020204" charset="0"/>
                <a:cs typeface="Arimo" panose="020B0604020202020204" charset="0"/>
              </a:rPr>
              <a:t> pada </a:t>
            </a:r>
            <a:r>
              <a:rPr lang="en-US" sz="1800" dirty="0" err="1">
                <a:solidFill>
                  <a:srgbClr val="222222"/>
                </a:solidFill>
                <a:effectLst/>
                <a:latin typeface="Arimo" panose="020B0604020202020204" charset="0"/>
                <a:ea typeface="Arimo" panose="020B0604020202020204" charset="0"/>
                <a:cs typeface="Arimo" panose="020B0604020202020204" charset="0"/>
              </a:rPr>
              <a:t>semua</a:t>
            </a:r>
            <a:r>
              <a:rPr lang="en-US" sz="1800" dirty="0">
                <a:solidFill>
                  <a:srgbClr val="222222"/>
                </a:solidFill>
                <a:effectLst/>
                <a:latin typeface="Arimo" panose="020B0604020202020204" charset="0"/>
                <a:ea typeface="Arimo" panose="020B0604020202020204" charset="0"/>
                <a:cs typeface="Arimo" panose="020B0604020202020204" charset="0"/>
              </a:rPr>
              <a:t> </a:t>
            </a:r>
            <a:r>
              <a:rPr lang="en-US" sz="1800" dirty="0" err="1">
                <a:solidFill>
                  <a:srgbClr val="222222"/>
                </a:solidFill>
                <a:effectLst/>
                <a:latin typeface="Arimo" panose="020B0604020202020204" charset="0"/>
                <a:ea typeface="Arimo" panose="020B0604020202020204" charset="0"/>
                <a:cs typeface="Arimo" panose="020B0604020202020204" charset="0"/>
              </a:rPr>
              <a:t>mata</a:t>
            </a:r>
            <a:r>
              <a:rPr lang="en-US" sz="1800" dirty="0">
                <a:solidFill>
                  <a:srgbClr val="222222"/>
                </a:solidFill>
                <a:effectLst/>
                <a:latin typeface="Arimo" panose="020B0604020202020204" charset="0"/>
                <a:ea typeface="Arimo" panose="020B0604020202020204" charset="0"/>
                <a:cs typeface="Arimo" panose="020B0604020202020204" charset="0"/>
              </a:rPr>
              <a:t> </a:t>
            </a:r>
            <a:r>
              <a:rPr lang="en-US" sz="1800" dirty="0" err="1">
                <a:solidFill>
                  <a:srgbClr val="222222"/>
                </a:solidFill>
                <a:effectLst/>
                <a:latin typeface="Arimo" panose="020B0604020202020204" charset="0"/>
                <a:ea typeface="Arimo" panose="020B0604020202020204" charset="0"/>
                <a:cs typeface="Arimo" panose="020B0604020202020204" charset="0"/>
              </a:rPr>
              <a:t>pelajaran</a:t>
            </a:r>
            <a:r>
              <a:rPr lang="en-US" sz="1800" dirty="0">
                <a:solidFill>
                  <a:srgbClr val="222222"/>
                </a:solidFill>
                <a:effectLst/>
                <a:latin typeface="Arimo" panose="020B0604020202020204" charset="0"/>
                <a:ea typeface="Arimo" panose="020B0604020202020204" charset="0"/>
                <a:cs typeface="Arimo" panose="020B0604020202020204" charset="0"/>
              </a:rPr>
              <a:t>.</a:t>
            </a:r>
            <a:endParaRPr lang="en-ID" dirty="0">
              <a:latin typeface="Arimo" panose="020B0604020202020204" charset="0"/>
              <a:ea typeface="Arimo" panose="020B0604020202020204" charset="0"/>
              <a:cs typeface="Arimo" panose="020B0604020202020204" charset="0"/>
            </a:endParaRPr>
          </a:p>
        </p:txBody>
      </p:sp>
      <p:sp>
        <p:nvSpPr>
          <p:cNvPr id="3" name="Google Shape;970;p43">
            <a:extLst>
              <a:ext uri="{FF2B5EF4-FFF2-40B4-BE49-F238E27FC236}">
                <a16:creationId xmlns:a16="http://schemas.microsoft.com/office/drawing/2014/main" id="{8011F4B3-AF8B-4507-A89B-5F72B3009E6E}"/>
              </a:ext>
            </a:extLst>
          </p:cNvPr>
          <p:cNvSpPr/>
          <p:nvPr/>
        </p:nvSpPr>
        <p:spPr>
          <a:xfrm>
            <a:off x="1936666" y="1312164"/>
            <a:ext cx="5486400" cy="570352"/>
          </a:xfrm>
          <a:custGeom>
            <a:avLst/>
            <a:gdLst/>
            <a:ahLst/>
            <a:cxnLst/>
            <a:rect l="l" t="t" r="r" b="b"/>
            <a:pathLst>
              <a:path w="172619" h="24041" extrusionOk="0">
                <a:moveTo>
                  <a:pt x="134857" y="0"/>
                </a:moveTo>
                <a:cubicBezTo>
                  <a:pt x="124094" y="0"/>
                  <a:pt x="114599" y="2004"/>
                  <a:pt x="95047" y="2475"/>
                </a:cubicBezTo>
                <a:cubicBezTo>
                  <a:pt x="75495" y="2946"/>
                  <a:pt x="32993" y="2298"/>
                  <a:pt x="17546" y="2828"/>
                </a:cubicBezTo>
                <a:cubicBezTo>
                  <a:pt x="2099" y="3358"/>
                  <a:pt x="4764" y="2614"/>
                  <a:pt x="2365" y="5657"/>
                </a:cubicBezTo>
                <a:cubicBezTo>
                  <a:pt x="-34" y="8700"/>
                  <a:pt x="-1775" y="18020"/>
                  <a:pt x="3152" y="21084"/>
                </a:cubicBezTo>
                <a:cubicBezTo>
                  <a:pt x="8079" y="24148"/>
                  <a:pt x="21006" y="23959"/>
                  <a:pt x="31927" y="24039"/>
                </a:cubicBezTo>
                <a:cubicBezTo>
                  <a:pt x="42848" y="24119"/>
                  <a:pt x="56452" y="21683"/>
                  <a:pt x="68680" y="21565"/>
                </a:cubicBezTo>
                <a:cubicBezTo>
                  <a:pt x="80908" y="21447"/>
                  <a:pt x="94797" y="23038"/>
                  <a:pt x="105294" y="23332"/>
                </a:cubicBezTo>
                <a:cubicBezTo>
                  <a:pt x="115791" y="23627"/>
                  <a:pt x="122982" y="23273"/>
                  <a:pt x="131661" y="23332"/>
                </a:cubicBezTo>
                <a:cubicBezTo>
                  <a:pt x="140340" y="23391"/>
                  <a:pt x="151043" y="24156"/>
                  <a:pt x="157368" y="23685"/>
                </a:cubicBezTo>
                <a:cubicBezTo>
                  <a:pt x="163693" y="23214"/>
                  <a:pt x="167186" y="23124"/>
                  <a:pt x="169612" y="20504"/>
                </a:cubicBezTo>
                <a:cubicBezTo>
                  <a:pt x="172038" y="17884"/>
                  <a:pt x="173590" y="10970"/>
                  <a:pt x="171925" y="7965"/>
                </a:cubicBezTo>
                <a:cubicBezTo>
                  <a:pt x="170261" y="4960"/>
                  <a:pt x="165803" y="3803"/>
                  <a:pt x="159625" y="2475"/>
                </a:cubicBezTo>
                <a:cubicBezTo>
                  <a:pt x="153447" y="1148"/>
                  <a:pt x="145620" y="0"/>
                  <a:pt x="134857" y="0"/>
                </a:cubicBezTo>
                <a:close/>
              </a:path>
            </a:pathLst>
          </a:custGeom>
          <a:solidFill>
            <a:schemeClr val="lt2"/>
          </a:solidFill>
          <a:ln>
            <a:noFill/>
          </a:ln>
        </p:spPr>
      </p:sp>
      <p:sp>
        <p:nvSpPr>
          <p:cNvPr id="5" name="TextBox 4">
            <a:extLst>
              <a:ext uri="{FF2B5EF4-FFF2-40B4-BE49-F238E27FC236}">
                <a16:creationId xmlns:a16="http://schemas.microsoft.com/office/drawing/2014/main" id="{074E63BA-6FD8-4CFC-9233-07C5956EDC69}"/>
              </a:ext>
            </a:extLst>
          </p:cNvPr>
          <p:cNvSpPr txBox="1"/>
          <p:nvPr/>
        </p:nvSpPr>
        <p:spPr>
          <a:xfrm>
            <a:off x="1939545" y="1312164"/>
            <a:ext cx="5267789" cy="473206"/>
          </a:xfrm>
          <a:prstGeom prst="rect">
            <a:avLst/>
          </a:prstGeom>
          <a:noFill/>
        </p:spPr>
        <p:txBody>
          <a:bodyPr wrap="square">
            <a:spAutoFit/>
          </a:bodyPr>
          <a:lstStyle/>
          <a:p>
            <a:pPr>
              <a:lnSpc>
                <a:spcPct val="150000"/>
              </a:lnSpc>
              <a:spcBef>
                <a:spcPts val="1200"/>
              </a:spcBef>
              <a:spcAft>
                <a:spcPts val="800"/>
              </a:spcAft>
            </a:pPr>
            <a:r>
              <a:rPr lang="en-US" sz="1800" b="1" dirty="0">
                <a:effectLst/>
                <a:latin typeface="Hammersmith One" panose="020B0604020202020204" charset="0"/>
                <a:ea typeface="Calibri" panose="020F0502020204030204" pitchFamily="34" charset="0"/>
                <a:cs typeface="Times New Roman" panose="02020603050405020304" pitchFamily="18" charset="0"/>
              </a:rPr>
              <a:t>3. </a:t>
            </a:r>
            <a:r>
              <a:rPr lang="en-US" sz="1800" b="1" dirty="0" err="1">
                <a:effectLst/>
                <a:latin typeface="Hammersmith One" panose="020B0604020202020204" charset="0"/>
                <a:ea typeface="Calibri" panose="020F0502020204030204" pitchFamily="34" charset="0"/>
                <a:cs typeface="Times New Roman" panose="02020603050405020304" pitchFamily="18" charset="0"/>
              </a:rPr>
              <a:t>Membangun</a:t>
            </a:r>
            <a:r>
              <a:rPr lang="en-US" sz="1800" b="1" dirty="0">
                <a:effectLst/>
                <a:latin typeface="Hammersmith One" panose="020B0604020202020204" charset="0"/>
                <a:ea typeface="Calibri" panose="020F0502020204030204" pitchFamily="34" charset="0"/>
                <a:cs typeface="Times New Roman" panose="02020603050405020304" pitchFamily="18" charset="0"/>
              </a:rPr>
              <a:t> </a:t>
            </a:r>
            <a:r>
              <a:rPr lang="en-US" sz="1800" b="1" dirty="0" err="1">
                <a:effectLst/>
                <a:latin typeface="Hammersmith One" panose="020B0604020202020204" charset="0"/>
                <a:ea typeface="Calibri" panose="020F0502020204030204" pitchFamily="34" charset="0"/>
                <a:cs typeface="Times New Roman" panose="02020603050405020304" pitchFamily="18" charset="0"/>
              </a:rPr>
              <a:t>pembelajaran</a:t>
            </a:r>
            <a:r>
              <a:rPr lang="en-US" sz="1800" b="1" dirty="0">
                <a:effectLst/>
                <a:latin typeface="Hammersmith One" panose="020B0604020202020204" charset="0"/>
                <a:ea typeface="Calibri" panose="020F0502020204030204" pitchFamily="34" charset="0"/>
                <a:cs typeface="Times New Roman" panose="02020603050405020304" pitchFamily="18" charset="0"/>
              </a:rPr>
              <a:t> </a:t>
            </a:r>
            <a:r>
              <a:rPr lang="en-US" sz="1800" b="1" dirty="0" err="1">
                <a:effectLst/>
                <a:latin typeface="Hammersmith One" panose="020B0604020202020204" charset="0"/>
                <a:ea typeface="Calibri" panose="020F0502020204030204" pitchFamily="34" charset="0"/>
                <a:cs typeface="Times New Roman" panose="02020603050405020304" pitchFamily="18" charset="0"/>
              </a:rPr>
              <a:t>berbasis</a:t>
            </a:r>
            <a:r>
              <a:rPr lang="en-US" sz="1800" b="1" dirty="0">
                <a:effectLst/>
                <a:latin typeface="Hammersmith One" panose="020B0604020202020204" charset="0"/>
                <a:ea typeface="Calibri" panose="020F0502020204030204" pitchFamily="34" charset="0"/>
                <a:cs typeface="Times New Roman" panose="02020603050405020304" pitchFamily="18" charset="0"/>
              </a:rPr>
              <a:t> </a:t>
            </a:r>
            <a:r>
              <a:rPr lang="en-US" sz="1800" b="1" dirty="0" err="1">
                <a:effectLst/>
                <a:latin typeface="Hammersmith One" panose="020B0604020202020204" charset="0"/>
                <a:ea typeface="Calibri" panose="020F0502020204030204" pitchFamily="34" charset="0"/>
                <a:cs typeface="Times New Roman" panose="02020603050405020304" pitchFamily="18" charset="0"/>
              </a:rPr>
              <a:t>karakter</a:t>
            </a:r>
            <a:endParaRPr lang="en-ID" sz="1800" dirty="0">
              <a:effectLst/>
              <a:latin typeface="Hammersmith One" panose="020B0604020202020204" charset="0"/>
              <a:ea typeface="Calibri" panose="020F0502020204030204" pitchFamily="34" charset="0"/>
              <a:cs typeface="Times New Roman" panose="02020603050405020304" pitchFamily="18" charset="0"/>
            </a:endParaRPr>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sp>
        <p:nvSpPr>
          <p:cNvPr id="4" name="Google Shape;1176;p50">
            <a:extLst>
              <a:ext uri="{FF2B5EF4-FFF2-40B4-BE49-F238E27FC236}">
                <a16:creationId xmlns:a16="http://schemas.microsoft.com/office/drawing/2014/main" id="{FD1A0B1F-CD15-4388-B96D-EF3474EFF272}"/>
              </a:ext>
            </a:extLst>
          </p:cNvPr>
          <p:cNvSpPr/>
          <p:nvPr/>
        </p:nvSpPr>
        <p:spPr>
          <a:xfrm>
            <a:off x="1662725" y="359050"/>
            <a:ext cx="5885013" cy="849990"/>
          </a:xfrm>
          <a:custGeom>
            <a:avLst/>
            <a:gdLst/>
            <a:ahLst/>
            <a:cxnLst/>
            <a:rect l="l" t="t" r="r" b="b"/>
            <a:pathLst>
              <a:path w="172619" h="24041" extrusionOk="0">
                <a:moveTo>
                  <a:pt x="134857" y="0"/>
                </a:moveTo>
                <a:cubicBezTo>
                  <a:pt x="124094" y="0"/>
                  <a:pt x="114599" y="2004"/>
                  <a:pt x="95047" y="2475"/>
                </a:cubicBezTo>
                <a:cubicBezTo>
                  <a:pt x="75495" y="2946"/>
                  <a:pt x="32993" y="2298"/>
                  <a:pt x="17546" y="2828"/>
                </a:cubicBezTo>
                <a:cubicBezTo>
                  <a:pt x="2099" y="3358"/>
                  <a:pt x="4764" y="2614"/>
                  <a:pt x="2365" y="5657"/>
                </a:cubicBezTo>
                <a:cubicBezTo>
                  <a:pt x="-34" y="8700"/>
                  <a:pt x="-1775" y="18020"/>
                  <a:pt x="3152" y="21084"/>
                </a:cubicBezTo>
                <a:cubicBezTo>
                  <a:pt x="8079" y="24148"/>
                  <a:pt x="21006" y="23959"/>
                  <a:pt x="31927" y="24039"/>
                </a:cubicBezTo>
                <a:cubicBezTo>
                  <a:pt x="42848" y="24119"/>
                  <a:pt x="56452" y="21683"/>
                  <a:pt x="68680" y="21565"/>
                </a:cubicBezTo>
                <a:cubicBezTo>
                  <a:pt x="80908" y="21447"/>
                  <a:pt x="94797" y="23038"/>
                  <a:pt x="105294" y="23332"/>
                </a:cubicBezTo>
                <a:cubicBezTo>
                  <a:pt x="115791" y="23627"/>
                  <a:pt x="122982" y="23273"/>
                  <a:pt x="131661" y="23332"/>
                </a:cubicBezTo>
                <a:cubicBezTo>
                  <a:pt x="140340" y="23391"/>
                  <a:pt x="151043" y="24156"/>
                  <a:pt x="157368" y="23685"/>
                </a:cubicBezTo>
                <a:cubicBezTo>
                  <a:pt x="163693" y="23214"/>
                  <a:pt x="167186" y="23124"/>
                  <a:pt x="169612" y="20504"/>
                </a:cubicBezTo>
                <a:cubicBezTo>
                  <a:pt x="172038" y="17884"/>
                  <a:pt x="173590" y="10970"/>
                  <a:pt x="171925" y="7965"/>
                </a:cubicBezTo>
                <a:cubicBezTo>
                  <a:pt x="170261" y="4960"/>
                  <a:pt x="165803" y="3803"/>
                  <a:pt x="159625" y="2475"/>
                </a:cubicBezTo>
                <a:cubicBezTo>
                  <a:pt x="153447" y="1148"/>
                  <a:pt x="145620" y="0"/>
                  <a:pt x="134857" y="0"/>
                </a:cubicBezTo>
                <a:close/>
              </a:path>
            </a:pathLst>
          </a:custGeom>
          <a:solidFill>
            <a:schemeClr val="accent5"/>
          </a:solidFill>
          <a:ln>
            <a:noFill/>
          </a:ln>
        </p:spPr>
      </p:sp>
      <p:sp>
        <p:nvSpPr>
          <p:cNvPr id="9" name="TextBox 8">
            <a:extLst>
              <a:ext uri="{FF2B5EF4-FFF2-40B4-BE49-F238E27FC236}">
                <a16:creationId xmlns:a16="http://schemas.microsoft.com/office/drawing/2014/main" id="{9E827EA4-127C-463A-BBC7-49E65B906CA0}"/>
              </a:ext>
            </a:extLst>
          </p:cNvPr>
          <p:cNvSpPr txBox="1"/>
          <p:nvPr/>
        </p:nvSpPr>
        <p:spPr>
          <a:xfrm>
            <a:off x="3105150" y="630156"/>
            <a:ext cx="5295900" cy="584775"/>
          </a:xfrm>
          <a:prstGeom prst="rect">
            <a:avLst/>
          </a:prstGeom>
          <a:noFill/>
        </p:spPr>
        <p:txBody>
          <a:bodyPr wrap="square">
            <a:spAutoFit/>
          </a:bodyPr>
          <a:lstStyle/>
          <a:p>
            <a:r>
              <a:rPr lang="en-US" sz="1800" b="1" dirty="0">
                <a:effectLst/>
                <a:latin typeface="Hammersmith One" panose="020B0604020202020204" charset="0"/>
                <a:ea typeface="Calibri" panose="020F0502020204030204" pitchFamily="34" charset="0"/>
                <a:cs typeface="Times New Roman" panose="02020603050405020304" pitchFamily="18" charset="0"/>
              </a:rPr>
              <a:t>3. </a:t>
            </a:r>
            <a:r>
              <a:rPr lang="en-US" sz="1800" b="1" dirty="0" err="1">
                <a:effectLst/>
                <a:latin typeface="Hammersmith One" panose="020B0604020202020204" charset="0"/>
                <a:ea typeface="Calibri" panose="020F0502020204030204" pitchFamily="34" charset="0"/>
                <a:cs typeface="Times New Roman" panose="02020603050405020304" pitchFamily="18" charset="0"/>
              </a:rPr>
              <a:t>Evaluasi</a:t>
            </a:r>
            <a:r>
              <a:rPr lang="en-US" sz="1800" b="1" dirty="0">
                <a:effectLst/>
                <a:latin typeface="Hammersmith One" panose="020B0604020202020204" charset="0"/>
                <a:ea typeface="Calibri" panose="020F0502020204030204" pitchFamily="34" charset="0"/>
                <a:cs typeface="Times New Roman" panose="02020603050405020304" pitchFamily="18" charset="0"/>
              </a:rPr>
              <a:t> </a:t>
            </a:r>
            <a:r>
              <a:rPr lang="en-US" sz="1800" b="1" dirty="0" err="1">
                <a:effectLst/>
                <a:latin typeface="Hammersmith One" panose="020B0604020202020204" charset="0"/>
                <a:ea typeface="Calibri" panose="020F0502020204030204" pitchFamily="34" charset="0"/>
                <a:cs typeface="Times New Roman" panose="02020603050405020304" pitchFamily="18" charset="0"/>
              </a:rPr>
              <a:t>Pembelajaran</a:t>
            </a:r>
            <a:endParaRPr lang="en-ID" sz="1800" dirty="0">
              <a:effectLst/>
              <a:latin typeface="Hammersmith One" panose="020B0604020202020204" charset="0"/>
              <a:ea typeface="Calibri" panose="020F0502020204030204" pitchFamily="34" charset="0"/>
              <a:cs typeface="Times New Roman" panose="02020603050405020304" pitchFamily="18" charset="0"/>
            </a:endParaRPr>
          </a:p>
          <a:p>
            <a:endParaRPr lang="en-ID" dirty="0"/>
          </a:p>
        </p:txBody>
      </p:sp>
      <p:sp>
        <p:nvSpPr>
          <p:cNvPr id="10" name="Google Shape;838;p42">
            <a:extLst>
              <a:ext uri="{FF2B5EF4-FFF2-40B4-BE49-F238E27FC236}">
                <a16:creationId xmlns:a16="http://schemas.microsoft.com/office/drawing/2014/main" id="{CD9443A2-A88B-4868-95E8-CD3131B6E135}"/>
              </a:ext>
            </a:extLst>
          </p:cNvPr>
          <p:cNvSpPr txBox="1">
            <a:spLocks noGrp="1"/>
          </p:cNvSpPr>
          <p:nvPr>
            <p:ph type="subTitle" idx="1"/>
          </p:nvPr>
        </p:nvSpPr>
        <p:spPr>
          <a:xfrm>
            <a:off x="891540" y="1350645"/>
            <a:ext cx="7603700" cy="2703195"/>
          </a:xfrm>
          <a:prstGeom prst="rect">
            <a:avLst/>
          </a:prstGeom>
          <a:solidFill>
            <a:schemeClr val="accent2">
              <a:lumMod val="40000"/>
              <a:lumOff val="60000"/>
            </a:schemeClr>
          </a:solidFill>
        </p:spPr>
        <p:txBody>
          <a:bodyPr spcFirstLastPara="1" wrap="square" lIns="91425" tIns="91425" rIns="91425" bIns="91425" anchor="t" anchorCtr="0">
            <a:noAutofit/>
          </a:bodyPr>
          <a:lstStyle/>
          <a:p>
            <a:pPr marL="914400" indent="457200" algn="l">
              <a:lnSpc>
                <a:spcPct val="150000"/>
              </a:lnSpc>
              <a:spcAft>
                <a:spcPts val="800"/>
              </a:spcAft>
            </a:pPr>
            <a:r>
              <a:rPr lang="en-US" sz="1800" dirty="0" err="1">
                <a:solidFill>
                  <a:srgbClr val="222222"/>
                </a:solidFill>
                <a:effectLst/>
                <a:latin typeface="Arimo" panose="020B0604020202020204" charset="0"/>
                <a:ea typeface="Arimo" panose="020B0604020202020204" charset="0"/>
                <a:cs typeface="Arimo" panose="020B0604020202020204" charset="0"/>
              </a:rPr>
              <a:t>Evaluasi</a:t>
            </a:r>
            <a:r>
              <a:rPr lang="en-US" sz="1800" dirty="0">
                <a:solidFill>
                  <a:srgbClr val="222222"/>
                </a:solidFill>
                <a:effectLst/>
                <a:latin typeface="Arimo" panose="020B0604020202020204" charset="0"/>
                <a:ea typeface="Arimo" panose="020B0604020202020204" charset="0"/>
                <a:cs typeface="Arimo" panose="020B0604020202020204" charset="0"/>
              </a:rPr>
              <a:t>  </a:t>
            </a:r>
            <a:r>
              <a:rPr lang="en-US" sz="1800" dirty="0" err="1">
                <a:solidFill>
                  <a:srgbClr val="222222"/>
                </a:solidFill>
                <a:effectLst/>
                <a:latin typeface="Arimo" panose="020B0604020202020204" charset="0"/>
                <a:ea typeface="Arimo" panose="020B0604020202020204" charset="0"/>
                <a:cs typeface="Arimo" panose="020B0604020202020204" charset="0"/>
              </a:rPr>
              <a:t>atau</a:t>
            </a:r>
            <a:r>
              <a:rPr lang="en-US" sz="1800" dirty="0">
                <a:solidFill>
                  <a:srgbClr val="222222"/>
                </a:solidFill>
                <a:effectLst/>
                <a:latin typeface="Arimo" panose="020B0604020202020204" charset="0"/>
                <a:ea typeface="Arimo" panose="020B0604020202020204" charset="0"/>
                <a:cs typeface="Arimo" panose="020B0604020202020204" charset="0"/>
              </a:rPr>
              <a:t>  </a:t>
            </a:r>
            <a:r>
              <a:rPr lang="en-US" sz="1800" dirty="0" err="1">
                <a:solidFill>
                  <a:srgbClr val="222222"/>
                </a:solidFill>
                <a:effectLst/>
                <a:latin typeface="Arimo" panose="020B0604020202020204" charset="0"/>
                <a:ea typeface="Arimo" panose="020B0604020202020204" charset="0"/>
                <a:cs typeface="Arimo" panose="020B0604020202020204" charset="0"/>
              </a:rPr>
              <a:t>penilaian</a:t>
            </a:r>
            <a:r>
              <a:rPr lang="en-US" sz="1800" dirty="0">
                <a:solidFill>
                  <a:srgbClr val="222222"/>
                </a:solidFill>
                <a:effectLst/>
                <a:latin typeface="Arimo" panose="020B0604020202020204" charset="0"/>
                <a:ea typeface="Arimo" panose="020B0604020202020204" charset="0"/>
                <a:cs typeface="Arimo" panose="020B0604020202020204" charset="0"/>
              </a:rPr>
              <a:t>  </a:t>
            </a:r>
            <a:r>
              <a:rPr lang="en-US" sz="1800" dirty="0" err="1">
                <a:solidFill>
                  <a:srgbClr val="222222"/>
                </a:solidFill>
                <a:effectLst/>
                <a:latin typeface="Arimo" panose="020B0604020202020204" charset="0"/>
                <a:ea typeface="Arimo" panose="020B0604020202020204" charset="0"/>
                <a:cs typeface="Arimo" panose="020B0604020202020204" charset="0"/>
              </a:rPr>
              <a:t>merupakan</a:t>
            </a:r>
            <a:r>
              <a:rPr lang="en-US" sz="1800" dirty="0">
                <a:solidFill>
                  <a:srgbClr val="222222"/>
                </a:solidFill>
                <a:effectLst/>
                <a:latin typeface="Arimo" panose="020B0604020202020204" charset="0"/>
                <a:ea typeface="Arimo" panose="020B0604020202020204" charset="0"/>
                <a:cs typeface="Arimo" panose="020B0604020202020204" charset="0"/>
              </a:rPr>
              <a:t>  </a:t>
            </a:r>
            <a:r>
              <a:rPr lang="en-US" sz="1800" dirty="0" err="1">
                <a:solidFill>
                  <a:srgbClr val="222222"/>
                </a:solidFill>
                <a:effectLst/>
                <a:latin typeface="Arimo" panose="020B0604020202020204" charset="0"/>
                <a:ea typeface="Arimo" panose="020B0604020202020204" charset="0"/>
                <a:cs typeface="Arimo" panose="020B0604020202020204" charset="0"/>
              </a:rPr>
              <a:t>bagian</a:t>
            </a:r>
            <a:r>
              <a:rPr lang="en-US" sz="1800" dirty="0">
                <a:solidFill>
                  <a:srgbClr val="222222"/>
                </a:solidFill>
                <a:effectLst/>
                <a:latin typeface="Arimo" panose="020B0604020202020204" charset="0"/>
                <a:ea typeface="Arimo" panose="020B0604020202020204" charset="0"/>
                <a:cs typeface="Arimo" panose="020B0604020202020204" charset="0"/>
              </a:rPr>
              <a:t>  yang  sangat  </a:t>
            </a:r>
            <a:r>
              <a:rPr lang="en-US" sz="1800" dirty="0" err="1">
                <a:solidFill>
                  <a:srgbClr val="222222"/>
                </a:solidFill>
                <a:effectLst/>
                <a:latin typeface="Arimo" panose="020B0604020202020204" charset="0"/>
                <a:ea typeface="Arimo" panose="020B0604020202020204" charset="0"/>
                <a:cs typeface="Arimo" panose="020B0604020202020204" charset="0"/>
              </a:rPr>
              <a:t>penting</a:t>
            </a:r>
            <a:r>
              <a:rPr lang="en-US" sz="1800" dirty="0">
                <a:solidFill>
                  <a:srgbClr val="222222"/>
                </a:solidFill>
                <a:effectLst/>
                <a:latin typeface="Arimo" panose="020B0604020202020204" charset="0"/>
                <a:ea typeface="Arimo" panose="020B0604020202020204" charset="0"/>
                <a:cs typeface="Arimo" panose="020B0604020202020204" charset="0"/>
              </a:rPr>
              <a:t>  </a:t>
            </a:r>
            <a:r>
              <a:rPr lang="en-US" sz="1800" dirty="0" err="1">
                <a:solidFill>
                  <a:srgbClr val="222222"/>
                </a:solidFill>
                <a:effectLst/>
                <a:latin typeface="Arimo" panose="020B0604020202020204" charset="0"/>
                <a:ea typeface="Arimo" panose="020B0604020202020204" charset="0"/>
                <a:cs typeface="Arimo" panose="020B0604020202020204" charset="0"/>
              </a:rPr>
              <a:t>dalam</a:t>
            </a:r>
            <a:r>
              <a:rPr lang="en-US" sz="1800" dirty="0">
                <a:solidFill>
                  <a:srgbClr val="222222"/>
                </a:solidFill>
                <a:effectLst/>
                <a:latin typeface="Arimo" panose="020B0604020202020204" charset="0"/>
                <a:ea typeface="Arimo" panose="020B0604020202020204" charset="0"/>
                <a:cs typeface="Arimo" panose="020B0604020202020204" charset="0"/>
              </a:rPr>
              <a:t>  proses </a:t>
            </a:r>
            <a:r>
              <a:rPr lang="en-US" sz="1800" dirty="0" err="1">
                <a:solidFill>
                  <a:srgbClr val="222222"/>
                </a:solidFill>
                <a:effectLst/>
                <a:latin typeface="Arimo" panose="020B0604020202020204" charset="0"/>
                <a:ea typeface="Arimo" panose="020B0604020202020204" charset="0"/>
                <a:cs typeface="Arimo" panose="020B0604020202020204" charset="0"/>
              </a:rPr>
              <a:t>pendidikan</a:t>
            </a:r>
            <a:r>
              <a:rPr lang="en-US" sz="1800" dirty="0">
                <a:solidFill>
                  <a:srgbClr val="222222"/>
                </a:solidFill>
                <a:effectLst/>
                <a:latin typeface="Arimo" panose="020B0604020202020204" charset="0"/>
                <a:ea typeface="Arimo" panose="020B0604020202020204" charset="0"/>
                <a:cs typeface="Arimo" panose="020B0604020202020204" charset="0"/>
              </a:rPr>
              <a:t>. </a:t>
            </a:r>
            <a:r>
              <a:rPr lang="en-US" sz="1800" dirty="0" err="1">
                <a:solidFill>
                  <a:srgbClr val="222222"/>
                </a:solidFill>
                <a:effectLst/>
                <a:latin typeface="Arimo" panose="020B0604020202020204" charset="0"/>
                <a:ea typeface="Arimo" panose="020B0604020202020204" charset="0"/>
                <a:cs typeface="Arimo" panose="020B0604020202020204" charset="0"/>
              </a:rPr>
              <a:t>Dalam</a:t>
            </a:r>
            <a:r>
              <a:rPr lang="en-US" sz="1800" dirty="0">
                <a:solidFill>
                  <a:srgbClr val="222222"/>
                </a:solidFill>
                <a:effectLst/>
                <a:latin typeface="Arimo" panose="020B0604020202020204" charset="0"/>
                <a:ea typeface="Arimo" panose="020B0604020202020204" charset="0"/>
                <a:cs typeface="Arimo" panose="020B0604020202020204" charset="0"/>
              </a:rPr>
              <a:t> </a:t>
            </a:r>
            <a:r>
              <a:rPr lang="en-US" sz="1800" dirty="0" err="1">
                <a:solidFill>
                  <a:srgbClr val="222222"/>
                </a:solidFill>
                <a:effectLst/>
                <a:latin typeface="Arimo" panose="020B0604020202020204" charset="0"/>
                <a:ea typeface="Arimo" panose="020B0604020202020204" charset="0"/>
                <a:cs typeface="Arimo" panose="020B0604020202020204" charset="0"/>
              </a:rPr>
              <a:t>pendidikan</a:t>
            </a:r>
            <a:r>
              <a:rPr lang="en-US" sz="1800" dirty="0">
                <a:solidFill>
                  <a:srgbClr val="222222"/>
                </a:solidFill>
                <a:effectLst/>
                <a:latin typeface="Arimo" panose="020B0604020202020204" charset="0"/>
                <a:ea typeface="Arimo" panose="020B0604020202020204" charset="0"/>
                <a:cs typeface="Arimo" panose="020B0604020202020204" charset="0"/>
              </a:rPr>
              <a:t> </a:t>
            </a:r>
            <a:r>
              <a:rPr lang="en-US" sz="1800" dirty="0" err="1">
                <a:solidFill>
                  <a:srgbClr val="222222"/>
                </a:solidFill>
                <a:effectLst/>
                <a:latin typeface="Arimo" panose="020B0604020202020204" charset="0"/>
                <a:ea typeface="Arimo" panose="020B0604020202020204" charset="0"/>
                <a:cs typeface="Arimo" panose="020B0604020202020204" charset="0"/>
              </a:rPr>
              <a:t>karakter</a:t>
            </a:r>
            <a:r>
              <a:rPr lang="en-US" sz="1800" dirty="0">
                <a:solidFill>
                  <a:srgbClr val="222222"/>
                </a:solidFill>
                <a:effectLst/>
                <a:latin typeface="Arimo" panose="020B0604020202020204" charset="0"/>
                <a:ea typeface="Arimo" panose="020B0604020202020204" charset="0"/>
                <a:cs typeface="Arimo" panose="020B0604020202020204" charset="0"/>
              </a:rPr>
              <a:t>, </a:t>
            </a:r>
            <a:r>
              <a:rPr lang="en-US" sz="1800" dirty="0" err="1">
                <a:solidFill>
                  <a:srgbClr val="222222"/>
                </a:solidFill>
                <a:effectLst/>
                <a:latin typeface="Arimo" panose="020B0604020202020204" charset="0"/>
                <a:ea typeface="Arimo" panose="020B0604020202020204" charset="0"/>
                <a:cs typeface="Arimo" panose="020B0604020202020204" charset="0"/>
              </a:rPr>
              <a:t>penilaian</a:t>
            </a:r>
            <a:r>
              <a:rPr lang="en-US" sz="1800" dirty="0">
                <a:solidFill>
                  <a:srgbClr val="222222"/>
                </a:solidFill>
                <a:effectLst/>
                <a:latin typeface="Arimo" panose="020B0604020202020204" charset="0"/>
                <a:ea typeface="Arimo" panose="020B0604020202020204" charset="0"/>
                <a:cs typeface="Arimo" panose="020B0604020202020204" charset="0"/>
              </a:rPr>
              <a:t> </a:t>
            </a:r>
            <a:r>
              <a:rPr lang="en-US" sz="1800" dirty="0" err="1">
                <a:solidFill>
                  <a:srgbClr val="222222"/>
                </a:solidFill>
                <a:effectLst/>
                <a:latin typeface="Arimo" panose="020B0604020202020204" charset="0"/>
                <a:ea typeface="Arimo" panose="020B0604020202020204" charset="0"/>
                <a:cs typeface="Arimo" panose="020B0604020202020204" charset="0"/>
              </a:rPr>
              <a:t>harus</a:t>
            </a:r>
            <a:r>
              <a:rPr lang="en-US" sz="1800" dirty="0">
                <a:solidFill>
                  <a:srgbClr val="222222"/>
                </a:solidFill>
                <a:effectLst/>
                <a:latin typeface="Arimo" panose="020B0604020202020204" charset="0"/>
                <a:ea typeface="Arimo" panose="020B0604020202020204" charset="0"/>
                <a:cs typeface="Arimo" panose="020B0604020202020204" charset="0"/>
              </a:rPr>
              <a:t> </a:t>
            </a:r>
            <a:r>
              <a:rPr lang="en-US" sz="1800" dirty="0" err="1">
                <a:solidFill>
                  <a:srgbClr val="222222"/>
                </a:solidFill>
                <a:effectLst/>
                <a:latin typeface="Arimo" panose="020B0604020202020204" charset="0"/>
                <a:ea typeface="Arimo" panose="020B0604020202020204" charset="0"/>
                <a:cs typeface="Arimo" panose="020B0604020202020204" charset="0"/>
              </a:rPr>
              <a:t>dilakukan</a:t>
            </a:r>
            <a:r>
              <a:rPr lang="en-US" sz="1800" dirty="0">
                <a:solidFill>
                  <a:srgbClr val="222222"/>
                </a:solidFill>
                <a:effectLst/>
                <a:latin typeface="Arimo" panose="020B0604020202020204" charset="0"/>
                <a:ea typeface="Arimo" panose="020B0604020202020204" charset="0"/>
                <a:cs typeface="Arimo" panose="020B0604020202020204" charset="0"/>
              </a:rPr>
              <a:t> </a:t>
            </a:r>
            <a:r>
              <a:rPr lang="en-US" sz="1800" dirty="0" err="1">
                <a:solidFill>
                  <a:srgbClr val="222222"/>
                </a:solidFill>
                <a:effectLst/>
                <a:latin typeface="Arimo" panose="020B0604020202020204" charset="0"/>
                <a:ea typeface="Arimo" panose="020B0604020202020204" charset="0"/>
                <a:cs typeface="Arimo" panose="020B0604020202020204" charset="0"/>
              </a:rPr>
              <a:t>dengan</a:t>
            </a:r>
            <a:r>
              <a:rPr lang="en-US" sz="1800" dirty="0">
                <a:solidFill>
                  <a:srgbClr val="222222"/>
                </a:solidFill>
                <a:effectLst/>
                <a:latin typeface="Arimo" panose="020B0604020202020204" charset="0"/>
                <a:ea typeface="Arimo" panose="020B0604020202020204" charset="0"/>
                <a:cs typeface="Arimo" panose="020B0604020202020204" charset="0"/>
              </a:rPr>
              <a:t> </a:t>
            </a:r>
            <a:r>
              <a:rPr lang="en-US" sz="1800" dirty="0" err="1">
                <a:solidFill>
                  <a:srgbClr val="222222"/>
                </a:solidFill>
                <a:effectLst/>
                <a:latin typeface="Arimo" panose="020B0604020202020204" charset="0"/>
                <a:ea typeface="Arimo" panose="020B0604020202020204" charset="0"/>
                <a:cs typeface="Arimo" panose="020B0604020202020204" charset="0"/>
              </a:rPr>
              <a:t>baik</a:t>
            </a:r>
            <a:r>
              <a:rPr lang="en-US" sz="1800" dirty="0">
                <a:solidFill>
                  <a:srgbClr val="222222"/>
                </a:solidFill>
                <a:effectLst/>
                <a:latin typeface="Arimo" panose="020B0604020202020204" charset="0"/>
                <a:ea typeface="Arimo" panose="020B0604020202020204" charset="0"/>
                <a:cs typeface="Arimo" panose="020B0604020202020204" charset="0"/>
              </a:rPr>
              <a:t> dan </a:t>
            </a:r>
            <a:r>
              <a:rPr lang="en-US" sz="1800" dirty="0" err="1">
                <a:solidFill>
                  <a:srgbClr val="222222"/>
                </a:solidFill>
                <a:effectLst/>
                <a:latin typeface="Arimo" panose="020B0604020202020204" charset="0"/>
                <a:ea typeface="Arimo" panose="020B0604020202020204" charset="0"/>
                <a:cs typeface="Arimo" panose="020B0604020202020204" charset="0"/>
              </a:rPr>
              <a:t>benar</a:t>
            </a:r>
            <a:r>
              <a:rPr lang="en-US" sz="1800" dirty="0">
                <a:solidFill>
                  <a:srgbClr val="222222"/>
                </a:solidFill>
                <a:effectLst/>
                <a:latin typeface="Arimo" panose="020B0604020202020204" charset="0"/>
                <a:ea typeface="Arimo" panose="020B0604020202020204" charset="0"/>
                <a:cs typeface="Arimo" panose="020B0604020202020204" charset="0"/>
              </a:rPr>
              <a:t>. </a:t>
            </a:r>
            <a:r>
              <a:rPr lang="en-US" sz="1800" dirty="0" err="1">
                <a:solidFill>
                  <a:srgbClr val="222222"/>
                </a:solidFill>
                <a:effectLst/>
                <a:latin typeface="Arimo" panose="020B0604020202020204" charset="0"/>
                <a:ea typeface="Arimo" panose="020B0604020202020204" charset="0"/>
                <a:cs typeface="Arimo" panose="020B0604020202020204" charset="0"/>
              </a:rPr>
              <a:t>Penilaian</a:t>
            </a:r>
            <a:r>
              <a:rPr lang="en-US" sz="1800" dirty="0">
                <a:solidFill>
                  <a:srgbClr val="222222"/>
                </a:solidFill>
                <a:effectLst/>
                <a:latin typeface="Arimo" panose="020B0604020202020204" charset="0"/>
                <a:ea typeface="Arimo" panose="020B0604020202020204" charset="0"/>
                <a:cs typeface="Arimo" panose="020B0604020202020204" charset="0"/>
              </a:rPr>
              <a:t> </a:t>
            </a:r>
            <a:r>
              <a:rPr lang="en-US" sz="1800" dirty="0" err="1">
                <a:solidFill>
                  <a:srgbClr val="222222"/>
                </a:solidFill>
                <a:effectLst/>
                <a:latin typeface="Arimo" panose="020B0604020202020204" charset="0"/>
                <a:ea typeface="Arimo" panose="020B0604020202020204" charset="0"/>
                <a:cs typeface="Arimo" panose="020B0604020202020204" charset="0"/>
              </a:rPr>
              <a:t>tidak</a:t>
            </a:r>
            <a:r>
              <a:rPr lang="en-US" sz="1800" dirty="0">
                <a:solidFill>
                  <a:srgbClr val="222222"/>
                </a:solidFill>
                <a:effectLst/>
                <a:latin typeface="Arimo" panose="020B0604020202020204" charset="0"/>
                <a:ea typeface="Arimo" panose="020B0604020202020204" charset="0"/>
                <a:cs typeface="Arimo" panose="020B0604020202020204" charset="0"/>
              </a:rPr>
              <a:t> </a:t>
            </a:r>
            <a:r>
              <a:rPr lang="en-US" sz="1800" dirty="0" err="1">
                <a:solidFill>
                  <a:srgbClr val="222222"/>
                </a:solidFill>
                <a:effectLst/>
                <a:latin typeface="Arimo" panose="020B0604020202020204" charset="0"/>
                <a:ea typeface="Arimo" panose="020B0604020202020204" charset="0"/>
                <a:cs typeface="Arimo" panose="020B0604020202020204" charset="0"/>
              </a:rPr>
              <a:t>hanya</a:t>
            </a:r>
            <a:r>
              <a:rPr lang="en-US" sz="1800" dirty="0">
                <a:solidFill>
                  <a:srgbClr val="222222"/>
                </a:solidFill>
                <a:effectLst/>
                <a:latin typeface="Arimo" panose="020B0604020202020204" charset="0"/>
                <a:ea typeface="Arimo" panose="020B0604020202020204" charset="0"/>
                <a:cs typeface="Arimo" panose="020B0604020202020204" charset="0"/>
              </a:rPr>
              <a:t> </a:t>
            </a:r>
            <a:r>
              <a:rPr lang="en-US" sz="1800" dirty="0" err="1">
                <a:solidFill>
                  <a:srgbClr val="222222"/>
                </a:solidFill>
                <a:effectLst/>
                <a:latin typeface="Arimo" panose="020B0604020202020204" charset="0"/>
                <a:ea typeface="Arimo" panose="020B0604020202020204" charset="0"/>
                <a:cs typeface="Arimo" panose="020B0604020202020204" charset="0"/>
              </a:rPr>
              <a:t>menyangkut</a:t>
            </a:r>
            <a:r>
              <a:rPr lang="en-US" sz="1800" dirty="0">
                <a:solidFill>
                  <a:srgbClr val="222222"/>
                </a:solidFill>
                <a:effectLst/>
                <a:latin typeface="Arimo" panose="020B0604020202020204" charset="0"/>
                <a:ea typeface="Arimo" panose="020B0604020202020204" charset="0"/>
                <a:cs typeface="Arimo" panose="020B0604020202020204" charset="0"/>
              </a:rPr>
              <a:t> </a:t>
            </a:r>
            <a:r>
              <a:rPr lang="en-US" sz="1800" dirty="0" err="1">
                <a:solidFill>
                  <a:srgbClr val="222222"/>
                </a:solidFill>
                <a:effectLst/>
                <a:latin typeface="Arimo" panose="020B0604020202020204" charset="0"/>
                <a:ea typeface="Arimo" panose="020B0604020202020204" charset="0"/>
                <a:cs typeface="Arimo" panose="020B0604020202020204" charset="0"/>
              </a:rPr>
              <a:t>pencapaian</a:t>
            </a:r>
            <a:r>
              <a:rPr lang="en-US" sz="1800" dirty="0">
                <a:solidFill>
                  <a:srgbClr val="222222"/>
                </a:solidFill>
                <a:effectLst/>
                <a:latin typeface="Arimo" panose="020B0604020202020204" charset="0"/>
                <a:ea typeface="Arimo" panose="020B0604020202020204" charset="0"/>
                <a:cs typeface="Arimo" panose="020B0604020202020204" charset="0"/>
              </a:rPr>
              <a:t> </a:t>
            </a:r>
            <a:r>
              <a:rPr lang="en-US" sz="1800" dirty="0" err="1">
                <a:solidFill>
                  <a:srgbClr val="222222"/>
                </a:solidFill>
                <a:effectLst/>
                <a:latin typeface="Arimo" panose="020B0604020202020204" charset="0"/>
                <a:ea typeface="Arimo" panose="020B0604020202020204" charset="0"/>
                <a:cs typeface="Arimo" panose="020B0604020202020204" charset="0"/>
              </a:rPr>
              <a:t>kognitif</a:t>
            </a:r>
            <a:r>
              <a:rPr lang="en-US" sz="1800" dirty="0">
                <a:solidFill>
                  <a:srgbClr val="222222"/>
                </a:solidFill>
                <a:effectLst/>
                <a:latin typeface="Arimo" panose="020B0604020202020204" charset="0"/>
                <a:ea typeface="Arimo" panose="020B0604020202020204" charset="0"/>
                <a:cs typeface="Arimo" panose="020B0604020202020204" charset="0"/>
              </a:rPr>
              <a:t> </a:t>
            </a:r>
            <a:r>
              <a:rPr lang="en-US" sz="1800" dirty="0" err="1">
                <a:solidFill>
                  <a:srgbClr val="222222"/>
                </a:solidFill>
                <a:effectLst/>
                <a:latin typeface="Arimo" panose="020B0604020202020204" charset="0"/>
                <a:ea typeface="Arimo" panose="020B0604020202020204" charset="0"/>
                <a:cs typeface="Arimo" panose="020B0604020202020204" charset="0"/>
              </a:rPr>
              <a:t>peserta</a:t>
            </a:r>
            <a:r>
              <a:rPr lang="en-US" sz="1800" dirty="0">
                <a:solidFill>
                  <a:srgbClr val="222222"/>
                </a:solidFill>
                <a:effectLst/>
                <a:latin typeface="Arimo" panose="020B0604020202020204" charset="0"/>
                <a:ea typeface="Arimo" panose="020B0604020202020204" charset="0"/>
                <a:cs typeface="Arimo" panose="020B0604020202020204" charset="0"/>
              </a:rPr>
              <a:t> </a:t>
            </a:r>
            <a:r>
              <a:rPr lang="en-US" sz="1800" dirty="0" err="1">
                <a:solidFill>
                  <a:srgbClr val="222222"/>
                </a:solidFill>
                <a:effectLst/>
                <a:latin typeface="Arimo" panose="020B0604020202020204" charset="0"/>
                <a:ea typeface="Arimo" panose="020B0604020202020204" charset="0"/>
                <a:cs typeface="Arimo" panose="020B0604020202020204" charset="0"/>
              </a:rPr>
              <a:t>didik</a:t>
            </a:r>
            <a:r>
              <a:rPr lang="en-US" sz="1800" dirty="0">
                <a:solidFill>
                  <a:srgbClr val="222222"/>
                </a:solidFill>
                <a:effectLst/>
                <a:latin typeface="Arimo" panose="020B0604020202020204" charset="0"/>
                <a:ea typeface="Arimo" panose="020B0604020202020204" charset="0"/>
                <a:cs typeface="Arimo" panose="020B0604020202020204" charset="0"/>
              </a:rPr>
              <a:t>, </a:t>
            </a:r>
            <a:r>
              <a:rPr lang="en-US" sz="1800" dirty="0" err="1">
                <a:solidFill>
                  <a:srgbClr val="222222"/>
                </a:solidFill>
                <a:effectLst/>
                <a:latin typeface="Arimo" panose="020B0604020202020204" charset="0"/>
                <a:ea typeface="Arimo" panose="020B0604020202020204" charset="0"/>
                <a:cs typeface="Arimo" panose="020B0604020202020204" charset="0"/>
              </a:rPr>
              <a:t>tetapi</a:t>
            </a:r>
            <a:r>
              <a:rPr lang="en-US" sz="1800" dirty="0">
                <a:solidFill>
                  <a:srgbClr val="222222"/>
                </a:solidFill>
                <a:effectLst/>
                <a:latin typeface="Arimo" panose="020B0604020202020204" charset="0"/>
                <a:ea typeface="Arimo" panose="020B0604020202020204" charset="0"/>
                <a:cs typeface="Arimo" panose="020B0604020202020204" charset="0"/>
              </a:rPr>
              <a:t> juga </a:t>
            </a:r>
            <a:r>
              <a:rPr lang="en-US" sz="1800" dirty="0" err="1">
                <a:solidFill>
                  <a:srgbClr val="222222"/>
                </a:solidFill>
                <a:effectLst/>
                <a:latin typeface="Arimo" panose="020B0604020202020204" charset="0"/>
                <a:ea typeface="Arimo" panose="020B0604020202020204" charset="0"/>
                <a:cs typeface="Arimo" panose="020B0604020202020204" charset="0"/>
              </a:rPr>
              <a:t>pencapaian</a:t>
            </a:r>
            <a:r>
              <a:rPr lang="en-US" sz="1800" dirty="0">
                <a:solidFill>
                  <a:srgbClr val="222222"/>
                </a:solidFill>
                <a:effectLst/>
                <a:latin typeface="Arimo" panose="020B0604020202020204" charset="0"/>
                <a:ea typeface="Arimo" panose="020B0604020202020204" charset="0"/>
                <a:cs typeface="Arimo" panose="020B0604020202020204" charset="0"/>
              </a:rPr>
              <a:t> </a:t>
            </a:r>
            <a:r>
              <a:rPr lang="en-US" sz="1800" dirty="0" err="1">
                <a:solidFill>
                  <a:srgbClr val="222222"/>
                </a:solidFill>
                <a:effectLst/>
                <a:latin typeface="Arimo" panose="020B0604020202020204" charset="0"/>
                <a:ea typeface="Arimo" panose="020B0604020202020204" charset="0"/>
                <a:cs typeface="Arimo" panose="020B0604020202020204" charset="0"/>
              </a:rPr>
              <a:t>afektif</a:t>
            </a:r>
            <a:r>
              <a:rPr lang="en-US" sz="1800" dirty="0">
                <a:solidFill>
                  <a:srgbClr val="222222"/>
                </a:solidFill>
                <a:effectLst/>
                <a:latin typeface="Arimo" panose="020B0604020202020204" charset="0"/>
                <a:ea typeface="Arimo" panose="020B0604020202020204" charset="0"/>
                <a:cs typeface="Arimo" panose="020B0604020202020204" charset="0"/>
              </a:rPr>
              <a:t> dan </a:t>
            </a:r>
            <a:r>
              <a:rPr lang="en-US" sz="1800" dirty="0" err="1">
                <a:solidFill>
                  <a:srgbClr val="222222"/>
                </a:solidFill>
                <a:effectLst/>
                <a:latin typeface="Arimo" panose="020B0604020202020204" charset="0"/>
                <a:ea typeface="Arimo" panose="020B0604020202020204" charset="0"/>
                <a:cs typeface="Arimo" panose="020B0604020202020204" charset="0"/>
              </a:rPr>
              <a:t>psikomorotiknya</a:t>
            </a:r>
            <a:r>
              <a:rPr lang="en-US" sz="1800" dirty="0">
                <a:solidFill>
                  <a:srgbClr val="222222"/>
                </a:solidFill>
                <a:effectLst/>
                <a:latin typeface="Arimo" panose="020B0604020202020204" charset="0"/>
                <a:ea typeface="Arimo" panose="020B0604020202020204" charset="0"/>
                <a:cs typeface="Arimo" panose="020B0604020202020204" charset="0"/>
              </a:rPr>
              <a:t>.</a:t>
            </a:r>
            <a:endParaRPr lang="en-ID" sz="1800" dirty="0">
              <a:effectLst/>
              <a:latin typeface="Arimo" panose="020B0604020202020204" charset="0"/>
              <a:ea typeface="Arimo" panose="020B0604020202020204" charset="0"/>
              <a:cs typeface="Arimo" panose="020B0604020202020204" charset="0"/>
            </a:endParaRPr>
          </a:p>
        </p:txBody>
      </p:sp>
    </p:spTree>
  </p:cSld>
  <p:clrMapOvr>
    <a:masterClrMapping/>
  </p:clrMapOvr>
  <p:transition spd="slow">
    <p:push dir="u"/>
  </p:transition>
</p:sld>
</file>

<file path=ppt/theme/theme1.xml><?xml version="1.0" encoding="utf-8"?>
<a:theme xmlns:a="http://schemas.openxmlformats.org/drawingml/2006/main" name="Art Subject for Middle School - 8th Grade: Drawing by Slidesgo">
  <a:themeElements>
    <a:clrScheme name="Simple Light">
      <a:dk1>
        <a:srgbClr val="222124"/>
      </a:dk1>
      <a:lt1>
        <a:srgbClr val="FFFAED"/>
      </a:lt1>
      <a:dk2>
        <a:srgbClr val="FFCBB4"/>
      </a:dk2>
      <a:lt2>
        <a:srgbClr val="FD9579"/>
      </a:lt2>
      <a:accent1>
        <a:srgbClr val="FFC247"/>
      </a:accent1>
      <a:accent2>
        <a:srgbClr val="FF542D"/>
      </a:accent2>
      <a:accent3>
        <a:srgbClr val="C58264"/>
      </a:accent3>
      <a:accent4>
        <a:srgbClr val="888F52"/>
      </a:accent4>
      <a:accent5>
        <a:srgbClr val="54B8C4"/>
      </a:accent5>
      <a:accent6>
        <a:srgbClr val="993825"/>
      </a:accent6>
      <a:hlink>
        <a:srgbClr val="22212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519</Words>
  <Application>Microsoft Office PowerPoint</Application>
  <PresentationFormat>On-screen Show (16:9)</PresentationFormat>
  <Paragraphs>55</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Arimo</vt:lpstr>
      <vt:lpstr>Hammersmith One</vt:lpstr>
      <vt:lpstr>Calibri</vt:lpstr>
      <vt:lpstr>Delius Swash Caps</vt:lpstr>
      <vt:lpstr>Times New Roman</vt:lpstr>
      <vt:lpstr>Sacramento</vt:lpstr>
      <vt:lpstr>Montserrat</vt:lpstr>
      <vt:lpstr>Art Subject for Middle School - 8th Grade: Drawing by Slidesgo</vt:lpstr>
      <vt:lpstr>MENCIPTAKAN PROSES PEMBELAJARAN BERBASIS KARAKTER</vt:lpstr>
      <vt:lpstr>1</vt:lpstr>
      <vt:lpstr>SUB MATERI</vt:lpstr>
      <vt:lpstr>1. Kurikulum dan Pendidikan Karakter </vt:lpstr>
      <vt:lpstr>FUNGSI PENDIDIKAN KARAKTER</vt:lpstr>
      <vt:lpstr>2. Desain Sistem/Proses Pembelajaran dan Pendidikan Karakter</vt:lpstr>
      <vt:lpstr>B. Pentingnya Pendidikan karakter dalam pembelajaran</vt:lpstr>
      <vt:lpstr>PowerPoint Presentation</vt:lpstr>
      <vt:lpstr>PowerPoint Presentation</vt:lpstr>
      <vt:lpstr>PowerPoint Presentation</vt:lpstr>
      <vt:lpstr>KESIMPULAN</vt:lpstr>
      <vt:lpstr>SEKIAN 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MENCIPTAKAN PROSES PEMBELAJARAN BERBASIS KARAKTER</dc:title>
  <dc:creator>USER</dc:creator>
  <cp:lastModifiedBy>iiranursanti@gmail.com</cp:lastModifiedBy>
  <cp:revision>8</cp:revision>
  <dcterms:created xsi:type="dcterms:W3CDTF">2022-02-20T02:32:06Z</dcterms:created>
  <dcterms:modified xsi:type="dcterms:W3CDTF">2022-02-20T05:11:03Z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7C5FC314E17B4CE8A797963A7B4F0D19</vt:lpwstr>
  </property>
  <property fmtid="{D5CDD505-2E9C-101B-9397-08002B2CF9AE}" pid="3" name="KSOProductBuildVer">
    <vt:lpwstr>1033-11.2.0.10463</vt:lpwstr>
  </property>
</Properties>
</file>