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7"/>
  </p:notesMasterIdLst>
  <p:sldIdLst>
    <p:sldId id="256" r:id="rId2"/>
    <p:sldId id="319" r:id="rId3"/>
    <p:sldId id="324" r:id="rId4"/>
    <p:sldId id="257" r:id="rId5"/>
    <p:sldId id="262" r:id="rId6"/>
    <p:sldId id="322" r:id="rId7"/>
    <p:sldId id="323" r:id="rId8"/>
    <p:sldId id="315" r:id="rId9"/>
    <p:sldId id="259" r:id="rId10"/>
    <p:sldId id="325" r:id="rId11"/>
    <p:sldId id="326" r:id="rId12"/>
    <p:sldId id="260" r:id="rId13"/>
    <p:sldId id="314" r:id="rId14"/>
    <p:sldId id="318" r:id="rId15"/>
    <p:sldId id="316" r:id="rId16"/>
  </p:sldIdLst>
  <p:sldSz cx="9144000" cy="5143500" type="screen16x9"/>
  <p:notesSz cx="6858000" cy="9144000"/>
  <p:embeddedFontLst>
    <p:embeddedFont>
      <p:font typeface="Raleway" charset="0"/>
      <p:regular r:id="rId18"/>
      <p:bold r:id="rId19"/>
      <p:italic r:id="rId20"/>
      <p:boldItalic r:id="rId21"/>
    </p:embeddedFont>
    <p:embeddedFont>
      <p:font typeface="Caveat Brush" charset="0"/>
      <p:regular r:id="rId22"/>
    </p:embeddedFont>
    <p:embeddedFont>
      <p:font typeface="Rockwell" pitchFamily="18" charset="0"/>
      <p:regular r:id="rId23"/>
      <p:bold r:id="rId24"/>
      <p:italic r:id="rId25"/>
      <p:boldItalic r:id="rId26"/>
    </p:embeddedFont>
    <p:embeddedFont>
      <p:font typeface="Century Schoolbook" pitchFamily="18" charset="0"/>
      <p:regular r:id="rId27"/>
      <p:bold r:id="rId28"/>
      <p:italic r:id="rId29"/>
      <p:boldItalic r:id="rId30"/>
    </p:embeddedFont>
    <p:embeddedFont>
      <p:font typeface="Baby Panda" pitchFamily="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3D9C628-CE65-44D6-A5AE-A58DE15126E9}">
  <a:tblStyle styleId="{63D9C628-CE65-44D6-A5AE-A58DE15126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32"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47358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9eef0a04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9eef0a04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5"/>
        <p:cNvGrpSpPr/>
        <p:nvPr/>
      </p:nvGrpSpPr>
      <p:grpSpPr>
        <a:xfrm>
          <a:off x="0" y="0"/>
          <a:ext cx="0" cy="0"/>
          <a:chOff x="0" y="0"/>
          <a:chExt cx="0" cy="0"/>
        </a:xfrm>
      </p:grpSpPr>
      <p:sp>
        <p:nvSpPr>
          <p:cNvPr id="7306" name="Google Shape;7306;g9eef0a043f_0_1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7" name="Google Shape;7307;g9eef0a043f_0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0"/>
        <p:cNvGrpSpPr/>
        <p:nvPr/>
      </p:nvGrpSpPr>
      <p:grpSpPr>
        <a:xfrm>
          <a:off x="0" y="0"/>
          <a:ext cx="0" cy="0"/>
          <a:chOff x="0" y="0"/>
          <a:chExt cx="0" cy="0"/>
        </a:xfrm>
      </p:grpSpPr>
      <p:sp>
        <p:nvSpPr>
          <p:cNvPr id="7771" name="Google Shape;7771;g9eef0a043f_0_4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2" name="Google Shape;7772;g9eef0a043f_0_4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1"/>
        <p:cNvGrpSpPr/>
        <p:nvPr/>
      </p:nvGrpSpPr>
      <p:grpSpPr>
        <a:xfrm>
          <a:off x="0" y="0"/>
          <a:ext cx="0" cy="0"/>
          <a:chOff x="0" y="0"/>
          <a:chExt cx="0" cy="0"/>
        </a:xfrm>
      </p:grpSpPr>
      <p:sp>
        <p:nvSpPr>
          <p:cNvPr id="7552" name="Google Shape;7552;g9eef0a043f_0_3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3" name="Google Shape;7553;g9eef0a043f_0_3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5"/>
        <p:cNvGrpSpPr/>
        <p:nvPr/>
      </p:nvGrpSpPr>
      <p:grpSpPr>
        <a:xfrm>
          <a:off x="0" y="0"/>
          <a:ext cx="0" cy="0"/>
          <a:chOff x="0" y="0"/>
          <a:chExt cx="0" cy="0"/>
        </a:xfrm>
      </p:grpSpPr>
      <p:sp>
        <p:nvSpPr>
          <p:cNvPr id="7206" name="Google Shape;7206;g9eef0a043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7" name="Google Shape;7207;g9eef0a043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5"/>
        <p:cNvGrpSpPr/>
        <p:nvPr/>
      </p:nvGrpSpPr>
      <p:grpSpPr>
        <a:xfrm>
          <a:off x="0" y="0"/>
          <a:ext cx="0" cy="0"/>
          <a:chOff x="0" y="0"/>
          <a:chExt cx="0" cy="0"/>
        </a:xfrm>
      </p:grpSpPr>
      <p:sp>
        <p:nvSpPr>
          <p:cNvPr id="7356" name="Google Shape;7356;g9eef0a043f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7" name="Google Shape;7357;g9eef0a043f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5"/>
        <p:cNvGrpSpPr/>
        <p:nvPr/>
      </p:nvGrpSpPr>
      <p:grpSpPr>
        <a:xfrm>
          <a:off x="0" y="0"/>
          <a:ext cx="0" cy="0"/>
          <a:chOff x="0" y="0"/>
          <a:chExt cx="0" cy="0"/>
        </a:xfrm>
      </p:grpSpPr>
      <p:sp>
        <p:nvSpPr>
          <p:cNvPr id="7206" name="Google Shape;7206;g9eef0a043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7" name="Google Shape;7207;g9eef0a043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5"/>
        <p:cNvGrpSpPr/>
        <p:nvPr/>
      </p:nvGrpSpPr>
      <p:grpSpPr>
        <a:xfrm>
          <a:off x="0" y="0"/>
          <a:ext cx="0" cy="0"/>
          <a:chOff x="0" y="0"/>
          <a:chExt cx="0" cy="0"/>
        </a:xfrm>
      </p:grpSpPr>
      <p:sp>
        <p:nvSpPr>
          <p:cNvPr id="7356" name="Google Shape;7356;g9eef0a043f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7" name="Google Shape;7357;g9eef0a043f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5"/>
        <p:cNvGrpSpPr/>
        <p:nvPr/>
      </p:nvGrpSpPr>
      <p:grpSpPr>
        <a:xfrm>
          <a:off x="0" y="0"/>
          <a:ext cx="0" cy="0"/>
          <a:chOff x="0" y="0"/>
          <a:chExt cx="0" cy="0"/>
        </a:xfrm>
      </p:grpSpPr>
      <p:sp>
        <p:nvSpPr>
          <p:cNvPr id="7356" name="Google Shape;7356;g9eef0a043f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7" name="Google Shape;7357;g9eef0a043f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5"/>
        <p:cNvGrpSpPr/>
        <p:nvPr/>
      </p:nvGrpSpPr>
      <p:grpSpPr>
        <a:xfrm>
          <a:off x="0" y="0"/>
          <a:ext cx="0" cy="0"/>
          <a:chOff x="0" y="0"/>
          <a:chExt cx="0" cy="0"/>
        </a:xfrm>
      </p:grpSpPr>
      <p:sp>
        <p:nvSpPr>
          <p:cNvPr id="7356" name="Google Shape;7356;g9eef0a043f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7" name="Google Shape;7357;g9eef0a043f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6"/>
        <p:cNvGrpSpPr/>
        <p:nvPr/>
      </p:nvGrpSpPr>
      <p:grpSpPr>
        <a:xfrm>
          <a:off x="0" y="0"/>
          <a:ext cx="0" cy="0"/>
          <a:chOff x="0" y="0"/>
          <a:chExt cx="0" cy="0"/>
        </a:xfrm>
      </p:grpSpPr>
      <p:sp>
        <p:nvSpPr>
          <p:cNvPr id="7407" name="Google Shape;7407;g9eef0a043f_0_2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8" name="Google Shape;7408;g9eef0a043f_0_2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8"/>
        <p:cNvGrpSpPr/>
        <p:nvPr/>
      </p:nvGrpSpPr>
      <p:grpSpPr>
        <a:xfrm>
          <a:off x="0" y="0"/>
          <a:ext cx="0" cy="0"/>
          <a:chOff x="0" y="0"/>
          <a:chExt cx="0" cy="0"/>
        </a:xfrm>
      </p:grpSpPr>
      <p:sp>
        <p:nvSpPr>
          <p:cNvPr id="7299" name="Google Shape;7299;g9eef0a043f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0" name="Google Shape;7300;g9eef0a043f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title"/>
          </p:nvPr>
        </p:nvSpPr>
        <p:spPr>
          <a:xfrm>
            <a:off x="1625100" y="1153123"/>
            <a:ext cx="5893800" cy="233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 name="Google Shape;12;p2"/>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 name="Google Shape;13;p2"/>
          <p:cNvSpPr/>
          <p:nvPr/>
        </p:nvSpPr>
        <p:spPr>
          <a:xfrm>
            <a:off x="-24459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88711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46382" y="790541"/>
            <a:ext cx="2258379" cy="640553"/>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629873" y="4385269"/>
            <a:ext cx="1773362" cy="564914"/>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6324"/>
        <p:cNvGrpSpPr/>
        <p:nvPr/>
      </p:nvGrpSpPr>
      <p:grpSpPr>
        <a:xfrm>
          <a:off x="0" y="0"/>
          <a:ext cx="0" cy="0"/>
          <a:chOff x="0" y="0"/>
          <a:chExt cx="0" cy="0"/>
        </a:xfrm>
      </p:grpSpPr>
      <p:pic>
        <p:nvPicPr>
          <p:cNvPr id="6325" name="Google Shape;6325;p3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326" name="Google Shape;6326;p35"/>
          <p:cNvGrpSpPr/>
          <p:nvPr/>
        </p:nvGrpSpPr>
        <p:grpSpPr>
          <a:xfrm>
            <a:off x="8020525" y="4467113"/>
            <a:ext cx="2106500" cy="597475"/>
            <a:chOff x="-2810250" y="3572525"/>
            <a:chExt cx="2106500" cy="597475"/>
          </a:xfrm>
        </p:grpSpPr>
        <p:sp>
          <p:nvSpPr>
            <p:cNvPr id="6327" name="Google Shape;6327;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37" name="Google Shape;6437;p35"/>
          <p:cNvPicPr preferRelativeResize="0"/>
          <p:nvPr/>
        </p:nvPicPr>
        <p:blipFill>
          <a:blip r:embed="rId3">
            <a:alphaModFix amt="82000"/>
          </a:blip>
          <a:stretch>
            <a:fillRect/>
          </a:stretch>
        </p:blipFill>
        <p:spPr>
          <a:xfrm>
            <a:off x="7120776" y="649069"/>
            <a:ext cx="2619999" cy="465425"/>
          </a:xfrm>
          <a:prstGeom prst="rect">
            <a:avLst/>
          </a:prstGeom>
          <a:noFill/>
          <a:ln>
            <a:noFill/>
          </a:ln>
        </p:spPr>
      </p:pic>
      <p:pic>
        <p:nvPicPr>
          <p:cNvPr id="6438" name="Google Shape;6438;p35"/>
          <p:cNvPicPr preferRelativeResize="0"/>
          <p:nvPr/>
        </p:nvPicPr>
        <p:blipFill>
          <a:blip r:embed="rId4">
            <a:alphaModFix amt="82000"/>
          </a:blip>
          <a:stretch>
            <a:fillRect/>
          </a:stretch>
        </p:blipFill>
        <p:spPr>
          <a:xfrm>
            <a:off x="-1043674" y="4533144"/>
            <a:ext cx="2619999" cy="465425"/>
          </a:xfrm>
          <a:prstGeom prst="rect">
            <a:avLst/>
          </a:prstGeom>
          <a:noFill/>
          <a:ln>
            <a:noFill/>
          </a:ln>
        </p:spPr>
      </p:pic>
      <p:grpSp>
        <p:nvGrpSpPr>
          <p:cNvPr id="6439" name="Google Shape;6439;p35"/>
          <p:cNvGrpSpPr/>
          <p:nvPr/>
        </p:nvGrpSpPr>
        <p:grpSpPr>
          <a:xfrm>
            <a:off x="-530175" y="538288"/>
            <a:ext cx="2106500" cy="597475"/>
            <a:chOff x="-2810250" y="3572525"/>
            <a:chExt cx="2106500" cy="597475"/>
          </a:xfrm>
        </p:grpSpPr>
        <p:sp>
          <p:nvSpPr>
            <p:cNvPr id="6440" name="Google Shape;6440;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6550"/>
        <p:cNvGrpSpPr/>
        <p:nvPr/>
      </p:nvGrpSpPr>
      <p:grpSpPr>
        <a:xfrm>
          <a:off x="0" y="0"/>
          <a:ext cx="0" cy="0"/>
          <a:chOff x="0" y="0"/>
          <a:chExt cx="0" cy="0"/>
        </a:xfrm>
      </p:grpSpPr>
      <p:pic>
        <p:nvPicPr>
          <p:cNvPr id="6551" name="Google Shape;6551;p3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552" name="Google Shape;6552;p36"/>
          <p:cNvGrpSpPr/>
          <p:nvPr/>
        </p:nvGrpSpPr>
        <p:grpSpPr>
          <a:xfrm>
            <a:off x="0" y="4603500"/>
            <a:ext cx="2106500" cy="597475"/>
            <a:chOff x="-2810250" y="3572525"/>
            <a:chExt cx="2106500" cy="597475"/>
          </a:xfrm>
        </p:grpSpPr>
        <p:sp>
          <p:nvSpPr>
            <p:cNvPr id="6553" name="Google Shape;6553;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3" name="Google Shape;6663;p36"/>
          <p:cNvGrpSpPr/>
          <p:nvPr/>
        </p:nvGrpSpPr>
        <p:grpSpPr>
          <a:xfrm flipH="1">
            <a:off x="7696200" y="550600"/>
            <a:ext cx="2106500" cy="597475"/>
            <a:chOff x="-2810250" y="3572525"/>
            <a:chExt cx="2106500" cy="597475"/>
          </a:xfrm>
        </p:grpSpPr>
        <p:sp>
          <p:nvSpPr>
            <p:cNvPr id="6664" name="Google Shape;6664;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74" name="Google Shape;6774;p36"/>
          <p:cNvPicPr preferRelativeResize="0"/>
          <p:nvPr/>
        </p:nvPicPr>
        <p:blipFill>
          <a:blip r:embed="rId3">
            <a:alphaModFix amt="64000"/>
          </a:blip>
          <a:stretch>
            <a:fillRect/>
          </a:stretch>
        </p:blipFill>
        <p:spPr>
          <a:xfrm rot="3318291">
            <a:off x="-431438" y="-1270594"/>
            <a:ext cx="1956100" cy="2963762"/>
          </a:xfrm>
          <a:prstGeom prst="rect">
            <a:avLst/>
          </a:prstGeom>
          <a:noFill/>
          <a:ln>
            <a:noFill/>
          </a:ln>
        </p:spPr>
      </p:pic>
      <p:pic>
        <p:nvPicPr>
          <p:cNvPr id="6775" name="Google Shape;6775;p36"/>
          <p:cNvPicPr preferRelativeResize="0"/>
          <p:nvPr/>
        </p:nvPicPr>
        <p:blipFill>
          <a:blip r:embed="rId4">
            <a:alphaModFix amt="64000"/>
          </a:blip>
          <a:stretch>
            <a:fillRect/>
          </a:stretch>
        </p:blipFill>
        <p:spPr>
          <a:xfrm rot="-2700011">
            <a:off x="6742811" y="3651283"/>
            <a:ext cx="3372624" cy="22112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6776"/>
        <p:cNvGrpSpPr/>
        <p:nvPr/>
      </p:nvGrpSpPr>
      <p:grpSpPr>
        <a:xfrm>
          <a:off x="0" y="0"/>
          <a:ext cx="0" cy="0"/>
          <a:chOff x="0" y="0"/>
          <a:chExt cx="0" cy="0"/>
        </a:xfrm>
      </p:grpSpPr>
      <p:pic>
        <p:nvPicPr>
          <p:cNvPr id="6777" name="Google Shape;6777;p3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778" name="Google Shape;6778;p37"/>
          <p:cNvGrpSpPr/>
          <p:nvPr/>
        </p:nvGrpSpPr>
        <p:grpSpPr>
          <a:xfrm>
            <a:off x="-1185137" y="840925"/>
            <a:ext cx="2106500" cy="597475"/>
            <a:chOff x="-2810250" y="3572525"/>
            <a:chExt cx="2106500" cy="597475"/>
          </a:xfrm>
        </p:grpSpPr>
        <p:sp>
          <p:nvSpPr>
            <p:cNvPr id="6779" name="Google Shape;6779;p3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37"/>
          <p:cNvGrpSpPr/>
          <p:nvPr/>
        </p:nvGrpSpPr>
        <p:grpSpPr>
          <a:xfrm>
            <a:off x="7738988" y="4488250"/>
            <a:ext cx="1637000" cy="521475"/>
            <a:chOff x="-4380075" y="3780200"/>
            <a:chExt cx="1637000" cy="521475"/>
          </a:xfrm>
        </p:grpSpPr>
        <p:sp>
          <p:nvSpPr>
            <p:cNvPr id="6890" name="Google Shape;6890;p37"/>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7"/>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7"/>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7"/>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7"/>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7"/>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7"/>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7"/>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7"/>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7"/>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7"/>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7"/>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7"/>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7"/>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7"/>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7"/>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7"/>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7"/>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7"/>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7"/>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7"/>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7"/>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7"/>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7"/>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7"/>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7"/>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7"/>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7"/>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7"/>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7"/>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7"/>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7"/>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7"/>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7"/>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7"/>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7"/>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7"/>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7"/>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7"/>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7"/>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7"/>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7"/>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7"/>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7"/>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7"/>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7"/>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7"/>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7"/>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7"/>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7"/>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7"/>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7"/>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7"/>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7"/>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7"/>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7"/>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7"/>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7"/>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7"/>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7"/>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7"/>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7"/>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7"/>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7"/>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7"/>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7"/>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7"/>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7"/>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58" name="Google Shape;6958;p37"/>
          <p:cNvPicPr preferRelativeResize="0"/>
          <p:nvPr/>
        </p:nvPicPr>
        <p:blipFill>
          <a:blip r:embed="rId3">
            <a:alphaModFix amt="67000"/>
          </a:blip>
          <a:stretch>
            <a:fillRect/>
          </a:stretch>
        </p:blipFill>
        <p:spPr>
          <a:xfrm>
            <a:off x="6785838" y="562625"/>
            <a:ext cx="3543300" cy="733425"/>
          </a:xfrm>
          <a:prstGeom prst="rect">
            <a:avLst/>
          </a:prstGeom>
          <a:noFill/>
          <a:ln>
            <a:noFill/>
          </a:ln>
        </p:spPr>
      </p:pic>
      <p:pic>
        <p:nvPicPr>
          <p:cNvPr id="6959" name="Google Shape;6959;p37"/>
          <p:cNvPicPr preferRelativeResize="0"/>
          <p:nvPr/>
        </p:nvPicPr>
        <p:blipFill>
          <a:blip r:embed="rId4">
            <a:alphaModFix amt="67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18_1_1_1">
    <p:spTree>
      <p:nvGrpSpPr>
        <p:cNvPr id="1" name="Shape 6960"/>
        <p:cNvGrpSpPr/>
        <p:nvPr/>
      </p:nvGrpSpPr>
      <p:grpSpPr>
        <a:xfrm>
          <a:off x="0" y="0"/>
          <a:ext cx="0" cy="0"/>
          <a:chOff x="0" y="0"/>
          <a:chExt cx="0" cy="0"/>
        </a:xfrm>
      </p:grpSpPr>
      <p:pic>
        <p:nvPicPr>
          <p:cNvPr id="6961" name="Google Shape;6961;p3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962" name="Google Shape;6962;p38"/>
          <p:cNvGrpSpPr/>
          <p:nvPr/>
        </p:nvGrpSpPr>
        <p:grpSpPr>
          <a:xfrm>
            <a:off x="-786325" y="840925"/>
            <a:ext cx="2106500" cy="597475"/>
            <a:chOff x="-2810250" y="3572525"/>
            <a:chExt cx="2106500" cy="597475"/>
          </a:xfrm>
        </p:grpSpPr>
        <p:sp>
          <p:nvSpPr>
            <p:cNvPr id="6963" name="Google Shape;6963;p38"/>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8"/>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8"/>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8"/>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8"/>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8"/>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8"/>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8"/>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8"/>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8"/>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8"/>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8"/>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8"/>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8"/>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8"/>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8"/>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8"/>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8"/>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8"/>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8"/>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8"/>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8"/>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8"/>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8"/>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8"/>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8"/>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8"/>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8"/>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8"/>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8"/>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8"/>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8"/>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8"/>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8"/>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8"/>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8"/>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8"/>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8"/>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8"/>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8"/>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8"/>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8"/>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8"/>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8"/>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8"/>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8"/>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8"/>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8"/>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8"/>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8"/>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8"/>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8"/>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8"/>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8"/>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8"/>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8"/>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8"/>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8"/>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8"/>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8"/>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8"/>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8"/>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8"/>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8"/>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8"/>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8"/>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8"/>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8"/>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8"/>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8"/>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8"/>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8"/>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8"/>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8"/>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8"/>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8"/>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8"/>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8"/>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8"/>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8"/>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8"/>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8"/>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8"/>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8"/>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8"/>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8"/>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8"/>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8"/>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8"/>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8"/>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8"/>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8"/>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8"/>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8"/>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8"/>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8"/>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8"/>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8"/>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8"/>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8"/>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8"/>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8"/>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8"/>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8"/>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8"/>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8"/>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8"/>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8"/>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8"/>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8"/>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3" name="Google Shape;7073;p38"/>
          <p:cNvGrpSpPr/>
          <p:nvPr/>
        </p:nvGrpSpPr>
        <p:grpSpPr>
          <a:xfrm>
            <a:off x="8137800" y="4488250"/>
            <a:ext cx="1637000" cy="521475"/>
            <a:chOff x="-4380075" y="3780200"/>
            <a:chExt cx="1637000" cy="521475"/>
          </a:xfrm>
        </p:grpSpPr>
        <p:sp>
          <p:nvSpPr>
            <p:cNvPr id="7074" name="Google Shape;7074;p38"/>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8"/>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8"/>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8"/>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8"/>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8"/>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8"/>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8"/>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8"/>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8"/>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8"/>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8"/>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8"/>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8"/>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8"/>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8"/>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8"/>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8"/>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8"/>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8"/>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8"/>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8"/>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8"/>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8"/>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8"/>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8"/>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8"/>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8"/>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8"/>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8"/>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8"/>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8"/>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8"/>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8"/>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8"/>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8"/>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8"/>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8"/>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8"/>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8"/>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8"/>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8"/>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8"/>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8"/>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8"/>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8"/>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8"/>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8"/>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8"/>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8"/>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8"/>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8"/>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8"/>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8"/>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8"/>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8"/>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8"/>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8"/>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8"/>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8"/>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8"/>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8"/>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8"/>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8"/>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8"/>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8"/>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8"/>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8"/>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42" name="Google Shape;7142;p38"/>
          <p:cNvPicPr preferRelativeResize="0"/>
          <p:nvPr/>
        </p:nvPicPr>
        <p:blipFill>
          <a:blip r:embed="rId3">
            <a:alphaModFix amt="78000"/>
          </a:blip>
          <a:stretch>
            <a:fillRect/>
          </a:stretch>
        </p:blipFill>
        <p:spPr>
          <a:xfrm rot="4087981">
            <a:off x="-1035713" y="2978796"/>
            <a:ext cx="2995599" cy="1964006"/>
          </a:xfrm>
          <a:prstGeom prst="rect">
            <a:avLst/>
          </a:prstGeom>
          <a:noFill/>
          <a:ln>
            <a:noFill/>
          </a:ln>
        </p:spPr>
      </p:pic>
      <p:pic>
        <p:nvPicPr>
          <p:cNvPr id="7143" name="Google Shape;7143;p38"/>
          <p:cNvPicPr preferRelativeResize="0"/>
          <p:nvPr/>
        </p:nvPicPr>
        <p:blipFill>
          <a:blip r:embed="rId4">
            <a:alphaModFix amt="72000"/>
          </a:blip>
          <a:stretch>
            <a:fillRect/>
          </a:stretch>
        </p:blipFill>
        <p:spPr>
          <a:xfrm rot="-7867873">
            <a:off x="6954277" y="-481791"/>
            <a:ext cx="3426521" cy="2246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pic>
        <p:nvPicPr>
          <p:cNvPr id="196" name="Google Shape;196;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7" name="Google Shape;197;p3"/>
          <p:cNvSpPr txBox="1">
            <a:spLocks noGrp="1"/>
          </p:cNvSpPr>
          <p:nvPr>
            <p:ph type="subTitle" idx="1"/>
          </p:nvPr>
        </p:nvSpPr>
        <p:spPr>
          <a:xfrm>
            <a:off x="3140316" y="3410225"/>
            <a:ext cx="2864100" cy="68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8" name="Google Shape;198;p3"/>
          <p:cNvSpPr txBox="1">
            <a:spLocks noGrp="1"/>
          </p:cNvSpPr>
          <p:nvPr>
            <p:ph type="title"/>
          </p:nvPr>
        </p:nvSpPr>
        <p:spPr>
          <a:xfrm>
            <a:off x="3104616" y="2197022"/>
            <a:ext cx="2935500" cy="1482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9" name="Google Shape;199;p3"/>
          <p:cNvSpPr txBox="1">
            <a:spLocks noGrp="1"/>
          </p:cNvSpPr>
          <p:nvPr>
            <p:ph type="title" idx="2" hasCustomPrompt="1"/>
          </p:nvPr>
        </p:nvSpPr>
        <p:spPr>
          <a:xfrm>
            <a:off x="3844116" y="1425648"/>
            <a:ext cx="1456500" cy="10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00" name="Google Shape;200;p3"/>
          <p:cNvGrpSpPr/>
          <p:nvPr/>
        </p:nvGrpSpPr>
        <p:grpSpPr>
          <a:xfrm>
            <a:off x="-1185137" y="840925"/>
            <a:ext cx="2106500" cy="597475"/>
            <a:chOff x="-2810250" y="3572525"/>
            <a:chExt cx="2106500" cy="597475"/>
          </a:xfrm>
        </p:grpSpPr>
        <p:sp>
          <p:nvSpPr>
            <p:cNvPr id="201" name="Google Shape;201;p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
          <p:cNvGrpSpPr/>
          <p:nvPr/>
        </p:nvGrpSpPr>
        <p:grpSpPr>
          <a:xfrm>
            <a:off x="7738988" y="4488250"/>
            <a:ext cx="1637000" cy="521475"/>
            <a:chOff x="-4380075" y="3780200"/>
            <a:chExt cx="1637000" cy="521475"/>
          </a:xfrm>
        </p:grpSpPr>
        <p:sp>
          <p:nvSpPr>
            <p:cNvPr id="312" name="Google Shape;312;p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
          <p:cNvPicPr preferRelativeResize="0"/>
          <p:nvPr/>
        </p:nvPicPr>
        <p:blipFill>
          <a:blip r:embed="rId3">
            <a:alphaModFix amt="75000"/>
          </a:blip>
          <a:stretch>
            <a:fillRect/>
          </a:stretch>
        </p:blipFill>
        <p:spPr>
          <a:xfrm>
            <a:off x="6785838" y="562625"/>
            <a:ext cx="3543300" cy="733425"/>
          </a:xfrm>
          <a:prstGeom prst="rect">
            <a:avLst/>
          </a:prstGeom>
          <a:noFill/>
          <a:ln>
            <a:noFill/>
          </a:ln>
        </p:spPr>
      </p:pic>
      <p:pic>
        <p:nvPicPr>
          <p:cNvPr id="381" name="Google Shape;381;p3"/>
          <p:cNvPicPr preferRelativeResize="0"/>
          <p:nvPr/>
        </p:nvPicPr>
        <p:blipFill>
          <a:blip r:embed="rId4">
            <a:alphaModFix amt="65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2"/>
        <p:cNvGrpSpPr/>
        <p:nvPr/>
      </p:nvGrpSpPr>
      <p:grpSpPr>
        <a:xfrm>
          <a:off x="0" y="0"/>
          <a:ext cx="0" cy="0"/>
          <a:chOff x="0" y="0"/>
          <a:chExt cx="0" cy="0"/>
        </a:xfrm>
      </p:grpSpPr>
      <p:pic>
        <p:nvPicPr>
          <p:cNvPr id="383" name="Google Shape;383;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84" name="Google Shape;384;p4"/>
          <p:cNvPicPr preferRelativeResize="0"/>
          <p:nvPr/>
        </p:nvPicPr>
        <p:blipFill>
          <a:blip r:embed="rId3">
            <a:alphaModFix amt="80000"/>
          </a:blip>
          <a:stretch>
            <a:fillRect/>
          </a:stretch>
        </p:blipFill>
        <p:spPr>
          <a:xfrm>
            <a:off x="7120776" y="649069"/>
            <a:ext cx="2619999" cy="465425"/>
          </a:xfrm>
          <a:prstGeom prst="rect">
            <a:avLst/>
          </a:prstGeom>
          <a:noFill/>
          <a:ln>
            <a:noFill/>
          </a:ln>
        </p:spPr>
      </p:pic>
      <p:pic>
        <p:nvPicPr>
          <p:cNvPr id="385" name="Google Shape;385;p4"/>
          <p:cNvPicPr preferRelativeResize="0"/>
          <p:nvPr/>
        </p:nvPicPr>
        <p:blipFill>
          <a:blip r:embed="rId4">
            <a:alphaModFix amt="85000"/>
          </a:blip>
          <a:stretch>
            <a:fillRect/>
          </a:stretch>
        </p:blipFill>
        <p:spPr>
          <a:xfrm>
            <a:off x="-1043674" y="4533144"/>
            <a:ext cx="2619999" cy="465425"/>
          </a:xfrm>
          <a:prstGeom prst="rect">
            <a:avLst/>
          </a:prstGeom>
          <a:noFill/>
          <a:ln>
            <a:noFill/>
          </a:ln>
        </p:spPr>
      </p:pic>
      <p:sp>
        <p:nvSpPr>
          <p:cNvPr id="386" name="Google Shape;386;p4"/>
          <p:cNvSpPr txBox="1">
            <a:spLocks noGrp="1"/>
          </p:cNvSpPr>
          <p:nvPr>
            <p:ph type="body" idx="1"/>
          </p:nvPr>
        </p:nvSpPr>
        <p:spPr>
          <a:xfrm>
            <a:off x="713691" y="1343127"/>
            <a:ext cx="7710900" cy="3444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AutoNum type="arabicPeriod"/>
              <a:defRPr sz="1200"/>
            </a:lvl1pPr>
            <a:lvl2pPr marL="914400" lvl="1" indent="-323850" rtl="0">
              <a:spcBef>
                <a:spcPts val="1600"/>
              </a:spcBef>
              <a:spcAft>
                <a:spcPts val="0"/>
              </a:spcAft>
              <a:buSzPts val="1500"/>
              <a:buAutoNum type="alphaLcPeriod"/>
              <a:defRPr/>
            </a:lvl2pPr>
            <a:lvl3pPr marL="1371600" lvl="2" indent="-323850" rtl="0">
              <a:spcBef>
                <a:spcPts val="1600"/>
              </a:spcBef>
              <a:spcAft>
                <a:spcPts val="0"/>
              </a:spcAft>
              <a:buSzPts val="1500"/>
              <a:buAutoNum type="romanLcPeriod"/>
              <a:defRPr/>
            </a:lvl3pPr>
            <a:lvl4pPr marL="1828800" lvl="3" indent="-323850" rtl="0">
              <a:spcBef>
                <a:spcPts val="1600"/>
              </a:spcBef>
              <a:spcAft>
                <a:spcPts val="0"/>
              </a:spcAft>
              <a:buSzPts val="1500"/>
              <a:buAutoNum type="arabicPeriod"/>
              <a:defRPr/>
            </a:lvl4pPr>
            <a:lvl5pPr marL="2286000" lvl="4" indent="-323850" rtl="0">
              <a:spcBef>
                <a:spcPts val="1600"/>
              </a:spcBef>
              <a:spcAft>
                <a:spcPts val="0"/>
              </a:spcAft>
              <a:buSzPts val="1500"/>
              <a:buAutoNum type="alphaLcPeriod"/>
              <a:defRPr/>
            </a:lvl5pPr>
            <a:lvl6pPr marL="2743200" lvl="5" indent="-323850" rtl="0">
              <a:spcBef>
                <a:spcPts val="1600"/>
              </a:spcBef>
              <a:spcAft>
                <a:spcPts val="0"/>
              </a:spcAft>
              <a:buSzPts val="1500"/>
              <a:buAutoNum type="romanLcPeriod"/>
              <a:defRPr/>
            </a:lvl6pPr>
            <a:lvl7pPr marL="3200400" lvl="6" indent="-323850" rtl="0">
              <a:spcBef>
                <a:spcPts val="1600"/>
              </a:spcBef>
              <a:spcAft>
                <a:spcPts val="0"/>
              </a:spcAft>
              <a:buSzPts val="1500"/>
              <a:buAutoNum type="arabicPeriod"/>
              <a:defRPr/>
            </a:lvl7pPr>
            <a:lvl8pPr marL="3657600" lvl="7" indent="-323850" rtl="0">
              <a:spcBef>
                <a:spcPts val="1600"/>
              </a:spcBef>
              <a:spcAft>
                <a:spcPts val="0"/>
              </a:spcAft>
              <a:buSzPts val="1500"/>
              <a:buAutoNum type="alphaLcPeriod"/>
              <a:defRPr/>
            </a:lvl8pPr>
            <a:lvl9pPr marL="4114800" lvl="8" indent="-323850" rtl="0">
              <a:spcBef>
                <a:spcPts val="1600"/>
              </a:spcBef>
              <a:spcAft>
                <a:spcPts val="1600"/>
              </a:spcAft>
              <a:buSzPts val="1500"/>
              <a:buAutoNum type="romanLcPeriod"/>
              <a:defRPr/>
            </a:lvl9pPr>
          </a:lstStyle>
          <a:p>
            <a:endParaRPr/>
          </a:p>
        </p:txBody>
      </p:sp>
      <p:grpSp>
        <p:nvGrpSpPr>
          <p:cNvPr id="387" name="Google Shape;387;p4"/>
          <p:cNvGrpSpPr/>
          <p:nvPr/>
        </p:nvGrpSpPr>
        <p:grpSpPr>
          <a:xfrm>
            <a:off x="8020525" y="4467113"/>
            <a:ext cx="2106500" cy="597475"/>
            <a:chOff x="-2810250" y="3572525"/>
            <a:chExt cx="2106500" cy="597475"/>
          </a:xfrm>
        </p:grpSpPr>
        <p:sp>
          <p:nvSpPr>
            <p:cNvPr id="388" name="Google Shape;388;p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4"/>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4"/>
        <p:cNvGrpSpPr/>
        <p:nvPr/>
      </p:nvGrpSpPr>
      <p:grpSpPr>
        <a:xfrm>
          <a:off x="0" y="0"/>
          <a:ext cx="0" cy="0"/>
          <a:chOff x="0" y="0"/>
          <a:chExt cx="0" cy="0"/>
        </a:xfrm>
      </p:grpSpPr>
      <p:pic>
        <p:nvPicPr>
          <p:cNvPr id="1285" name="Google Shape;1285;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286" name="Google Shape;1286;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87" name="Google Shape;1287;p9"/>
          <p:cNvSpPr txBox="1">
            <a:spLocks noGrp="1"/>
          </p:cNvSpPr>
          <p:nvPr>
            <p:ph type="title"/>
          </p:nvPr>
        </p:nvSpPr>
        <p:spPr>
          <a:xfrm>
            <a:off x="1955250" y="1521421"/>
            <a:ext cx="5233500" cy="126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8" name="Google Shape;1288;p9"/>
          <p:cNvSpPr txBox="1">
            <a:spLocks noGrp="1"/>
          </p:cNvSpPr>
          <p:nvPr>
            <p:ph type="body" idx="1"/>
          </p:nvPr>
        </p:nvSpPr>
        <p:spPr>
          <a:xfrm>
            <a:off x="1931064" y="3012590"/>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89" name="Google Shape;1289;p9"/>
          <p:cNvSpPr/>
          <p:nvPr/>
        </p:nvSpPr>
        <p:spPr>
          <a:xfrm>
            <a:off x="-28174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flipH="1">
            <a:off x="792426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1" name="Google Shape;1291;p9"/>
          <p:cNvGrpSpPr/>
          <p:nvPr/>
        </p:nvGrpSpPr>
        <p:grpSpPr>
          <a:xfrm>
            <a:off x="-786325" y="840925"/>
            <a:ext cx="2106500" cy="597475"/>
            <a:chOff x="-2810250" y="3572525"/>
            <a:chExt cx="2106500" cy="597475"/>
          </a:xfrm>
        </p:grpSpPr>
        <p:sp>
          <p:nvSpPr>
            <p:cNvPr id="1292" name="Google Shape;1292;p9"/>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9"/>
          <p:cNvGrpSpPr/>
          <p:nvPr/>
        </p:nvGrpSpPr>
        <p:grpSpPr>
          <a:xfrm>
            <a:off x="8137800" y="4488250"/>
            <a:ext cx="1637000" cy="521475"/>
            <a:chOff x="-4380075" y="3780200"/>
            <a:chExt cx="1637000" cy="521475"/>
          </a:xfrm>
        </p:grpSpPr>
        <p:sp>
          <p:nvSpPr>
            <p:cNvPr id="1403" name="Google Shape;1403;p9"/>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702"/>
        <p:cNvGrpSpPr/>
        <p:nvPr/>
      </p:nvGrpSpPr>
      <p:grpSpPr>
        <a:xfrm>
          <a:off x="0" y="0"/>
          <a:ext cx="0" cy="0"/>
          <a:chOff x="0" y="0"/>
          <a:chExt cx="0" cy="0"/>
        </a:xfrm>
      </p:grpSpPr>
      <p:pic>
        <p:nvPicPr>
          <p:cNvPr id="1703" name="Google Shape;1703;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04" name="Google Shape;1704;p13"/>
          <p:cNvSpPr txBox="1">
            <a:spLocks noGrp="1"/>
          </p:cNvSpPr>
          <p:nvPr>
            <p:ph type="subTitle" idx="1"/>
          </p:nvPr>
        </p:nvSpPr>
        <p:spPr>
          <a:xfrm>
            <a:off x="3140316" y="3410225"/>
            <a:ext cx="2864100" cy="68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05" name="Google Shape;1705;p13"/>
          <p:cNvSpPr txBox="1">
            <a:spLocks noGrp="1"/>
          </p:cNvSpPr>
          <p:nvPr>
            <p:ph type="title"/>
          </p:nvPr>
        </p:nvSpPr>
        <p:spPr>
          <a:xfrm>
            <a:off x="2643450" y="2197025"/>
            <a:ext cx="3857100" cy="1482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06" name="Google Shape;1706;p13"/>
          <p:cNvSpPr txBox="1">
            <a:spLocks noGrp="1"/>
          </p:cNvSpPr>
          <p:nvPr>
            <p:ph type="title" idx="2" hasCustomPrompt="1"/>
          </p:nvPr>
        </p:nvSpPr>
        <p:spPr>
          <a:xfrm>
            <a:off x="3844116" y="1425648"/>
            <a:ext cx="1456500" cy="10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707" name="Google Shape;1707;p13"/>
          <p:cNvGrpSpPr/>
          <p:nvPr/>
        </p:nvGrpSpPr>
        <p:grpSpPr>
          <a:xfrm>
            <a:off x="-442137" y="686788"/>
            <a:ext cx="2106500" cy="597475"/>
            <a:chOff x="-2810250" y="3572525"/>
            <a:chExt cx="2106500" cy="597475"/>
          </a:xfrm>
        </p:grpSpPr>
        <p:sp>
          <p:nvSpPr>
            <p:cNvPr id="1708" name="Google Shape;1708;p1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18" name="Google Shape;1818;p13"/>
          <p:cNvPicPr preferRelativeResize="0"/>
          <p:nvPr/>
        </p:nvPicPr>
        <p:blipFill>
          <a:blip r:embed="rId3">
            <a:alphaModFix amt="57000"/>
          </a:blip>
          <a:stretch>
            <a:fillRect/>
          </a:stretch>
        </p:blipFill>
        <p:spPr>
          <a:xfrm>
            <a:off x="-405738" y="-88850"/>
            <a:ext cx="3793026" cy="673800"/>
          </a:xfrm>
          <a:prstGeom prst="rect">
            <a:avLst/>
          </a:prstGeom>
          <a:noFill/>
          <a:ln>
            <a:noFill/>
          </a:ln>
        </p:spPr>
      </p:pic>
      <p:pic>
        <p:nvPicPr>
          <p:cNvPr id="1819" name="Google Shape;1819;p13"/>
          <p:cNvPicPr preferRelativeResize="0"/>
          <p:nvPr/>
        </p:nvPicPr>
        <p:blipFill>
          <a:blip r:embed="rId4">
            <a:alphaModFix amt="55000"/>
          </a:blip>
          <a:stretch>
            <a:fillRect/>
          </a:stretch>
        </p:blipFill>
        <p:spPr>
          <a:xfrm>
            <a:off x="5886125" y="4625975"/>
            <a:ext cx="3793026" cy="673800"/>
          </a:xfrm>
          <a:prstGeom prst="rect">
            <a:avLst/>
          </a:prstGeom>
          <a:noFill/>
          <a:ln>
            <a:noFill/>
          </a:ln>
        </p:spPr>
      </p:pic>
      <p:grpSp>
        <p:nvGrpSpPr>
          <p:cNvPr id="1820" name="Google Shape;1820;p13"/>
          <p:cNvGrpSpPr/>
          <p:nvPr/>
        </p:nvGrpSpPr>
        <p:grpSpPr>
          <a:xfrm>
            <a:off x="7432698" y="4092426"/>
            <a:ext cx="2115168" cy="673798"/>
            <a:chOff x="-4380075" y="3780200"/>
            <a:chExt cx="1637000" cy="521475"/>
          </a:xfrm>
        </p:grpSpPr>
        <p:sp>
          <p:nvSpPr>
            <p:cNvPr id="1821" name="Google Shape;1821;p1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ONE_COLUMN_TEXT_1_1">
    <p:spTree>
      <p:nvGrpSpPr>
        <p:cNvPr id="1" name="Shape 2126"/>
        <p:cNvGrpSpPr/>
        <p:nvPr/>
      </p:nvGrpSpPr>
      <p:grpSpPr>
        <a:xfrm>
          <a:off x="0" y="0"/>
          <a:ext cx="0" cy="0"/>
          <a:chOff x="0" y="0"/>
          <a:chExt cx="0" cy="0"/>
        </a:xfrm>
      </p:grpSpPr>
      <p:pic>
        <p:nvPicPr>
          <p:cNvPr id="2127" name="Google Shape;212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8" name="Google Shape;2128;p15"/>
          <p:cNvSpPr txBox="1">
            <a:spLocks noGrp="1"/>
          </p:cNvSpPr>
          <p:nvPr>
            <p:ph type="title"/>
          </p:nvPr>
        </p:nvSpPr>
        <p:spPr>
          <a:xfrm>
            <a:off x="580914" y="1255513"/>
            <a:ext cx="4398300" cy="173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9" name="Google Shape;2129;p15"/>
          <p:cNvSpPr txBox="1">
            <a:spLocks noGrp="1"/>
          </p:cNvSpPr>
          <p:nvPr>
            <p:ph type="body" idx="1"/>
          </p:nvPr>
        </p:nvSpPr>
        <p:spPr>
          <a:xfrm>
            <a:off x="929664" y="3198588"/>
            <a:ext cx="3700800" cy="90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130" name="Google Shape;2130;p15"/>
          <p:cNvGrpSpPr/>
          <p:nvPr/>
        </p:nvGrpSpPr>
        <p:grpSpPr>
          <a:xfrm>
            <a:off x="-778350" y="601575"/>
            <a:ext cx="2106500" cy="597475"/>
            <a:chOff x="-2810250" y="3572525"/>
            <a:chExt cx="2106500" cy="597475"/>
          </a:xfrm>
        </p:grpSpPr>
        <p:sp>
          <p:nvSpPr>
            <p:cNvPr id="2131" name="Google Shape;2131;p1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15"/>
          <p:cNvGrpSpPr/>
          <p:nvPr/>
        </p:nvGrpSpPr>
        <p:grpSpPr>
          <a:xfrm>
            <a:off x="7507000" y="4622025"/>
            <a:ext cx="1637000" cy="521475"/>
            <a:chOff x="-4380075" y="3780200"/>
            <a:chExt cx="1637000" cy="521475"/>
          </a:xfrm>
        </p:grpSpPr>
        <p:sp>
          <p:nvSpPr>
            <p:cNvPr id="2242" name="Google Shape;2242;p15"/>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16_1">
    <p:spTree>
      <p:nvGrpSpPr>
        <p:cNvPr id="1" name="Shape 2538"/>
        <p:cNvGrpSpPr/>
        <p:nvPr/>
      </p:nvGrpSpPr>
      <p:grpSpPr>
        <a:xfrm>
          <a:off x="0" y="0"/>
          <a:ext cx="0" cy="0"/>
          <a:chOff x="0" y="0"/>
          <a:chExt cx="0" cy="0"/>
        </a:xfrm>
      </p:grpSpPr>
      <p:pic>
        <p:nvPicPr>
          <p:cNvPr id="2539" name="Google Shape;2539;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40" name="Google Shape;2540;p17"/>
          <p:cNvSpPr txBox="1">
            <a:spLocks noGrp="1"/>
          </p:cNvSpPr>
          <p:nvPr>
            <p:ph type="subTitle" idx="1"/>
          </p:nvPr>
        </p:nvSpPr>
        <p:spPr>
          <a:xfrm>
            <a:off x="3194600"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1" name="Google Shape;2541;p17"/>
          <p:cNvSpPr txBox="1">
            <a:spLocks noGrp="1"/>
          </p:cNvSpPr>
          <p:nvPr>
            <p:ph type="subTitle" idx="2"/>
          </p:nvPr>
        </p:nvSpPr>
        <p:spPr>
          <a:xfrm>
            <a:off x="5666006"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2" name="Google Shape;2542;p17"/>
          <p:cNvSpPr txBox="1">
            <a:spLocks noGrp="1"/>
          </p:cNvSpPr>
          <p:nvPr>
            <p:ph type="subTitle" idx="3"/>
          </p:nvPr>
        </p:nvSpPr>
        <p:spPr>
          <a:xfrm>
            <a:off x="714875"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3" name="Google Shape;2543;p17"/>
          <p:cNvSpPr txBox="1">
            <a:spLocks noGrp="1"/>
          </p:cNvSpPr>
          <p:nvPr>
            <p:ph type="subTitle" idx="4"/>
          </p:nvPr>
        </p:nvSpPr>
        <p:spPr>
          <a:xfrm>
            <a:off x="3321200"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4" name="Google Shape;2544;p17"/>
          <p:cNvSpPr txBox="1">
            <a:spLocks noGrp="1"/>
          </p:cNvSpPr>
          <p:nvPr>
            <p:ph type="subTitle" idx="5"/>
          </p:nvPr>
        </p:nvSpPr>
        <p:spPr>
          <a:xfrm>
            <a:off x="5792606"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5" name="Google Shape;2545;p17"/>
          <p:cNvSpPr txBox="1">
            <a:spLocks noGrp="1"/>
          </p:cNvSpPr>
          <p:nvPr>
            <p:ph type="subTitle" idx="6"/>
          </p:nvPr>
        </p:nvSpPr>
        <p:spPr>
          <a:xfrm>
            <a:off x="841475"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546" name="Google Shape;2546;p17"/>
          <p:cNvGrpSpPr/>
          <p:nvPr/>
        </p:nvGrpSpPr>
        <p:grpSpPr>
          <a:xfrm>
            <a:off x="8020525" y="4467113"/>
            <a:ext cx="2106500" cy="597475"/>
            <a:chOff x="-2810250" y="3572525"/>
            <a:chExt cx="2106500" cy="597475"/>
          </a:xfrm>
        </p:grpSpPr>
        <p:sp>
          <p:nvSpPr>
            <p:cNvPr id="2547" name="Google Shape;2547;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57" name="Google Shape;2657;p17"/>
          <p:cNvPicPr preferRelativeResize="0"/>
          <p:nvPr/>
        </p:nvPicPr>
        <p:blipFill>
          <a:blip r:embed="rId3">
            <a:alphaModFix amt="72000"/>
          </a:blip>
          <a:stretch>
            <a:fillRect/>
          </a:stretch>
        </p:blipFill>
        <p:spPr>
          <a:xfrm>
            <a:off x="7120776" y="649069"/>
            <a:ext cx="2619999" cy="465425"/>
          </a:xfrm>
          <a:prstGeom prst="rect">
            <a:avLst/>
          </a:prstGeom>
          <a:noFill/>
          <a:ln>
            <a:noFill/>
          </a:ln>
        </p:spPr>
      </p:pic>
      <p:pic>
        <p:nvPicPr>
          <p:cNvPr id="2658" name="Google Shape;2658;p17"/>
          <p:cNvPicPr preferRelativeResize="0"/>
          <p:nvPr/>
        </p:nvPicPr>
        <p:blipFill>
          <a:blip r:embed="rId4">
            <a:alphaModFix amt="81000"/>
          </a:blip>
          <a:stretch>
            <a:fillRect/>
          </a:stretch>
        </p:blipFill>
        <p:spPr>
          <a:xfrm>
            <a:off x="-1043674" y="4533144"/>
            <a:ext cx="2619999" cy="465425"/>
          </a:xfrm>
          <a:prstGeom prst="rect">
            <a:avLst/>
          </a:prstGeom>
          <a:noFill/>
          <a:ln>
            <a:noFill/>
          </a:ln>
        </p:spPr>
      </p:pic>
      <p:grpSp>
        <p:nvGrpSpPr>
          <p:cNvPr id="2659" name="Google Shape;2659;p17"/>
          <p:cNvGrpSpPr/>
          <p:nvPr/>
        </p:nvGrpSpPr>
        <p:grpSpPr>
          <a:xfrm>
            <a:off x="-530175" y="538288"/>
            <a:ext cx="2106500" cy="597475"/>
            <a:chOff x="-2810250" y="3572525"/>
            <a:chExt cx="2106500" cy="597475"/>
          </a:xfrm>
        </p:grpSpPr>
        <p:sp>
          <p:nvSpPr>
            <p:cNvPr id="2660" name="Google Shape;2660;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0" name="Google Shape;2770;p17"/>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16_1_1">
    <p:spTree>
      <p:nvGrpSpPr>
        <p:cNvPr id="1" name="Shape 3189"/>
        <p:cNvGrpSpPr/>
        <p:nvPr/>
      </p:nvGrpSpPr>
      <p:grpSpPr>
        <a:xfrm>
          <a:off x="0" y="0"/>
          <a:ext cx="0" cy="0"/>
          <a:chOff x="0" y="0"/>
          <a:chExt cx="0" cy="0"/>
        </a:xfrm>
      </p:grpSpPr>
      <p:pic>
        <p:nvPicPr>
          <p:cNvPr id="3190" name="Google Shape;3190;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3191" name="Google Shape;3191;p20"/>
          <p:cNvSpPr txBox="1">
            <a:spLocks noGrp="1"/>
          </p:cNvSpPr>
          <p:nvPr>
            <p:ph type="subTitle" idx="1"/>
          </p:nvPr>
        </p:nvSpPr>
        <p:spPr>
          <a:xfrm>
            <a:off x="3767775" y="1926660"/>
            <a:ext cx="1584600" cy="64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2" name="Google Shape;3192;p20"/>
          <p:cNvSpPr txBox="1">
            <a:spLocks noGrp="1"/>
          </p:cNvSpPr>
          <p:nvPr>
            <p:ph type="subTitle" idx="2"/>
          </p:nvPr>
        </p:nvSpPr>
        <p:spPr>
          <a:xfrm>
            <a:off x="6279850" y="2476381"/>
            <a:ext cx="1967700" cy="64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600"/>
              <a:buNone/>
              <a:defRPr sz="2000" b="1">
                <a:latin typeface="Caveat Brush"/>
                <a:ea typeface="Caveat Brush"/>
                <a:cs typeface="Caveat Brush"/>
                <a:sym typeface="Caveat Brush"/>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3" name="Google Shape;3193;p20"/>
          <p:cNvSpPr txBox="1">
            <a:spLocks noGrp="1"/>
          </p:cNvSpPr>
          <p:nvPr>
            <p:ph type="subTitle" idx="3"/>
          </p:nvPr>
        </p:nvSpPr>
        <p:spPr>
          <a:xfrm>
            <a:off x="900014" y="2476381"/>
            <a:ext cx="1967700" cy="64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4" name="Google Shape;3194;p20"/>
          <p:cNvSpPr txBox="1">
            <a:spLocks noGrp="1"/>
          </p:cNvSpPr>
          <p:nvPr>
            <p:ph type="subTitle" idx="4"/>
          </p:nvPr>
        </p:nvSpPr>
        <p:spPr>
          <a:xfrm>
            <a:off x="3406730" y="2592314"/>
            <a:ext cx="2322600" cy="8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None/>
              <a:defRPr sz="1500">
                <a:solidFill>
                  <a:schemeClr val="accent3"/>
                </a:solidFill>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5" name="Google Shape;3195;p20"/>
          <p:cNvSpPr txBox="1">
            <a:spLocks noGrp="1"/>
          </p:cNvSpPr>
          <p:nvPr>
            <p:ph type="subTitle" idx="5"/>
          </p:nvPr>
        </p:nvSpPr>
        <p:spPr>
          <a:xfrm>
            <a:off x="6102401" y="3145275"/>
            <a:ext cx="2322600" cy="8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None/>
              <a:defRPr sz="1500">
                <a:solidFill>
                  <a:schemeClr val="accent3"/>
                </a:solidFill>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6" name="Google Shape;3196;p20"/>
          <p:cNvSpPr txBox="1">
            <a:spLocks noGrp="1"/>
          </p:cNvSpPr>
          <p:nvPr>
            <p:ph type="subTitle" idx="6"/>
          </p:nvPr>
        </p:nvSpPr>
        <p:spPr>
          <a:xfrm>
            <a:off x="722575" y="3141926"/>
            <a:ext cx="2322600" cy="8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None/>
              <a:defRPr sz="1500">
                <a:solidFill>
                  <a:schemeClr val="accent3"/>
                </a:solidFill>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grpSp>
        <p:nvGrpSpPr>
          <p:cNvPr id="3197" name="Google Shape;3197;p20"/>
          <p:cNvGrpSpPr/>
          <p:nvPr/>
        </p:nvGrpSpPr>
        <p:grpSpPr>
          <a:xfrm>
            <a:off x="8020525" y="4467113"/>
            <a:ext cx="2106500" cy="597475"/>
            <a:chOff x="-2810250" y="3572525"/>
            <a:chExt cx="2106500" cy="597475"/>
          </a:xfrm>
        </p:grpSpPr>
        <p:sp>
          <p:nvSpPr>
            <p:cNvPr id="3198" name="Google Shape;3198;p20"/>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0"/>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0"/>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0"/>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0"/>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0"/>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0"/>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0"/>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0"/>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0"/>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0"/>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0"/>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0"/>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0"/>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0"/>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0"/>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0"/>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0"/>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0"/>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0"/>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0"/>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0"/>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0"/>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0"/>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0"/>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0"/>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0"/>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0"/>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0"/>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0"/>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0"/>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0"/>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0"/>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0"/>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0"/>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0"/>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0"/>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0"/>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0"/>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0"/>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0"/>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0"/>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0"/>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0"/>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0"/>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0"/>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0"/>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0"/>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0"/>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0"/>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0"/>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0"/>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0"/>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0"/>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0"/>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0"/>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0"/>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0"/>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0"/>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0"/>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0"/>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0"/>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0"/>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0"/>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0"/>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0"/>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0"/>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0"/>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0"/>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0"/>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0"/>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0"/>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0"/>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0"/>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0"/>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0"/>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0"/>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0"/>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0"/>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0"/>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0"/>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0"/>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0"/>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0"/>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0"/>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0"/>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0"/>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0"/>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0"/>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0"/>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0"/>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0"/>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0"/>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0"/>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0"/>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0"/>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0"/>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0"/>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0"/>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0"/>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0"/>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0"/>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0"/>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0"/>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0"/>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0"/>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0"/>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0"/>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0"/>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0"/>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08" name="Google Shape;3308;p20"/>
          <p:cNvPicPr preferRelativeResize="0"/>
          <p:nvPr/>
        </p:nvPicPr>
        <p:blipFill>
          <a:blip r:embed="rId3">
            <a:alphaModFix amt="70000"/>
          </a:blip>
          <a:stretch>
            <a:fillRect/>
          </a:stretch>
        </p:blipFill>
        <p:spPr>
          <a:xfrm>
            <a:off x="8020526" y="604319"/>
            <a:ext cx="2619999" cy="465425"/>
          </a:xfrm>
          <a:prstGeom prst="rect">
            <a:avLst/>
          </a:prstGeom>
          <a:noFill/>
          <a:ln>
            <a:noFill/>
          </a:ln>
        </p:spPr>
      </p:pic>
      <p:pic>
        <p:nvPicPr>
          <p:cNvPr id="3309" name="Google Shape;3309;p20"/>
          <p:cNvPicPr preferRelativeResize="0"/>
          <p:nvPr/>
        </p:nvPicPr>
        <p:blipFill>
          <a:blip r:embed="rId4">
            <a:alphaModFix amt="68000"/>
          </a:blip>
          <a:stretch>
            <a:fillRect/>
          </a:stretch>
        </p:blipFill>
        <p:spPr>
          <a:xfrm>
            <a:off x="-357474" y="4599169"/>
            <a:ext cx="2619999" cy="465425"/>
          </a:xfrm>
          <a:prstGeom prst="rect">
            <a:avLst/>
          </a:prstGeom>
          <a:noFill/>
          <a:ln>
            <a:noFill/>
          </a:ln>
        </p:spPr>
      </p:pic>
      <p:grpSp>
        <p:nvGrpSpPr>
          <p:cNvPr id="3310" name="Google Shape;3310;p20"/>
          <p:cNvGrpSpPr/>
          <p:nvPr/>
        </p:nvGrpSpPr>
        <p:grpSpPr>
          <a:xfrm>
            <a:off x="-530175" y="538288"/>
            <a:ext cx="2106500" cy="597475"/>
            <a:chOff x="-2810250" y="3572525"/>
            <a:chExt cx="2106500" cy="597475"/>
          </a:xfrm>
        </p:grpSpPr>
        <p:sp>
          <p:nvSpPr>
            <p:cNvPr id="3311" name="Google Shape;3311;p20"/>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0"/>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0"/>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0"/>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0"/>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0"/>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0"/>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0"/>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0"/>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0"/>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0"/>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0"/>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0"/>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0"/>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0"/>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0"/>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0"/>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0"/>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0"/>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0"/>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0"/>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0"/>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0"/>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0"/>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0"/>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0"/>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0"/>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0"/>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0"/>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0"/>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0"/>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0"/>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0"/>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0"/>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0"/>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0"/>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0"/>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0"/>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0"/>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0"/>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0"/>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0"/>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0"/>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0"/>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0"/>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0"/>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0"/>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0"/>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0"/>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0"/>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0"/>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0"/>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0"/>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0"/>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0"/>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0"/>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0"/>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0"/>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0"/>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0"/>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0"/>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0"/>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0"/>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0"/>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0"/>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0"/>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0"/>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0"/>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0"/>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0"/>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0"/>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0"/>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0"/>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0"/>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0"/>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0"/>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0"/>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0"/>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0"/>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0"/>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0"/>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0"/>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0"/>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0"/>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0"/>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0"/>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0"/>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0"/>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0"/>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0"/>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0"/>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0"/>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0"/>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0"/>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0"/>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0"/>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0"/>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0"/>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0"/>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0"/>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0"/>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0"/>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0"/>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0"/>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0"/>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0"/>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0"/>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0"/>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0"/>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0"/>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1" name="Google Shape;3421;p20"/>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Caveat Brush"/>
              <a:buNone/>
              <a:defRPr sz="3000" b="1">
                <a:solidFill>
                  <a:schemeClr val="accent3"/>
                </a:solidFill>
                <a:latin typeface="Caveat Brush"/>
                <a:ea typeface="Caveat Brush"/>
                <a:cs typeface="Caveat Brush"/>
                <a:sym typeface="Caveat Brush"/>
              </a:defRPr>
            </a:lvl1pPr>
            <a:lvl2pPr lvl="1">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2pPr>
            <a:lvl3pPr lvl="2">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3pPr>
            <a:lvl4pPr lvl="3">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4pPr>
            <a:lvl5pPr lvl="4">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5pPr>
            <a:lvl6pPr lvl="5">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6pPr>
            <a:lvl7pPr lvl="6">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7pPr>
            <a:lvl8pPr lvl="7">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8pPr>
            <a:lvl9pPr lvl="8">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1pPr>
            <a:lvl2pPr marL="914400" lvl="1"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marL="1371600" lvl="2"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marL="1828800" lvl="3"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marL="2286000" lvl="4"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marL="2743200" lvl="5"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marL="3200400" lvl="6"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marL="3657600" lvl="7"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marL="4114800" lvl="8" indent="-32385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1" r:id="rId7"/>
    <p:sldLayoutId id="2147483663" r:id="rId8"/>
    <p:sldLayoutId id="2147483666"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1"/>
        <p:cNvGrpSpPr/>
        <p:nvPr/>
      </p:nvGrpSpPr>
      <p:grpSpPr>
        <a:xfrm>
          <a:off x="0" y="0"/>
          <a:ext cx="0" cy="0"/>
          <a:chOff x="0" y="0"/>
          <a:chExt cx="0" cy="0"/>
        </a:xfrm>
      </p:grpSpPr>
      <p:pic>
        <p:nvPicPr>
          <p:cNvPr id="7152" name="Google Shape;7152;p41"/>
          <p:cNvPicPr preferRelativeResize="0"/>
          <p:nvPr/>
        </p:nvPicPr>
        <p:blipFill>
          <a:blip r:embed="rId3">
            <a:alphaModFix amt="35000"/>
          </a:blip>
          <a:stretch>
            <a:fillRect/>
          </a:stretch>
        </p:blipFill>
        <p:spPr>
          <a:xfrm>
            <a:off x="1532100" y="915625"/>
            <a:ext cx="6261950" cy="3312225"/>
          </a:xfrm>
          <a:prstGeom prst="rect">
            <a:avLst/>
          </a:prstGeom>
          <a:noFill/>
          <a:ln>
            <a:noFill/>
          </a:ln>
        </p:spPr>
      </p:pic>
      <p:sp>
        <p:nvSpPr>
          <p:cNvPr id="7154" name="Google Shape;7154;p41"/>
          <p:cNvSpPr/>
          <p:nvPr/>
        </p:nvSpPr>
        <p:spPr>
          <a:xfrm>
            <a:off x="3122150" y="2991250"/>
            <a:ext cx="5775" cy="7725"/>
          </a:xfrm>
          <a:custGeom>
            <a:avLst/>
            <a:gdLst/>
            <a:ahLst/>
            <a:cxnLst/>
            <a:rect l="l" t="t" r="r" b="b"/>
            <a:pathLst>
              <a:path w="231" h="309" extrusionOk="0">
                <a:moveTo>
                  <a:pt x="231" y="0"/>
                </a:moveTo>
                <a:lnTo>
                  <a:pt x="0" y="103"/>
                </a:lnTo>
                <a:lnTo>
                  <a:pt x="77" y="308"/>
                </a:lnTo>
                <a:lnTo>
                  <a:pt x="2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5" name="Google Shape;7155;p41"/>
          <p:cNvSpPr/>
          <p:nvPr/>
        </p:nvSpPr>
        <p:spPr>
          <a:xfrm>
            <a:off x="3471525" y="2989975"/>
            <a:ext cx="2575" cy="25"/>
          </a:xfrm>
          <a:custGeom>
            <a:avLst/>
            <a:gdLst/>
            <a:ahLst/>
            <a:cxnLst/>
            <a:rect l="l" t="t" r="r" b="b"/>
            <a:pathLst>
              <a:path w="103" h="1" extrusionOk="0">
                <a:moveTo>
                  <a:pt x="103" y="0"/>
                </a:moveTo>
                <a:lnTo>
                  <a:pt x="0" y="0"/>
                </a:lnTo>
                <a:cubicBezTo>
                  <a:pt x="52" y="0"/>
                  <a:pt x="7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6" name="Google Shape;7156;p41"/>
          <p:cNvSpPr/>
          <p:nvPr/>
        </p:nvSpPr>
        <p:spPr>
          <a:xfrm>
            <a:off x="3503575" y="3002800"/>
            <a:ext cx="1950" cy="650"/>
          </a:xfrm>
          <a:custGeom>
            <a:avLst/>
            <a:gdLst/>
            <a:ahLst/>
            <a:cxnLst/>
            <a:rect l="l" t="t" r="r" b="b"/>
            <a:pathLst>
              <a:path w="78" h="26" extrusionOk="0">
                <a:moveTo>
                  <a:pt x="77" y="0"/>
                </a:moveTo>
                <a:cubicBezTo>
                  <a:pt x="64" y="0"/>
                  <a:pt x="52" y="6"/>
                  <a:pt x="39" y="13"/>
                </a:cubicBezTo>
                <a:lnTo>
                  <a:pt x="77" y="0"/>
                </a:lnTo>
                <a:close/>
                <a:moveTo>
                  <a:pt x="39" y="13"/>
                </a:moveTo>
                <a:lnTo>
                  <a:pt x="0" y="26"/>
                </a:lnTo>
                <a:cubicBezTo>
                  <a:pt x="13" y="26"/>
                  <a:pt x="26" y="19"/>
                  <a:pt x="3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7" name="Google Shape;7157;p41"/>
          <p:cNvSpPr/>
          <p:nvPr/>
        </p:nvSpPr>
        <p:spPr>
          <a:xfrm>
            <a:off x="3553575" y="2991900"/>
            <a:ext cx="675" cy="650"/>
          </a:xfrm>
          <a:custGeom>
            <a:avLst/>
            <a:gdLst/>
            <a:ahLst/>
            <a:cxnLst/>
            <a:rect l="l" t="t" r="r" b="b"/>
            <a:pathLst>
              <a:path w="27" h="26" extrusionOk="0">
                <a:moveTo>
                  <a:pt x="0" y="0"/>
                </a:moveTo>
                <a:lnTo>
                  <a:pt x="0" y="26"/>
                </a:lnTo>
                <a:cubicBezTo>
                  <a:pt x="26" y="0"/>
                  <a:pt x="2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8" name="Google Shape;7158;p41"/>
          <p:cNvSpPr/>
          <p:nvPr/>
        </p:nvSpPr>
        <p:spPr>
          <a:xfrm>
            <a:off x="3240750" y="2989975"/>
            <a:ext cx="5725" cy="2575"/>
          </a:xfrm>
          <a:custGeom>
            <a:avLst/>
            <a:gdLst/>
            <a:ahLst/>
            <a:cxnLst/>
            <a:rect l="l" t="t" r="r" b="b"/>
            <a:pathLst>
              <a:path w="229" h="103" extrusionOk="0">
                <a:moveTo>
                  <a:pt x="128" y="0"/>
                </a:moveTo>
                <a:lnTo>
                  <a:pt x="2" y="101"/>
                </a:lnTo>
                <a:lnTo>
                  <a:pt x="2" y="101"/>
                </a:lnTo>
                <a:cubicBezTo>
                  <a:pt x="37" y="78"/>
                  <a:pt x="228" y="100"/>
                  <a:pt x="128" y="0"/>
                </a:cubicBezTo>
                <a:close/>
                <a:moveTo>
                  <a:pt x="2" y="101"/>
                </a:moveTo>
                <a:cubicBezTo>
                  <a:pt x="2" y="101"/>
                  <a:pt x="1" y="102"/>
                  <a:pt x="0" y="103"/>
                </a:cubicBezTo>
                <a:lnTo>
                  <a:pt x="2" y="1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9" name="Google Shape;7159;p41"/>
          <p:cNvSpPr/>
          <p:nvPr/>
        </p:nvSpPr>
        <p:spPr>
          <a:xfrm>
            <a:off x="3465000" y="3001500"/>
            <a:ext cx="5250" cy="5475"/>
          </a:xfrm>
          <a:custGeom>
            <a:avLst/>
            <a:gdLst/>
            <a:ahLst/>
            <a:cxnLst/>
            <a:rect l="l" t="t" r="r" b="b"/>
            <a:pathLst>
              <a:path w="210" h="219" extrusionOk="0">
                <a:moveTo>
                  <a:pt x="82" y="1"/>
                </a:moveTo>
                <a:lnTo>
                  <a:pt x="82" y="1"/>
                </a:lnTo>
                <a:cubicBezTo>
                  <a:pt x="41" y="62"/>
                  <a:pt x="1" y="218"/>
                  <a:pt x="99" y="218"/>
                </a:cubicBezTo>
                <a:cubicBezTo>
                  <a:pt x="125" y="218"/>
                  <a:pt x="162" y="207"/>
                  <a:pt x="210" y="180"/>
                </a:cubicBezTo>
                <a:cubicBezTo>
                  <a:pt x="133" y="155"/>
                  <a:pt x="56" y="78"/>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0" name="Google Shape;7160;p41"/>
          <p:cNvSpPr/>
          <p:nvPr/>
        </p:nvSpPr>
        <p:spPr>
          <a:xfrm>
            <a:off x="3540125" y="2999700"/>
            <a:ext cx="4500" cy="3125"/>
          </a:xfrm>
          <a:custGeom>
            <a:avLst/>
            <a:gdLst/>
            <a:ahLst/>
            <a:cxnLst/>
            <a:rect l="l" t="t" r="r" b="b"/>
            <a:pathLst>
              <a:path w="180" h="125" extrusionOk="0">
                <a:moveTo>
                  <a:pt x="138" y="0"/>
                </a:moveTo>
                <a:lnTo>
                  <a:pt x="138" y="0"/>
                </a:lnTo>
                <a:cubicBezTo>
                  <a:pt x="136" y="0"/>
                  <a:pt x="133" y="6"/>
                  <a:pt x="128" y="21"/>
                </a:cubicBezTo>
                <a:lnTo>
                  <a:pt x="0" y="124"/>
                </a:lnTo>
                <a:lnTo>
                  <a:pt x="180" y="124"/>
                </a:lnTo>
                <a:cubicBezTo>
                  <a:pt x="138" y="103"/>
                  <a:pt x="147"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1" name="Google Shape;7161;p41"/>
          <p:cNvSpPr/>
          <p:nvPr/>
        </p:nvSpPr>
        <p:spPr>
          <a:xfrm>
            <a:off x="3543950" y="3002800"/>
            <a:ext cx="675" cy="25"/>
          </a:xfrm>
          <a:custGeom>
            <a:avLst/>
            <a:gdLst/>
            <a:ahLst/>
            <a:cxnLst/>
            <a:rect l="l" t="t" r="r" b="b"/>
            <a:pathLst>
              <a:path w="27" h="1" extrusionOk="0">
                <a:moveTo>
                  <a:pt x="27" y="0"/>
                </a:moveTo>
                <a:lnTo>
                  <a:pt x="1" y="0"/>
                </a:lnTo>
                <a:cubicBezTo>
                  <a:pt x="27" y="0"/>
                  <a:pt x="27"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2" name="Google Shape;7162;p41"/>
          <p:cNvSpPr/>
          <p:nvPr/>
        </p:nvSpPr>
        <p:spPr>
          <a:xfrm>
            <a:off x="3320875" y="2995100"/>
            <a:ext cx="13175" cy="11750"/>
          </a:xfrm>
          <a:custGeom>
            <a:avLst/>
            <a:gdLst/>
            <a:ahLst/>
            <a:cxnLst/>
            <a:rect l="l" t="t" r="r" b="b"/>
            <a:pathLst>
              <a:path w="527" h="470" extrusionOk="0">
                <a:moveTo>
                  <a:pt x="129" y="0"/>
                </a:moveTo>
                <a:lnTo>
                  <a:pt x="129" y="0"/>
                </a:lnTo>
                <a:cubicBezTo>
                  <a:pt x="0" y="180"/>
                  <a:pt x="462" y="282"/>
                  <a:pt x="205" y="462"/>
                </a:cubicBezTo>
                <a:cubicBezTo>
                  <a:pt x="246" y="467"/>
                  <a:pt x="278" y="469"/>
                  <a:pt x="302" y="469"/>
                </a:cubicBezTo>
                <a:cubicBezTo>
                  <a:pt x="527" y="469"/>
                  <a:pt x="156" y="277"/>
                  <a:pt x="411" y="231"/>
                </a:cubicBezTo>
                <a:cubicBezTo>
                  <a:pt x="282" y="231"/>
                  <a:pt x="154" y="129"/>
                  <a:pt x="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3" name="Google Shape;7163;p41"/>
          <p:cNvSpPr/>
          <p:nvPr/>
        </p:nvSpPr>
        <p:spPr>
          <a:xfrm>
            <a:off x="3331125" y="3000875"/>
            <a:ext cx="1950" cy="25"/>
          </a:xfrm>
          <a:custGeom>
            <a:avLst/>
            <a:gdLst/>
            <a:ahLst/>
            <a:cxnLst/>
            <a:rect l="l" t="t" r="r" b="b"/>
            <a:pathLst>
              <a:path w="78" h="1" extrusionOk="0">
                <a:moveTo>
                  <a:pt x="1" y="0"/>
                </a:moveTo>
                <a:cubicBezTo>
                  <a:pt x="26" y="0"/>
                  <a:pt x="52" y="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4" name="Google Shape;7164;p41"/>
          <p:cNvSpPr/>
          <p:nvPr/>
        </p:nvSpPr>
        <p:spPr>
          <a:xfrm>
            <a:off x="3719600" y="2993825"/>
            <a:ext cx="3875" cy="1300"/>
          </a:xfrm>
          <a:custGeom>
            <a:avLst/>
            <a:gdLst/>
            <a:ahLst/>
            <a:cxnLst/>
            <a:rect l="l" t="t" r="r" b="b"/>
            <a:pathLst>
              <a:path w="155" h="52" extrusionOk="0">
                <a:moveTo>
                  <a:pt x="155" y="0"/>
                </a:moveTo>
                <a:lnTo>
                  <a:pt x="78" y="26"/>
                </a:lnTo>
                <a:cubicBezTo>
                  <a:pt x="103" y="19"/>
                  <a:pt x="129" y="13"/>
                  <a:pt x="155" y="0"/>
                </a:cubicBezTo>
                <a:close/>
                <a:moveTo>
                  <a:pt x="78" y="26"/>
                </a:moveTo>
                <a:lnTo>
                  <a:pt x="78" y="26"/>
                </a:lnTo>
                <a:cubicBezTo>
                  <a:pt x="52" y="32"/>
                  <a:pt x="27" y="39"/>
                  <a:pt x="1" y="51"/>
                </a:cubicBezTo>
                <a:lnTo>
                  <a:pt x="78"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5" name="Google Shape;7165;p41"/>
          <p:cNvSpPr/>
          <p:nvPr/>
        </p:nvSpPr>
        <p:spPr>
          <a:xfrm>
            <a:off x="4022200" y="3003425"/>
            <a:ext cx="650" cy="675"/>
          </a:xfrm>
          <a:custGeom>
            <a:avLst/>
            <a:gdLst/>
            <a:ahLst/>
            <a:cxnLst/>
            <a:rect l="l" t="t" r="r" b="b"/>
            <a:pathLst>
              <a:path w="26" h="27" extrusionOk="0">
                <a:moveTo>
                  <a:pt x="0" y="26"/>
                </a:moveTo>
                <a:cubicBezTo>
                  <a:pt x="0" y="26"/>
                  <a:pt x="26" y="1"/>
                  <a:pt x="26" y="1"/>
                </a:cubicBezTo>
                <a:cubicBezTo>
                  <a:pt x="26" y="1"/>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6" name="Google Shape;7166;p41"/>
          <p:cNvSpPr/>
          <p:nvPr/>
        </p:nvSpPr>
        <p:spPr>
          <a:xfrm>
            <a:off x="3742050" y="2993825"/>
            <a:ext cx="650" cy="2575"/>
          </a:xfrm>
          <a:custGeom>
            <a:avLst/>
            <a:gdLst/>
            <a:ahLst/>
            <a:cxnLst/>
            <a:rect l="l" t="t" r="r" b="b"/>
            <a:pathLst>
              <a:path w="26" h="103" extrusionOk="0">
                <a:moveTo>
                  <a:pt x="26" y="0"/>
                </a:moveTo>
                <a:lnTo>
                  <a:pt x="26" y="0"/>
                </a:lnTo>
                <a:cubicBezTo>
                  <a:pt x="0" y="51"/>
                  <a:pt x="0" y="77"/>
                  <a:pt x="0" y="103"/>
                </a:cubicBezTo>
                <a:cubicBezTo>
                  <a:pt x="26" y="77"/>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7" name="Google Shape;7167;p41"/>
          <p:cNvSpPr/>
          <p:nvPr/>
        </p:nvSpPr>
        <p:spPr>
          <a:xfrm>
            <a:off x="3741400" y="2996375"/>
            <a:ext cx="675" cy="1950"/>
          </a:xfrm>
          <a:custGeom>
            <a:avLst/>
            <a:gdLst/>
            <a:ahLst/>
            <a:cxnLst/>
            <a:rect l="l" t="t" r="r" b="b"/>
            <a:pathLst>
              <a:path w="27" h="78" extrusionOk="0">
                <a:moveTo>
                  <a:pt x="26" y="1"/>
                </a:moveTo>
                <a:cubicBezTo>
                  <a:pt x="1" y="26"/>
                  <a:pt x="1" y="52"/>
                  <a:pt x="1" y="78"/>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8" name="Google Shape;7168;p41"/>
          <p:cNvSpPr/>
          <p:nvPr/>
        </p:nvSpPr>
        <p:spPr>
          <a:xfrm>
            <a:off x="4052950" y="2995100"/>
            <a:ext cx="25" cy="650"/>
          </a:xfrm>
          <a:custGeom>
            <a:avLst/>
            <a:gdLst/>
            <a:ahLst/>
            <a:cxnLst/>
            <a:rect l="l" t="t" r="r" b="b"/>
            <a:pathLst>
              <a:path w="1" h="26" extrusionOk="0">
                <a:moveTo>
                  <a:pt x="1" y="0"/>
                </a:moveTo>
                <a:lnTo>
                  <a:pt x="1" y="26"/>
                </a:lnTo>
                <a:cubicBezTo>
                  <a:pt x="1" y="26"/>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9" name="Google Shape;7169;p41"/>
          <p:cNvSpPr/>
          <p:nvPr/>
        </p:nvSpPr>
        <p:spPr>
          <a:xfrm>
            <a:off x="3820900" y="2997650"/>
            <a:ext cx="5150" cy="3250"/>
          </a:xfrm>
          <a:custGeom>
            <a:avLst/>
            <a:gdLst/>
            <a:ahLst/>
            <a:cxnLst/>
            <a:rect l="l" t="t" r="r" b="b"/>
            <a:pathLst>
              <a:path w="206" h="130" extrusionOk="0">
                <a:moveTo>
                  <a:pt x="103" y="1"/>
                </a:moveTo>
                <a:cubicBezTo>
                  <a:pt x="52" y="1"/>
                  <a:pt x="52" y="78"/>
                  <a:pt x="0" y="129"/>
                </a:cubicBezTo>
                <a:cubicBezTo>
                  <a:pt x="26" y="103"/>
                  <a:pt x="58" y="91"/>
                  <a:pt x="93" y="91"/>
                </a:cubicBezTo>
                <a:cubicBezTo>
                  <a:pt x="129" y="91"/>
                  <a:pt x="167" y="103"/>
                  <a:pt x="206" y="129"/>
                </a:cubicBezTo>
                <a:cubicBezTo>
                  <a:pt x="154" y="78"/>
                  <a:pt x="129" y="27"/>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0" name="Google Shape;7170;p41"/>
          <p:cNvSpPr/>
          <p:nvPr/>
        </p:nvSpPr>
        <p:spPr>
          <a:xfrm>
            <a:off x="3820900" y="3000875"/>
            <a:ext cx="25" cy="25"/>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1" name="Google Shape;7171;p41"/>
          <p:cNvSpPr/>
          <p:nvPr/>
        </p:nvSpPr>
        <p:spPr>
          <a:xfrm>
            <a:off x="3724750" y="3003425"/>
            <a:ext cx="2575" cy="2600"/>
          </a:xfrm>
          <a:custGeom>
            <a:avLst/>
            <a:gdLst/>
            <a:ahLst/>
            <a:cxnLst/>
            <a:rect l="l" t="t" r="r" b="b"/>
            <a:pathLst>
              <a:path w="103" h="104" extrusionOk="0">
                <a:moveTo>
                  <a:pt x="103" y="1"/>
                </a:moveTo>
                <a:lnTo>
                  <a:pt x="0" y="103"/>
                </a:lnTo>
                <a:lnTo>
                  <a:pt x="26" y="103"/>
                </a:lnTo>
                <a:lnTo>
                  <a:pt x="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2" name="Google Shape;7172;p41"/>
          <p:cNvSpPr/>
          <p:nvPr/>
        </p:nvSpPr>
        <p:spPr>
          <a:xfrm>
            <a:off x="3997450" y="3000875"/>
            <a:ext cx="3600" cy="4825"/>
          </a:xfrm>
          <a:custGeom>
            <a:avLst/>
            <a:gdLst/>
            <a:ahLst/>
            <a:cxnLst/>
            <a:rect l="l" t="t" r="r" b="b"/>
            <a:pathLst>
              <a:path w="144" h="193" extrusionOk="0">
                <a:moveTo>
                  <a:pt x="41" y="0"/>
                </a:moveTo>
                <a:lnTo>
                  <a:pt x="41" y="0"/>
                </a:lnTo>
                <a:cubicBezTo>
                  <a:pt x="21" y="41"/>
                  <a:pt x="1" y="192"/>
                  <a:pt x="68" y="192"/>
                </a:cubicBezTo>
                <a:cubicBezTo>
                  <a:pt x="87" y="192"/>
                  <a:pt x="111" y="181"/>
                  <a:pt x="144" y="154"/>
                </a:cubicBezTo>
                <a:cubicBezTo>
                  <a:pt x="93" y="154"/>
                  <a:pt x="41" y="77"/>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3" name="Google Shape;7173;p41"/>
          <p:cNvSpPr/>
          <p:nvPr/>
        </p:nvSpPr>
        <p:spPr>
          <a:xfrm>
            <a:off x="4045275" y="3002250"/>
            <a:ext cx="2575" cy="3125"/>
          </a:xfrm>
          <a:custGeom>
            <a:avLst/>
            <a:gdLst/>
            <a:ahLst/>
            <a:cxnLst/>
            <a:rect l="l" t="t" r="r" b="b"/>
            <a:pathLst>
              <a:path w="103" h="125" extrusionOk="0">
                <a:moveTo>
                  <a:pt x="64" y="1"/>
                </a:moveTo>
                <a:cubicBezTo>
                  <a:pt x="61" y="1"/>
                  <a:pt x="57" y="7"/>
                  <a:pt x="51" y="22"/>
                </a:cubicBezTo>
                <a:lnTo>
                  <a:pt x="0" y="125"/>
                </a:lnTo>
                <a:lnTo>
                  <a:pt x="103" y="125"/>
                </a:lnTo>
                <a:cubicBezTo>
                  <a:pt x="82" y="104"/>
                  <a:pt x="78"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4" name="Google Shape;7174;p41"/>
          <p:cNvSpPr/>
          <p:nvPr/>
        </p:nvSpPr>
        <p:spPr>
          <a:xfrm>
            <a:off x="4047825" y="3005350"/>
            <a:ext cx="675" cy="25"/>
          </a:xfrm>
          <a:custGeom>
            <a:avLst/>
            <a:gdLst/>
            <a:ahLst/>
            <a:cxnLst/>
            <a:rect l="l" t="t" r="r" b="b"/>
            <a:pathLst>
              <a:path w="27" h="1" extrusionOk="0">
                <a:moveTo>
                  <a:pt x="26" y="1"/>
                </a:moveTo>
                <a:lnTo>
                  <a:pt x="1" y="1"/>
                </a:lnTo>
                <a:cubicBezTo>
                  <a:pt x="1" y="1"/>
                  <a:pt x="26"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5" name="Google Shape;7175;p41"/>
          <p:cNvSpPr/>
          <p:nvPr/>
        </p:nvSpPr>
        <p:spPr>
          <a:xfrm>
            <a:off x="4055525" y="2991900"/>
            <a:ext cx="3225" cy="1950"/>
          </a:xfrm>
          <a:custGeom>
            <a:avLst/>
            <a:gdLst/>
            <a:ahLst/>
            <a:cxnLst/>
            <a:rect l="l" t="t" r="r" b="b"/>
            <a:pathLst>
              <a:path w="129" h="78" extrusionOk="0">
                <a:moveTo>
                  <a:pt x="129" y="0"/>
                </a:moveTo>
                <a:lnTo>
                  <a:pt x="0" y="77"/>
                </a:lnTo>
                <a:lnTo>
                  <a:pt x="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6" name="Google Shape;7176;p41"/>
          <p:cNvSpPr/>
          <p:nvPr/>
        </p:nvSpPr>
        <p:spPr>
          <a:xfrm>
            <a:off x="4076050" y="2993825"/>
            <a:ext cx="3225" cy="3225"/>
          </a:xfrm>
          <a:custGeom>
            <a:avLst/>
            <a:gdLst/>
            <a:ahLst/>
            <a:cxnLst/>
            <a:rect l="l" t="t" r="r" b="b"/>
            <a:pathLst>
              <a:path w="129" h="129" extrusionOk="0">
                <a:moveTo>
                  <a:pt x="77" y="0"/>
                </a:moveTo>
                <a:lnTo>
                  <a:pt x="0" y="103"/>
                </a:lnTo>
                <a:lnTo>
                  <a:pt x="26" y="128"/>
                </a:lnTo>
                <a:lnTo>
                  <a:pt x="128" y="26"/>
                </a:ln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7" name="Google Shape;7177;p41"/>
          <p:cNvSpPr/>
          <p:nvPr/>
        </p:nvSpPr>
        <p:spPr>
          <a:xfrm>
            <a:off x="3828600" y="3004700"/>
            <a:ext cx="15400" cy="14150"/>
          </a:xfrm>
          <a:custGeom>
            <a:avLst/>
            <a:gdLst/>
            <a:ahLst/>
            <a:cxnLst/>
            <a:rect l="l" t="t" r="r" b="b"/>
            <a:pathLst>
              <a:path w="616" h="566" extrusionOk="0">
                <a:moveTo>
                  <a:pt x="359" y="1"/>
                </a:moveTo>
                <a:cubicBezTo>
                  <a:pt x="308" y="129"/>
                  <a:pt x="257" y="1"/>
                  <a:pt x="308" y="232"/>
                </a:cubicBezTo>
                <a:cubicBezTo>
                  <a:pt x="300" y="270"/>
                  <a:pt x="286" y="286"/>
                  <a:pt x="270" y="286"/>
                </a:cubicBezTo>
                <a:cubicBezTo>
                  <a:pt x="235" y="286"/>
                  <a:pt x="195" y="201"/>
                  <a:pt x="231" y="129"/>
                </a:cubicBezTo>
                <a:lnTo>
                  <a:pt x="231" y="129"/>
                </a:lnTo>
                <a:lnTo>
                  <a:pt x="77" y="309"/>
                </a:lnTo>
                <a:lnTo>
                  <a:pt x="205" y="309"/>
                </a:lnTo>
                <a:cubicBezTo>
                  <a:pt x="231" y="514"/>
                  <a:pt x="0" y="309"/>
                  <a:pt x="51" y="539"/>
                </a:cubicBezTo>
                <a:lnTo>
                  <a:pt x="231" y="463"/>
                </a:lnTo>
                <a:lnTo>
                  <a:pt x="231" y="514"/>
                </a:lnTo>
                <a:cubicBezTo>
                  <a:pt x="250" y="476"/>
                  <a:pt x="296" y="452"/>
                  <a:pt x="339" y="452"/>
                </a:cubicBezTo>
                <a:cubicBezTo>
                  <a:pt x="355" y="452"/>
                  <a:pt x="371" y="456"/>
                  <a:pt x="385" y="463"/>
                </a:cubicBezTo>
                <a:cubicBezTo>
                  <a:pt x="385" y="488"/>
                  <a:pt x="410" y="539"/>
                  <a:pt x="385" y="565"/>
                </a:cubicBezTo>
                <a:cubicBezTo>
                  <a:pt x="615" y="514"/>
                  <a:pt x="359" y="206"/>
                  <a:pt x="539" y="104"/>
                </a:cubicBezTo>
                <a:lnTo>
                  <a:pt x="462" y="104"/>
                </a:lnTo>
                <a:cubicBezTo>
                  <a:pt x="458" y="107"/>
                  <a:pt x="454" y="109"/>
                  <a:pt x="449" y="109"/>
                </a:cubicBezTo>
                <a:cubicBezTo>
                  <a:pt x="416" y="109"/>
                  <a:pt x="359" y="45"/>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8" name="Google Shape;7178;p41"/>
          <p:cNvSpPr/>
          <p:nvPr/>
        </p:nvSpPr>
        <p:spPr>
          <a:xfrm>
            <a:off x="3842050" y="2998950"/>
            <a:ext cx="12850" cy="25025"/>
          </a:xfrm>
          <a:custGeom>
            <a:avLst/>
            <a:gdLst/>
            <a:ahLst/>
            <a:cxnLst/>
            <a:rect l="l" t="t" r="r" b="b"/>
            <a:pathLst>
              <a:path w="514" h="1001" extrusionOk="0">
                <a:moveTo>
                  <a:pt x="411" y="0"/>
                </a:moveTo>
                <a:cubicBezTo>
                  <a:pt x="334" y="77"/>
                  <a:pt x="308" y="51"/>
                  <a:pt x="283" y="205"/>
                </a:cubicBezTo>
                <a:cubicBezTo>
                  <a:pt x="255" y="212"/>
                  <a:pt x="228" y="215"/>
                  <a:pt x="201" y="215"/>
                </a:cubicBezTo>
                <a:cubicBezTo>
                  <a:pt x="129" y="215"/>
                  <a:pt x="64" y="192"/>
                  <a:pt x="26" y="154"/>
                </a:cubicBezTo>
                <a:cubicBezTo>
                  <a:pt x="1" y="180"/>
                  <a:pt x="26" y="308"/>
                  <a:pt x="1" y="334"/>
                </a:cubicBezTo>
                <a:lnTo>
                  <a:pt x="26" y="334"/>
                </a:lnTo>
                <a:lnTo>
                  <a:pt x="103" y="590"/>
                </a:lnTo>
                <a:cubicBezTo>
                  <a:pt x="103" y="539"/>
                  <a:pt x="154" y="539"/>
                  <a:pt x="180" y="539"/>
                </a:cubicBezTo>
                <a:lnTo>
                  <a:pt x="103" y="872"/>
                </a:lnTo>
                <a:cubicBezTo>
                  <a:pt x="159" y="972"/>
                  <a:pt x="210" y="995"/>
                  <a:pt x="258" y="995"/>
                </a:cubicBezTo>
                <a:cubicBezTo>
                  <a:pt x="298" y="995"/>
                  <a:pt x="336" y="980"/>
                  <a:pt x="373" y="980"/>
                </a:cubicBezTo>
                <a:cubicBezTo>
                  <a:pt x="395" y="980"/>
                  <a:pt x="416" y="985"/>
                  <a:pt x="436" y="1000"/>
                </a:cubicBezTo>
                <a:cubicBezTo>
                  <a:pt x="308" y="795"/>
                  <a:pt x="462" y="872"/>
                  <a:pt x="257" y="718"/>
                </a:cubicBezTo>
                <a:lnTo>
                  <a:pt x="283" y="462"/>
                </a:lnTo>
                <a:lnTo>
                  <a:pt x="436" y="487"/>
                </a:lnTo>
                <a:cubicBezTo>
                  <a:pt x="411" y="410"/>
                  <a:pt x="488" y="308"/>
                  <a:pt x="411" y="257"/>
                </a:cubicBezTo>
                <a:cubicBezTo>
                  <a:pt x="411" y="257"/>
                  <a:pt x="385" y="308"/>
                  <a:pt x="360" y="308"/>
                </a:cubicBezTo>
                <a:cubicBezTo>
                  <a:pt x="308" y="128"/>
                  <a:pt x="513" y="180"/>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9" name="Google Shape;7179;p41"/>
          <p:cNvSpPr/>
          <p:nvPr/>
        </p:nvSpPr>
        <p:spPr>
          <a:xfrm>
            <a:off x="4030525" y="2991250"/>
            <a:ext cx="1300" cy="1950"/>
          </a:xfrm>
          <a:custGeom>
            <a:avLst/>
            <a:gdLst/>
            <a:ahLst/>
            <a:cxnLst/>
            <a:rect l="l" t="t" r="r" b="b"/>
            <a:pathLst>
              <a:path w="52" h="78" extrusionOk="0">
                <a:moveTo>
                  <a:pt x="52" y="0"/>
                </a:moveTo>
                <a:lnTo>
                  <a:pt x="0" y="77"/>
                </a:lnTo>
                <a:cubicBezTo>
                  <a:pt x="26" y="52"/>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0" name="Google Shape;7180;p41"/>
          <p:cNvSpPr/>
          <p:nvPr/>
        </p:nvSpPr>
        <p:spPr>
          <a:xfrm>
            <a:off x="3889500" y="3004700"/>
            <a:ext cx="25" cy="675"/>
          </a:xfrm>
          <a:custGeom>
            <a:avLst/>
            <a:gdLst/>
            <a:ahLst/>
            <a:cxnLst/>
            <a:rect l="l" t="t" r="r" b="b"/>
            <a:pathLst>
              <a:path w="1" h="27" extrusionOk="0">
                <a:moveTo>
                  <a:pt x="0" y="27"/>
                </a:moveTo>
                <a:lnTo>
                  <a:pt x="0" y="27"/>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1" name="Google Shape;7181;p41"/>
          <p:cNvSpPr/>
          <p:nvPr/>
        </p:nvSpPr>
        <p:spPr>
          <a:xfrm>
            <a:off x="4032450" y="2990600"/>
            <a:ext cx="25" cy="675"/>
          </a:xfrm>
          <a:custGeom>
            <a:avLst/>
            <a:gdLst/>
            <a:ahLst/>
            <a:cxnLst/>
            <a:rect l="l" t="t" r="r" b="b"/>
            <a:pathLst>
              <a:path w="1" h="27" extrusionOk="0">
                <a:moveTo>
                  <a:pt x="0" y="1"/>
                </a:moveTo>
                <a:lnTo>
                  <a:pt x="0" y="1"/>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2" name="Google Shape;7182;p41"/>
          <p:cNvSpPr/>
          <p:nvPr/>
        </p:nvSpPr>
        <p:spPr>
          <a:xfrm>
            <a:off x="3860650" y="2991250"/>
            <a:ext cx="25" cy="675"/>
          </a:xfrm>
          <a:custGeom>
            <a:avLst/>
            <a:gdLst/>
            <a:ahLst/>
            <a:cxnLst/>
            <a:rect l="l" t="t" r="r" b="b"/>
            <a:pathLst>
              <a:path w="1" h="27" extrusionOk="0">
                <a:moveTo>
                  <a:pt x="0" y="26"/>
                </a:moveTo>
                <a:lnTo>
                  <a:pt x="0" y="2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3" name="Google Shape;7183;p41"/>
          <p:cNvSpPr/>
          <p:nvPr/>
        </p:nvSpPr>
        <p:spPr>
          <a:xfrm>
            <a:off x="3858725" y="3002150"/>
            <a:ext cx="650" cy="1300"/>
          </a:xfrm>
          <a:custGeom>
            <a:avLst/>
            <a:gdLst/>
            <a:ahLst/>
            <a:cxnLst/>
            <a:rect l="l" t="t" r="r" b="b"/>
            <a:pathLst>
              <a:path w="26" h="52" extrusionOk="0">
                <a:moveTo>
                  <a:pt x="26" y="0"/>
                </a:moveTo>
                <a:lnTo>
                  <a:pt x="0" y="52"/>
                </a:lnTo>
                <a:cubicBezTo>
                  <a:pt x="0"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4" name="Google Shape;7184;p41"/>
          <p:cNvSpPr/>
          <p:nvPr/>
        </p:nvSpPr>
        <p:spPr>
          <a:xfrm>
            <a:off x="3852825" y="3002800"/>
            <a:ext cx="12975" cy="22450"/>
          </a:xfrm>
          <a:custGeom>
            <a:avLst/>
            <a:gdLst/>
            <a:ahLst/>
            <a:cxnLst/>
            <a:rect l="l" t="t" r="r" b="b"/>
            <a:pathLst>
              <a:path w="519" h="898" extrusionOk="0">
                <a:moveTo>
                  <a:pt x="159" y="0"/>
                </a:moveTo>
                <a:cubicBezTo>
                  <a:pt x="159" y="48"/>
                  <a:pt x="0" y="233"/>
                  <a:pt x="153" y="233"/>
                </a:cubicBezTo>
                <a:cubicBezTo>
                  <a:pt x="162" y="233"/>
                  <a:pt x="173" y="232"/>
                  <a:pt x="185" y="231"/>
                </a:cubicBezTo>
                <a:lnTo>
                  <a:pt x="185" y="231"/>
                </a:lnTo>
                <a:cubicBezTo>
                  <a:pt x="236" y="436"/>
                  <a:pt x="82" y="359"/>
                  <a:pt x="57" y="410"/>
                </a:cubicBezTo>
                <a:cubicBezTo>
                  <a:pt x="108" y="462"/>
                  <a:pt x="57" y="564"/>
                  <a:pt x="108" y="615"/>
                </a:cubicBezTo>
                <a:cubicBezTo>
                  <a:pt x="108" y="590"/>
                  <a:pt x="134" y="513"/>
                  <a:pt x="185" y="513"/>
                </a:cubicBezTo>
                <a:cubicBezTo>
                  <a:pt x="207" y="602"/>
                  <a:pt x="191" y="672"/>
                  <a:pt x="136" y="672"/>
                </a:cubicBezTo>
                <a:cubicBezTo>
                  <a:pt x="127" y="672"/>
                  <a:pt x="118" y="670"/>
                  <a:pt x="108" y="667"/>
                </a:cubicBezTo>
                <a:lnTo>
                  <a:pt x="108" y="667"/>
                </a:lnTo>
                <a:cubicBezTo>
                  <a:pt x="211" y="744"/>
                  <a:pt x="82" y="846"/>
                  <a:pt x="185" y="898"/>
                </a:cubicBezTo>
                <a:cubicBezTo>
                  <a:pt x="390" y="769"/>
                  <a:pt x="518" y="564"/>
                  <a:pt x="518" y="333"/>
                </a:cubicBezTo>
                <a:lnTo>
                  <a:pt x="518" y="333"/>
                </a:lnTo>
                <a:cubicBezTo>
                  <a:pt x="456" y="396"/>
                  <a:pt x="376" y="475"/>
                  <a:pt x="280" y="475"/>
                </a:cubicBezTo>
                <a:cubicBezTo>
                  <a:pt x="258" y="475"/>
                  <a:pt x="235" y="471"/>
                  <a:pt x="211" y="462"/>
                </a:cubicBezTo>
                <a:lnTo>
                  <a:pt x="211" y="282"/>
                </a:lnTo>
                <a:cubicBezTo>
                  <a:pt x="260" y="324"/>
                  <a:pt x="297" y="338"/>
                  <a:pt x="327" y="338"/>
                </a:cubicBezTo>
                <a:cubicBezTo>
                  <a:pt x="389" y="338"/>
                  <a:pt x="423" y="274"/>
                  <a:pt x="493" y="256"/>
                </a:cubicBezTo>
                <a:lnTo>
                  <a:pt x="236" y="231"/>
                </a:lnTo>
                <a:cubicBezTo>
                  <a:pt x="82" y="128"/>
                  <a:pt x="159" y="77"/>
                  <a:pt x="236" y="26"/>
                </a:cubicBezTo>
                <a:cubicBezTo>
                  <a:pt x="211" y="26"/>
                  <a:pt x="185" y="26"/>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5" name="Google Shape;7185;p41"/>
          <p:cNvSpPr/>
          <p:nvPr/>
        </p:nvSpPr>
        <p:spPr>
          <a:xfrm>
            <a:off x="3959375" y="3002800"/>
            <a:ext cx="1300" cy="650"/>
          </a:xfrm>
          <a:custGeom>
            <a:avLst/>
            <a:gdLst/>
            <a:ahLst/>
            <a:cxnLst/>
            <a:rect l="l" t="t" r="r" b="b"/>
            <a:pathLst>
              <a:path w="52" h="26" extrusionOk="0">
                <a:moveTo>
                  <a:pt x="51" y="0"/>
                </a:moveTo>
                <a:cubicBezTo>
                  <a:pt x="26" y="0"/>
                  <a:pt x="0" y="26"/>
                  <a:pt x="0" y="26"/>
                </a:cubicBezTo>
                <a:cubicBezTo>
                  <a:pt x="0" y="26"/>
                  <a:pt x="26" y="26"/>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6" name="Google Shape;7186;p41"/>
          <p:cNvSpPr/>
          <p:nvPr/>
        </p:nvSpPr>
        <p:spPr>
          <a:xfrm>
            <a:off x="3856150" y="2991900"/>
            <a:ext cx="5150" cy="5150"/>
          </a:xfrm>
          <a:custGeom>
            <a:avLst/>
            <a:gdLst/>
            <a:ahLst/>
            <a:cxnLst/>
            <a:rect l="l" t="t" r="r" b="b"/>
            <a:pathLst>
              <a:path w="206" h="206" extrusionOk="0">
                <a:moveTo>
                  <a:pt x="103" y="0"/>
                </a:moveTo>
                <a:cubicBezTo>
                  <a:pt x="103" y="77"/>
                  <a:pt x="1" y="77"/>
                  <a:pt x="78" y="205"/>
                </a:cubicBezTo>
                <a:cubicBezTo>
                  <a:pt x="26" y="51"/>
                  <a:pt x="206" y="128"/>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7" name="Google Shape;7187;p41"/>
          <p:cNvSpPr/>
          <p:nvPr/>
        </p:nvSpPr>
        <p:spPr>
          <a:xfrm>
            <a:off x="3954875" y="2994450"/>
            <a:ext cx="4525" cy="10275"/>
          </a:xfrm>
          <a:custGeom>
            <a:avLst/>
            <a:gdLst/>
            <a:ahLst/>
            <a:cxnLst/>
            <a:rect l="l" t="t" r="r" b="b"/>
            <a:pathLst>
              <a:path w="181" h="411" extrusionOk="0">
                <a:moveTo>
                  <a:pt x="103" y="1"/>
                </a:moveTo>
                <a:lnTo>
                  <a:pt x="103" y="1"/>
                </a:lnTo>
                <a:cubicBezTo>
                  <a:pt x="1" y="78"/>
                  <a:pt x="103" y="206"/>
                  <a:pt x="1" y="206"/>
                </a:cubicBezTo>
                <a:lnTo>
                  <a:pt x="103" y="411"/>
                </a:lnTo>
                <a:cubicBezTo>
                  <a:pt x="26" y="206"/>
                  <a:pt x="180" y="155"/>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8" name="Google Shape;7188;p41"/>
          <p:cNvSpPr/>
          <p:nvPr/>
        </p:nvSpPr>
        <p:spPr>
          <a:xfrm>
            <a:off x="3974750" y="2995100"/>
            <a:ext cx="2600" cy="1950"/>
          </a:xfrm>
          <a:custGeom>
            <a:avLst/>
            <a:gdLst/>
            <a:ahLst/>
            <a:cxnLst/>
            <a:rect l="l" t="t" r="r" b="b"/>
            <a:pathLst>
              <a:path w="104" h="78" extrusionOk="0">
                <a:moveTo>
                  <a:pt x="1" y="0"/>
                </a:moveTo>
                <a:lnTo>
                  <a:pt x="1" y="52"/>
                </a:lnTo>
                <a:lnTo>
                  <a:pt x="103" y="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9" name="Google Shape;7189;p41"/>
          <p:cNvSpPr/>
          <p:nvPr/>
        </p:nvSpPr>
        <p:spPr>
          <a:xfrm>
            <a:off x="3974100" y="2996375"/>
            <a:ext cx="25" cy="1300"/>
          </a:xfrm>
          <a:custGeom>
            <a:avLst/>
            <a:gdLst/>
            <a:ahLst/>
            <a:cxnLst/>
            <a:rect l="l" t="t" r="r" b="b"/>
            <a:pathLst>
              <a:path w="1" h="52" extrusionOk="0">
                <a:moveTo>
                  <a:pt x="1" y="52"/>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0" name="Google Shape;7190;p41"/>
          <p:cNvSpPr/>
          <p:nvPr/>
        </p:nvSpPr>
        <p:spPr>
          <a:xfrm>
            <a:off x="3987575" y="2991250"/>
            <a:ext cx="1300" cy="2600"/>
          </a:xfrm>
          <a:custGeom>
            <a:avLst/>
            <a:gdLst/>
            <a:ahLst/>
            <a:cxnLst/>
            <a:rect l="l" t="t" r="r" b="b"/>
            <a:pathLst>
              <a:path w="52" h="104" extrusionOk="0">
                <a:moveTo>
                  <a:pt x="52" y="0"/>
                </a:moveTo>
                <a:lnTo>
                  <a:pt x="0" y="77"/>
                </a:lnTo>
                <a:lnTo>
                  <a:pt x="0" y="103"/>
                </a:ln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1" name="Google Shape;7191;p41"/>
          <p:cNvSpPr/>
          <p:nvPr/>
        </p:nvSpPr>
        <p:spPr>
          <a:xfrm>
            <a:off x="4034375" y="2993175"/>
            <a:ext cx="650" cy="675"/>
          </a:xfrm>
          <a:custGeom>
            <a:avLst/>
            <a:gdLst/>
            <a:ahLst/>
            <a:cxnLst/>
            <a:rect l="l" t="t" r="r" b="b"/>
            <a:pathLst>
              <a:path w="26" h="27" extrusionOk="0">
                <a:moveTo>
                  <a:pt x="26" y="0"/>
                </a:moveTo>
                <a:lnTo>
                  <a:pt x="0" y="26"/>
                </a:lnTo>
                <a:cubicBezTo>
                  <a:pt x="0" y="26"/>
                  <a:pt x="26" y="0"/>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2" name="Google Shape;7192;p41"/>
          <p:cNvSpPr/>
          <p:nvPr/>
        </p:nvSpPr>
        <p:spPr>
          <a:xfrm>
            <a:off x="4045275" y="2990600"/>
            <a:ext cx="2325" cy="1375"/>
          </a:xfrm>
          <a:custGeom>
            <a:avLst/>
            <a:gdLst/>
            <a:ahLst/>
            <a:cxnLst/>
            <a:rect l="l" t="t" r="r" b="b"/>
            <a:pathLst>
              <a:path w="93" h="55" extrusionOk="0">
                <a:moveTo>
                  <a:pt x="0" y="1"/>
                </a:moveTo>
                <a:lnTo>
                  <a:pt x="0" y="1"/>
                </a:lnTo>
                <a:cubicBezTo>
                  <a:pt x="10" y="42"/>
                  <a:pt x="29" y="54"/>
                  <a:pt x="46" y="54"/>
                </a:cubicBezTo>
                <a:cubicBezTo>
                  <a:pt x="71" y="54"/>
                  <a:pt x="93" y="26"/>
                  <a:pt x="77" y="26"/>
                </a:cubicBezTo>
                <a:cubicBezTo>
                  <a:pt x="51" y="26"/>
                  <a:pt x="26" y="2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3" name="Google Shape;7193;p41"/>
          <p:cNvSpPr/>
          <p:nvPr/>
        </p:nvSpPr>
        <p:spPr>
          <a:xfrm>
            <a:off x="3827950" y="2993175"/>
            <a:ext cx="25" cy="675"/>
          </a:xfrm>
          <a:custGeom>
            <a:avLst/>
            <a:gdLst/>
            <a:ahLst/>
            <a:cxnLst/>
            <a:rect l="l" t="t" r="r" b="b"/>
            <a:pathLst>
              <a:path w="1" h="27" extrusionOk="0">
                <a:moveTo>
                  <a:pt x="0" y="26"/>
                </a:moveTo>
                <a:lnTo>
                  <a:pt x="0" y="0"/>
                </a:lnTo>
                <a:cubicBezTo>
                  <a:pt x="0" y="26"/>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4" name="Google Shape;7194;p41"/>
          <p:cNvSpPr/>
          <p:nvPr/>
        </p:nvSpPr>
        <p:spPr>
          <a:xfrm>
            <a:off x="3827300" y="2991725"/>
            <a:ext cx="1075" cy="2125"/>
          </a:xfrm>
          <a:custGeom>
            <a:avLst/>
            <a:gdLst/>
            <a:ahLst/>
            <a:cxnLst/>
            <a:rect l="l" t="t" r="r" b="b"/>
            <a:pathLst>
              <a:path w="43" h="85" extrusionOk="0">
                <a:moveTo>
                  <a:pt x="22" y="0"/>
                </a:moveTo>
                <a:cubicBezTo>
                  <a:pt x="17" y="0"/>
                  <a:pt x="10" y="2"/>
                  <a:pt x="1" y="7"/>
                </a:cubicBezTo>
                <a:lnTo>
                  <a:pt x="1" y="84"/>
                </a:lnTo>
                <a:cubicBezTo>
                  <a:pt x="22" y="42"/>
                  <a:pt x="43"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5" name="Google Shape;7195;p41"/>
          <p:cNvSpPr/>
          <p:nvPr/>
        </p:nvSpPr>
        <p:spPr>
          <a:xfrm>
            <a:off x="3990775" y="2993825"/>
            <a:ext cx="1300" cy="25"/>
          </a:xfrm>
          <a:custGeom>
            <a:avLst/>
            <a:gdLst/>
            <a:ahLst/>
            <a:cxnLst/>
            <a:rect l="l" t="t" r="r" b="b"/>
            <a:pathLst>
              <a:path w="52" h="1" extrusionOk="0">
                <a:moveTo>
                  <a:pt x="52" y="0"/>
                </a:moveTo>
                <a:cubicBezTo>
                  <a:pt x="26" y="0"/>
                  <a:pt x="1" y="0"/>
                  <a:pt x="1" y="0"/>
                </a:cubicBezTo>
                <a:cubicBezTo>
                  <a:pt x="1" y="0"/>
                  <a:pt x="26"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6" name="Google Shape;7196;p41"/>
          <p:cNvSpPr/>
          <p:nvPr/>
        </p:nvSpPr>
        <p:spPr>
          <a:xfrm>
            <a:off x="3978600" y="3004075"/>
            <a:ext cx="675" cy="650"/>
          </a:xfrm>
          <a:custGeom>
            <a:avLst/>
            <a:gdLst/>
            <a:ahLst/>
            <a:cxnLst/>
            <a:rect l="l" t="t" r="r" b="b"/>
            <a:pathLst>
              <a:path w="27" h="26" extrusionOk="0">
                <a:moveTo>
                  <a:pt x="26" y="0"/>
                </a:moveTo>
                <a:lnTo>
                  <a:pt x="26" y="0"/>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7" name="Google Shape;7197;p41"/>
          <p:cNvSpPr/>
          <p:nvPr/>
        </p:nvSpPr>
        <p:spPr>
          <a:xfrm>
            <a:off x="3923475" y="2993175"/>
            <a:ext cx="650" cy="1300"/>
          </a:xfrm>
          <a:custGeom>
            <a:avLst/>
            <a:gdLst/>
            <a:ahLst/>
            <a:cxnLst/>
            <a:rect l="l" t="t" r="r" b="b"/>
            <a:pathLst>
              <a:path w="26" h="52" extrusionOk="0">
                <a:moveTo>
                  <a:pt x="26" y="0"/>
                </a:moveTo>
                <a:lnTo>
                  <a:pt x="0" y="52"/>
                </a:lnTo>
                <a:cubicBezTo>
                  <a:pt x="26"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8" name="Google Shape;7198;p41"/>
          <p:cNvSpPr/>
          <p:nvPr/>
        </p:nvSpPr>
        <p:spPr>
          <a:xfrm>
            <a:off x="3899100" y="2997650"/>
            <a:ext cx="4525" cy="5175"/>
          </a:xfrm>
          <a:custGeom>
            <a:avLst/>
            <a:gdLst/>
            <a:ahLst/>
            <a:cxnLst/>
            <a:rect l="l" t="t" r="r" b="b"/>
            <a:pathLst>
              <a:path w="181" h="207" extrusionOk="0">
                <a:moveTo>
                  <a:pt x="78" y="1"/>
                </a:moveTo>
                <a:cubicBezTo>
                  <a:pt x="78" y="52"/>
                  <a:pt x="1" y="129"/>
                  <a:pt x="52" y="206"/>
                </a:cubicBezTo>
                <a:lnTo>
                  <a:pt x="180" y="103"/>
                </a:lnTo>
                <a:cubicBezTo>
                  <a:pt x="129" y="103"/>
                  <a:pt x="103" y="52"/>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9" name="Google Shape;7199;p41"/>
          <p:cNvSpPr/>
          <p:nvPr/>
        </p:nvSpPr>
        <p:spPr>
          <a:xfrm>
            <a:off x="3903600" y="2998950"/>
            <a:ext cx="1300" cy="1300"/>
          </a:xfrm>
          <a:custGeom>
            <a:avLst/>
            <a:gdLst/>
            <a:ahLst/>
            <a:cxnLst/>
            <a:rect l="l" t="t" r="r" b="b"/>
            <a:pathLst>
              <a:path w="52" h="52" extrusionOk="0">
                <a:moveTo>
                  <a:pt x="52" y="0"/>
                </a:moveTo>
                <a:lnTo>
                  <a:pt x="0" y="51"/>
                </a:lnTo>
                <a:cubicBezTo>
                  <a:pt x="26" y="26"/>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0" name="Google Shape;7200;p41"/>
          <p:cNvSpPr/>
          <p:nvPr/>
        </p:nvSpPr>
        <p:spPr>
          <a:xfrm>
            <a:off x="3900400" y="2997025"/>
            <a:ext cx="650" cy="650"/>
          </a:xfrm>
          <a:custGeom>
            <a:avLst/>
            <a:gdLst/>
            <a:ahLst/>
            <a:cxnLst/>
            <a:rect l="l" t="t" r="r" b="b"/>
            <a:pathLst>
              <a:path w="26" h="26" extrusionOk="0">
                <a:moveTo>
                  <a:pt x="0" y="0"/>
                </a:moveTo>
                <a:cubicBezTo>
                  <a:pt x="26" y="26"/>
                  <a:pt x="26" y="26"/>
                  <a:pt x="26" y="26"/>
                </a:cubicBezTo>
                <a:cubicBezTo>
                  <a:pt x="26" y="26"/>
                  <a:pt x="26" y="2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1" name="Google Shape;7201;p41"/>
          <p:cNvSpPr/>
          <p:nvPr/>
        </p:nvSpPr>
        <p:spPr>
          <a:xfrm>
            <a:off x="3760000" y="2989975"/>
            <a:ext cx="1950" cy="1300"/>
          </a:xfrm>
          <a:custGeom>
            <a:avLst/>
            <a:gdLst/>
            <a:ahLst/>
            <a:cxnLst/>
            <a:rect l="l" t="t" r="r" b="b"/>
            <a:pathLst>
              <a:path w="78" h="52" extrusionOk="0">
                <a:moveTo>
                  <a:pt x="0" y="0"/>
                </a:moveTo>
                <a:lnTo>
                  <a:pt x="0" y="0"/>
                </a:lnTo>
                <a:cubicBezTo>
                  <a:pt x="26" y="26"/>
                  <a:pt x="52" y="51"/>
                  <a:pt x="77" y="51"/>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2" name="Google Shape;7202;p41"/>
          <p:cNvSpPr/>
          <p:nvPr/>
        </p:nvSpPr>
        <p:spPr>
          <a:xfrm>
            <a:off x="3924750" y="3001500"/>
            <a:ext cx="1300" cy="2600"/>
          </a:xfrm>
          <a:custGeom>
            <a:avLst/>
            <a:gdLst/>
            <a:ahLst/>
            <a:cxnLst/>
            <a:rect l="l" t="t" r="r" b="b"/>
            <a:pathLst>
              <a:path w="52" h="104" extrusionOk="0">
                <a:moveTo>
                  <a:pt x="52" y="1"/>
                </a:moveTo>
                <a:lnTo>
                  <a:pt x="52" y="1"/>
                </a:lnTo>
                <a:cubicBezTo>
                  <a:pt x="26" y="26"/>
                  <a:pt x="0" y="78"/>
                  <a:pt x="0" y="103"/>
                </a:cubicBezTo>
                <a:cubicBezTo>
                  <a:pt x="52" y="52"/>
                  <a:pt x="52" y="26"/>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3" name="Google Shape;7203;p41"/>
          <p:cNvSpPr/>
          <p:nvPr/>
        </p:nvSpPr>
        <p:spPr>
          <a:xfrm>
            <a:off x="4125400" y="3002450"/>
            <a:ext cx="2600" cy="2275"/>
          </a:xfrm>
          <a:custGeom>
            <a:avLst/>
            <a:gdLst/>
            <a:ahLst/>
            <a:cxnLst/>
            <a:rect l="l" t="t" r="r" b="b"/>
            <a:pathLst>
              <a:path w="104" h="91" extrusionOk="0">
                <a:moveTo>
                  <a:pt x="81" y="0"/>
                </a:moveTo>
                <a:cubicBezTo>
                  <a:pt x="61" y="0"/>
                  <a:pt x="38" y="72"/>
                  <a:pt x="1" y="91"/>
                </a:cubicBezTo>
                <a:cubicBezTo>
                  <a:pt x="52" y="91"/>
                  <a:pt x="77" y="65"/>
                  <a:pt x="103" y="40"/>
                </a:cubicBezTo>
                <a:cubicBezTo>
                  <a:pt x="96" y="11"/>
                  <a:pt x="89"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4" name="Google Shape;7204;p41"/>
          <p:cNvSpPr txBox="1">
            <a:spLocks noGrp="1"/>
          </p:cNvSpPr>
          <p:nvPr>
            <p:ph type="title"/>
          </p:nvPr>
        </p:nvSpPr>
        <p:spPr>
          <a:xfrm>
            <a:off x="1371600" y="915626"/>
            <a:ext cx="6422450" cy="2799124"/>
          </a:xfrm>
          <a:prstGeom prst="rect">
            <a:avLst/>
          </a:prstGeom>
        </p:spPr>
        <p:txBody>
          <a:bodyPr spcFirstLastPara="1" wrap="square" lIns="91425" tIns="91425" rIns="91425" bIns="91425" anchor="ctr" anchorCtr="0">
            <a:noAutofit/>
          </a:bodyPr>
          <a:lstStyle/>
          <a:p>
            <a:pPr lvl="0"/>
            <a:r>
              <a:rPr lang="id-ID" sz="3600" dirty="0"/>
              <a:t>PENDIDIKAN KARAKTER </a:t>
            </a:r>
            <a:br>
              <a:rPr lang="id-ID" sz="3600" dirty="0"/>
            </a:br>
            <a:r>
              <a:rPr lang="id-ID" sz="3600" dirty="0"/>
              <a:t>PERILAKU PATRIOTIK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66750"/>
            <a:ext cx="5791200" cy="307777"/>
          </a:xfrm>
          <a:prstGeom prst="rect">
            <a:avLst/>
          </a:prstGeom>
        </p:spPr>
        <p:txBody>
          <a:bodyPr wrap="square">
            <a:spAutoFit/>
          </a:bodyPr>
          <a:lstStyle/>
          <a:p>
            <a:r>
              <a:rPr lang="it-IT" dirty="0">
                <a:latin typeface="Rockwell" pitchFamily="18" charset="0"/>
              </a:rPr>
              <a:t>Sikap cinta tanah air tercermin dari perlaku, sebagai </a:t>
            </a:r>
            <a:r>
              <a:rPr lang="it-IT" dirty="0" smtClean="0">
                <a:latin typeface="Rockwell" pitchFamily="18" charset="0"/>
              </a:rPr>
              <a:t>berikut</a:t>
            </a:r>
            <a:r>
              <a:rPr lang="id-ID" dirty="0" smtClean="0">
                <a:latin typeface="Rockwell" pitchFamily="18" charset="0"/>
              </a:rPr>
              <a:t> :</a:t>
            </a:r>
            <a:endParaRPr lang="en-US" dirty="0">
              <a:latin typeface="Rockwell" pitchFamily="18" charset="0"/>
            </a:endParaRPr>
          </a:p>
        </p:txBody>
      </p:sp>
      <p:sp>
        <p:nvSpPr>
          <p:cNvPr id="3" name="Rectangle 2"/>
          <p:cNvSpPr/>
          <p:nvPr/>
        </p:nvSpPr>
        <p:spPr>
          <a:xfrm>
            <a:off x="609600" y="1047750"/>
            <a:ext cx="8686800" cy="2862322"/>
          </a:xfrm>
          <a:prstGeom prst="rect">
            <a:avLst/>
          </a:prstGeom>
        </p:spPr>
        <p:txBody>
          <a:bodyPr wrap="square">
            <a:spAutoFit/>
          </a:bodyPr>
          <a:lstStyle/>
          <a:p>
            <a:pPr marL="285750" indent="-285750">
              <a:lnSpc>
                <a:spcPct val="150000"/>
              </a:lnSpc>
              <a:buFont typeface="Wingdings" pitchFamily="2" charset="2"/>
              <a:buChar char="§"/>
            </a:pPr>
            <a:r>
              <a:rPr lang="id-ID" sz="1200" dirty="0" smtClean="0">
                <a:latin typeface="Century Schoolbook" pitchFamily="18" charset="0"/>
              </a:rPr>
              <a:t>Bangga dengan produk dalam negeri dan membelinya</a:t>
            </a:r>
          </a:p>
          <a:p>
            <a:pPr marL="285750" indent="-285750">
              <a:lnSpc>
                <a:spcPct val="150000"/>
              </a:lnSpc>
              <a:buFont typeface="Wingdings" pitchFamily="2" charset="2"/>
              <a:buChar char="§"/>
            </a:pPr>
            <a:r>
              <a:rPr lang="id-ID" sz="1200" dirty="0" smtClean="0">
                <a:latin typeface="Century Schoolbook" pitchFamily="18" charset="0"/>
              </a:rPr>
              <a:t>Menggunakan bahasa Indonesia yang baik dan benar </a:t>
            </a:r>
          </a:p>
          <a:p>
            <a:pPr marL="285750" indent="-285750">
              <a:lnSpc>
                <a:spcPct val="150000"/>
              </a:lnSpc>
              <a:buFont typeface="Wingdings" pitchFamily="2" charset="2"/>
              <a:buChar char="§"/>
            </a:pPr>
            <a:r>
              <a:rPr lang="id-ID" sz="1200" dirty="0" smtClean="0">
                <a:latin typeface="Century Schoolbook" pitchFamily="18" charset="0"/>
              </a:rPr>
              <a:t>Melestarikan budaya bangsa </a:t>
            </a:r>
          </a:p>
          <a:p>
            <a:pPr marL="285750" indent="-285750">
              <a:lnSpc>
                <a:spcPct val="150000"/>
              </a:lnSpc>
              <a:buFont typeface="Wingdings" pitchFamily="2" charset="2"/>
              <a:buChar char="§"/>
            </a:pPr>
            <a:r>
              <a:rPr lang="id-ID" sz="1200" dirty="0" smtClean="0">
                <a:latin typeface="Century Schoolbook" pitchFamily="18" charset="0"/>
              </a:rPr>
              <a:t>Mengikuti segala kegiatan saat memeperingati Hari Kemenrdekaan Indonesia.</a:t>
            </a:r>
          </a:p>
          <a:p>
            <a:pPr marL="285750" indent="-285750">
              <a:lnSpc>
                <a:spcPct val="150000"/>
              </a:lnSpc>
              <a:buFont typeface="Wingdings" pitchFamily="2" charset="2"/>
              <a:buChar char="§"/>
            </a:pPr>
            <a:r>
              <a:rPr lang="id-ID" sz="1200" dirty="0" smtClean="0">
                <a:latin typeface="Century Schoolbook" pitchFamily="18" charset="0"/>
              </a:rPr>
              <a:t>Melestarikan kebudayan Indonesia </a:t>
            </a:r>
          </a:p>
          <a:p>
            <a:pPr marL="285750" indent="-285750">
              <a:lnSpc>
                <a:spcPct val="150000"/>
              </a:lnSpc>
              <a:buFont typeface="Wingdings" pitchFamily="2" charset="2"/>
              <a:buChar char="§"/>
            </a:pPr>
            <a:r>
              <a:rPr lang="id-ID" sz="1200" dirty="0" smtClean="0">
                <a:latin typeface="Century Schoolbook" pitchFamily="18" charset="0"/>
              </a:rPr>
              <a:t>Menggunakan hak pilih dalam pemilihan umum (Pemilu) </a:t>
            </a:r>
          </a:p>
          <a:p>
            <a:pPr marL="285750" indent="-285750">
              <a:lnSpc>
                <a:spcPct val="150000"/>
              </a:lnSpc>
              <a:buFont typeface="Wingdings" pitchFamily="2" charset="2"/>
              <a:buChar char="§"/>
            </a:pPr>
            <a:r>
              <a:rPr lang="id-ID" sz="1200" dirty="0" smtClean="0">
                <a:latin typeface="Century Schoolbook" pitchFamily="18" charset="0"/>
              </a:rPr>
              <a:t>Menjunjung tinggi hukum dan pemerintahan </a:t>
            </a:r>
          </a:p>
          <a:p>
            <a:pPr marL="285750" indent="-285750">
              <a:lnSpc>
                <a:spcPct val="150000"/>
              </a:lnSpc>
              <a:buFont typeface="Wingdings" pitchFamily="2" charset="2"/>
              <a:buChar char="§"/>
            </a:pPr>
            <a:r>
              <a:rPr lang="id-ID" sz="1200" dirty="0" smtClean="0">
                <a:latin typeface="Century Schoolbook" pitchFamily="18" charset="0"/>
              </a:rPr>
              <a:t>Menuntut ilmu dan belajar bersungguh-sungguh </a:t>
            </a:r>
          </a:p>
          <a:p>
            <a:pPr marL="285750" indent="-285750">
              <a:lnSpc>
                <a:spcPct val="150000"/>
              </a:lnSpc>
              <a:buFont typeface="Wingdings" pitchFamily="2" charset="2"/>
              <a:buChar char="§"/>
            </a:pPr>
            <a:r>
              <a:rPr lang="id-ID" sz="1200" dirty="0" smtClean="0">
                <a:latin typeface="Century Schoolbook" pitchFamily="18" charset="0"/>
              </a:rPr>
              <a:t>Mengharumkan nama Bangsa Indonesia dengan prestasi </a:t>
            </a:r>
          </a:p>
          <a:p>
            <a:pPr marL="285750" indent="-285750">
              <a:lnSpc>
                <a:spcPct val="150000"/>
              </a:lnSpc>
              <a:buFont typeface="Wingdings" pitchFamily="2" charset="2"/>
              <a:buChar char="§"/>
            </a:pPr>
            <a:r>
              <a:rPr lang="id-ID" sz="1200" dirty="0" smtClean="0">
                <a:latin typeface="Century Schoolbook" pitchFamily="18" charset="0"/>
              </a:rPr>
              <a:t>Hidup rukun dan gotong royong menciptakan lingkungan yang rukun antar umat beragama</a:t>
            </a:r>
            <a:endParaRPr lang="id-ID" sz="1200" dirty="0">
              <a:latin typeface="Century Schoolbook" pitchFamily="18" charset="0"/>
            </a:endParaRPr>
          </a:p>
        </p:txBody>
      </p:sp>
    </p:spTree>
    <p:extLst>
      <p:ext uri="{BB962C8B-B14F-4D97-AF65-F5344CB8AC3E}">
        <p14:creationId xmlns:p14="http://schemas.microsoft.com/office/powerpoint/2010/main" val="1611912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66750"/>
            <a:ext cx="5791200" cy="307777"/>
          </a:xfrm>
          <a:prstGeom prst="rect">
            <a:avLst/>
          </a:prstGeom>
        </p:spPr>
        <p:txBody>
          <a:bodyPr wrap="square">
            <a:spAutoFit/>
          </a:bodyPr>
          <a:lstStyle/>
          <a:p>
            <a:pPr algn="ctr"/>
            <a:r>
              <a:rPr lang="it-IT" dirty="0">
                <a:latin typeface="Rockwell" pitchFamily="18" charset="0"/>
              </a:rPr>
              <a:t>Cara menanamkan sikap tanah air </a:t>
            </a:r>
            <a:endParaRPr lang="en-US" dirty="0">
              <a:latin typeface="Rockwell" pitchFamily="18" charset="0"/>
            </a:endParaRPr>
          </a:p>
        </p:txBody>
      </p:sp>
      <p:sp>
        <p:nvSpPr>
          <p:cNvPr id="4" name="Rectangle 3"/>
          <p:cNvSpPr/>
          <p:nvPr/>
        </p:nvSpPr>
        <p:spPr>
          <a:xfrm>
            <a:off x="533400" y="1267420"/>
            <a:ext cx="7391400" cy="923330"/>
          </a:xfrm>
          <a:prstGeom prst="rect">
            <a:avLst/>
          </a:prstGeom>
        </p:spPr>
        <p:txBody>
          <a:bodyPr wrap="square">
            <a:spAutoFit/>
          </a:bodyPr>
          <a:lstStyle/>
          <a:p>
            <a:pPr>
              <a:lnSpc>
                <a:spcPct val="150000"/>
              </a:lnSpc>
            </a:pPr>
            <a:r>
              <a:rPr lang="id-ID" sz="1200" dirty="0" smtClean="0">
                <a:latin typeface="Century Schoolbook" pitchFamily="18" charset="0"/>
              </a:rPr>
              <a:t>Semangat cinta tanah air harus ditanamkan sejak dini, terlebih anak-anak. Sehingga anak-anak sudah mengenal Indonesia dan memiliki rasa cinta pada bangsa dan negara. Untuk menanamkan semangat cinta tanah air kepada anak-anak, terdapat empat metode, yaitu:</a:t>
            </a:r>
            <a:endParaRPr lang="id-ID" sz="1200" dirty="0">
              <a:latin typeface="Century Schoolbook" pitchFamily="18" charset="0"/>
            </a:endParaRPr>
          </a:p>
        </p:txBody>
      </p:sp>
      <p:sp>
        <p:nvSpPr>
          <p:cNvPr id="5" name="Rectangle 4"/>
          <p:cNvSpPr/>
          <p:nvPr/>
        </p:nvSpPr>
        <p:spPr>
          <a:xfrm>
            <a:off x="609600" y="2190750"/>
            <a:ext cx="3462020" cy="1200329"/>
          </a:xfrm>
          <a:prstGeom prst="rect">
            <a:avLst/>
          </a:prstGeom>
        </p:spPr>
        <p:txBody>
          <a:bodyPr wrap="square">
            <a:spAutoFit/>
          </a:bodyPr>
          <a:lstStyle/>
          <a:p>
            <a:pPr marL="171450" indent="-171450">
              <a:lnSpc>
                <a:spcPct val="150000"/>
              </a:lnSpc>
              <a:buFont typeface="Wingdings" pitchFamily="2" charset="2"/>
              <a:buChar char="q"/>
            </a:pPr>
            <a:r>
              <a:rPr lang="id-ID" sz="1200" dirty="0" smtClean="0">
                <a:latin typeface="Century Schoolbook" pitchFamily="18" charset="0"/>
              </a:rPr>
              <a:t>Metode bernyanyi</a:t>
            </a:r>
          </a:p>
          <a:p>
            <a:pPr marL="171450" indent="-171450">
              <a:lnSpc>
                <a:spcPct val="150000"/>
              </a:lnSpc>
              <a:buFont typeface="Wingdings" pitchFamily="2" charset="2"/>
              <a:buChar char="q"/>
            </a:pPr>
            <a:r>
              <a:rPr lang="id-ID" sz="1200" dirty="0" smtClean="0">
                <a:latin typeface="Century Schoolbook" pitchFamily="18" charset="0"/>
              </a:rPr>
              <a:t>Metode wisata</a:t>
            </a:r>
          </a:p>
          <a:p>
            <a:pPr marL="171450" indent="-171450">
              <a:lnSpc>
                <a:spcPct val="150000"/>
              </a:lnSpc>
              <a:buFont typeface="Wingdings" pitchFamily="2" charset="2"/>
              <a:buChar char="q"/>
            </a:pPr>
            <a:r>
              <a:rPr lang="id-ID" sz="1200" dirty="0" smtClean="0">
                <a:latin typeface="Century Schoolbook" pitchFamily="18" charset="0"/>
              </a:rPr>
              <a:t>Metode bercerita</a:t>
            </a:r>
          </a:p>
          <a:p>
            <a:pPr marL="171450" indent="-171450">
              <a:lnSpc>
                <a:spcPct val="150000"/>
              </a:lnSpc>
              <a:buFont typeface="Wingdings" pitchFamily="2" charset="2"/>
              <a:buChar char="q"/>
            </a:pPr>
            <a:r>
              <a:rPr lang="id-ID" sz="1200" dirty="0" smtClean="0">
                <a:latin typeface="Century Schoolbook" pitchFamily="18" charset="0"/>
              </a:rPr>
              <a:t>Metode </a:t>
            </a:r>
            <a:r>
              <a:rPr lang="id-ID" sz="1200" dirty="0">
                <a:latin typeface="Century Schoolbook" pitchFamily="18" charset="0"/>
              </a:rPr>
              <a:t>menggambar </a:t>
            </a:r>
          </a:p>
        </p:txBody>
      </p:sp>
    </p:spTree>
    <p:extLst>
      <p:ext uri="{BB962C8B-B14F-4D97-AF65-F5344CB8AC3E}">
        <p14:creationId xmlns:p14="http://schemas.microsoft.com/office/powerpoint/2010/main" val="298988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08"/>
        <p:cNvGrpSpPr/>
        <p:nvPr/>
      </p:nvGrpSpPr>
      <p:grpSpPr>
        <a:xfrm>
          <a:off x="0" y="0"/>
          <a:ext cx="0" cy="0"/>
          <a:chOff x="0" y="0"/>
          <a:chExt cx="0" cy="0"/>
        </a:xfrm>
      </p:grpSpPr>
      <p:pic>
        <p:nvPicPr>
          <p:cNvPr id="7311" name="Google Shape;7311;p45"/>
          <p:cNvPicPr preferRelativeResize="0"/>
          <p:nvPr/>
        </p:nvPicPr>
        <p:blipFill>
          <a:blip r:embed="rId3">
            <a:alphaModFix amt="18000"/>
          </a:blip>
          <a:stretch>
            <a:fillRect/>
          </a:stretch>
        </p:blipFill>
        <p:spPr>
          <a:xfrm rot="-5399976">
            <a:off x="3919135" y="-1652169"/>
            <a:ext cx="1305725" cy="5334001"/>
          </a:xfrm>
          <a:prstGeom prst="rect">
            <a:avLst/>
          </a:prstGeom>
          <a:noFill/>
          <a:ln>
            <a:noFill/>
          </a:ln>
        </p:spPr>
      </p:pic>
      <p:sp>
        <p:nvSpPr>
          <p:cNvPr id="7312" name="Google Shape;7312;p45"/>
          <p:cNvSpPr txBox="1">
            <a:spLocks noGrp="1"/>
          </p:cNvSpPr>
          <p:nvPr>
            <p:ph type="title"/>
          </p:nvPr>
        </p:nvSpPr>
        <p:spPr>
          <a:xfrm>
            <a:off x="0" y="514350"/>
            <a:ext cx="9144000" cy="706637"/>
          </a:xfrm>
          <a:prstGeom prst="rect">
            <a:avLst/>
          </a:prstGeom>
        </p:spPr>
        <p:txBody>
          <a:bodyPr spcFirstLastPara="1" wrap="square" lIns="91425" tIns="91425" rIns="91425" bIns="91425" anchor="ctr" anchorCtr="0">
            <a:noAutofit/>
          </a:bodyPr>
          <a:lstStyle/>
          <a:p>
            <a:pPr lvl="0"/>
            <a:r>
              <a:rPr lang="id-ID" sz="2800" dirty="0"/>
              <a:t>Nilai Persatuan Dalam </a:t>
            </a:r>
            <a:r>
              <a:rPr lang="id-ID" sz="2800" dirty="0" smtClean="0"/>
              <a:t/>
            </a:r>
            <a:br>
              <a:rPr lang="id-ID" sz="2800" dirty="0" smtClean="0"/>
            </a:br>
            <a:r>
              <a:rPr lang="id-ID" sz="2800" dirty="0" smtClean="0"/>
              <a:t>Bermasyarakat </a:t>
            </a:r>
            <a:r>
              <a:rPr lang="id-ID" sz="2800" dirty="0"/>
              <a:t>Dan Bernegara</a:t>
            </a:r>
          </a:p>
        </p:txBody>
      </p:sp>
      <p:sp>
        <p:nvSpPr>
          <p:cNvPr id="3" name="Rectangle 2"/>
          <p:cNvSpPr/>
          <p:nvPr/>
        </p:nvSpPr>
        <p:spPr>
          <a:xfrm>
            <a:off x="228597" y="1683425"/>
            <a:ext cx="8686800" cy="2031325"/>
          </a:xfrm>
          <a:prstGeom prst="rect">
            <a:avLst/>
          </a:prstGeom>
        </p:spPr>
        <p:txBody>
          <a:bodyPr wrap="square">
            <a:spAutoFit/>
          </a:bodyPr>
          <a:lstStyle/>
          <a:p>
            <a:pPr algn="ctr">
              <a:lnSpc>
                <a:spcPct val="150000"/>
              </a:lnSpc>
            </a:pPr>
            <a:r>
              <a:rPr lang="id-ID" sz="1200" dirty="0" smtClean="0">
                <a:latin typeface="Century Schoolbook" pitchFamily="18" charset="0"/>
              </a:rPr>
              <a:t>Persatuan dan kesatuan bangsa adalah senjata paling ampuh bagi Bangsa Indonesia untuk mewujudkan cita-cita masyarakat yang sejahtera, adil, dan makmur. Untuk mewujudkannya setiap warga negara harus berpegang pada prinsip persatuan dan kesatuan. </a:t>
            </a:r>
          </a:p>
          <a:p>
            <a:pPr algn="ctr">
              <a:lnSpc>
                <a:spcPct val="150000"/>
              </a:lnSpc>
            </a:pPr>
            <a:endParaRPr lang="id-ID" sz="1200" dirty="0" smtClean="0">
              <a:latin typeface="Century Schoolbook" pitchFamily="18" charset="0"/>
            </a:endParaRPr>
          </a:p>
          <a:p>
            <a:pPr algn="ctr">
              <a:lnSpc>
                <a:spcPct val="150000"/>
              </a:lnSpc>
            </a:pPr>
            <a:r>
              <a:rPr lang="id-ID" sz="1200" dirty="0" smtClean="0">
                <a:latin typeface="Century Schoolbook" pitchFamily="18" charset="0"/>
              </a:rPr>
              <a:t>Nilai atau prinsip persatuan dan kesatuan tersebut adalah 'Bhinneka Tunggal Ika' walaupun berbeda-beda namun merupakan satu kesatuan. Semangat persatuan dan kesatuan dapat menghasilkan jiwa gotong royong</a:t>
            </a:r>
          </a:p>
          <a:p>
            <a:pPr algn="ctr">
              <a:lnSpc>
                <a:spcPct val="150000"/>
              </a:lnSpc>
            </a:pPr>
            <a:r>
              <a:rPr lang="id-ID" sz="1200" dirty="0" smtClean="0">
                <a:latin typeface="Century Schoolbook" pitchFamily="18" charset="0"/>
              </a:rPr>
              <a:t>yang dapat menyelesaikan permasalahan secara bersama. </a:t>
            </a:r>
            <a:endParaRPr lang="id-ID" sz="1200" dirty="0">
              <a:latin typeface="Century Schoolbook"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73"/>
        <p:cNvGrpSpPr/>
        <p:nvPr/>
      </p:nvGrpSpPr>
      <p:grpSpPr>
        <a:xfrm>
          <a:off x="0" y="0"/>
          <a:ext cx="0" cy="0"/>
          <a:chOff x="0" y="0"/>
          <a:chExt cx="0" cy="0"/>
        </a:xfrm>
      </p:grpSpPr>
      <p:grpSp>
        <p:nvGrpSpPr>
          <p:cNvPr id="7783" name="Google Shape;7783;p53"/>
          <p:cNvGrpSpPr/>
          <p:nvPr/>
        </p:nvGrpSpPr>
        <p:grpSpPr>
          <a:xfrm>
            <a:off x="660306" y="895350"/>
            <a:ext cx="6988179" cy="174750"/>
            <a:chOff x="3962000" y="4060525"/>
            <a:chExt cx="2324125" cy="174750"/>
          </a:xfrm>
        </p:grpSpPr>
        <p:sp>
          <p:nvSpPr>
            <p:cNvPr id="7784" name="Google Shape;7784;p5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5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5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5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5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5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5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5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5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5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5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5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5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5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5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5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5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5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5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5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5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5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5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5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5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5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5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5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5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5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5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5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7453;p48"/>
          <p:cNvGrpSpPr/>
          <p:nvPr/>
        </p:nvGrpSpPr>
        <p:grpSpPr>
          <a:xfrm>
            <a:off x="955259" y="4404077"/>
            <a:ext cx="7391400" cy="244800"/>
            <a:chOff x="3962000" y="4060525"/>
            <a:chExt cx="2324125" cy="174750"/>
          </a:xfrm>
        </p:grpSpPr>
        <p:sp>
          <p:nvSpPr>
            <p:cNvPr id="46" name="Google Shape;7454;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55;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56;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57;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58;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59;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60;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61;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62;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63;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64;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65;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66;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67;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68;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69;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70;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71;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72;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73;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74;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75;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76;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477;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478;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479;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80;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81;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82;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83;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84;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85;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8" y="4332174"/>
            <a:ext cx="21336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 y="43799"/>
            <a:ext cx="9874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599" y="587573"/>
            <a:ext cx="7848601" cy="307777"/>
          </a:xfrm>
          <a:prstGeom prst="rect">
            <a:avLst/>
          </a:prstGeom>
        </p:spPr>
        <p:txBody>
          <a:bodyPr wrap="square">
            <a:spAutoFit/>
          </a:bodyPr>
          <a:lstStyle/>
          <a:p>
            <a:pPr algn="ctr"/>
            <a:r>
              <a:rPr lang="sv-SE" dirty="0">
                <a:latin typeface="Rockwell" pitchFamily="18" charset="0"/>
              </a:rPr>
              <a:t>Contoh Penerapan Nila Persatuan-Kesatuan dalam </a:t>
            </a:r>
            <a:r>
              <a:rPr lang="sv-SE" dirty="0" smtClean="0">
                <a:latin typeface="Rockwell" pitchFamily="18" charset="0"/>
              </a:rPr>
              <a:t>Kehidupan</a:t>
            </a:r>
            <a:r>
              <a:rPr lang="id-ID" dirty="0" smtClean="0">
                <a:latin typeface="Rockwell" pitchFamily="18" charset="0"/>
              </a:rPr>
              <a:t> </a:t>
            </a:r>
            <a:r>
              <a:rPr lang="sv-SE" dirty="0" smtClean="0">
                <a:latin typeface="Rockwell" pitchFamily="18" charset="0"/>
              </a:rPr>
              <a:t>Berbangsa </a:t>
            </a:r>
            <a:r>
              <a:rPr lang="sv-SE" dirty="0">
                <a:latin typeface="Rockwell" pitchFamily="18" charset="0"/>
              </a:rPr>
              <a:t>dan Bernegara</a:t>
            </a:r>
            <a:endParaRPr lang="en-US" dirty="0">
              <a:latin typeface="Rockwell" pitchFamily="18" charset="0"/>
            </a:endParaRPr>
          </a:p>
        </p:txBody>
      </p:sp>
      <p:sp>
        <p:nvSpPr>
          <p:cNvPr id="4" name="Rectangle 3"/>
          <p:cNvSpPr/>
          <p:nvPr/>
        </p:nvSpPr>
        <p:spPr>
          <a:xfrm>
            <a:off x="914400" y="1352550"/>
            <a:ext cx="7960141" cy="2031325"/>
          </a:xfrm>
          <a:prstGeom prst="rect">
            <a:avLst/>
          </a:prstGeom>
        </p:spPr>
        <p:txBody>
          <a:bodyPr wrap="square">
            <a:spAutoFit/>
          </a:bodyPr>
          <a:lstStyle/>
          <a:p>
            <a:pPr marL="285750" indent="-285750">
              <a:lnSpc>
                <a:spcPct val="150000"/>
              </a:lnSpc>
              <a:buFont typeface="Arial" pitchFamily="34" charset="0"/>
              <a:buChar char="•"/>
            </a:pPr>
            <a:r>
              <a:rPr lang="id-ID" dirty="0" smtClean="0">
                <a:latin typeface="Century Schoolbook" pitchFamily="18" charset="0"/>
              </a:rPr>
              <a:t>Saling menghormati dan menghargai antarwarga masyarakat.</a:t>
            </a:r>
          </a:p>
          <a:p>
            <a:pPr marL="285750" indent="-285750">
              <a:lnSpc>
                <a:spcPct val="150000"/>
              </a:lnSpc>
              <a:buFont typeface="Arial" pitchFamily="34" charset="0"/>
              <a:buChar char="•"/>
            </a:pPr>
            <a:r>
              <a:rPr lang="id-ID" dirty="0" smtClean="0">
                <a:latin typeface="Century Schoolbook" pitchFamily="18" charset="0"/>
              </a:rPr>
              <a:t>Memiliki rasa persatuan meski berbeda agama, suku dan budaya.</a:t>
            </a:r>
          </a:p>
          <a:p>
            <a:pPr marL="285750" indent="-285750">
              <a:lnSpc>
                <a:spcPct val="150000"/>
              </a:lnSpc>
              <a:buFont typeface="Arial" pitchFamily="34" charset="0"/>
              <a:buChar char="•"/>
            </a:pPr>
            <a:r>
              <a:rPr lang="id-ID" dirty="0" smtClean="0">
                <a:latin typeface="Century Schoolbook" pitchFamily="18" charset="0"/>
              </a:rPr>
              <a:t>Melestarikan budaya dari daerah lain.</a:t>
            </a:r>
          </a:p>
          <a:p>
            <a:pPr marL="285750" indent="-285750">
              <a:lnSpc>
                <a:spcPct val="150000"/>
              </a:lnSpc>
              <a:buFont typeface="Arial" pitchFamily="34" charset="0"/>
              <a:buChar char="•"/>
            </a:pPr>
            <a:r>
              <a:rPr lang="id-ID" dirty="0" smtClean="0">
                <a:latin typeface="Century Schoolbook" pitchFamily="18" charset="0"/>
              </a:rPr>
              <a:t>Memiliki rasa toleransi antarwarga.</a:t>
            </a:r>
          </a:p>
          <a:p>
            <a:pPr marL="285750" indent="-285750">
              <a:lnSpc>
                <a:spcPct val="150000"/>
              </a:lnSpc>
              <a:buFont typeface="Arial" pitchFamily="34" charset="0"/>
              <a:buChar char="•"/>
            </a:pPr>
            <a:r>
              <a:rPr lang="id-ID" dirty="0" smtClean="0">
                <a:latin typeface="Century Schoolbook" pitchFamily="18" charset="0"/>
              </a:rPr>
              <a:t>Menghargai dan mendukung pemimpin negara yang terpilih secara demokratis sesuai aturan yang berlaku.</a:t>
            </a:r>
            <a:endParaRPr lang="id-ID" dirty="0">
              <a:latin typeface="Century Schoolbook" pitchFamily="18" charset="0"/>
            </a:endParaRPr>
          </a:p>
        </p:txBody>
      </p:sp>
    </p:spTree>
    <p:extLst>
      <p:ext uri="{BB962C8B-B14F-4D97-AF65-F5344CB8AC3E}">
        <p14:creationId xmlns:p14="http://schemas.microsoft.com/office/powerpoint/2010/main" val="2560881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133350"/>
            <a:ext cx="5410200" cy="1177500"/>
          </a:xfrm>
        </p:spPr>
        <p:txBody>
          <a:bodyPr/>
          <a:lstStyle/>
          <a:p>
            <a:r>
              <a:rPr lang="id-ID" sz="2000" dirty="0" smtClean="0">
                <a:latin typeface="Times New Roman" pitchFamily="18" charset="0"/>
                <a:cs typeface="Times New Roman" pitchFamily="18" charset="0"/>
              </a:rPr>
              <a:t>Berikut contoh </a:t>
            </a:r>
            <a:endParaRPr lang="en-US" sz="2000" dirty="0">
              <a:latin typeface="Times New Roman" pitchFamily="18" charset="0"/>
              <a:cs typeface="Times New Roman" pitchFamily="18"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 t="-5293" r="361" b="5293"/>
          <a:stretch/>
        </p:blipFill>
        <p:spPr bwMode="auto">
          <a:xfrm>
            <a:off x="1132832" y="2744930"/>
            <a:ext cx="3439169" cy="18080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D:\(UNILA S1)\4A. MK Semester 4\Pendidikan Karakter\063122200_1591947190-religious-483891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47749"/>
            <a:ext cx="2819400" cy="1585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D:\(UNILA S1)\4A. MK Semester 4\Pendidikan Karakter\Kh7kbt9crPCB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726604"/>
            <a:ext cx="3874058" cy="23525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UNILA S1)\4A. MK Semester 4\Pendidikan Karakter\pawai_buday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2961891"/>
            <a:ext cx="3240450" cy="1878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79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54"/>
        <p:cNvGrpSpPr/>
        <p:nvPr/>
      </p:nvGrpSpPr>
      <p:grpSpPr>
        <a:xfrm>
          <a:off x="0" y="0"/>
          <a:ext cx="0" cy="0"/>
          <a:chOff x="0" y="0"/>
          <a:chExt cx="0" cy="0"/>
        </a:xfrm>
      </p:grpSpPr>
      <p:sp>
        <p:nvSpPr>
          <p:cNvPr id="7555" name="Google Shape;7555;p51"/>
          <p:cNvSpPr/>
          <p:nvPr/>
        </p:nvSpPr>
        <p:spPr>
          <a:xfrm>
            <a:off x="2482886" y="985725"/>
            <a:ext cx="4181103" cy="3274036"/>
          </a:xfrm>
          <a:custGeom>
            <a:avLst/>
            <a:gdLst/>
            <a:ahLst/>
            <a:cxnLst/>
            <a:rect l="l" t="t" r="r" b="b"/>
            <a:pathLst>
              <a:path w="15784" h="15784" extrusionOk="0">
                <a:moveTo>
                  <a:pt x="1" y="1"/>
                </a:moveTo>
                <a:lnTo>
                  <a:pt x="1" y="15783"/>
                </a:lnTo>
                <a:lnTo>
                  <a:pt x="15783" y="15783"/>
                </a:lnTo>
                <a:lnTo>
                  <a:pt x="15783" y="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51"/>
          <p:cNvSpPr txBox="1">
            <a:spLocks noGrp="1"/>
          </p:cNvSpPr>
          <p:nvPr>
            <p:ph type="title"/>
          </p:nvPr>
        </p:nvSpPr>
        <p:spPr>
          <a:xfrm>
            <a:off x="2627754" y="1972964"/>
            <a:ext cx="38571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Terima </a:t>
            </a:r>
            <a:r>
              <a:rPr lang="id-ID" dirty="0" smtClean="0"/>
              <a:t>kasih</a:t>
            </a:r>
            <a:endParaRPr dirty="0"/>
          </a:p>
        </p:txBody>
      </p:sp>
      <p:grpSp>
        <p:nvGrpSpPr>
          <p:cNvPr id="7559" name="Google Shape;7559;p51"/>
          <p:cNvGrpSpPr/>
          <p:nvPr/>
        </p:nvGrpSpPr>
        <p:grpSpPr>
          <a:xfrm>
            <a:off x="2799464" y="3286264"/>
            <a:ext cx="3553525" cy="175275"/>
            <a:chOff x="3998100" y="4633825"/>
            <a:chExt cx="2329875" cy="175275"/>
          </a:xfrm>
        </p:grpSpPr>
        <p:sp>
          <p:nvSpPr>
            <p:cNvPr id="7560" name="Google Shape;7560;p51"/>
            <p:cNvSpPr/>
            <p:nvPr/>
          </p:nvSpPr>
          <p:spPr>
            <a:xfrm>
              <a:off x="4853875" y="4633825"/>
              <a:ext cx="1023725" cy="161150"/>
            </a:xfrm>
            <a:custGeom>
              <a:avLst/>
              <a:gdLst/>
              <a:ahLst/>
              <a:cxnLst/>
              <a:rect l="l" t="t" r="r" b="b"/>
              <a:pathLst>
                <a:path w="40949" h="6446" extrusionOk="0">
                  <a:moveTo>
                    <a:pt x="2449" y="524"/>
                  </a:moveTo>
                  <a:lnTo>
                    <a:pt x="2993" y="545"/>
                  </a:lnTo>
                  <a:cubicBezTo>
                    <a:pt x="3055" y="629"/>
                    <a:pt x="3097" y="629"/>
                    <a:pt x="3160" y="566"/>
                  </a:cubicBezTo>
                  <a:cubicBezTo>
                    <a:pt x="3641" y="503"/>
                    <a:pt x="4123" y="503"/>
                    <a:pt x="4583" y="587"/>
                  </a:cubicBezTo>
                  <a:cubicBezTo>
                    <a:pt x="4646" y="670"/>
                    <a:pt x="4667" y="775"/>
                    <a:pt x="4729" y="796"/>
                  </a:cubicBezTo>
                  <a:cubicBezTo>
                    <a:pt x="4897" y="838"/>
                    <a:pt x="4918" y="691"/>
                    <a:pt x="4939" y="587"/>
                  </a:cubicBezTo>
                  <a:cubicBezTo>
                    <a:pt x="5587" y="503"/>
                    <a:pt x="6257" y="503"/>
                    <a:pt x="6905" y="587"/>
                  </a:cubicBezTo>
                  <a:cubicBezTo>
                    <a:pt x="7261" y="984"/>
                    <a:pt x="7428" y="984"/>
                    <a:pt x="7784" y="587"/>
                  </a:cubicBezTo>
                  <a:cubicBezTo>
                    <a:pt x="8600" y="503"/>
                    <a:pt x="9437" y="503"/>
                    <a:pt x="10274" y="608"/>
                  </a:cubicBezTo>
                  <a:cubicBezTo>
                    <a:pt x="10316" y="670"/>
                    <a:pt x="10337" y="796"/>
                    <a:pt x="10400" y="817"/>
                  </a:cubicBezTo>
                  <a:cubicBezTo>
                    <a:pt x="10567" y="859"/>
                    <a:pt x="10588" y="712"/>
                    <a:pt x="10630" y="608"/>
                  </a:cubicBezTo>
                  <a:lnTo>
                    <a:pt x="10985" y="608"/>
                  </a:lnTo>
                  <a:cubicBezTo>
                    <a:pt x="11237" y="963"/>
                    <a:pt x="11278" y="963"/>
                    <a:pt x="11509" y="587"/>
                  </a:cubicBezTo>
                  <a:cubicBezTo>
                    <a:pt x="12157" y="524"/>
                    <a:pt x="12806" y="524"/>
                    <a:pt x="13454" y="587"/>
                  </a:cubicBezTo>
                  <a:cubicBezTo>
                    <a:pt x="13747" y="1005"/>
                    <a:pt x="13852" y="1005"/>
                    <a:pt x="14166" y="587"/>
                  </a:cubicBezTo>
                  <a:cubicBezTo>
                    <a:pt x="14752" y="524"/>
                    <a:pt x="15338" y="503"/>
                    <a:pt x="15944" y="545"/>
                  </a:cubicBezTo>
                  <a:cubicBezTo>
                    <a:pt x="16154" y="817"/>
                    <a:pt x="16488" y="712"/>
                    <a:pt x="16760" y="817"/>
                  </a:cubicBezTo>
                  <a:cubicBezTo>
                    <a:pt x="17032" y="942"/>
                    <a:pt x="17263" y="775"/>
                    <a:pt x="17346" y="461"/>
                  </a:cubicBezTo>
                  <a:cubicBezTo>
                    <a:pt x="18120" y="357"/>
                    <a:pt x="18895" y="315"/>
                    <a:pt x="19669" y="378"/>
                  </a:cubicBezTo>
                  <a:cubicBezTo>
                    <a:pt x="19711" y="419"/>
                    <a:pt x="19773" y="482"/>
                    <a:pt x="19815" y="482"/>
                  </a:cubicBezTo>
                  <a:cubicBezTo>
                    <a:pt x="21029" y="503"/>
                    <a:pt x="22221" y="503"/>
                    <a:pt x="23435" y="524"/>
                  </a:cubicBezTo>
                  <a:cubicBezTo>
                    <a:pt x="23602" y="524"/>
                    <a:pt x="23707" y="398"/>
                    <a:pt x="23728" y="252"/>
                  </a:cubicBezTo>
                  <a:cubicBezTo>
                    <a:pt x="24084" y="168"/>
                    <a:pt x="24439" y="168"/>
                    <a:pt x="24795" y="231"/>
                  </a:cubicBezTo>
                  <a:cubicBezTo>
                    <a:pt x="25025" y="629"/>
                    <a:pt x="25088" y="629"/>
                    <a:pt x="25318" y="252"/>
                  </a:cubicBezTo>
                  <a:lnTo>
                    <a:pt x="26030" y="189"/>
                  </a:lnTo>
                  <a:cubicBezTo>
                    <a:pt x="26553" y="524"/>
                    <a:pt x="27159" y="294"/>
                    <a:pt x="27703" y="461"/>
                  </a:cubicBezTo>
                  <a:cubicBezTo>
                    <a:pt x="27871" y="503"/>
                    <a:pt x="27955" y="252"/>
                    <a:pt x="27996" y="85"/>
                  </a:cubicBezTo>
                  <a:cubicBezTo>
                    <a:pt x="28227" y="1"/>
                    <a:pt x="28478" y="22"/>
                    <a:pt x="28708" y="106"/>
                  </a:cubicBezTo>
                  <a:cubicBezTo>
                    <a:pt x="29147" y="503"/>
                    <a:pt x="29691" y="503"/>
                    <a:pt x="30235" y="398"/>
                  </a:cubicBezTo>
                  <a:cubicBezTo>
                    <a:pt x="30256" y="398"/>
                    <a:pt x="30277" y="294"/>
                    <a:pt x="30298" y="252"/>
                  </a:cubicBezTo>
                  <a:lnTo>
                    <a:pt x="30821" y="252"/>
                  </a:lnTo>
                  <a:cubicBezTo>
                    <a:pt x="31198" y="650"/>
                    <a:pt x="31428" y="650"/>
                    <a:pt x="31867" y="273"/>
                  </a:cubicBezTo>
                  <a:lnTo>
                    <a:pt x="32913" y="357"/>
                  </a:lnTo>
                  <a:cubicBezTo>
                    <a:pt x="33018" y="524"/>
                    <a:pt x="33144" y="566"/>
                    <a:pt x="33269" y="378"/>
                  </a:cubicBezTo>
                  <a:cubicBezTo>
                    <a:pt x="34169" y="357"/>
                    <a:pt x="35048" y="378"/>
                    <a:pt x="35947" y="440"/>
                  </a:cubicBezTo>
                  <a:cubicBezTo>
                    <a:pt x="36010" y="712"/>
                    <a:pt x="36198" y="712"/>
                    <a:pt x="36429" y="712"/>
                  </a:cubicBezTo>
                  <a:cubicBezTo>
                    <a:pt x="36784" y="712"/>
                    <a:pt x="37161" y="670"/>
                    <a:pt x="37475" y="775"/>
                  </a:cubicBezTo>
                  <a:cubicBezTo>
                    <a:pt x="37893" y="942"/>
                    <a:pt x="37621" y="1403"/>
                    <a:pt x="37726" y="1717"/>
                  </a:cubicBezTo>
                  <a:cubicBezTo>
                    <a:pt x="37768" y="1800"/>
                    <a:pt x="37830" y="1863"/>
                    <a:pt x="37914" y="1884"/>
                  </a:cubicBezTo>
                  <a:cubicBezTo>
                    <a:pt x="38040" y="1884"/>
                    <a:pt x="38144" y="1800"/>
                    <a:pt x="38165" y="1675"/>
                  </a:cubicBezTo>
                  <a:cubicBezTo>
                    <a:pt x="38186" y="1591"/>
                    <a:pt x="38186" y="1486"/>
                    <a:pt x="38144" y="1403"/>
                  </a:cubicBezTo>
                  <a:cubicBezTo>
                    <a:pt x="37977" y="984"/>
                    <a:pt x="38270" y="880"/>
                    <a:pt x="38563" y="817"/>
                  </a:cubicBezTo>
                  <a:cubicBezTo>
                    <a:pt x="38939" y="712"/>
                    <a:pt x="39253" y="942"/>
                    <a:pt x="39483" y="1403"/>
                  </a:cubicBezTo>
                  <a:cubicBezTo>
                    <a:pt x="39651" y="1821"/>
                    <a:pt x="39944" y="2156"/>
                    <a:pt x="40341" y="2344"/>
                  </a:cubicBezTo>
                  <a:cubicBezTo>
                    <a:pt x="40927" y="2595"/>
                    <a:pt x="40948" y="2721"/>
                    <a:pt x="40781" y="3453"/>
                  </a:cubicBezTo>
                  <a:cubicBezTo>
                    <a:pt x="39776" y="3328"/>
                    <a:pt x="39776" y="3349"/>
                    <a:pt x="40069" y="4165"/>
                  </a:cubicBezTo>
                  <a:cubicBezTo>
                    <a:pt x="39295" y="4290"/>
                    <a:pt x="39295" y="4290"/>
                    <a:pt x="38939" y="4039"/>
                  </a:cubicBezTo>
                  <a:cubicBezTo>
                    <a:pt x="38521" y="3704"/>
                    <a:pt x="38207" y="3746"/>
                    <a:pt x="37893" y="4207"/>
                  </a:cubicBezTo>
                  <a:cubicBezTo>
                    <a:pt x="37454" y="4834"/>
                    <a:pt x="37328" y="4834"/>
                    <a:pt x="36847" y="4290"/>
                  </a:cubicBezTo>
                  <a:cubicBezTo>
                    <a:pt x="36742" y="4186"/>
                    <a:pt x="36659" y="4060"/>
                    <a:pt x="36491" y="4144"/>
                  </a:cubicBezTo>
                  <a:cubicBezTo>
                    <a:pt x="36345" y="4186"/>
                    <a:pt x="36282" y="4374"/>
                    <a:pt x="36366" y="4499"/>
                  </a:cubicBezTo>
                  <a:cubicBezTo>
                    <a:pt x="36450" y="4751"/>
                    <a:pt x="36491" y="5023"/>
                    <a:pt x="36470" y="5295"/>
                  </a:cubicBezTo>
                  <a:lnTo>
                    <a:pt x="35947" y="5315"/>
                  </a:lnTo>
                  <a:cubicBezTo>
                    <a:pt x="35843" y="5169"/>
                    <a:pt x="35654" y="5106"/>
                    <a:pt x="35487" y="5169"/>
                  </a:cubicBezTo>
                  <a:cubicBezTo>
                    <a:pt x="34525" y="5420"/>
                    <a:pt x="33541" y="5295"/>
                    <a:pt x="32558" y="5336"/>
                  </a:cubicBezTo>
                  <a:cubicBezTo>
                    <a:pt x="32348" y="5336"/>
                    <a:pt x="32160" y="5336"/>
                    <a:pt x="32056" y="5567"/>
                  </a:cubicBezTo>
                  <a:lnTo>
                    <a:pt x="31700" y="5608"/>
                  </a:lnTo>
                  <a:cubicBezTo>
                    <a:pt x="31679" y="5504"/>
                    <a:pt x="31658" y="5399"/>
                    <a:pt x="31512" y="5399"/>
                  </a:cubicBezTo>
                  <a:cubicBezTo>
                    <a:pt x="31386" y="5399"/>
                    <a:pt x="31365" y="5525"/>
                    <a:pt x="31344" y="5629"/>
                  </a:cubicBezTo>
                  <a:lnTo>
                    <a:pt x="30988" y="5671"/>
                  </a:lnTo>
                  <a:cubicBezTo>
                    <a:pt x="30737" y="5441"/>
                    <a:pt x="30361" y="5441"/>
                    <a:pt x="30110" y="5671"/>
                  </a:cubicBezTo>
                  <a:lnTo>
                    <a:pt x="29754" y="5650"/>
                  </a:lnTo>
                  <a:cubicBezTo>
                    <a:pt x="29712" y="5504"/>
                    <a:pt x="29649" y="5357"/>
                    <a:pt x="29482" y="5357"/>
                  </a:cubicBezTo>
                  <a:lnTo>
                    <a:pt x="27536" y="5357"/>
                  </a:lnTo>
                  <a:cubicBezTo>
                    <a:pt x="27369" y="5357"/>
                    <a:pt x="27306" y="5504"/>
                    <a:pt x="27285" y="5671"/>
                  </a:cubicBezTo>
                  <a:cubicBezTo>
                    <a:pt x="26574" y="5859"/>
                    <a:pt x="25862" y="5922"/>
                    <a:pt x="25130" y="5839"/>
                  </a:cubicBezTo>
                  <a:cubicBezTo>
                    <a:pt x="25025" y="5671"/>
                    <a:pt x="24900" y="5671"/>
                    <a:pt x="24795" y="5839"/>
                  </a:cubicBezTo>
                  <a:cubicBezTo>
                    <a:pt x="24565" y="5880"/>
                    <a:pt x="24314" y="5880"/>
                    <a:pt x="24084" y="5818"/>
                  </a:cubicBezTo>
                  <a:cubicBezTo>
                    <a:pt x="24000" y="5336"/>
                    <a:pt x="23644" y="5211"/>
                    <a:pt x="23309" y="5399"/>
                  </a:cubicBezTo>
                  <a:cubicBezTo>
                    <a:pt x="22912" y="5629"/>
                    <a:pt x="22682" y="5483"/>
                    <a:pt x="22347" y="5315"/>
                  </a:cubicBezTo>
                  <a:cubicBezTo>
                    <a:pt x="21803" y="5064"/>
                    <a:pt x="21217" y="4751"/>
                    <a:pt x="20673" y="5357"/>
                  </a:cubicBezTo>
                  <a:cubicBezTo>
                    <a:pt x="20548" y="5504"/>
                    <a:pt x="20359" y="5504"/>
                    <a:pt x="20192" y="5504"/>
                  </a:cubicBezTo>
                  <a:cubicBezTo>
                    <a:pt x="19669" y="5546"/>
                    <a:pt x="19167" y="5253"/>
                    <a:pt x="18623" y="5462"/>
                  </a:cubicBezTo>
                  <a:cubicBezTo>
                    <a:pt x="18476" y="5525"/>
                    <a:pt x="18330" y="5336"/>
                    <a:pt x="18246" y="5169"/>
                  </a:cubicBezTo>
                  <a:cubicBezTo>
                    <a:pt x="18016" y="4730"/>
                    <a:pt x="17723" y="4771"/>
                    <a:pt x="17346" y="4960"/>
                  </a:cubicBezTo>
                  <a:cubicBezTo>
                    <a:pt x="17179" y="5064"/>
                    <a:pt x="16928" y="5064"/>
                    <a:pt x="16781" y="5190"/>
                  </a:cubicBezTo>
                  <a:cubicBezTo>
                    <a:pt x="16447" y="5441"/>
                    <a:pt x="16028" y="5504"/>
                    <a:pt x="15631" y="5357"/>
                  </a:cubicBezTo>
                  <a:cubicBezTo>
                    <a:pt x="14814" y="5085"/>
                    <a:pt x="13936" y="5106"/>
                    <a:pt x="13141" y="5441"/>
                  </a:cubicBezTo>
                  <a:cubicBezTo>
                    <a:pt x="12701" y="5608"/>
                    <a:pt x="12220" y="5671"/>
                    <a:pt x="11760" y="5587"/>
                  </a:cubicBezTo>
                  <a:cubicBezTo>
                    <a:pt x="11237" y="5525"/>
                    <a:pt x="11069" y="5755"/>
                    <a:pt x="10965" y="6173"/>
                  </a:cubicBezTo>
                  <a:lnTo>
                    <a:pt x="10441" y="6173"/>
                  </a:lnTo>
                  <a:cubicBezTo>
                    <a:pt x="10169" y="5587"/>
                    <a:pt x="9960" y="6069"/>
                    <a:pt x="9730" y="6194"/>
                  </a:cubicBezTo>
                  <a:cubicBezTo>
                    <a:pt x="9040" y="6194"/>
                    <a:pt x="8328" y="6215"/>
                    <a:pt x="7617" y="6194"/>
                  </a:cubicBezTo>
                  <a:cubicBezTo>
                    <a:pt x="6236" y="6173"/>
                    <a:pt x="4855" y="6445"/>
                    <a:pt x="3474" y="6362"/>
                  </a:cubicBezTo>
                  <a:cubicBezTo>
                    <a:pt x="3244" y="6341"/>
                    <a:pt x="3014" y="6404"/>
                    <a:pt x="2783" y="6278"/>
                  </a:cubicBezTo>
                  <a:cubicBezTo>
                    <a:pt x="2825" y="5943"/>
                    <a:pt x="2721" y="5546"/>
                    <a:pt x="3223" y="5420"/>
                  </a:cubicBezTo>
                  <a:cubicBezTo>
                    <a:pt x="3537" y="5357"/>
                    <a:pt x="3390" y="5127"/>
                    <a:pt x="3265" y="4939"/>
                  </a:cubicBezTo>
                  <a:cubicBezTo>
                    <a:pt x="3202" y="4834"/>
                    <a:pt x="3202" y="4709"/>
                    <a:pt x="3348" y="4646"/>
                  </a:cubicBezTo>
                  <a:cubicBezTo>
                    <a:pt x="3453" y="4604"/>
                    <a:pt x="3599" y="4646"/>
                    <a:pt x="3641" y="4771"/>
                  </a:cubicBezTo>
                  <a:cubicBezTo>
                    <a:pt x="3725" y="4918"/>
                    <a:pt x="3662" y="5148"/>
                    <a:pt x="3830" y="5253"/>
                  </a:cubicBezTo>
                  <a:cubicBezTo>
                    <a:pt x="3976" y="5357"/>
                    <a:pt x="4248" y="5587"/>
                    <a:pt x="4353" y="5315"/>
                  </a:cubicBezTo>
                  <a:cubicBezTo>
                    <a:pt x="4499" y="4876"/>
                    <a:pt x="4959" y="5023"/>
                    <a:pt x="5190" y="4730"/>
                  </a:cubicBezTo>
                  <a:cubicBezTo>
                    <a:pt x="5336" y="4520"/>
                    <a:pt x="5545" y="4625"/>
                    <a:pt x="5692" y="4834"/>
                  </a:cubicBezTo>
                  <a:cubicBezTo>
                    <a:pt x="5796" y="5002"/>
                    <a:pt x="5901" y="5169"/>
                    <a:pt x="6048" y="5336"/>
                  </a:cubicBezTo>
                  <a:cubicBezTo>
                    <a:pt x="6257" y="5546"/>
                    <a:pt x="6654" y="5587"/>
                    <a:pt x="6696" y="5378"/>
                  </a:cubicBezTo>
                  <a:cubicBezTo>
                    <a:pt x="6759" y="5169"/>
                    <a:pt x="6822" y="5148"/>
                    <a:pt x="7010" y="5127"/>
                  </a:cubicBezTo>
                  <a:cubicBezTo>
                    <a:pt x="7282" y="5106"/>
                    <a:pt x="7575" y="5064"/>
                    <a:pt x="7889" y="5023"/>
                  </a:cubicBezTo>
                  <a:cubicBezTo>
                    <a:pt x="7763" y="5357"/>
                    <a:pt x="7533" y="5713"/>
                    <a:pt x="8140" y="5650"/>
                  </a:cubicBezTo>
                  <a:cubicBezTo>
                    <a:pt x="8349" y="5629"/>
                    <a:pt x="8558" y="5922"/>
                    <a:pt x="8768" y="5650"/>
                  </a:cubicBezTo>
                  <a:cubicBezTo>
                    <a:pt x="8412" y="4876"/>
                    <a:pt x="8412" y="4876"/>
                    <a:pt x="9207" y="4876"/>
                  </a:cubicBezTo>
                  <a:cubicBezTo>
                    <a:pt x="9228" y="4876"/>
                    <a:pt x="9270" y="4792"/>
                    <a:pt x="9291" y="4751"/>
                  </a:cubicBezTo>
                  <a:cubicBezTo>
                    <a:pt x="8914" y="4499"/>
                    <a:pt x="8914" y="4499"/>
                    <a:pt x="8642" y="4499"/>
                  </a:cubicBezTo>
                  <a:cubicBezTo>
                    <a:pt x="8119" y="4520"/>
                    <a:pt x="7638" y="4520"/>
                    <a:pt x="7177" y="4227"/>
                  </a:cubicBezTo>
                  <a:cubicBezTo>
                    <a:pt x="6864" y="4018"/>
                    <a:pt x="6487" y="3976"/>
                    <a:pt x="6152" y="4123"/>
                  </a:cubicBezTo>
                  <a:cubicBezTo>
                    <a:pt x="5859" y="4227"/>
                    <a:pt x="5566" y="4248"/>
                    <a:pt x="5273" y="4207"/>
                  </a:cubicBezTo>
                  <a:cubicBezTo>
                    <a:pt x="5148" y="4207"/>
                    <a:pt x="5043" y="4123"/>
                    <a:pt x="5022" y="4018"/>
                  </a:cubicBezTo>
                  <a:cubicBezTo>
                    <a:pt x="4980" y="3893"/>
                    <a:pt x="5022" y="3767"/>
                    <a:pt x="5148" y="3725"/>
                  </a:cubicBezTo>
                  <a:cubicBezTo>
                    <a:pt x="5503" y="3516"/>
                    <a:pt x="5817" y="3223"/>
                    <a:pt x="6340" y="3432"/>
                  </a:cubicBezTo>
                  <a:cubicBezTo>
                    <a:pt x="6696" y="3579"/>
                    <a:pt x="7136" y="3600"/>
                    <a:pt x="7449" y="3809"/>
                  </a:cubicBezTo>
                  <a:cubicBezTo>
                    <a:pt x="7617" y="3663"/>
                    <a:pt x="7659" y="3411"/>
                    <a:pt x="7575" y="3370"/>
                  </a:cubicBezTo>
                  <a:cubicBezTo>
                    <a:pt x="6989" y="3119"/>
                    <a:pt x="6822" y="2135"/>
                    <a:pt x="5922" y="2428"/>
                  </a:cubicBezTo>
                  <a:cubicBezTo>
                    <a:pt x="5671" y="2491"/>
                    <a:pt x="5483" y="2323"/>
                    <a:pt x="5294" y="2156"/>
                  </a:cubicBezTo>
                  <a:cubicBezTo>
                    <a:pt x="5127" y="1989"/>
                    <a:pt x="4918" y="1821"/>
                    <a:pt x="4771" y="1968"/>
                  </a:cubicBezTo>
                  <a:cubicBezTo>
                    <a:pt x="4374" y="2302"/>
                    <a:pt x="3976" y="2177"/>
                    <a:pt x="3537" y="2135"/>
                  </a:cubicBezTo>
                  <a:cubicBezTo>
                    <a:pt x="3286" y="2093"/>
                    <a:pt x="1716" y="1821"/>
                    <a:pt x="1549" y="1696"/>
                  </a:cubicBezTo>
                  <a:cubicBezTo>
                    <a:pt x="1214" y="1445"/>
                    <a:pt x="838" y="1277"/>
                    <a:pt x="419" y="1214"/>
                  </a:cubicBezTo>
                  <a:cubicBezTo>
                    <a:pt x="63" y="1173"/>
                    <a:pt x="1" y="963"/>
                    <a:pt x="1" y="670"/>
                  </a:cubicBezTo>
                  <a:cubicBezTo>
                    <a:pt x="440" y="670"/>
                    <a:pt x="879" y="691"/>
                    <a:pt x="1319" y="670"/>
                  </a:cubicBezTo>
                  <a:cubicBezTo>
                    <a:pt x="1758" y="650"/>
                    <a:pt x="2114" y="838"/>
                    <a:pt x="2449" y="524"/>
                  </a:cubicBezTo>
                  <a:close/>
                  <a:moveTo>
                    <a:pt x="9772" y="4792"/>
                  </a:moveTo>
                  <a:cubicBezTo>
                    <a:pt x="9730" y="4960"/>
                    <a:pt x="9814" y="5148"/>
                    <a:pt x="10002" y="5211"/>
                  </a:cubicBezTo>
                  <a:cubicBezTo>
                    <a:pt x="10128" y="5295"/>
                    <a:pt x="10316" y="5211"/>
                    <a:pt x="10358" y="5064"/>
                  </a:cubicBezTo>
                  <a:cubicBezTo>
                    <a:pt x="10462" y="4730"/>
                    <a:pt x="10609" y="4646"/>
                    <a:pt x="10985" y="4688"/>
                  </a:cubicBezTo>
                  <a:cubicBezTo>
                    <a:pt x="11362" y="4751"/>
                    <a:pt x="11697" y="4499"/>
                    <a:pt x="11739" y="4123"/>
                  </a:cubicBezTo>
                  <a:cubicBezTo>
                    <a:pt x="11760" y="4018"/>
                    <a:pt x="11843" y="3893"/>
                    <a:pt x="11739" y="3788"/>
                  </a:cubicBezTo>
                  <a:cubicBezTo>
                    <a:pt x="11655" y="3704"/>
                    <a:pt x="11509" y="3704"/>
                    <a:pt x="11425" y="3788"/>
                  </a:cubicBezTo>
                  <a:cubicBezTo>
                    <a:pt x="11132" y="4144"/>
                    <a:pt x="10818" y="4039"/>
                    <a:pt x="10483" y="3914"/>
                  </a:cubicBezTo>
                  <a:cubicBezTo>
                    <a:pt x="10190" y="3830"/>
                    <a:pt x="9960" y="3914"/>
                    <a:pt x="9918" y="4269"/>
                  </a:cubicBezTo>
                  <a:cubicBezTo>
                    <a:pt x="9877" y="4458"/>
                    <a:pt x="9835" y="4625"/>
                    <a:pt x="9772" y="4792"/>
                  </a:cubicBezTo>
                  <a:close/>
                  <a:moveTo>
                    <a:pt x="39023" y="2282"/>
                  </a:moveTo>
                  <a:cubicBezTo>
                    <a:pt x="39149" y="2261"/>
                    <a:pt x="39295" y="2240"/>
                    <a:pt x="39295" y="2093"/>
                  </a:cubicBezTo>
                  <a:cubicBezTo>
                    <a:pt x="39295" y="1947"/>
                    <a:pt x="39170" y="1821"/>
                    <a:pt x="39023" y="1821"/>
                  </a:cubicBezTo>
                  <a:cubicBezTo>
                    <a:pt x="38877" y="1800"/>
                    <a:pt x="38730" y="1926"/>
                    <a:pt x="38730" y="2072"/>
                  </a:cubicBezTo>
                  <a:cubicBezTo>
                    <a:pt x="38730" y="2261"/>
                    <a:pt x="38877" y="2282"/>
                    <a:pt x="39023" y="2282"/>
                  </a:cubicBezTo>
                  <a:close/>
                  <a:moveTo>
                    <a:pt x="19711" y="942"/>
                  </a:moveTo>
                  <a:cubicBezTo>
                    <a:pt x="19606" y="942"/>
                    <a:pt x="19522" y="1026"/>
                    <a:pt x="19522" y="1110"/>
                  </a:cubicBezTo>
                  <a:cubicBezTo>
                    <a:pt x="19501" y="1361"/>
                    <a:pt x="19690" y="1403"/>
                    <a:pt x="19878" y="1403"/>
                  </a:cubicBezTo>
                  <a:cubicBezTo>
                    <a:pt x="19983" y="1403"/>
                    <a:pt x="20129" y="1340"/>
                    <a:pt x="20087" y="1214"/>
                  </a:cubicBezTo>
                  <a:cubicBezTo>
                    <a:pt x="20045" y="1005"/>
                    <a:pt x="19857" y="963"/>
                    <a:pt x="19711" y="942"/>
                  </a:cubicBezTo>
                  <a:close/>
                  <a:moveTo>
                    <a:pt x="18225" y="1863"/>
                  </a:moveTo>
                  <a:cubicBezTo>
                    <a:pt x="18225" y="1738"/>
                    <a:pt x="18162" y="1675"/>
                    <a:pt x="18079" y="1675"/>
                  </a:cubicBezTo>
                  <a:cubicBezTo>
                    <a:pt x="17974" y="1654"/>
                    <a:pt x="17911" y="1738"/>
                    <a:pt x="17911" y="1821"/>
                  </a:cubicBezTo>
                  <a:cubicBezTo>
                    <a:pt x="17911" y="1947"/>
                    <a:pt x="17953" y="2072"/>
                    <a:pt x="18100" y="2030"/>
                  </a:cubicBezTo>
                  <a:cubicBezTo>
                    <a:pt x="18162" y="2010"/>
                    <a:pt x="18183" y="1905"/>
                    <a:pt x="18225" y="1863"/>
                  </a:cubicBezTo>
                  <a:close/>
                  <a:moveTo>
                    <a:pt x="20485" y="1884"/>
                  </a:moveTo>
                  <a:lnTo>
                    <a:pt x="20317" y="1821"/>
                  </a:lnTo>
                  <a:cubicBezTo>
                    <a:pt x="20296" y="1884"/>
                    <a:pt x="20255" y="1947"/>
                    <a:pt x="20276" y="1968"/>
                  </a:cubicBezTo>
                  <a:cubicBezTo>
                    <a:pt x="20276" y="2010"/>
                    <a:pt x="20359" y="2010"/>
                    <a:pt x="20401" y="2051"/>
                  </a:cubicBezTo>
                  <a:cubicBezTo>
                    <a:pt x="20443" y="1989"/>
                    <a:pt x="20464" y="1926"/>
                    <a:pt x="20485" y="18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51"/>
            <p:cNvSpPr/>
            <p:nvPr/>
          </p:nvSpPr>
          <p:spPr>
            <a:xfrm>
              <a:off x="4232975" y="4637500"/>
              <a:ext cx="852650" cy="163225"/>
            </a:xfrm>
            <a:custGeom>
              <a:avLst/>
              <a:gdLst/>
              <a:ahLst/>
              <a:cxnLst/>
              <a:rect l="l" t="t" r="r" b="b"/>
              <a:pathLst>
                <a:path w="34106" h="6529" extrusionOk="0">
                  <a:moveTo>
                    <a:pt x="24816" y="544"/>
                  </a:moveTo>
                  <a:cubicBezTo>
                    <a:pt x="24816" y="837"/>
                    <a:pt x="24878" y="1026"/>
                    <a:pt x="25234" y="1088"/>
                  </a:cubicBezTo>
                  <a:cubicBezTo>
                    <a:pt x="25632" y="1130"/>
                    <a:pt x="26029" y="1298"/>
                    <a:pt x="26364" y="1570"/>
                  </a:cubicBezTo>
                  <a:cubicBezTo>
                    <a:pt x="26510" y="1674"/>
                    <a:pt x="28101" y="1967"/>
                    <a:pt x="28352" y="1988"/>
                  </a:cubicBezTo>
                  <a:cubicBezTo>
                    <a:pt x="28770" y="2051"/>
                    <a:pt x="29189" y="2176"/>
                    <a:pt x="29586" y="1821"/>
                  </a:cubicBezTo>
                  <a:cubicBezTo>
                    <a:pt x="29754" y="1674"/>
                    <a:pt x="29963" y="1883"/>
                    <a:pt x="30109" y="2030"/>
                  </a:cubicBezTo>
                  <a:cubicBezTo>
                    <a:pt x="30256" y="2176"/>
                    <a:pt x="30486" y="2365"/>
                    <a:pt x="30737" y="2281"/>
                  </a:cubicBezTo>
                  <a:cubicBezTo>
                    <a:pt x="31637" y="2009"/>
                    <a:pt x="31804" y="2972"/>
                    <a:pt x="32390" y="3244"/>
                  </a:cubicBezTo>
                  <a:cubicBezTo>
                    <a:pt x="32474" y="3285"/>
                    <a:pt x="32432" y="3516"/>
                    <a:pt x="32264" y="3662"/>
                  </a:cubicBezTo>
                  <a:cubicBezTo>
                    <a:pt x="31930" y="3474"/>
                    <a:pt x="31511" y="3432"/>
                    <a:pt x="31156" y="3306"/>
                  </a:cubicBezTo>
                  <a:cubicBezTo>
                    <a:pt x="30632" y="3097"/>
                    <a:pt x="30319" y="3369"/>
                    <a:pt x="29942" y="3578"/>
                  </a:cubicBezTo>
                  <a:cubicBezTo>
                    <a:pt x="29837" y="3641"/>
                    <a:pt x="29775" y="3767"/>
                    <a:pt x="29816" y="3871"/>
                  </a:cubicBezTo>
                  <a:cubicBezTo>
                    <a:pt x="29858" y="3997"/>
                    <a:pt x="29963" y="4060"/>
                    <a:pt x="30088" y="4060"/>
                  </a:cubicBezTo>
                  <a:cubicBezTo>
                    <a:pt x="30381" y="4122"/>
                    <a:pt x="30674" y="4101"/>
                    <a:pt x="30967" y="3997"/>
                  </a:cubicBezTo>
                  <a:cubicBezTo>
                    <a:pt x="31281" y="3850"/>
                    <a:pt x="31679" y="3892"/>
                    <a:pt x="31972" y="4101"/>
                  </a:cubicBezTo>
                  <a:cubicBezTo>
                    <a:pt x="32453" y="4394"/>
                    <a:pt x="32934" y="4373"/>
                    <a:pt x="33457" y="4352"/>
                  </a:cubicBezTo>
                  <a:cubicBezTo>
                    <a:pt x="33729" y="4352"/>
                    <a:pt x="33729" y="4332"/>
                    <a:pt x="34106" y="4624"/>
                  </a:cubicBezTo>
                  <a:cubicBezTo>
                    <a:pt x="34064" y="4666"/>
                    <a:pt x="34043" y="4750"/>
                    <a:pt x="34001" y="4750"/>
                  </a:cubicBezTo>
                  <a:cubicBezTo>
                    <a:pt x="33227" y="4729"/>
                    <a:pt x="33227" y="4729"/>
                    <a:pt x="33583" y="5524"/>
                  </a:cubicBezTo>
                  <a:cubicBezTo>
                    <a:pt x="33373" y="5754"/>
                    <a:pt x="33164" y="5482"/>
                    <a:pt x="32955" y="5524"/>
                  </a:cubicBezTo>
                  <a:cubicBezTo>
                    <a:pt x="32348" y="5587"/>
                    <a:pt x="32578" y="5231"/>
                    <a:pt x="32704" y="4896"/>
                  </a:cubicBezTo>
                  <a:cubicBezTo>
                    <a:pt x="32369" y="4938"/>
                    <a:pt x="32097" y="4980"/>
                    <a:pt x="31804" y="4980"/>
                  </a:cubicBezTo>
                  <a:cubicBezTo>
                    <a:pt x="31637" y="4980"/>
                    <a:pt x="31574" y="4980"/>
                    <a:pt x="31511" y="5252"/>
                  </a:cubicBezTo>
                  <a:cubicBezTo>
                    <a:pt x="31448" y="5503"/>
                    <a:pt x="31051" y="5399"/>
                    <a:pt x="30863" y="5189"/>
                  </a:cubicBezTo>
                  <a:cubicBezTo>
                    <a:pt x="30716" y="5043"/>
                    <a:pt x="30591" y="4876"/>
                    <a:pt x="30486" y="4708"/>
                  </a:cubicBezTo>
                  <a:cubicBezTo>
                    <a:pt x="30339" y="4499"/>
                    <a:pt x="30151" y="4394"/>
                    <a:pt x="29984" y="4604"/>
                  </a:cubicBezTo>
                  <a:cubicBezTo>
                    <a:pt x="29775" y="4896"/>
                    <a:pt x="29293" y="4729"/>
                    <a:pt x="29147" y="5189"/>
                  </a:cubicBezTo>
                  <a:cubicBezTo>
                    <a:pt x="29063" y="5440"/>
                    <a:pt x="28791" y="5231"/>
                    <a:pt x="28624" y="5106"/>
                  </a:cubicBezTo>
                  <a:cubicBezTo>
                    <a:pt x="28477" y="5001"/>
                    <a:pt x="28540" y="4792"/>
                    <a:pt x="28456" y="4624"/>
                  </a:cubicBezTo>
                  <a:cubicBezTo>
                    <a:pt x="28394" y="4520"/>
                    <a:pt x="28268" y="4457"/>
                    <a:pt x="28163" y="4520"/>
                  </a:cubicBezTo>
                  <a:cubicBezTo>
                    <a:pt x="28017" y="4562"/>
                    <a:pt x="28017" y="4687"/>
                    <a:pt x="28080" y="4813"/>
                  </a:cubicBezTo>
                  <a:cubicBezTo>
                    <a:pt x="28205" y="4980"/>
                    <a:pt x="28352" y="5210"/>
                    <a:pt x="28038" y="5294"/>
                  </a:cubicBezTo>
                  <a:cubicBezTo>
                    <a:pt x="27515" y="5420"/>
                    <a:pt x="27640" y="5796"/>
                    <a:pt x="27598" y="6131"/>
                  </a:cubicBezTo>
                  <a:lnTo>
                    <a:pt x="26029" y="6089"/>
                  </a:lnTo>
                  <a:cubicBezTo>
                    <a:pt x="25841" y="5650"/>
                    <a:pt x="25841" y="5650"/>
                    <a:pt x="25318" y="6047"/>
                  </a:cubicBezTo>
                  <a:lnTo>
                    <a:pt x="24795" y="6068"/>
                  </a:lnTo>
                  <a:cubicBezTo>
                    <a:pt x="24669" y="5880"/>
                    <a:pt x="24565" y="5880"/>
                    <a:pt x="24439" y="6068"/>
                  </a:cubicBezTo>
                  <a:lnTo>
                    <a:pt x="24083" y="6047"/>
                  </a:lnTo>
                  <a:cubicBezTo>
                    <a:pt x="24041" y="5775"/>
                    <a:pt x="23895" y="5671"/>
                    <a:pt x="23644" y="5754"/>
                  </a:cubicBezTo>
                  <a:cubicBezTo>
                    <a:pt x="23184" y="5964"/>
                    <a:pt x="22744" y="5943"/>
                    <a:pt x="22389" y="5545"/>
                  </a:cubicBezTo>
                  <a:cubicBezTo>
                    <a:pt x="22284" y="5420"/>
                    <a:pt x="22117" y="5336"/>
                    <a:pt x="21991" y="5440"/>
                  </a:cubicBezTo>
                  <a:cubicBezTo>
                    <a:pt x="21656" y="5733"/>
                    <a:pt x="21091" y="5712"/>
                    <a:pt x="20882" y="6236"/>
                  </a:cubicBezTo>
                  <a:lnTo>
                    <a:pt x="19480" y="6257"/>
                  </a:lnTo>
                  <a:cubicBezTo>
                    <a:pt x="19355" y="6068"/>
                    <a:pt x="19229" y="6068"/>
                    <a:pt x="19104" y="6257"/>
                  </a:cubicBezTo>
                  <a:lnTo>
                    <a:pt x="18769" y="6257"/>
                  </a:lnTo>
                  <a:cubicBezTo>
                    <a:pt x="18539" y="5985"/>
                    <a:pt x="18350" y="5985"/>
                    <a:pt x="18225" y="6340"/>
                  </a:cubicBezTo>
                  <a:cubicBezTo>
                    <a:pt x="17827" y="6445"/>
                    <a:pt x="17388" y="6466"/>
                    <a:pt x="16990" y="6403"/>
                  </a:cubicBezTo>
                  <a:cubicBezTo>
                    <a:pt x="16865" y="6005"/>
                    <a:pt x="16802" y="5503"/>
                    <a:pt x="16216" y="5985"/>
                  </a:cubicBezTo>
                  <a:cubicBezTo>
                    <a:pt x="16091" y="6089"/>
                    <a:pt x="15944" y="5964"/>
                    <a:pt x="15798" y="5964"/>
                  </a:cubicBezTo>
                  <a:cubicBezTo>
                    <a:pt x="15546" y="5964"/>
                    <a:pt x="15588" y="6173"/>
                    <a:pt x="15567" y="6340"/>
                  </a:cubicBezTo>
                  <a:cubicBezTo>
                    <a:pt x="15274" y="6424"/>
                    <a:pt x="14961" y="6424"/>
                    <a:pt x="14668" y="6340"/>
                  </a:cubicBezTo>
                  <a:cubicBezTo>
                    <a:pt x="14479" y="5943"/>
                    <a:pt x="14228" y="6026"/>
                    <a:pt x="13977" y="6257"/>
                  </a:cubicBezTo>
                  <a:cubicBezTo>
                    <a:pt x="12847" y="6319"/>
                    <a:pt x="11717" y="6298"/>
                    <a:pt x="10609" y="6194"/>
                  </a:cubicBezTo>
                  <a:cubicBezTo>
                    <a:pt x="10567" y="5838"/>
                    <a:pt x="10211" y="5880"/>
                    <a:pt x="10002" y="5754"/>
                  </a:cubicBezTo>
                  <a:cubicBezTo>
                    <a:pt x="9374" y="5399"/>
                    <a:pt x="9269" y="5461"/>
                    <a:pt x="9186" y="6236"/>
                  </a:cubicBezTo>
                  <a:cubicBezTo>
                    <a:pt x="8244" y="6529"/>
                    <a:pt x="7303" y="6382"/>
                    <a:pt x="6340" y="6361"/>
                  </a:cubicBezTo>
                  <a:cubicBezTo>
                    <a:pt x="6361" y="6005"/>
                    <a:pt x="6884" y="6131"/>
                    <a:pt x="6884" y="5733"/>
                  </a:cubicBezTo>
                  <a:cubicBezTo>
                    <a:pt x="6884" y="5294"/>
                    <a:pt x="7240" y="5064"/>
                    <a:pt x="7554" y="4855"/>
                  </a:cubicBezTo>
                  <a:cubicBezTo>
                    <a:pt x="7847" y="4708"/>
                    <a:pt x="8077" y="4478"/>
                    <a:pt x="8244" y="4185"/>
                  </a:cubicBezTo>
                  <a:cubicBezTo>
                    <a:pt x="8391" y="3871"/>
                    <a:pt x="8265" y="3348"/>
                    <a:pt x="8035" y="3327"/>
                  </a:cubicBezTo>
                  <a:cubicBezTo>
                    <a:pt x="7658" y="3306"/>
                    <a:pt x="7847" y="3704"/>
                    <a:pt x="7658" y="3829"/>
                  </a:cubicBezTo>
                  <a:cubicBezTo>
                    <a:pt x="7637" y="3850"/>
                    <a:pt x="7596" y="3829"/>
                    <a:pt x="7512" y="3850"/>
                  </a:cubicBezTo>
                  <a:cubicBezTo>
                    <a:pt x="7344" y="3557"/>
                    <a:pt x="7282" y="3160"/>
                    <a:pt x="6905" y="2972"/>
                  </a:cubicBezTo>
                  <a:cubicBezTo>
                    <a:pt x="6800" y="2909"/>
                    <a:pt x="6717" y="2783"/>
                    <a:pt x="6759" y="2679"/>
                  </a:cubicBezTo>
                  <a:cubicBezTo>
                    <a:pt x="6989" y="2218"/>
                    <a:pt x="6549" y="1904"/>
                    <a:pt x="6528" y="1507"/>
                  </a:cubicBezTo>
                  <a:cubicBezTo>
                    <a:pt x="6528" y="1256"/>
                    <a:pt x="6445" y="984"/>
                    <a:pt x="6131" y="1005"/>
                  </a:cubicBezTo>
                  <a:cubicBezTo>
                    <a:pt x="5838" y="1047"/>
                    <a:pt x="5712" y="1256"/>
                    <a:pt x="5691" y="1570"/>
                  </a:cubicBezTo>
                  <a:cubicBezTo>
                    <a:pt x="5587" y="2030"/>
                    <a:pt x="5545" y="2511"/>
                    <a:pt x="5545" y="2972"/>
                  </a:cubicBezTo>
                  <a:cubicBezTo>
                    <a:pt x="4457" y="3034"/>
                    <a:pt x="4101" y="2030"/>
                    <a:pt x="3369" y="1591"/>
                  </a:cubicBezTo>
                  <a:cubicBezTo>
                    <a:pt x="3160" y="1465"/>
                    <a:pt x="3118" y="1067"/>
                    <a:pt x="2720" y="1235"/>
                  </a:cubicBezTo>
                  <a:cubicBezTo>
                    <a:pt x="2386" y="1381"/>
                    <a:pt x="2114" y="1026"/>
                    <a:pt x="1779" y="1151"/>
                  </a:cubicBezTo>
                  <a:cubicBezTo>
                    <a:pt x="1695" y="1172"/>
                    <a:pt x="1590" y="1235"/>
                    <a:pt x="1632" y="1319"/>
                  </a:cubicBezTo>
                  <a:cubicBezTo>
                    <a:pt x="1758" y="1695"/>
                    <a:pt x="1590" y="2030"/>
                    <a:pt x="1465" y="2344"/>
                  </a:cubicBezTo>
                  <a:cubicBezTo>
                    <a:pt x="1298" y="2762"/>
                    <a:pt x="1800" y="2972"/>
                    <a:pt x="1821" y="3327"/>
                  </a:cubicBezTo>
                  <a:cubicBezTo>
                    <a:pt x="942" y="3432"/>
                    <a:pt x="544" y="2783"/>
                    <a:pt x="0" y="2323"/>
                  </a:cubicBezTo>
                  <a:cubicBezTo>
                    <a:pt x="565" y="1863"/>
                    <a:pt x="607" y="1339"/>
                    <a:pt x="230" y="754"/>
                  </a:cubicBezTo>
                  <a:cubicBezTo>
                    <a:pt x="189" y="628"/>
                    <a:pt x="147" y="523"/>
                    <a:pt x="147" y="398"/>
                  </a:cubicBezTo>
                  <a:cubicBezTo>
                    <a:pt x="314" y="398"/>
                    <a:pt x="523" y="440"/>
                    <a:pt x="670" y="251"/>
                  </a:cubicBezTo>
                  <a:lnTo>
                    <a:pt x="1381" y="210"/>
                  </a:lnTo>
                  <a:cubicBezTo>
                    <a:pt x="1904" y="691"/>
                    <a:pt x="2909" y="670"/>
                    <a:pt x="3683" y="147"/>
                  </a:cubicBezTo>
                  <a:cubicBezTo>
                    <a:pt x="4457" y="21"/>
                    <a:pt x="5231" y="0"/>
                    <a:pt x="6005" y="126"/>
                  </a:cubicBezTo>
                  <a:cubicBezTo>
                    <a:pt x="6319" y="565"/>
                    <a:pt x="6675" y="461"/>
                    <a:pt x="7052" y="231"/>
                  </a:cubicBezTo>
                  <a:lnTo>
                    <a:pt x="7951" y="293"/>
                  </a:lnTo>
                  <a:cubicBezTo>
                    <a:pt x="8202" y="670"/>
                    <a:pt x="8244" y="670"/>
                    <a:pt x="8474" y="293"/>
                  </a:cubicBezTo>
                  <a:lnTo>
                    <a:pt x="8851" y="251"/>
                  </a:lnTo>
                  <a:lnTo>
                    <a:pt x="9730" y="754"/>
                  </a:lnTo>
                  <a:cubicBezTo>
                    <a:pt x="10253" y="900"/>
                    <a:pt x="10776" y="984"/>
                    <a:pt x="11132" y="419"/>
                  </a:cubicBezTo>
                  <a:cubicBezTo>
                    <a:pt x="11278" y="419"/>
                    <a:pt x="11404" y="377"/>
                    <a:pt x="11487" y="251"/>
                  </a:cubicBezTo>
                  <a:lnTo>
                    <a:pt x="11843" y="293"/>
                  </a:lnTo>
                  <a:cubicBezTo>
                    <a:pt x="11927" y="649"/>
                    <a:pt x="12241" y="586"/>
                    <a:pt x="12492" y="586"/>
                  </a:cubicBezTo>
                  <a:lnTo>
                    <a:pt x="15212" y="586"/>
                  </a:lnTo>
                  <a:cubicBezTo>
                    <a:pt x="15254" y="837"/>
                    <a:pt x="15107" y="1235"/>
                    <a:pt x="15337" y="1339"/>
                  </a:cubicBezTo>
                  <a:cubicBezTo>
                    <a:pt x="15798" y="1528"/>
                    <a:pt x="16216" y="1904"/>
                    <a:pt x="16781" y="1821"/>
                  </a:cubicBezTo>
                  <a:cubicBezTo>
                    <a:pt x="16907" y="1800"/>
                    <a:pt x="17032" y="1800"/>
                    <a:pt x="17074" y="1674"/>
                  </a:cubicBezTo>
                  <a:cubicBezTo>
                    <a:pt x="17116" y="1486"/>
                    <a:pt x="16990" y="1402"/>
                    <a:pt x="16844" y="1339"/>
                  </a:cubicBezTo>
                  <a:cubicBezTo>
                    <a:pt x="16739" y="1298"/>
                    <a:pt x="16614" y="1298"/>
                    <a:pt x="16509" y="1298"/>
                  </a:cubicBezTo>
                  <a:cubicBezTo>
                    <a:pt x="16028" y="1298"/>
                    <a:pt x="15902" y="984"/>
                    <a:pt x="15923" y="586"/>
                  </a:cubicBezTo>
                  <a:cubicBezTo>
                    <a:pt x="16342" y="607"/>
                    <a:pt x="16760" y="544"/>
                    <a:pt x="17179" y="419"/>
                  </a:cubicBezTo>
                  <a:cubicBezTo>
                    <a:pt x="17137" y="921"/>
                    <a:pt x="17471" y="1088"/>
                    <a:pt x="17869" y="1088"/>
                  </a:cubicBezTo>
                  <a:cubicBezTo>
                    <a:pt x="18287" y="1067"/>
                    <a:pt x="18706" y="1193"/>
                    <a:pt x="19041" y="1465"/>
                  </a:cubicBezTo>
                  <a:cubicBezTo>
                    <a:pt x="18999" y="1088"/>
                    <a:pt x="18978" y="837"/>
                    <a:pt x="18936" y="586"/>
                  </a:cubicBezTo>
                  <a:cubicBezTo>
                    <a:pt x="19145" y="586"/>
                    <a:pt x="19355" y="607"/>
                    <a:pt x="19480" y="377"/>
                  </a:cubicBezTo>
                  <a:lnTo>
                    <a:pt x="20171" y="377"/>
                  </a:lnTo>
                  <a:cubicBezTo>
                    <a:pt x="20233" y="795"/>
                    <a:pt x="20568" y="837"/>
                    <a:pt x="20861" y="942"/>
                  </a:cubicBezTo>
                  <a:cubicBezTo>
                    <a:pt x="21489" y="1151"/>
                    <a:pt x="22158" y="1130"/>
                    <a:pt x="22765" y="1402"/>
                  </a:cubicBezTo>
                  <a:cubicBezTo>
                    <a:pt x="23330" y="1653"/>
                    <a:pt x="23665" y="1339"/>
                    <a:pt x="23728" y="586"/>
                  </a:cubicBezTo>
                  <a:lnTo>
                    <a:pt x="23916" y="356"/>
                  </a:lnTo>
                  <a:lnTo>
                    <a:pt x="24418" y="356"/>
                  </a:lnTo>
                  <a:cubicBezTo>
                    <a:pt x="24502" y="503"/>
                    <a:pt x="24669" y="565"/>
                    <a:pt x="24816" y="544"/>
                  </a:cubicBezTo>
                  <a:close/>
                  <a:moveTo>
                    <a:pt x="9207" y="3871"/>
                  </a:moveTo>
                  <a:cubicBezTo>
                    <a:pt x="9416" y="3892"/>
                    <a:pt x="9541" y="3788"/>
                    <a:pt x="9541" y="3641"/>
                  </a:cubicBezTo>
                  <a:cubicBezTo>
                    <a:pt x="9541" y="3411"/>
                    <a:pt x="9374" y="3244"/>
                    <a:pt x="9165" y="3223"/>
                  </a:cubicBezTo>
                  <a:cubicBezTo>
                    <a:pt x="9018" y="3181"/>
                    <a:pt x="8872" y="3306"/>
                    <a:pt x="8893" y="3474"/>
                  </a:cubicBezTo>
                  <a:cubicBezTo>
                    <a:pt x="8872" y="3662"/>
                    <a:pt x="8997" y="3850"/>
                    <a:pt x="9207" y="3871"/>
                  </a:cubicBezTo>
                  <a:close/>
                  <a:moveTo>
                    <a:pt x="7386" y="1109"/>
                  </a:moveTo>
                  <a:cubicBezTo>
                    <a:pt x="7386" y="984"/>
                    <a:pt x="7261" y="900"/>
                    <a:pt x="7156" y="921"/>
                  </a:cubicBezTo>
                  <a:cubicBezTo>
                    <a:pt x="7031" y="921"/>
                    <a:pt x="6926" y="1026"/>
                    <a:pt x="6947" y="1151"/>
                  </a:cubicBezTo>
                  <a:cubicBezTo>
                    <a:pt x="6926" y="1319"/>
                    <a:pt x="7072" y="1423"/>
                    <a:pt x="7240" y="1381"/>
                  </a:cubicBezTo>
                  <a:cubicBezTo>
                    <a:pt x="7365" y="1360"/>
                    <a:pt x="7407" y="1256"/>
                    <a:pt x="7386" y="1130"/>
                  </a:cubicBezTo>
                  <a:close/>
                  <a:moveTo>
                    <a:pt x="24209" y="4206"/>
                  </a:moveTo>
                  <a:cubicBezTo>
                    <a:pt x="24167" y="4185"/>
                    <a:pt x="24104" y="4143"/>
                    <a:pt x="24062" y="4143"/>
                  </a:cubicBezTo>
                  <a:cubicBezTo>
                    <a:pt x="24041" y="4164"/>
                    <a:pt x="24021" y="4248"/>
                    <a:pt x="24000" y="4290"/>
                  </a:cubicBezTo>
                  <a:cubicBezTo>
                    <a:pt x="24041" y="4311"/>
                    <a:pt x="24104" y="4352"/>
                    <a:pt x="24146" y="4352"/>
                  </a:cubicBezTo>
                  <a:cubicBezTo>
                    <a:pt x="24188" y="4332"/>
                    <a:pt x="24188" y="4269"/>
                    <a:pt x="24209" y="4227"/>
                  </a:cubicBezTo>
                  <a:close/>
                  <a:moveTo>
                    <a:pt x="21028" y="1381"/>
                  </a:moveTo>
                  <a:cubicBezTo>
                    <a:pt x="20966" y="1339"/>
                    <a:pt x="20903" y="1298"/>
                    <a:pt x="20882" y="1319"/>
                  </a:cubicBezTo>
                  <a:cubicBezTo>
                    <a:pt x="20840" y="1319"/>
                    <a:pt x="20840" y="1402"/>
                    <a:pt x="20798" y="1465"/>
                  </a:cubicBezTo>
                  <a:cubicBezTo>
                    <a:pt x="20861" y="1486"/>
                    <a:pt x="20924" y="1528"/>
                    <a:pt x="20945" y="1507"/>
                  </a:cubicBezTo>
                  <a:cubicBezTo>
                    <a:pt x="20987" y="1486"/>
                    <a:pt x="21008" y="1423"/>
                    <a:pt x="21028" y="138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51"/>
            <p:cNvSpPr/>
            <p:nvPr/>
          </p:nvSpPr>
          <p:spPr>
            <a:xfrm>
              <a:off x="5753075" y="4641150"/>
              <a:ext cx="574900" cy="128200"/>
            </a:xfrm>
            <a:custGeom>
              <a:avLst/>
              <a:gdLst/>
              <a:ahLst/>
              <a:cxnLst/>
              <a:rect l="l" t="t" r="r" b="b"/>
              <a:pathLst>
                <a:path w="22996" h="5128" extrusionOk="0">
                  <a:moveTo>
                    <a:pt x="544" y="4960"/>
                  </a:moveTo>
                  <a:cubicBezTo>
                    <a:pt x="565" y="4688"/>
                    <a:pt x="523" y="4416"/>
                    <a:pt x="419" y="4186"/>
                  </a:cubicBezTo>
                  <a:cubicBezTo>
                    <a:pt x="335" y="4039"/>
                    <a:pt x="398" y="3872"/>
                    <a:pt x="544" y="3809"/>
                  </a:cubicBezTo>
                  <a:cubicBezTo>
                    <a:pt x="712" y="3746"/>
                    <a:pt x="816" y="3851"/>
                    <a:pt x="900" y="3976"/>
                  </a:cubicBezTo>
                  <a:cubicBezTo>
                    <a:pt x="1381" y="4520"/>
                    <a:pt x="1528" y="4499"/>
                    <a:pt x="1946" y="3893"/>
                  </a:cubicBezTo>
                  <a:cubicBezTo>
                    <a:pt x="2281" y="3432"/>
                    <a:pt x="2574" y="3390"/>
                    <a:pt x="2992" y="3704"/>
                  </a:cubicBezTo>
                  <a:cubicBezTo>
                    <a:pt x="3348" y="3976"/>
                    <a:pt x="3348" y="3976"/>
                    <a:pt x="4143" y="3851"/>
                  </a:cubicBezTo>
                  <a:cubicBezTo>
                    <a:pt x="3829" y="3014"/>
                    <a:pt x="3850" y="3014"/>
                    <a:pt x="4855" y="3139"/>
                  </a:cubicBezTo>
                  <a:cubicBezTo>
                    <a:pt x="5001" y="2386"/>
                    <a:pt x="4980" y="2261"/>
                    <a:pt x="4415" y="2009"/>
                  </a:cubicBezTo>
                  <a:cubicBezTo>
                    <a:pt x="4018" y="1821"/>
                    <a:pt x="3704" y="1486"/>
                    <a:pt x="3557" y="1089"/>
                  </a:cubicBezTo>
                  <a:cubicBezTo>
                    <a:pt x="3327" y="608"/>
                    <a:pt x="2992" y="398"/>
                    <a:pt x="2637" y="503"/>
                  </a:cubicBezTo>
                  <a:cubicBezTo>
                    <a:pt x="2323" y="587"/>
                    <a:pt x="2030" y="670"/>
                    <a:pt x="2218" y="1089"/>
                  </a:cubicBezTo>
                  <a:cubicBezTo>
                    <a:pt x="2239" y="1173"/>
                    <a:pt x="2260" y="1256"/>
                    <a:pt x="2239" y="1361"/>
                  </a:cubicBezTo>
                  <a:cubicBezTo>
                    <a:pt x="2218" y="1465"/>
                    <a:pt x="2093" y="1549"/>
                    <a:pt x="1967" y="1549"/>
                  </a:cubicBezTo>
                  <a:cubicBezTo>
                    <a:pt x="1883" y="1528"/>
                    <a:pt x="1821" y="1465"/>
                    <a:pt x="1800" y="1403"/>
                  </a:cubicBezTo>
                  <a:cubicBezTo>
                    <a:pt x="1674" y="1089"/>
                    <a:pt x="1967" y="608"/>
                    <a:pt x="1528" y="461"/>
                  </a:cubicBezTo>
                  <a:cubicBezTo>
                    <a:pt x="1214" y="336"/>
                    <a:pt x="837" y="398"/>
                    <a:pt x="482" y="398"/>
                  </a:cubicBezTo>
                  <a:cubicBezTo>
                    <a:pt x="272" y="398"/>
                    <a:pt x="63" y="377"/>
                    <a:pt x="0" y="126"/>
                  </a:cubicBezTo>
                  <a:cubicBezTo>
                    <a:pt x="2072" y="22"/>
                    <a:pt x="4143" y="64"/>
                    <a:pt x="6215" y="64"/>
                  </a:cubicBezTo>
                  <a:cubicBezTo>
                    <a:pt x="7449" y="1"/>
                    <a:pt x="8684" y="22"/>
                    <a:pt x="9939" y="105"/>
                  </a:cubicBezTo>
                  <a:cubicBezTo>
                    <a:pt x="11320" y="252"/>
                    <a:pt x="12701" y="126"/>
                    <a:pt x="14082" y="377"/>
                  </a:cubicBezTo>
                  <a:cubicBezTo>
                    <a:pt x="14375" y="419"/>
                    <a:pt x="14668" y="419"/>
                    <a:pt x="14961" y="398"/>
                  </a:cubicBezTo>
                  <a:cubicBezTo>
                    <a:pt x="16572" y="398"/>
                    <a:pt x="18204" y="524"/>
                    <a:pt x="19815" y="733"/>
                  </a:cubicBezTo>
                  <a:cubicBezTo>
                    <a:pt x="20066" y="796"/>
                    <a:pt x="20338" y="796"/>
                    <a:pt x="20589" y="775"/>
                  </a:cubicBezTo>
                  <a:cubicBezTo>
                    <a:pt x="21426" y="629"/>
                    <a:pt x="22054" y="1026"/>
                    <a:pt x="22702" y="1486"/>
                  </a:cubicBezTo>
                  <a:cubicBezTo>
                    <a:pt x="22995" y="1675"/>
                    <a:pt x="22933" y="1863"/>
                    <a:pt x="22870" y="2156"/>
                  </a:cubicBezTo>
                  <a:cubicBezTo>
                    <a:pt x="22807" y="2428"/>
                    <a:pt x="22828" y="2805"/>
                    <a:pt x="22430" y="2805"/>
                  </a:cubicBezTo>
                  <a:cubicBezTo>
                    <a:pt x="22054" y="2846"/>
                    <a:pt x="21656" y="2993"/>
                    <a:pt x="21321" y="3181"/>
                  </a:cubicBezTo>
                  <a:cubicBezTo>
                    <a:pt x="21133" y="3286"/>
                    <a:pt x="20945" y="3349"/>
                    <a:pt x="20736" y="3349"/>
                  </a:cubicBezTo>
                  <a:cubicBezTo>
                    <a:pt x="19689" y="3244"/>
                    <a:pt x="18727" y="3788"/>
                    <a:pt x="17681" y="3746"/>
                  </a:cubicBezTo>
                  <a:cubicBezTo>
                    <a:pt x="17555" y="3725"/>
                    <a:pt x="17451" y="3746"/>
                    <a:pt x="17346" y="3809"/>
                  </a:cubicBezTo>
                  <a:cubicBezTo>
                    <a:pt x="16321" y="4541"/>
                    <a:pt x="15170" y="4248"/>
                    <a:pt x="14082" y="4227"/>
                  </a:cubicBezTo>
                  <a:cubicBezTo>
                    <a:pt x="13391" y="4186"/>
                    <a:pt x="12680" y="4186"/>
                    <a:pt x="11990" y="4269"/>
                  </a:cubicBezTo>
                  <a:cubicBezTo>
                    <a:pt x="11006" y="4395"/>
                    <a:pt x="10002" y="4227"/>
                    <a:pt x="9018" y="4458"/>
                  </a:cubicBezTo>
                  <a:cubicBezTo>
                    <a:pt x="7951" y="4709"/>
                    <a:pt x="6842" y="4667"/>
                    <a:pt x="5775" y="4730"/>
                  </a:cubicBezTo>
                  <a:cubicBezTo>
                    <a:pt x="4018" y="4855"/>
                    <a:pt x="2281" y="5127"/>
                    <a:pt x="544" y="496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51"/>
            <p:cNvSpPr/>
            <p:nvPr/>
          </p:nvSpPr>
          <p:spPr>
            <a:xfrm>
              <a:off x="3998100" y="4643250"/>
              <a:ext cx="445175" cy="158525"/>
            </a:xfrm>
            <a:custGeom>
              <a:avLst/>
              <a:gdLst/>
              <a:ahLst/>
              <a:cxnLst/>
              <a:rect l="l" t="t" r="r" b="b"/>
              <a:pathLst>
                <a:path w="17807" h="6341" extrusionOk="0">
                  <a:moveTo>
                    <a:pt x="9563" y="147"/>
                  </a:moveTo>
                  <a:cubicBezTo>
                    <a:pt x="9563" y="252"/>
                    <a:pt x="9604" y="377"/>
                    <a:pt x="9646" y="482"/>
                  </a:cubicBezTo>
                  <a:cubicBezTo>
                    <a:pt x="10023" y="1068"/>
                    <a:pt x="9981" y="1591"/>
                    <a:pt x="9437" y="2051"/>
                  </a:cubicBezTo>
                  <a:cubicBezTo>
                    <a:pt x="9981" y="2511"/>
                    <a:pt x="10358" y="3160"/>
                    <a:pt x="11237" y="3055"/>
                  </a:cubicBezTo>
                  <a:cubicBezTo>
                    <a:pt x="11216" y="2700"/>
                    <a:pt x="10713" y="2511"/>
                    <a:pt x="10881" y="2072"/>
                  </a:cubicBezTo>
                  <a:cubicBezTo>
                    <a:pt x="11006" y="1758"/>
                    <a:pt x="11174" y="1423"/>
                    <a:pt x="11048" y="1068"/>
                  </a:cubicBezTo>
                  <a:cubicBezTo>
                    <a:pt x="11027" y="963"/>
                    <a:pt x="11111" y="900"/>
                    <a:pt x="11195" y="879"/>
                  </a:cubicBezTo>
                  <a:cubicBezTo>
                    <a:pt x="11529" y="754"/>
                    <a:pt x="11822" y="1109"/>
                    <a:pt x="12157" y="963"/>
                  </a:cubicBezTo>
                  <a:cubicBezTo>
                    <a:pt x="12534" y="796"/>
                    <a:pt x="12576" y="1193"/>
                    <a:pt x="12785" y="1319"/>
                  </a:cubicBezTo>
                  <a:cubicBezTo>
                    <a:pt x="13517" y="1758"/>
                    <a:pt x="13873" y="2762"/>
                    <a:pt x="14982" y="2721"/>
                  </a:cubicBezTo>
                  <a:cubicBezTo>
                    <a:pt x="14961" y="2239"/>
                    <a:pt x="15003" y="1758"/>
                    <a:pt x="15107" y="1298"/>
                  </a:cubicBezTo>
                  <a:cubicBezTo>
                    <a:pt x="15149" y="984"/>
                    <a:pt x="15296" y="775"/>
                    <a:pt x="15568" y="754"/>
                  </a:cubicBezTo>
                  <a:cubicBezTo>
                    <a:pt x="15819" y="712"/>
                    <a:pt x="15923" y="984"/>
                    <a:pt x="15944" y="1235"/>
                  </a:cubicBezTo>
                  <a:cubicBezTo>
                    <a:pt x="15965" y="1633"/>
                    <a:pt x="16405" y="1946"/>
                    <a:pt x="16175" y="2407"/>
                  </a:cubicBezTo>
                  <a:cubicBezTo>
                    <a:pt x="16133" y="2511"/>
                    <a:pt x="16216" y="2658"/>
                    <a:pt x="16321" y="2700"/>
                  </a:cubicBezTo>
                  <a:cubicBezTo>
                    <a:pt x="16698" y="2888"/>
                    <a:pt x="16760" y="3306"/>
                    <a:pt x="16928" y="3578"/>
                  </a:cubicBezTo>
                  <a:cubicBezTo>
                    <a:pt x="17011" y="3578"/>
                    <a:pt x="17053" y="3578"/>
                    <a:pt x="17074" y="3578"/>
                  </a:cubicBezTo>
                  <a:cubicBezTo>
                    <a:pt x="17263" y="3453"/>
                    <a:pt x="17074" y="3055"/>
                    <a:pt x="17451" y="3076"/>
                  </a:cubicBezTo>
                  <a:cubicBezTo>
                    <a:pt x="17681" y="3097"/>
                    <a:pt x="17807" y="3599"/>
                    <a:pt x="17660" y="3934"/>
                  </a:cubicBezTo>
                  <a:cubicBezTo>
                    <a:pt x="17493" y="4206"/>
                    <a:pt x="17263" y="4436"/>
                    <a:pt x="16970" y="4604"/>
                  </a:cubicBezTo>
                  <a:cubicBezTo>
                    <a:pt x="16656" y="4813"/>
                    <a:pt x="16300" y="5022"/>
                    <a:pt x="16300" y="5462"/>
                  </a:cubicBezTo>
                  <a:cubicBezTo>
                    <a:pt x="16300" y="5859"/>
                    <a:pt x="15777" y="5755"/>
                    <a:pt x="15777" y="6089"/>
                  </a:cubicBezTo>
                  <a:cubicBezTo>
                    <a:pt x="15547" y="6173"/>
                    <a:pt x="15296" y="6194"/>
                    <a:pt x="15066" y="6131"/>
                  </a:cubicBezTo>
                  <a:cubicBezTo>
                    <a:pt x="15066" y="5817"/>
                    <a:pt x="15066" y="5482"/>
                    <a:pt x="15024" y="5169"/>
                  </a:cubicBezTo>
                  <a:cubicBezTo>
                    <a:pt x="15003" y="5043"/>
                    <a:pt x="14877" y="4938"/>
                    <a:pt x="14752" y="4980"/>
                  </a:cubicBezTo>
                  <a:cubicBezTo>
                    <a:pt x="14626" y="4980"/>
                    <a:pt x="14563" y="5085"/>
                    <a:pt x="14542" y="5210"/>
                  </a:cubicBezTo>
                  <a:cubicBezTo>
                    <a:pt x="14459" y="5441"/>
                    <a:pt x="14689" y="5650"/>
                    <a:pt x="14584" y="5901"/>
                  </a:cubicBezTo>
                  <a:cubicBezTo>
                    <a:pt x="14291" y="6047"/>
                    <a:pt x="13936" y="6006"/>
                    <a:pt x="13685" y="5796"/>
                  </a:cubicBezTo>
                  <a:cubicBezTo>
                    <a:pt x="13224" y="5524"/>
                    <a:pt x="13308" y="5922"/>
                    <a:pt x="13287" y="6173"/>
                  </a:cubicBezTo>
                  <a:lnTo>
                    <a:pt x="12931" y="6173"/>
                  </a:lnTo>
                  <a:cubicBezTo>
                    <a:pt x="12889" y="5859"/>
                    <a:pt x="13015" y="5524"/>
                    <a:pt x="12785" y="5169"/>
                  </a:cubicBezTo>
                  <a:cubicBezTo>
                    <a:pt x="12178" y="5901"/>
                    <a:pt x="11383" y="5587"/>
                    <a:pt x="10651" y="5650"/>
                  </a:cubicBezTo>
                  <a:cubicBezTo>
                    <a:pt x="10546" y="5650"/>
                    <a:pt x="10421" y="5608"/>
                    <a:pt x="10337" y="5524"/>
                  </a:cubicBezTo>
                  <a:cubicBezTo>
                    <a:pt x="9835" y="5127"/>
                    <a:pt x="9793" y="5148"/>
                    <a:pt x="9521" y="5650"/>
                  </a:cubicBezTo>
                  <a:cubicBezTo>
                    <a:pt x="9458" y="5796"/>
                    <a:pt x="9458" y="6006"/>
                    <a:pt x="9249" y="6047"/>
                  </a:cubicBezTo>
                  <a:cubicBezTo>
                    <a:pt x="8872" y="5713"/>
                    <a:pt x="8851" y="5692"/>
                    <a:pt x="8412" y="5901"/>
                  </a:cubicBezTo>
                  <a:cubicBezTo>
                    <a:pt x="8182" y="6027"/>
                    <a:pt x="8035" y="5901"/>
                    <a:pt x="7847" y="5838"/>
                  </a:cubicBezTo>
                  <a:cubicBezTo>
                    <a:pt x="7366" y="5629"/>
                    <a:pt x="6759" y="5838"/>
                    <a:pt x="6361" y="6319"/>
                  </a:cubicBezTo>
                  <a:lnTo>
                    <a:pt x="5106" y="6340"/>
                  </a:lnTo>
                  <a:cubicBezTo>
                    <a:pt x="4750" y="6047"/>
                    <a:pt x="4269" y="6236"/>
                    <a:pt x="3871" y="6089"/>
                  </a:cubicBezTo>
                  <a:cubicBezTo>
                    <a:pt x="3767" y="6047"/>
                    <a:pt x="3725" y="6236"/>
                    <a:pt x="3704" y="6340"/>
                  </a:cubicBezTo>
                  <a:lnTo>
                    <a:pt x="3348" y="6340"/>
                  </a:lnTo>
                  <a:cubicBezTo>
                    <a:pt x="3202" y="5880"/>
                    <a:pt x="2930" y="5964"/>
                    <a:pt x="2637" y="6173"/>
                  </a:cubicBezTo>
                  <a:cubicBezTo>
                    <a:pt x="2323" y="6173"/>
                    <a:pt x="2009" y="6068"/>
                    <a:pt x="1737" y="5880"/>
                  </a:cubicBezTo>
                  <a:cubicBezTo>
                    <a:pt x="1905" y="5127"/>
                    <a:pt x="1800" y="4897"/>
                    <a:pt x="1089" y="4646"/>
                  </a:cubicBezTo>
                  <a:cubicBezTo>
                    <a:pt x="963" y="4604"/>
                    <a:pt x="817" y="4604"/>
                    <a:pt x="670" y="4604"/>
                  </a:cubicBezTo>
                  <a:cubicBezTo>
                    <a:pt x="607" y="4541"/>
                    <a:pt x="565" y="4478"/>
                    <a:pt x="503" y="4436"/>
                  </a:cubicBezTo>
                  <a:cubicBezTo>
                    <a:pt x="670" y="4164"/>
                    <a:pt x="691" y="3830"/>
                    <a:pt x="900" y="3558"/>
                  </a:cubicBezTo>
                  <a:cubicBezTo>
                    <a:pt x="1109" y="3286"/>
                    <a:pt x="1109" y="2930"/>
                    <a:pt x="921" y="2658"/>
                  </a:cubicBezTo>
                  <a:cubicBezTo>
                    <a:pt x="754" y="2407"/>
                    <a:pt x="565" y="2051"/>
                    <a:pt x="168" y="2386"/>
                  </a:cubicBezTo>
                  <a:cubicBezTo>
                    <a:pt x="126" y="2428"/>
                    <a:pt x="1" y="2323"/>
                    <a:pt x="21" y="2239"/>
                  </a:cubicBezTo>
                  <a:cubicBezTo>
                    <a:pt x="21" y="2135"/>
                    <a:pt x="63" y="2030"/>
                    <a:pt x="105" y="2009"/>
                  </a:cubicBezTo>
                  <a:cubicBezTo>
                    <a:pt x="545" y="1800"/>
                    <a:pt x="1026" y="1653"/>
                    <a:pt x="1528" y="1591"/>
                  </a:cubicBezTo>
                  <a:cubicBezTo>
                    <a:pt x="1737" y="1591"/>
                    <a:pt x="1988" y="1549"/>
                    <a:pt x="2009" y="1298"/>
                  </a:cubicBezTo>
                  <a:cubicBezTo>
                    <a:pt x="2051" y="984"/>
                    <a:pt x="1716" y="1109"/>
                    <a:pt x="1570" y="1005"/>
                  </a:cubicBezTo>
                  <a:cubicBezTo>
                    <a:pt x="1528" y="963"/>
                    <a:pt x="1507" y="900"/>
                    <a:pt x="1486" y="858"/>
                  </a:cubicBezTo>
                  <a:cubicBezTo>
                    <a:pt x="1570" y="649"/>
                    <a:pt x="1946" y="691"/>
                    <a:pt x="1926" y="398"/>
                  </a:cubicBezTo>
                  <a:lnTo>
                    <a:pt x="2449" y="356"/>
                  </a:lnTo>
                  <a:cubicBezTo>
                    <a:pt x="2721" y="691"/>
                    <a:pt x="3265" y="377"/>
                    <a:pt x="3516" y="837"/>
                  </a:cubicBezTo>
                  <a:cubicBezTo>
                    <a:pt x="3704" y="1172"/>
                    <a:pt x="3955" y="1109"/>
                    <a:pt x="4039" y="712"/>
                  </a:cubicBezTo>
                  <a:cubicBezTo>
                    <a:pt x="4102" y="545"/>
                    <a:pt x="4164" y="398"/>
                    <a:pt x="4206" y="231"/>
                  </a:cubicBezTo>
                  <a:cubicBezTo>
                    <a:pt x="4562" y="147"/>
                    <a:pt x="4918" y="147"/>
                    <a:pt x="5273" y="210"/>
                  </a:cubicBezTo>
                  <a:cubicBezTo>
                    <a:pt x="5378" y="733"/>
                    <a:pt x="5378" y="733"/>
                    <a:pt x="5755" y="482"/>
                  </a:cubicBezTo>
                  <a:lnTo>
                    <a:pt x="5985" y="356"/>
                  </a:lnTo>
                  <a:lnTo>
                    <a:pt x="6340" y="356"/>
                  </a:lnTo>
                  <a:cubicBezTo>
                    <a:pt x="6445" y="712"/>
                    <a:pt x="6508" y="1068"/>
                    <a:pt x="6152" y="1361"/>
                  </a:cubicBezTo>
                  <a:cubicBezTo>
                    <a:pt x="5922" y="1549"/>
                    <a:pt x="5901" y="1884"/>
                    <a:pt x="6089" y="2093"/>
                  </a:cubicBezTo>
                  <a:cubicBezTo>
                    <a:pt x="6236" y="2323"/>
                    <a:pt x="6424" y="2511"/>
                    <a:pt x="6738" y="2428"/>
                  </a:cubicBezTo>
                  <a:cubicBezTo>
                    <a:pt x="7156" y="2323"/>
                    <a:pt x="7700" y="2825"/>
                    <a:pt x="7993" y="2177"/>
                  </a:cubicBezTo>
                  <a:cubicBezTo>
                    <a:pt x="7993" y="2156"/>
                    <a:pt x="8161" y="2197"/>
                    <a:pt x="8244" y="2197"/>
                  </a:cubicBezTo>
                  <a:cubicBezTo>
                    <a:pt x="8558" y="2197"/>
                    <a:pt x="9270" y="1570"/>
                    <a:pt x="9312" y="1277"/>
                  </a:cubicBezTo>
                  <a:cubicBezTo>
                    <a:pt x="9332" y="1151"/>
                    <a:pt x="9312" y="984"/>
                    <a:pt x="9207" y="963"/>
                  </a:cubicBezTo>
                  <a:cubicBezTo>
                    <a:pt x="8516" y="900"/>
                    <a:pt x="8788" y="440"/>
                    <a:pt x="8830" y="84"/>
                  </a:cubicBezTo>
                  <a:cubicBezTo>
                    <a:pt x="9060" y="1"/>
                    <a:pt x="9291" y="1"/>
                    <a:pt x="9521" y="42"/>
                  </a:cubicBezTo>
                  <a:cubicBezTo>
                    <a:pt x="9542" y="84"/>
                    <a:pt x="9542" y="105"/>
                    <a:pt x="9563" y="147"/>
                  </a:cubicBezTo>
                  <a:close/>
                  <a:moveTo>
                    <a:pt x="12304" y="2407"/>
                  </a:moveTo>
                  <a:cubicBezTo>
                    <a:pt x="12345" y="2386"/>
                    <a:pt x="12471" y="2365"/>
                    <a:pt x="12471" y="2323"/>
                  </a:cubicBezTo>
                  <a:cubicBezTo>
                    <a:pt x="12534" y="2177"/>
                    <a:pt x="12429" y="2114"/>
                    <a:pt x="12304" y="2114"/>
                  </a:cubicBezTo>
                  <a:cubicBezTo>
                    <a:pt x="12220" y="2114"/>
                    <a:pt x="12136" y="2156"/>
                    <a:pt x="12136" y="2260"/>
                  </a:cubicBezTo>
                  <a:cubicBezTo>
                    <a:pt x="12115" y="2344"/>
                    <a:pt x="12178" y="2407"/>
                    <a:pt x="12304" y="24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51"/>
            <p:cNvSpPr/>
            <p:nvPr/>
          </p:nvSpPr>
          <p:spPr>
            <a:xfrm>
              <a:off x="5127975" y="4751525"/>
              <a:ext cx="328525" cy="37700"/>
            </a:xfrm>
            <a:custGeom>
              <a:avLst/>
              <a:gdLst/>
              <a:ahLst/>
              <a:cxnLst/>
              <a:rect l="l" t="t" r="r" b="b"/>
              <a:pathLst>
                <a:path w="13141" h="1508" extrusionOk="0">
                  <a:moveTo>
                    <a:pt x="1" y="1424"/>
                  </a:moveTo>
                  <a:cubicBezTo>
                    <a:pt x="126" y="1005"/>
                    <a:pt x="314" y="796"/>
                    <a:pt x="817" y="859"/>
                  </a:cubicBezTo>
                  <a:cubicBezTo>
                    <a:pt x="1277" y="921"/>
                    <a:pt x="1758" y="879"/>
                    <a:pt x="2198" y="691"/>
                  </a:cubicBezTo>
                  <a:cubicBezTo>
                    <a:pt x="2993" y="377"/>
                    <a:pt x="3871" y="335"/>
                    <a:pt x="4687" y="607"/>
                  </a:cubicBezTo>
                  <a:cubicBezTo>
                    <a:pt x="5085" y="775"/>
                    <a:pt x="5503" y="712"/>
                    <a:pt x="5838" y="461"/>
                  </a:cubicBezTo>
                  <a:cubicBezTo>
                    <a:pt x="5985" y="335"/>
                    <a:pt x="6215" y="315"/>
                    <a:pt x="6403" y="231"/>
                  </a:cubicBezTo>
                  <a:cubicBezTo>
                    <a:pt x="6759" y="43"/>
                    <a:pt x="7073" y="1"/>
                    <a:pt x="7282" y="419"/>
                  </a:cubicBezTo>
                  <a:cubicBezTo>
                    <a:pt x="7366" y="587"/>
                    <a:pt x="7512" y="796"/>
                    <a:pt x="7680" y="733"/>
                  </a:cubicBezTo>
                  <a:cubicBezTo>
                    <a:pt x="8203" y="503"/>
                    <a:pt x="8726" y="796"/>
                    <a:pt x="9228" y="775"/>
                  </a:cubicBezTo>
                  <a:cubicBezTo>
                    <a:pt x="9416" y="754"/>
                    <a:pt x="9584" y="775"/>
                    <a:pt x="9730" y="628"/>
                  </a:cubicBezTo>
                  <a:cubicBezTo>
                    <a:pt x="10274" y="22"/>
                    <a:pt x="10860" y="335"/>
                    <a:pt x="11404" y="587"/>
                  </a:cubicBezTo>
                  <a:cubicBezTo>
                    <a:pt x="11739" y="733"/>
                    <a:pt x="11969" y="900"/>
                    <a:pt x="12345" y="670"/>
                  </a:cubicBezTo>
                  <a:cubicBezTo>
                    <a:pt x="12701" y="461"/>
                    <a:pt x="13036" y="607"/>
                    <a:pt x="13141" y="1068"/>
                  </a:cubicBezTo>
                  <a:cubicBezTo>
                    <a:pt x="12053" y="1089"/>
                    <a:pt x="10944" y="1068"/>
                    <a:pt x="9856" y="1131"/>
                  </a:cubicBezTo>
                  <a:cubicBezTo>
                    <a:pt x="8140" y="1235"/>
                    <a:pt x="6403" y="1256"/>
                    <a:pt x="4667" y="1319"/>
                  </a:cubicBezTo>
                  <a:cubicBezTo>
                    <a:pt x="3118" y="1403"/>
                    <a:pt x="1570" y="1507"/>
                    <a:pt x="1" y="142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51"/>
            <p:cNvSpPr/>
            <p:nvPr/>
          </p:nvSpPr>
          <p:spPr>
            <a:xfrm>
              <a:off x="4146125" y="4641675"/>
              <a:ext cx="85825" cy="71700"/>
            </a:xfrm>
            <a:custGeom>
              <a:avLst/>
              <a:gdLst/>
              <a:ahLst/>
              <a:cxnLst/>
              <a:rect l="l" t="t" r="r" b="b"/>
              <a:pathLst>
                <a:path w="3433" h="2868" extrusionOk="0">
                  <a:moveTo>
                    <a:pt x="2930" y="105"/>
                  </a:moveTo>
                  <a:cubicBezTo>
                    <a:pt x="2888" y="461"/>
                    <a:pt x="2616" y="921"/>
                    <a:pt x="3307" y="984"/>
                  </a:cubicBezTo>
                  <a:cubicBezTo>
                    <a:pt x="3411" y="984"/>
                    <a:pt x="3432" y="1172"/>
                    <a:pt x="3411" y="1298"/>
                  </a:cubicBezTo>
                  <a:cubicBezTo>
                    <a:pt x="3370" y="1591"/>
                    <a:pt x="2658" y="2219"/>
                    <a:pt x="2344" y="2219"/>
                  </a:cubicBezTo>
                  <a:cubicBezTo>
                    <a:pt x="2261" y="2219"/>
                    <a:pt x="2114" y="2177"/>
                    <a:pt x="2114" y="2198"/>
                  </a:cubicBezTo>
                  <a:cubicBezTo>
                    <a:pt x="1800" y="2867"/>
                    <a:pt x="1256" y="2365"/>
                    <a:pt x="838" y="2449"/>
                  </a:cubicBezTo>
                  <a:cubicBezTo>
                    <a:pt x="524" y="2532"/>
                    <a:pt x="336" y="2344"/>
                    <a:pt x="189" y="2114"/>
                  </a:cubicBezTo>
                  <a:cubicBezTo>
                    <a:pt x="1" y="1905"/>
                    <a:pt x="43" y="1570"/>
                    <a:pt x="252" y="1382"/>
                  </a:cubicBezTo>
                  <a:cubicBezTo>
                    <a:pt x="629" y="1089"/>
                    <a:pt x="545" y="733"/>
                    <a:pt x="440" y="377"/>
                  </a:cubicBezTo>
                  <a:cubicBezTo>
                    <a:pt x="608" y="377"/>
                    <a:pt x="754" y="315"/>
                    <a:pt x="796" y="126"/>
                  </a:cubicBezTo>
                  <a:cubicBezTo>
                    <a:pt x="1026" y="22"/>
                    <a:pt x="1277" y="1"/>
                    <a:pt x="1507" y="84"/>
                  </a:cubicBezTo>
                  <a:cubicBezTo>
                    <a:pt x="1759" y="461"/>
                    <a:pt x="1800" y="461"/>
                    <a:pt x="2031" y="84"/>
                  </a:cubicBezTo>
                  <a:cubicBezTo>
                    <a:pt x="2323" y="1"/>
                    <a:pt x="2637" y="22"/>
                    <a:pt x="2930" y="10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51"/>
            <p:cNvSpPr/>
            <p:nvPr/>
          </p:nvSpPr>
          <p:spPr>
            <a:xfrm>
              <a:off x="4157125" y="4770875"/>
              <a:ext cx="166375" cy="35075"/>
            </a:xfrm>
            <a:custGeom>
              <a:avLst/>
              <a:gdLst/>
              <a:ahLst/>
              <a:cxnLst/>
              <a:rect l="l" t="t" r="r" b="b"/>
              <a:pathLst>
                <a:path w="6655" h="1403" extrusionOk="0">
                  <a:moveTo>
                    <a:pt x="0" y="1194"/>
                  </a:moveTo>
                  <a:cubicBezTo>
                    <a:pt x="419" y="712"/>
                    <a:pt x="1026" y="503"/>
                    <a:pt x="1507" y="712"/>
                  </a:cubicBezTo>
                  <a:cubicBezTo>
                    <a:pt x="1695" y="796"/>
                    <a:pt x="1821" y="901"/>
                    <a:pt x="2072" y="796"/>
                  </a:cubicBezTo>
                  <a:cubicBezTo>
                    <a:pt x="2490" y="566"/>
                    <a:pt x="2511" y="587"/>
                    <a:pt x="2888" y="922"/>
                  </a:cubicBezTo>
                  <a:cubicBezTo>
                    <a:pt x="3097" y="880"/>
                    <a:pt x="3097" y="670"/>
                    <a:pt x="3181" y="524"/>
                  </a:cubicBezTo>
                  <a:cubicBezTo>
                    <a:pt x="3432" y="1"/>
                    <a:pt x="3474" y="1"/>
                    <a:pt x="3976" y="398"/>
                  </a:cubicBezTo>
                  <a:cubicBezTo>
                    <a:pt x="4080" y="482"/>
                    <a:pt x="4185" y="524"/>
                    <a:pt x="4311" y="524"/>
                  </a:cubicBezTo>
                  <a:cubicBezTo>
                    <a:pt x="5022" y="461"/>
                    <a:pt x="5838" y="775"/>
                    <a:pt x="6424" y="43"/>
                  </a:cubicBezTo>
                  <a:cubicBezTo>
                    <a:pt x="6654" y="398"/>
                    <a:pt x="6528" y="733"/>
                    <a:pt x="6570" y="1047"/>
                  </a:cubicBezTo>
                  <a:cubicBezTo>
                    <a:pt x="4792" y="1403"/>
                    <a:pt x="3013" y="1173"/>
                    <a:pt x="1235" y="1235"/>
                  </a:cubicBezTo>
                  <a:cubicBezTo>
                    <a:pt x="816" y="1235"/>
                    <a:pt x="419" y="1214"/>
                    <a:pt x="0" y="11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51"/>
            <p:cNvSpPr/>
            <p:nvPr/>
          </p:nvSpPr>
          <p:spPr>
            <a:xfrm>
              <a:off x="4737750" y="4641675"/>
              <a:ext cx="88950" cy="35600"/>
            </a:xfrm>
            <a:custGeom>
              <a:avLst/>
              <a:gdLst/>
              <a:ahLst/>
              <a:cxnLst/>
              <a:rect l="l" t="t" r="r" b="b"/>
              <a:pathLst>
                <a:path w="3558" h="1424" extrusionOk="0">
                  <a:moveTo>
                    <a:pt x="3558" y="377"/>
                  </a:moveTo>
                  <a:cubicBezTo>
                    <a:pt x="3474" y="1110"/>
                    <a:pt x="3160" y="1424"/>
                    <a:pt x="2595" y="1172"/>
                  </a:cubicBezTo>
                  <a:cubicBezTo>
                    <a:pt x="1967" y="921"/>
                    <a:pt x="1319" y="942"/>
                    <a:pt x="691" y="733"/>
                  </a:cubicBezTo>
                  <a:cubicBezTo>
                    <a:pt x="377" y="628"/>
                    <a:pt x="42" y="587"/>
                    <a:pt x="1" y="168"/>
                  </a:cubicBezTo>
                  <a:cubicBezTo>
                    <a:pt x="147" y="22"/>
                    <a:pt x="377" y="1"/>
                    <a:pt x="545" y="105"/>
                  </a:cubicBezTo>
                  <a:cubicBezTo>
                    <a:pt x="649" y="461"/>
                    <a:pt x="963" y="356"/>
                    <a:pt x="1214" y="356"/>
                  </a:cubicBezTo>
                  <a:cubicBezTo>
                    <a:pt x="1988" y="419"/>
                    <a:pt x="2783" y="231"/>
                    <a:pt x="3558"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51"/>
            <p:cNvSpPr/>
            <p:nvPr/>
          </p:nvSpPr>
          <p:spPr>
            <a:xfrm>
              <a:off x="4756050" y="4770350"/>
              <a:ext cx="79550" cy="27225"/>
            </a:xfrm>
            <a:custGeom>
              <a:avLst/>
              <a:gdLst/>
              <a:ahLst/>
              <a:cxnLst/>
              <a:rect l="l" t="t" r="r" b="b"/>
              <a:pathLst>
                <a:path w="3182" h="1089" extrusionOk="0">
                  <a:moveTo>
                    <a:pt x="1" y="901"/>
                  </a:moveTo>
                  <a:cubicBezTo>
                    <a:pt x="189" y="378"/>
                    <a:pt x="754" y="398"/>
                    <a:pt x="1110" y="106"/>
                  </a:cubicBezTo>
                  <a:cubicBezTo>
                    <a:pt x="1235" y="1"/>
                    <a:pt x="1403" y="85"/>
                    <a:pt x="1486" y="189"/>
                  </a:cubicBezTo>
                  <a:cubicBezTo>
                    <a:pt x="1863" y="608"/>
                    <a:pt x="2282" y="608"/>
                    <a:pt x="2763" y="419"/>
                  </a:cubicBezTo>
                  <a:cubicBezTo>
                    <a:pt x="2993" y="315"/>
                    <a:pt x="3160" y="440"/>
                    <a:pt x="3181" y="691"/>
                  </a:cubicBezTo>
                  <a:cubicBezTo>
                    <a:pt x="2302" y="963"/>
                    <a:pt x="1382" y="922"/>
                    <a:pt x="482" y="1026"/>
                  </a:cubicBezTo>
                  <a:cubicBezTo>
                    <a:pt x="315" y="1089"/>
                    <a:pt x="126" y="1026"/>
                    <a:pt x="1" y="90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51"/>
            <p:cNvSpPr/>
            <p:nvPr/>
          </p:nvSpPr>
          <p:spPr>
            <a:xfrm>
              <a:off x="5655775" y="4760950"/>
              <a:ext cx="97325" cy="21475"/>
            </a:xfrm>
            <a:custGeom>
              <a:avLst/>
              <a:gdLst/>
              <a:ahLst/>
              <a:cxnLst/>
              <a:rect l="l" t="t" r="r" b="b"/>
              <a:pathLst>
                <a:path w="3893" h="859" extrusionOk="0">
                  <a:moveTo>
                    <a:pt x="0" y="461"/>
                  </a:moveTo>
                  <a:cubicBezTo>
                    <a:pt x="105" y="210"/>
                    <a:pt x="293" y="230"/>
                    <a:pt x="503" y="210"/>
                  </a:cubicBezTo>
                  <a:cubicBezTo>
                    <a:pt x="1486" y="189"/>
                    <a:pt x="2469" y="314"/>
                    <a:pt x="3432" y="42"/>
                  </a:cubicBezTo>
                  <a:cubicBezTo>
                    <a:pt x="3599" y="0"/>
                    <a:pt x="3788" y="63"/>
                    <a:pt x="3892" y="210"/>
                  </a:cubicBezTo>
                  <a:cubicBezTo>
                    <a:pt x="3139" y="461"/>
                    <a:pt x="2428" y="858"/>
                    <a:pt x="1570" y="565"/>
                  </a:cubicBezTo>
                  <a:cubicBezTo>
                    <a:pt x="1089" y="398"/>
                    <a:pt x="524" y="607"/>
                    <a:pt x="0" y="46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51"/>
            <p:cNvSpPr/>
            <p:nvPr/>
          </p:nvSpPr>
          <p:spPr>
            <a:xfrm>
              <a:off x="4661900" y="4641675"/>
              <a:ext cx="47625" cy="31425"/>
            </a:xfrm>
            <a:custGeom>
              <a:avLst/>
              <a:gdLst/>
              <a:ahLst/>
              <a:cxnLst/>
              <a:rect l="l" t="t" r="r" b="b"/>
              <a:pathLst>
                <a:path w="1905" h="1257" extrusionOk="0">
                  <a:moveTo>
                    <a:pt x="22" y="210"/>
                  </a:moveTo>
                  <a:lnTo>
                    <a:pt x="22" y="64"/>
                  </a:lnTo>
                  <a:cubicBezTo>
                    <a:pt x="314" y="1"/>
                    <a:pt x="628" y="1"/>
                    <a:pt x="921" y="84"/>
                  </a:cubicBezTo>
                  <a:cubicBezTo>
                    <a:pt x="1089" y="587"/>
                    <a:pt x="1507" y="294"/>
                    <a:pt x="1800" y="377"/>
                  </a:cubicBezTo>
                  <a:cubicBezTo>
                    <a:pt x="1842" y="628"/>
                    <a:pt x="1863" y="880"/>
                    <a:pt x="1905" y="1256"/>
                  </a:cubicBezTo>
                  <a:cubicBezTo>
                    <a:pt x="1570" y="1005"/>
                    <a:pt x="1151" y="880"/>
                    <a:pt x="733" y="900"/>
                  </a:cubicBezTo>
                  <a:cubicBezTo>
                    <a:pt x="335" y="900"/>
                    <a:pt x="1" y="712"/>
                    <a:pt x="22"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51"/>
            <p:cNvSpPr/>
            <p:nvPr/>
          </p:nvSpPr>
          <p:spPr>
            <a:xfrm>
              <a:off x="4328700" y="4766700"/>
              <a:ext cx="46050" cy="36125"/>
            </a:xfrm>
            <a:custGeom>
              <a:avLst/>
              <a:gdLst/>
              <a:ahLst/>
              <a:cxnLst/>
              <a:rect l="l" t="t" r="r" b="b"/>
              <a:pathLst>
                <a:path w="1842" h="1445" extrusionOk="0">
                  <a:moveTo>
                    <a:pt x="63" y="1214"/>
                  </a:moveTo>
                  <a:cubicBezTo>
                    <a:pt x="84" y="984"/>
                    <a:pt x="0" y="586"/>
                    <a:pt x="461" y="858"/>
                  </a:cubicBezTo>
                  <a:cubicBezTo>
                    <a:pt x="712" y="1068"/>
                    <a:pt x="1067" y="1089"/>
                    <a:pt x="1360" y="963"/>
                  </a:cubicBezTo>
                  <a:cubicBezTo>
                    <a:pt x="1486" y="712"/>
                    <a:pt x="1235" y="503"/>
                    <a:pt x="1318" y="272"/>
                  </a:cubicBezTo>
                  <a:cubicBezTo>
                    <a:pt x="1360" y="147"/>
                    <a:pt x="1402" y="42"/>
                    <a:pt x="1549" y="42"/>
                  </a:cubicBezTo>
                  <a:cubicBezTo>
                    <a:pt x="1674" y="0"/>
                    <a:pt x="1779" y="84"/>
                    <a:pt x="1800" y="210"/>
                  </a:cubicBezTo>
                  <a:cubicBezTo>
                    <a:pt x="1821" y="544"/>
                    <a:pt x="1821" y="858"/>
                    <a:pt x="1842" y="1193"/>
                  </a:cubicBezTo>
                  <a:cubicBezTo>
                    <a:pt x="1277" y="1423"/>
                    <a:pt x="628" y="1444"/>
                    <a:pt x="63" y="12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51"/>
            <p:cNvSpPr/>
            <p:nvPr/>
          </p:nvSpPr>
          <p:spPr>
            <a:xfrm>
              <a:off x="4059825" y="4643250"/>
              <a:ext cx="44500" cy="28275"/>
            </a:xfrm>
            <a:custGeom>
              <a:avLst/>
              <a:gdLst/>
              <a:ahLst/>
              <a:cxnLst/>
              <a:rect l="l" t="t" r="r" b="b"/>
              <a:pathLst>
                <a:path w="1780" h="1131" extrusionOk="0">
                  <a:moveTo>
                    <a:pt x="1779" y="189"/>
                  </a:moveTo>
                  <a:cubicBezTo>
                    <a:pt x="1716" y="356"/>
                    <a:pt x="1653" y="524"/>
                    <a:pt x="1612" y="691"/>
                  </a:cubicBezTo>
                  <a:cubicBezTo>
                    <a:pt x="1486" y="1047"/>
                    <a:pt x="1256" y="1130"/>
                    <a:pt x="1089" y="817"/>
                  </a:cubicBezTo>
                  <a:cubicBezTo>
                    <a:pt x="817" y="356"/>
                    <a:pt x="273" y="649"/>
                    <a:pt x="1" y="314"/>
                  </a:cubicBezTo>
                  <a:cubicBezTo>
                    <a:pt x="565" y="1"/>
                    <a:pt x="1172" y="231"/>
                    <a:pt x="1779"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51"/>
            <p:cNvSpPr/>
            <p:nvPr/>
          </p:nvSpPr>
          <p:spPr>
            <a:xfrm>
              <a:off x="5535975" y="4766700"/>
              <a:ext cx="62275" cy="7875"/>
            </a:xfrm>
            <a:custGeom>
              <a:avLst/>
              <a:gdLst/>
              <a:ahLst/>
              <a:cxnLst/>
              <a:rect l="l" t="t" r="r" b="b"/>
              <a:pathLst>
                <a:path w="2491" h="315" extrusionOk="0">
                  <a:moveTo>
                    <a:pt x="1" y="314"/>
                  </a:moveTo>
                  <a:cubicBezTo>
                    <a:pt x="43" y="168"/>
                    <a:pt x="106" y="0"/>
                    <a:pt x="273" y="0"/>
                  </a:cubicBezTo>
                  <a:lnTo>
                    <a:pt x="2198" y="0"/>
                  </a:lnTo>
                  <a:cubicBezTo>
                    <a:pt x="2365" y="0"/>
                    <a:pt x="2449" y="147"/>
                    <a:pt x="2491" y="29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51"/>
            <p:cNvSpPr/>
            <p:nvPr/>
          </p:nvSpPr>
          <p:spPr>
            <a:xfrm>
              <a:off x="4463125" y="4771400"/>
              <a:ext cx="35600" cy="20950"/>
            </a:xfrm>
            <a:custGeom>
              <a:avLst/>
              <a:gdLst/>
              <a:ahLst/>
              <a:cxnLst/>
              <a:rect l="l" t="t" r="r" b="b"/>
              <a:pathLst>
                <a:path w="1424" h="838" extrusionOk="0">
                  <a:moveTo>
                    <a:pt x="1" y="838"/>
                  </a:moveTo>
                  <a:cubicBezTo>
                    <a:pt x="84" y="64"/>
                    <a:pt x="189" y="1"/>
                    <a:pt x="817" y="356"/>
                  </a:cubicBezTo>
                  <a:cubicBezTo>
                    <a:pt x="1026" y="482"/>
                    <a:pt x="1382" y="440"/>
                    <a:pt x="1423" y="79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51"/>
            <p:cNvSpPr/>
            <p:nvPr/>
          </p:nvSpPr>
          <p:spPr>
            <a:xfrm>
              <a:off x="4622150" y="4774550"/>
              <a:ext cx="36125" cy="23550"/>
            </a:xfrm>
            <a:custGeom>
              <a:avLst/>
              <a:gdLst/>
              <a:ahLst/>
              <a:cxnLst/>
              <a:rect l="l" t="t" r="r" b="b"/>
              <a:pathLst>
                <a:path w="1445" h="942" extrusionOk="0">
                  <a:moveTo>
                    <a:pt x="21" y="816"/>
                  </a:moveTo>
                  <a:cubicBezTo>
                    <a:pt x="42" y="670"/>
                    <a:pt x="0" y="440"/>
                    <a:pt x="252" y="440"/>
                  </a:cubicBezTo>
                  <a:cubicBezTo>
                    <a:pt x="398" y="440"/>
                    <a:pt x="544" y="586"/>
                    <a:pt x="670" y="482"/>
                  </a:cubicBezTo>
                  <a:cubicBezTo>
                    <a:pt x="1277" y="0"/>
                    <a:pt x="1319" y="482"/>
                    <a:pt x="1444" y="879"/>
                  </a:cubicBezTo>
                  <a:cubicBezTo>
                    <a:pt x="963" y="942"/>
                    <a:pt x="482" y="921"/>
                    <a:pt x="21" y="81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51"/>
            <p:cNvSpPr/>
            <p:nvPr/>
          </p:nvSpPr>
          <p:spPr>
            <a:xfrm>
              <a:off x="4090700" y="4793900"/>
              <a:ext cx="35575" cy="15200"/>
            </a:xfrm>
            <a:custGeom>
              <a:avLst/>
              <a:gdLst/>
              <a:ahLst/>
              <a:cxnLst/>
              <a:rect l="l" t="t" r="r" b="b"/>
              <a:pathLst>
                <a:path w="1423" h="608" extrusionOk="0">
                  <a:moveTo>
                    <a:pt x="0" y="314"/>
                  </a:moveTo>
                  <a:cubicBezTo>
                    <a:pt x="21" y="189"/>
                    <a:pt x="63" y="1"/>
                    <a:pt x="167" y="42"/>
                  </a:cubicBezTo>
                  <a:cubicBezTo>
                    <a:pt x="565" y="210"/>
                    <a:pt x="1046" y="1"/>
                    <a:pt x="1423" y="314"/>
                  </a:cubicBezTo>
                  <a:cubicBezTo>
                    <a:pt x="942" y="607"/>
                    <a:pt x="460" y="503"/>
                    <a:pt x="0" y="3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51"/>
            <p:cNvSpPr/>
            <p:nvPr/>
          </p:nvSpPr>
          <p:spPr>
            <a:xfrm>
              <a:off x="5097625" y="4772975"/>
              <a:ext cx="17300" cy="20950"/>
            </a:xfrm>
            <a:custGeom>
              <a:avLst/>
              <a:gdLst/>
              <a:ahLst/>
              <a:cxnLst/>
              <a:rect l="l" t="t" r="r" b="b"/>
              <a:pathLst>
                <a:path w="692" h="838" extrusionOk="0">
                  <a:moveTo>
                    <a:pt x="1" y="607"/>
                  </a:moveTo>
                  <a:cubicBezTo>
                    <a:pt x="210" y="482"/>
                    <a:pt x="440" y="1"/>
                    <a:pt x="691" y="586"/>
                  </a:cubicBezTo>
                  <a:cubicBezTo>
                    <a:pt x="524" y="817"/>
                    <a:pt x="168" y="838"/>
                    <a:pt x="1" y="6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51"/>
            <p:cNvSpPr/>
            <p:nvPr/>
          </p:nvSpPr>
          <p:spPr>
            <a:xfrm>
              <a:off x="4866425" y="4778200"/>
              <a:ext cx="18350" cy="15725"/>
            </a:xfrm>
            <a:custGeom>
              <a:avLst/>
              <a:gdLst/>
              <a:ahLst/>
              <a:cxnLst/>
              <a:rect l="l" t="t" r="r" b="b"/>
              <a:pathLst>
                <a:path w="734" h="629" extrusionOk="0">
                  <a:moveTo>
                    <a:pt x="1" y="398"/>
                  </a:moveTo>
                  <a:cubicBezTo>
                    <a:pt x="524" y="1"/>
                    <a:pt x="524" y="1"/>
                    <a:pt x="733" y="440"/>
                  </a:cubicBezTo>
                  <a:cubicBezTo>
                    <a:pt x="524" y="629"/>
                    <a:pt x="189" y="608"/>
                    <a:pt x="1" y="39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51"/>
            <p:cNvSpPr/>
            <p:nvPr/>
          </p:nvSpPr>
          <p:spPr>
            <a:xfrm>
              <a:off x="5607125" y="4768800"/>
              <a:ext cx="22000" cy="12050"/>
            </a:xfrm>
            <a:custGeom>
              <a:avLst/>
              <a:gdLst/>
              <a:ahLst/>
              <a:cxnLst/>
              <a:rect l="l" t="t" r="r" b="b"/>
              <a:pathLst>
                <a:path w="880" h="482" extrusionOk="0">
                  <a:moveTo>
                    <a:pt x="1" y="230"/>
                  </a:moveTo>
                  <a:cubicBezTo>
                    <a:pt x="252" y="0"/>
                    <a:pt x="628" y="0"/>
                    <a:pt x="879" y="230"/>
                  </a:cubicBezTo>
                  <a:cubicBezTo>
                    <a:pt x="628" y="481"/>
                    <a:pt x="252" y="481"/>
                    <a:pt x="1"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51"/>
            <p:cNvSpPr/>
            <p:nvPr/>
          </p:nvSpPr>
          <p:spPr>
            <a:xfrm>
              <a:off x="4130450" y="4645350"/>
              <a:ext cx="17800" cy="15175"/>
            </a:xfrm>
            <a:custGeom>
              <a:avLst/>
              <a:gdLst/>
              <a:ahLst/>
              <a:cxnLst/>
              <a:rect l="l" t="t" r="r" b="b"/>
              <a:pathLst>
                <a:path w="712" h="607" extrusionOk="0">
                  <a:moveTo>
                    <a:pt x="712" y="230"/>
                  </a:moveTo>
                  <a:lnTo>
                    <a:pt x="502" y="356"/>
                  </a:lnTo>
                  <a:cubicBezTo>
                    <a:pt x="105" y="607"/>
                    <a:pt x="105" y="607"/>
                    <a:pt x="0" y="84"/>
                  </a:cubicBezTo>
                  <a:cubicBezTo>
                    <a:pt x="230" y="21"/>
                    <a:pt x="481" y="0"/>
                    <a:pt x="712" y="4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51"/>
            <p:cNvSpPr/>
            <p:nvPr/>
          </p:nvSpPr>
          <p:spPr>
            <a:xfrm>
              <a:off x="4582925" y="4785525"/>
              <a:ext cx="17800" cy="12575"/>
            </a:xfrm>
            <a:custGeom>
              <a:avLst/>
              <a:gdLst/>
              <a:ahLst/>
              <a:cxnLst/>
              <a:rect l="l" t="t" r="r" b="b"/>
              <a:pathLst>
                <a:path w="712" h="503" extrusionOk="0">
                  <a:moveTo>
                    <a:pt x="0" y="294"/>
                  </a:moveTo>
                  <a:cubicBezTo>
                    <a:pt x="251" y="84"/>
                    <a:pt x="523" y="1"/>
                    <a:pt x="712" y="377"/>
                  </a:cubicBezTo>
                  <a:cubicBezTo>
                    <a:pt x="481" y="503"/>
                    <a:pt x="188" y="482"/>
                    <a:pt x="0"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51"/>
            <p:cNvSpPr/>
            <p:nvPr/>
          </p:nvSpPr>
          <p:spPr>
            <a:xfrm>
              <a:off x="4689100" y="4786575"/>
              <a:ext cx="13625" cy="11000"/>
            </a:xfrm>
            <a:custGeom>
              <a:avLst/>
              <a:gdLst/>
              <a:ahLst/>
              <a:cxnLst/>
              <a:rect l="l" t="t" r="r" b="b"/>
              <a:pathLst>
                <a:path w="545" h="440" extrusionOk="0">
                  <a:moveTo>
                    <a:pt x="1" y="356"/>
                  </a:moveTo>
                  <a:cubicBezTo>
                    <a:pt x="126" y="1"/>
                    <a:pt x="314" y="1"/>
                    <a:pt x="545" y="252"/>
                  </a:cubicBezTo>
                  <a:cubicBezTo>
                    <a:pt x="398" y="419"/>
                    <a:pt x="189" y="440"/>
                    <a:pt x="1" y="35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51"/>
            <p:cNvSpPr/>
            <p:nvPr/>
          </p:nvSpPr>
          <p:spPr>
            <a:xfrm>
              <a:off x="5638000" y="4767750"/>
              <a:ext cx="8900" cy="6825"/>
            </a:xfrm>
            <a:custGeom>
              <a:avLst/>
              <a:gdLst/>
              <a:ahLst/>
              <a:cxnLst/>
              <a:rect l="l" t="t" r="r" b="b"/>
              <a:pathLst>
                <a:path w="356" h="273" extrusionOk="0">
                  <a:moveTo>
                    <a:pt x="0" y="230"/>
                  </a:moveTo>
                  <a:cubicBezTo>
                    <a:pt x="21" y="126"/>
                    <a:pt x="42" y="21"/>
                    <a:pt x="167" y="21"/>
                  </a:cubicBezTo>
                  <a:cubicBezTo>
                    <a:pt x="314" y="0"/>
                    <a:pt x="335" y="126"/>
                    <a:pt x="356" y="210"/>
                  </a:cubicBezTo>
                  <a:cubicBezTo>
                    <a:pt x="251" y="272"/>
                    <a:pt x="126" y="272"/>
                    <a:pt x="0"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51"/>
            <p:cNvSpPr/>
            <p:nvPr/>
          </p:nvSpPr>
          <p:spPr>
            <a:xfrm>
              <a:off x="4711600" y="4788150"/>
              <a:ext cx="8925" cy="8925"/>
            </a:xfrm>
            <a:custGeom>
              <a:avLst/>
              <a:gdLst/>
              <a:ahLst/>
              <a:cxnLst/>
              <a:rect l="l" t="t" r="r" b="b"/>
              <a:pathLst>
                <a:path w="357" h="357" extrusionOk="0">
                  <a:moveTo>
                    <a:pt x="0" y="189"/>
                  </a:moveTo>
                  <a:cubicBezTo>
                    <a:pt x="105" y="0"/>
                    <a:pt x="231" y="21"/>
                    <a:pt x="356" y="189"/>
                  </a:cubicBezTo>
                  <a:cubicBezTo>
                    <a:pt x="231" y="356"/>
                    <a:pt x="105" y="356"/>
                    <a:pt x="0"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51"/>
            <p:cNvSpPr/>
            <p:nvPr/>
          </p:nvSpPr>
          <p:spPr>
            <a:xfrm>
              <a:off x="4844450" y="4783450"/>
              <a:ext cx="8925" cy="9425"/>
            </a:xfrm>
            <a:custGeom>
              <a:avLst/>
              <a:gdLst/>
              <a:ahLst/>
              <a:cxnLst/>
              <a:rect l="l" t="t" r="r" b="b"/>
              <a:pathLst>
                <a:path w="357" h="377" extrusionOk="0">
                  <a:moveTo>
                    <a:pt x="1" y="188"/>
                  </a:moveTo>
                  <a:cubicBezTo>
                    <a:pt x="126" y="0"/>
                    <a:pt x="252" y="21"/>
                    <a:pt x="357" y="209"/>
                  </a:cubicBezTo>
                  <a:cubicBezTo>
                    <a:pt x="231" y="377"/>
                    <a:pt x="126" y="356"/>
                    <a:pt x="1" y="18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51"/>
            <p:cNvSpPr/>
            <p:nvPr/>
          </p:nvSpPr>
          <p:spPr>
            <a:xfrm>
              <a:off x="5474250" y="4775075"/>
              <a:ext cx="8400" cy="8400"/>
            </a:xfrm>
            <a:custGeom>
              <a:avLst/>
              <a:gdLst/>
              <a:ahLst/>
              <a:cxnLst/>
              <a:rect l="l" t="t" r="r" b="b"/>
              <a:pathLst>
                <a:path w="336" h="336" extrusionOk="0">
                  <a:moveTo>
                    <a:pt x="1" y="168"/>
                  </a:moveTo>
                  <a:cubicBezTo>
                    <a:pt x="106" y="0"/>
                    <a:pt x="231" y="0"/>
                    <a:pt x="336" y="168"/>
                  </a:cubicBezTo>
                  <a:cubicBezTo>
                    <a:pt x="231" y="335"/>
                    <a:pt x="106" y="335"/>
                    <a:pt x="1" y="16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51"/>
            <p:cNvSpPr/>
            <p:nvPr/>
          </p:nvSpPr>
          <p:spPr>
            <a:xfrm>
              <a:off x="5097125" y="4725900"/>
              <a:ext cx="52850" cy="39775"/>
            </a:xfrm>
            <a:custGeom>
              <a:avLst/>
              <a:gdLst/>
              <a:ahLst/>
              <a:cxnLst/>
              <a:rect l="l" t="t" r="r" b="b"/>
              <a:pathLst>
                <a:path w="2114" h="1591" extrusionOk="0">
                  <a:moveTo>
                    <a:pt x="42" y="1109"/>
                  </a:moveTo>
                  <a:cubicBezTo>
                    <a:pt x="84" y="942"/>
                    <a:pt x="147" y="754"/>
                    <a:pt x="167" y="586"/>
                  </a:cubicBezTo>
                  <a:cubicBezTo>
                    <a:pt x="209" y="210"/>
                    <a:pt x="439" y="126"/>
                    <a:pt x="732" y="231"/>
                  </a:cubicBezTo>
                  <a:cubicBezTo>
                    <a:pt x="1088" y="335"/>
                    <a:pt x="1402" y="461"/>
                    <a:pt x="1695" y="105"/>
                  </a:cubicBezTo>
                  <a:cubicBezTo>
                    <a:pt x="1779" y="0"/>
                    <a:pt x="1925" y="0"/>
                    <a:pt x="2009" y="105"/>
                  </a:cubicBezTo>
                  <a:cubicBezTo>
                    <a:pt x="2113" y="210"/>
                    <a:pt x="2030" y="314"/>
                    <a:pt x="2009" y="419"/>
                  </a:cubicBezTo>
                  <a:cubicBezTo>
                    <a:pt x="1967" y="796"/>
                    <a:pt x="1611" y="1068"/>
                    <a:pt x="1255" y="1005"/>
                  </a:cubicBezTo>
                  <a:cubicBezTo>
                    <a:pt x="879" y="963"/>
                    <a:pt x="732" y="1026"/>
                    <a:pt x="607" y="1360"/>
                  </a:cubicBezTo>
                  <a:cubicBezTo>
                    <a:pt x="565" y="1528"/>
                    <a:pt x="398" y="1591"/>
                    <a:pt x="251" y="1528"/>
                  </a:cubicBezTo>
                  <a:cubicBezTo>
                    <a:pt x="84" y="1444"/>
                    <a:pt x="0" y="1277"/>
                    <a:pt x="42" y="110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51"/>
            <p:cNvSpPr/>
            <p:nvPr/>
          </p:nvSpPr>
          <p:spPr>
            <a:xfrm>
              <a:off x="5821600" y="4678825"/>
              <a:ext cx="14150" cy="12050"/>
            </a:xfrm>
            <a:custGeom>
              <a:avLst/>
              <a:gdLst/>
              <a:ahLst/>
              <a:cxnLst/>
              <a:rect l="l" t="t" r="r" b="b"/>
              <a:pathLst>
                <a:path w="566" h="482" extrusionOk="0">
                  <a:moveTo>
                    <a:pt x="314" y="482"/>
                  </a:moveTo>
                  <a:cubicBezTo>
                    <a:pt x="168" y="482"/>
                    <a:pt x="0" y="461"/>
                    <a:pt x="21" y="272"/>
                  </a:cubicBezTo>
                  <a:cubicBezTo>
                    <a:pt x="0" y="105"/>
                    <a:pt x="147" y="0"/>
                    <a:pt x="293" y="0"/>
                  </a:cubicBezTo>
                  <a:cubicBezTo>
                    <a:pt x="461" y="0"/>
                    <a:pt x="565" y="126"/>
                    <a:pt x="565" y="293"/>
                  </a:cubicBezTo>
                  <a:cubicBezTo>
                    <a:pt x="565" y="461"/>
                    <a:pt x="440" y="461"/>
                    <a:pt x="314" y="48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51"/>
            <p:cNvSpPr/>
            <p:nvPr/>
          </p:nvSpPr>
          <p:spPr>
            <a:xfrm>
              <a:off x="5341400" y="4657375"/>
              <a:ext cx="15725" cy="11525"/>
            </a:xfrm>
            <a:custGeom>
              <a:avLst/>
              <a:gdLst/>
              <a:ahLst/>
              <a:cxnLst/>
              <a:rect l="l" t="t" r="r" b="b"/>
              <a:pathLst>
                <a:path w="629" h="461" extrusionOk="0">
                  <a:moveTo>
                    <a:pt x="210" y="0"/>
                  </a:moveTo>
                  <a:cubicBezTo>
                    <a:pt x="356" y="21"/>
                    <a:pt x="544" y="84"/>
                    <a:pt x="586" y="272"/>
                  </a:cubicBezTo>
                  <a:cubicBezTo>
                    <a:pt x="628" y="398"/>
                    <a:pt x="482" y="461"/>
                    <a:pt x="377" y="461"/>
                  </a:cubicBezTo>
                  <a:cubicBezTo>
                    <a:pt x="189" y="461"/>
                    <a:pt x="0" y="419"/>
                    <a:pt x="21" y="168"/>
                  </a:cubicBezTo>
                  <a:cubicBezTo>
                    <a:pt x="21" y="84"/>
                    <a:pt x="105" y="0"/>
                    <a:pt x="21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51"/>
            <p:cNvSpPr/>
            <p:nvPr/>
          </p:nvSpPr>
          <p:spPr>
            <a:xfrm>
              <a:off x="5301650" y="4675150"/>
              <a:ext cx="7875" cy="9975"/>
            </a:xfrm>
            <a:custGeom>
              <a:avLst/>
              <a:gdLst/>
              <a:ahLst/>
              <a:cxnLst/>
              <a:rect l="l" t="t" r="r" b="b"/>
              <a:pathLst>
                <a:path w="315" h="399" extrusionOk="0">
                  <a:moveTo>
                    <a:pt x="314" y="210"/>
                  </a:moveTo>
                  <a:cubicBezTo>
                    <a:pt x="272" y="252"/>
                    <a:pt x="251" y="357"/>
                    <a:pt x="189" y="357"/>
                  </a:cubicBezTo>
                  <a:cubicBezTo>
                    <a:pt x="42" y="398"/>
                    <a:pt x="21" y="273"/>
                    <a:pt x="0" y="168"/>
                  </a:cubicBezTo>
                  <a:cubicBezTo>
                    <a:pt x="0" y="85"/>
                    <a:pt x="63" y="1"/>
                    <a:pt x="168" y="1"/>
                  </a:cubicBezTo>
                  <a:cubicBezTo>
                    <a:pt x="251" y="22"/>
                    <a:pt x="293" y="85"/>
                    <a:pt x="314"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51"/>
            <p:cNvSpPr/>
            <p:nvPr/>
          </p:nvSpPr>
          <p:spPr>
            <a:xfrm>
              <a:off x="5360225" y="4679350"/>
              <a:ext cx="5775" cy="5250"/>
            </a:xfrm>
            <a:custGeom>
              <a:avLst/>
              <a:gdLst/>
              <a:ahLst/>
              <a:cxnLst/>
              <a:rect l="l" t="t" r="r" b="b"/>
              <a:pathLst>
                <a:path w="231" h="210" extrusionOk="0">
                  <a:moveTo>
                    <a:pt x="231" y="63"/>
                  </a:moveTo>
                  <a:cubicBezTo>
                    <a:pt x="210" y="105"/>
                    <a:pt x="189" y="168"/>
                    <a:pt x="168" y="209"/>
                  </a:cubicBezTo>
                  <a:cubicBezTo>
                    <a:pt x="105" y="189"/>
                    <a:pt x="42" y="189"/>
                    <a:pt x="22" y="147"/>
                  </a:cubicBezTo>
                  <a:cubicBezTo>
                    <a:pt x="1" y="105"/>
                    <a:pt x="63" y="42"/>
                    <a:pt x="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51"/>
            <p:cNvSpPr/>
            <p:nvPr/>
          </p:nvSpPr>
          <p:spPr>
            <a:xfrm>
              <a:off x="4611175" y="4651100"/>
              <a:ext cx="50225" cy="32975"/>
            </a:xfrm>
            <a:custGeom>
              <a:avLst/>
              <a:gdLst/>
              <a:ahLst/>
              <a:cxnLst/>
              <a:rect l="l" t="t" r="r" b="b"/>
              <a:pathLst>
                <a:path w="2009" h="1319" extrusionOk="0">
                  <a:moveTo>
                    <a:pt x="105" y="0"/>
                  </a:moveTo>
                  <a:lnTo>
                    <a:pt x="837" y="0"/>
                  </a:lnTo>
                  <a:cubicBezTo>
                    <a:pt x="816" y="398"/>
                    <a:pt x="942" y="691"/>
                    <a:pt x="1402" y="691"/>
                  </a:cubicBezTo>
                  <a:cubicBezTo>
                    <a:pt x="1527" y="691"/>
                    <a:pt x="1632" y="712"/>
                    <a:pt x="1758" y="754"/>
                  </a:cubicBezTo>
                  <a:cubicBezTo>
                    <a:pt x="1883" y="795"/>
                    <a:pt x="2009" y="900"/>
                    <a:pt x="1967" y="1067"/>
                  </a:cubicBezTo>
                  <a:cubicBezTo>
                    <a:pt x="1925" y="1214"/>
                    <a:pt x="1799" y="1214"/>
                    <a:pt x="1695" y="1235"/>
                  </a:cubicBezTo>
                  <a:cubicBezTo>
                    <a:pt x="1109" y="1319"/>
                    <a:pt x="691" y="942"/>
                    <a:pt x="230" y="733"/>
                  </a:cubicBezTo>
                  <a:cubicBezTo>
                    <a:pt x="0" y="649"/>
                    <a:pt x="146" y="251"/>
                    <a:pt x="10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51"/>
            <p:cNvSpPr/>
            <p:nvPr/>
          </p:nvSpPr>
          <p:spPr>
            <a:xfrm>
              <a:off x="4476200" y="4645875"/>
              <a:ext cx="35600" cy="15175"/>
            </a:xfrm>
            <a:custGeom>
              <a:avLst/>
              <a:gdLst/>
              <a:ahLst/>
              <a:cxnLst/>
              <a:rect l="l" t="t" r="r" b="b"/>
              <a:pathLst>
                <a:path w="1424" h="607" extrusionOk="0">
                  <a:moveTo>
                    <a:pt x="1" y="377"/>
                  </a:moveTo>
                  <a:cubicBezTo>
                    <a:pt x="1" y="168"/>
                    <a:pt x="189" y="0"/>
                    <a:pt x="398" y="42"/>
                  </a:cubicBezTo>
                  <a:lnTo>
                    <a:pt x="1424" y="42"/>
                  </a:lnTo>
                  <a:cubicBezTo>
                    <a:pt x="1068" y="607"/>
                    <a:pt x="545" y="523"/>
                    <a:pt x="1"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51"/>
            <p:cNvSpPr/>
            <p:nvPr/>
          </p:nvSpPr>
          <p:spPr>
            <a:xfrm>
              <a:off x="4454750" y="4717525"/>
              <a:ext cx="16775" cy="17300"/>
            </a:xfrm>
            <a:custGeom>
              <a:avLst/>
              <a:gdLst/>
              <a:ahLst/>
              <a:cxnLst/>
              <a:rect l="l" t="t" r="r" b="b"/>
              <a:pathLst>
                <a:path w="671" h="692" extrusionOk="0">
                  <a:moveTo>
                    <a:pt x="336" y="670"/>
                  </a:moveTo>
                  <a:cubicBezTo>
                    <a:pt x="126" y="649"/>
                    <a:pt x="1" y="461"/>
                    <a:pt x="22" y="273"/>
                  </a:cubicBezTo>
                  <a:cubicBezTo>
                    <a:pt x="1" y="126"/>
                    <a:pt x="147" y="1"/>
                    <a:pt x="294" y="43"/>
                  </a:cubicBezTo>
                  <a:cubicBezTo>
                    <a:pt x="503" y="43"/>
                    <a:pt x="670" y="231"/>
                    <a:pt x="649" y="440"/>
                  </a:cubicBezTo>
                  <a:cubicBezTo>
                    <a:pt x="670" y="607"/>
                    <a:pt x="545" y="691"/>
                    <a:pt x="336" y="67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51"/>
            <p:cNvSpPr/>
            <p:nvPr/>
          </p:nvSpPr>
          <p:spPr>
            <a:xfrm>
              <a:off x="4406100" y="4660500"/>
              <a:ext cx="12075" cy="13125"/>
            </a:xfrm>
            <a:custGeom>
              <a:avLst/>
              <a:gdLst/>
              <a:ahLst/>
              <a:cxnLst/>
              <a:rect l="l" t="t" r="r" b="b"/>
              <a:pathLst>
                <a:path w="483" h="525" extrusionOk="0">
                  <a:moveTo>
                    <a:pt x="461" y="210"/>
                  </a:moveTo>
                  <a:cubicBezTo>
                    <a:pt x="482" y="336"/>
                    <a:pt x="440" y="440"/>
                    <a:pt x="315" y="461"/>
                  </a:cubicBezTo>
                  <a:cubicBezTo>
                    <a:pt x="147" y="524"/>
                    <a:pt x="1" y="399"/>
                    <a:pt x="22" y="252"/>
                  </a:cubicBezTo>
                  <a:cubicBezTo>
                    <a:pt x="1" y="127"/>
                    <a:pt x="106" y="22"/>
                    <a:pt x="231" y="22"/>
                  </a:cubicBezTo>
                  <a:cubicBezTo>
                    <a:pt x="336" y="1"/>
                    <a:pt x="461" y="85"/>
                    <a:pt x="461"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51"/>
            <p:cNvSpPr/>
            <p:nvPr/>
          </p:nvSpPr>
          <p:spPr>
            <a:xfrm>
              <a:off x="4832950" y="4741075"/>
              <a:ext cx="5250" cy="5775"/>
            </a:xfrm>
            <a:custGeom>
              <a:avLst/>
              <a:gdLst/>
              <a:ahLst/>
              <a:cxnLst/>
              <a:rect l="l" t="t" r="r" b="b"/>
              <a:pathLst>
                <a:path w="210" h="231" extrusionOk="0">
                  <a:moveTo>
                    <a:pt x="210" y="84"/>
                  </a:moveTo>
                  <a:cubicBezTo>
                    <a:pt x="189" y="126"/>
                    <a:pt x="189" y="209"/>
                    <a:pt x="147" y="209"/>
                  </a:cubicBezTo>
                  <a:cubicBezTo>
                    <a:pt x="105" y="230"/>
                    <a:pt x="42" y="189"/>
                    <a:pt x="1" y="168"/>
                  </a:cubicBezTo>
                  <a:cubicBezTo>
                    <a:pt x="22" y="105"/>
                    <a:pt x="42" y="42"/>
                    <a:pt x="63" y="21"/>
                  </a:cubicBezTo>
                  <a:cubicBezTo>
                    <a:pt x="105" y="0"/>
                    <a:pt x="168" y="63"/>
                    <a:pt x="210" y="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51"/>
            <p:cNvSpPr/>
            <p:nvPr/>
          </p:nvSpPr>
          <p:spPr>
            <a:xfrm>
              <a:off x="4753450" y="4670450"/>
              <a:ext cx="5250" cy="5250"/>
            </a:xfrm>
            <a:custGeom>
              <a:avLst/>
              <a:gdLst/>
              <a:ahLst/>
              <a:cxnLst/>
              <a:rect l="l" t="t" r="r" b="b"/>
              <a:pathLst>
                <a:path w="210" h="210" extrusionOk="0">
                  <a:moveTo>
                    <a:pt x="209" y="63"/>
                  </a:moveTo>
                  <a:cubicBezTo>
                    <a:pt x="189" y="105"/>
                    <a:pt x="168" y="189"/>
                    <a:pt x="126" y="210"/>
                  </a:cubicBezTo>
                  <a:cubicBezTo>
                    <a:pt x="105" y="210"/>
                    <a:pt x="42" y="168"/>
                    <a:pt x="0" y="147"/>
                  </a:cubicBezTo>
                  <a:cubicBezTo>
                    <a:pt x="21" y="105"/>
                    <a:pt x="21" y="21"/>
                    <a:pt x="63" y="1"/>
                  </a:cubicBezTo>
                  <a:cubicBezTo>
                    <a:pt x="105" y="1"/>
                    <a:pt x="147" y="42"/>
                    <a:pt x="209" y="6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51"/>
            <p:cNvSpPr/>
            <p:nvPr/>
          </p:nvSpPr>
          <p:spPr>
            <a:xfrm>
              <a:off x="4300975" y="4696075"/>
              <a:ext cx="10475" cy="7350"/>
            </a:xfrm>
            <a:custGeom>
              <a:avLst/>
              <a:gdLst/>
              <a:ahLst/>
              <a:cxnLst/>
              <a:rect l="l" t="t" r="r" b="b"/>
              <a:pathLst>
                <a:path w="419" h="294" extrusionOk="0">
                  <a:moveTo>
                    <a:pt x="189" y="294"/>
                  </a:moveTo>
                  <a:cubicBezTo>
                    <a:pt x="63" y="273"/>
                    <a:pt x="0" y="231"/>
                    <a:pt x="21" y="147"/>
                  </a:cubicBezTo>
                  <a:cubicBezTo>
                    <a:pt x="21" y="43"/>
                    <a:pt x="105" y="1"/>
                    <a:pt x="189" y="1"/>
                  </a:cubicBezTo>
                  <a:cubicBezTo>
                    <a:pt x="314" y="1"/>
                    <a:pt x="419" y="64"/>
                    <a:pt x="356" y="210"/>
                  </a:cubicBezTo>
                  <a:cubicBezTo>
                    <a:pt x="356" y="252"/>
                    <a:pt x="230" y="294"/>
                    <a:pt x="189"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9" name="Google Shape;7599;p51"/>
          <p:cNvSpPr/>
          <p:nvPr/>
        </p:nvSpPr>
        <p:spPr>
          <a:xfrm flipH="1">
            <a:off x="6004429" y="769214"/>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51"/>
          <p:cNvSpPr/>
          <p:nvPr/>
        </p:nvSpPr>
        <p:spPr>
          <a:xfrm flipH="1">
            <a:off x="2252104" y="3461539"/>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37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08"/>
        <p:cNvGrpSpPr/>
        <p:nvPr/>
      </p:nvGrpSpPr>
      <p:grpSpPr>
        <a:xfrm>
          <a:off x="0" y="0"/>
          <a:ext cx="0" cy="0"/>
          <a:chOff x="0" y="0"/>
          <a:chExt cx="0" cy="0"/>
        </a:xfrm>
      </p:grpSpPr>
      <p:grpSp>
        <p:nvGrpSpPr>
          <p:cNvPr id="7211" name="Google Shape;7211;p42"/>
          <p:cNvGrpSpPr/>
          <p:nvPr/>
        </p:nvGrpSpPr>
        <p:grpSpPr>
          <a:xfrm>
            <a:off x="228600" y="666750"/>
            <a:ext cx="3886634" cy="174750"/>
            <a:chOff x="3962000" y="4060525"/>
            <a:chExt cx="2324125" cy="174750"/>
          </a:xfrm>
        </p:grpSpPr>
        <p:sp>
          <p:nvSpPr>
            <p:cNvPr id="7212" name="Google Shape;7212;p42"/>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3" name="Google Shape;7213;p42"/>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4" name="Google Shape;7214;p42"/>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5" name="Google Shape;7215;p42"/>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6" name="Google Shape;7216;p42"/>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7" name="Google Shape;7217;p42"/>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8" name="Google Shape;7218;p42"/>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9" name="Google Shape;7219;p42"/>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0" name="Google Shape;7220;p42"/>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1" name="Google Shape;7221;p42"/>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2" name="Google Shape;7222;p42"/>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3" name="Google Shape;7223;p42"/>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4" name="Google Shape;7224;p42"/>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5" name="Google Shape;7225;p42"/>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6" name="Google Shape;7226;p42"/>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7" name="Google Shape;7227;p42"/>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8" name="Google Shape;7228;p42"/>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9" name="Google Shape;7229;p42"/>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0" name="Google Shape;7230;p42"/>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1" name="Google Shape;7231;p42"/>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2" name="Google Shape;7232;p42"/>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3" name="Google Shape;7233;p42"/>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4" name="Google Shape;7234;p42"/>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5" name="Google Shape;7235;p42"/>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6" name="Google Shape;7236;p42"/>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7" name="Google Shape;7237;p42"/>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8" name="Google Shape;7238;p42"/>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9" name="Google Shape;7239;p42"/>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0" name="Google Shape;7240;p42"/>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1" name="Google Shape;7241;p42"/>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2" name="Google Shape;7242;p42"/>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3" name="Google Shape;7243;p42"/>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Rectangle 3"/>
          <p:cNvSpPr/>
          <p:nvPr/>
        </p:nvSpPr>
        <p:spPr>
          <a:xfrm>
            <a:off x="2268784" y="1885950"/>
            <a:ext cx="4572000" cy="1323439"/>
          </a:xfrm>
          <a:prstGeom prst="rect">
            <a:avLst/>
          </a:prstGeom>
        </p:spPr>
        <p:txBody>
          <a:bodyPr>
            <a:spAutoFit/>
          </a:bodyPr>
          <a:lstStyle/>
          <a:p>
            <a:pPr algn="ctr"/>
            <a:r>
              <a:rPr lang="id-ID" sz="4000" dirty="0" smtClean="0">
                <a:latin typeface="Baby Panda" pitchFamily="2" charset="0"/>
              </a:rPr>
              <a:t>Dra. Loliyana, M.Pd. </a:t>
            </a:r>
          </a:p>
          <a:p>
            <a:pPr algn="ctr"/>
            <a:r>
              <a:rPr lang="id-ID" sz="4000" dirty="0" smtClean="0">
                <a:latin typeface="Baby Panda" pitchFamily="2" charset="0"/>
              </a:rPr>
              <a:t>  Muhisom, M.Pd.</a:t>
            </a:r>
            <a:endParaRPr lang="id-ID" sz="4000" dirty="0">
              <a:latin typeface="Baby Panda" pitchFamily="2" charset="0"/>
            </a:endParaRPr>
          </a:p>
        </p:txBody>
      </p:sp>
      <p:sp>
        <p:nvSpPr>
          <p:cNvPr id="5" name="Rectangle 4"/>
          <p:cNvSpPr/>
          <p:nvPr/>
        </p:nvSpPr>
        <p:spPr>
          <a:xfrm>
            <a:off x="1120866" y="501959"/>
            <a:ext cx="1553630" cy="369332"/>
          </a:xfrm>
          <a:prstGeom prst="rect">
            <a:avLst/>
          </a:prstGeom>
        </p:spPr>
        <p:txBody>
          <a:bodyPr wrap="none">
            <a:spAutoFit/>
          </a:bodyPr>
          <a:lstStyle/>
          <a:p>
            <a:r>
              <a:rPr lang="id-ID" sz="1800" u="sng" dirty="0" smtClean="0">
                <a:latin typeface="Baby Panda" pitchFamily="2" charset="0"/>
              </a:rPr>
              <a:t>Dosen Pengampu</a:t>
            </a:r>
            <a:endParaRPr lang="id-ID" sz="1800" u="sng" dirty="0">
              <a:latin typeface="Baby Panda" pitchFamily="2" charset="0"/>
            </a:endParaRPr>
          </a:p>
        </p:txBody>
      </p:sp>
      <p:pic>
        <p:nvPicPr>
          <p:cNvPr id="41" name="Google Shape;7152;p41"/>
          <p:cNvPicPr preferRelativeResize="0"/>
          <p:nvPr/>
        </p:nvPicPr>
        <p:blipFill>
          <a:blip r:embed="rId3">
            <a:alphaModFix amt="35000"/>
          </a:blip>
          <a:stretch>
            <a:fillRect/>
          </a:stretch>
        </p:blipFill>
        <p:spPr>
          <a:xfrm>
            <a:off x="1327295" y="1242145"/>
            <a:ext cx="6261950" cy="3312225"/>
          </a:xfrm>
          <a:prstGeom prst="rect">
            <a:avLst/>
          </a:prstGeom>
          <a:noFill/>
          <a:ln>
            <a:noFill/>
          </a:ln>
        </p:spPr>
      </p:pic>
    </p:spTree>
    <p:extLst>
      <p:ext uri="{BB962C8B-B14F-4D97-AF65-F5344CB8AC3E}">
        <p14:creationId xmlns:p14="http://schemas.microsoft.com/office/powerpoint/2010/main" val="1238830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8"/>
        <p:cNvGrpSpPr/>
        <p:nvPr/>
      </p:nvGrpSpPr>
      <p:grpSpPr>
        <a:xfrm>
          <a:off x="0" y="0"/>
          <a:ext cx="0" cy="0"/>
          <a:chOff x="0" y="0"/>
          <a:chExt cx="0" cy="0"/>
        </a:xfrm>
      </p:grpSpPr>
      <p:sp>
        <p:nvSpPr>
          <p:cNvPr id="7359" name="Google Shape;7359;p47"/>
          <p:cNvSpPr/>
          <p:nvPr/>
        </p:nvSpPr>
        <p:spPr>
          <a:xfrm>
            <a:off x="973356" y="590550"/>
            <a:ext cx="7162800" cy="3697803"/>
          </a:xfrm>
          <a:custGeom>
            <a:avLst/>
            <a:gdLst/>
            <a:ahLst/>
            <a:cxnLst/>
            <a:rect l="l" t="t" r="r" b="b"/>
            <a:pathLst>
              <a:path w="15784" h="15784" extrusionOk="0">
                <a:moveTo>
                  <a:pt x="1" y="1"/>
                </a:moveTo>
                <a:lnTo>
                  <a:pt x="1" y="15783"/>
                </a:lnTo>
                <a:lnTo>
                  <a:pt x="15783" y="15783"/>
                </a:lnTo>
                <a:lnTo>
                  <a:pt x="15783" y="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7"/>
          <p:cNvSpPr txBox="1">
            <a:spLocks noGrp="1"/>
          </p:cNvSpPr>
          <p:nvPr>
            <p:ph type="title"/>
          </p:nvPr>
        </p:nvSpPr>
        <p:spPr>
          <a:xfrm>
            <a:off x="1600200" y="1123950"/>
            <a:ext cx="5715000" cy="152400"/>
          </a:xfrm>
          <a:prstGeom prst="rect">
            <a:avLst/>
          </a:prstGeom>
        </p:spPr>
        <p:txBody>
          <a:bodyPr spcFirstLastPara="1" wrap="square" lIns="91425" tIns="91425" rIns="91425" bIns="91425" anchor="ctr" anchorCtr="0">
            <a:noAutofit/>
          </a:bodyPr>
          <a:lstStyle/>
          <a:p>
            <a:pPr lvl="0"/>
            <a:r>
              <a:rPr lang="id-ID" sz="3500" dirty="0" smtClean="0"/>
              <a:t>Ciri-Ciri Disusun </a:t>
            </a:r>
            <a:r>
              <a:rPr lang="id-ID" sz="3500" dirty="0"/>
              <a:t>oleh kelompok 4 </a:t>
            </a:r>
            <a:r>
              <a:rPr lang="id-ID" sz="3500" dirty="0" smtClean="0"/>
              <a:t>:</a:t>
            </a:r>
            <a:endParaRPr lang="es-ES" sz="3500" dirty="0"/>
          </a:p>
        </p:txBody>
      </p:sp>
      <p:sp>
        <p:nvSpPr>
          <p:cNvPr id="7363" name="Google Shape;7363;p47"/>
          <p:cNvSpPr/>
          <p:nvPr/>
        </p:nvSpPr>
        <p:spPr>
          <a:xfrm>
            <a:off x="609600" y="361950"/>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7"/>
          <p:cNvSpPr/>
          <p:nvPr/>
        </p:nvSpPr>
        <p:spPr>
          <a:xfrm>
            <a:off x="7543800" y="3638166"/>
            <a:ext cx="914400" cy="1066800"/>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6" name="Google Shape;7366;p47"/>
          <p:cNvGrpSpPr/>
          <p:nvPr/>
        </p:nvGrpSpPr>
        <p:grpSpPr>
          <a:xfrm>
            <a:off x="2255301" y="1365622"/>
            <a:ext cx="4648200" cy="203914"/>
            <a:chOff x="3998100" y="4633825"/>
            <a:chExt cx="2707094" cy="175275"/>
          </a:xfrm>
        </p:grpSpPr>
        <p:sp>
          <p:nvSpPr>
            <p:cNvPr id="7367" name="Google Shape;7367;p47"/>
            <p:cNvSpPr/>
            <p:nvPr/>
          </p:nvSpPr>
          <p:spPr>
            <a:xfrm>
              <a:off x="5095263" y="4633825"/>
              <a:ext cx="1023725" cy="161150"/>
            </a:xfrm>
            <a:custGeom>
              <a:avLst/>
              <a:gdLst/>
              <a:ahLst/>
              <a:cxnLst/>
              <a:rect l="l" t="t" r="r" b="b"/>
              <a:pathLst>
                <a:path w="40949" h="6446" extrusionOk="0">
                  <a:moveTo>
                    <a:pt x="2449" y="524"/>
                  </a:moveTo>
                  <a:lnTo>
                    <a:pt x="2993" y="545"/>
                  </a:lnTo>
                  <a:cubicBezTo>
                    <a:pt x="3055" y="629"/>
                    <a:pt x="3097" y="629"/>
                    <a:pt x="3160" y="566"/>
                  </a:cubicBezTo>
                  <a:cubicBezTo>
                    <a:pt x="3641" y="503"/>
                    <a:pt x="4123" y="503"/>
                    <a:pt x="4583" y="587"/>
                  </a:cubicBezTo>
                  <a:cubicBezTo>
                    <a:pt x="4646" y="670"/>
                    <a:pt x="4667" y="775"/>
                    <a:pt x="4729" y="796"/>
                  </a:cubicBezTo>
                  <a:cubicBezTo>
                    <a:pt x="4897" y="838"/>
                    <a:pt x="4918" y="691"/>
                    <a:pt x="4939" y="587"/>
                  </a:cubicBezTo>
                  <a:cubicBezTo>
                    <a:pt x="5587" y="503"/>
                    <a:pt x="6257" y="503"/>
                    <a:pt x="6905" y="587"/>
                  </a:cubicBezTo>
                  <a:cubicBezTo>
                    <a:pt x="7261" y="984"/>
                    <a:pt x="7428" y="984"/>
                    <a:pt x="7784" y="587"/>
                  </a:cubicBezTo>
                  <a:cubicBezTo>
                    <a:pt x="8600" y="503"/>
                    <a:pt x="9437" y="503"/>
                    <a:pt x="10274" y="608"/>
                  </a:cubicBezTo>
                  <a:cubicBezTo>
                    <a:pt x="10316" y="670"/>
                    <a:pt x="10337" y="796"/>
                    <a:pt x="10400" y="817"/>
                  </a:cubicBezTo>
                  <a:cubicBezTo>
                    <a:pt x="10567" y="859"/>
                    <a:pt x="10588" y="712"/>
                    <a:pt x="10630" y="608"/>
                  </a:cubicBezTo>
                  <a:lnTo>
                    <a:pt x="10985" y="608"/>
                  </a:lnTo>
                  <a:cubicBezTo>
                    <a:pt x="11237" y="963"/>
                    <a:pt x="11278" y="963"/>
                    <a:pt x="11509" y="587"/>
                  </a:cubicBezTo>
                  <a:cubicBezTo>
                    <a:pt x="12157" y="524"/>
                    <a:pt x="12806" y="524"/>
                    <a:pt x="13454" y="587"/>
                  </a:cubicBezTo>
                  <a:cubicBezTo>
                    <a:pt x="13747" y="1005"/>
                    <a:pt x="13852" y="1005"/>
                    <a:pt x="14166" y="587"/>
                  </a:cubicBezTo>
                  <a:cubicBezTo>
                    <a:pt x="14752" y="524"/>
                    <a:pt x="15338" y="503"/>
                    <a:pt x="15944" y="545"/>
                  </a:cubicBezTo>
                  <a:cubicBezTo>
                    <a:pt x="16154" y="817"/>
                    <a:pt x="16488" y="712"/>
                    <a:pt x="16760" y="817"/>
                  </a:cubicBezTo>
                  <a:cubicBezTo>
                    <a:pt x="17032" y="942"/>
                    <a:pt x="17263" y="775"/>
                    <a:pt x="17346" y="461"/>
                  </a:cubicBezTo>
                  <a:cubicBezTo>
                    <a:pt x="18120" y="357"/>
                    <a:pt x="18895" y="315"/>
                    <a:pt x="19669" y="378"/>
                  </a:cubicBezTo>
                  <a:cubicBezTo>
                    <a:pt x="19711" y="419"/>
                    <a:pt x="19773" y="482"/>
                    <a:pt x="19815" y="482"/>
                  </a:cubicBezTo>
                  <a:cubicBezTo>
                    <a:pt x="21029" y="503"/>
                    <a:pt x="22221" y="503"/>
                    <a:pt x="23435" y="524"/>
                  </a:cubicBezTo>
                  <a:cubicBezTo>
                    <a:pt x="23602" y="524"/>
                    <a:pt x="23707" y="398"/>
                    <a:pt x="23728" y="252"/>
                  </a:cubicBezTo>
                  <a:cubicBezTo>
                    <a:pt x="24084" y="168"/>
                    <a:pt x="24439" y="168"/>
                    <a:pt x="24795" y="231"/>
                  </a:cubicBezTo>
                  <a:cubicBezTo>
                    <a:pt x="25025" y="629"/>
                    <a:pt x="25088" y="629"/>
                    <a:pt x="25318" y="252"/>
                  </a:cubicBezTo>
                  <a:lnTo>
                    <a:pt x="26030" y="189"/>
                  </a:lnTo>
                  <a:cubicBezTo>
                    <a:pt x="26553" y="524"/>
                    <a:pt x="27159" y="294"/>
                    <a:pt x="27703" y="461"/>
                  </a:cubicBezTo>
                  <a:cubicBezTo>
                    <a:pt x="27871" y="503"/>
                    <a:pt x="27955" y="252"/>
                    <a:pt x="27996" y="85"/>
                  </a:cubicBezTo>
                  <a:cubicBezTo>
                    <a:pt x="28227" y="1"/>
                    <a:pt x="28478" y="22"/>
                    <a:pt x="28708" y="106"/>
                  </a:cubicBezTo>
                  <a:cubicBezTo>
                    <a:pt x="29147" y="503"/>
                    <a:pt x="29691" y="503"/>
                    <a:pt x="30235" y="398"/>
                  </a:cubicBezTo>
                  <a:cubicBezTo>
                    <a:pt x="30256" y="398"/>
                    <a:pt x="30277" y="294"/>
                    <a:pt x="30298" y="252"/>
                  </a:cubicBezTo>
                  <a:lnTo>
                    <a:pt x="30821" y="252"/>
                  </a:lnTo>
                  <a:cubicBezTo>
                    <a:pt x="31198" y="650"/>
                    <a:pt x="31428" y="650"/>
                    <a:pt x="31867" y="273"/>
                  </a:cubicBezTo>
                  <a:lnTo>
                    <a:pt x="32913" y="357"/>
                  </a:lnTo>
                  <a:cubicBezTo>
                    <a:pt x="33018" y="524"/>
                    <a:pt x="33144" y="566"/>
                    <a:pt x="33269" y="378"/>
                  </a:cubicBezTo>
                  <a:cubicBezTo>
                    <a:pt x="34169" y="357"/>
                    <a:pt x="35048" y="378"/>
                    <a:pt x="35947" y="440"/>
                  </a:cubicBezTo>
                  <a:cubicBezTo>
                    <a:pt x="36010" y="712"/>
                    <a:pt x="36198" y="712"/>
                    <a:pt x="36429" y="712"/>
                  </a:cubicBezTo>
                  <a:cubicBezTo>
                    <a:pt x="36784" y="712"/>
                    <a:pt x="37161" y="670"/>
                    <a:pt x="37475" y="775"/>
                  </a:cubicBezTo>
                  <a:cubicBezTo>
                    <a:pt x="37893" y="942"/>
                    <a:pt x="37621" y="1403"/>
                    <a:pt x="37726" y="1717"/>
                  </a:cubicBezTo>
                  <a:cubicBezTo>
                    <a:pt x="37768" y="1800"/>
                    <a:pt x="37830" y="1863"/>
                    <a:pt x="37914" y="1884"/>
                  </a:cubicBezTo>
                  <a:cubicBezTo>
                    <a:pt x="38040" y="1884"/>
                    <a:pt x="38144" y="1800"/>
                    <a:pt x="38165" y="1675"/>
                  </a:cubicBezTo>
                  <a:cubicBezTo>
                    <a:pt x="38186" y="1591"/>
                    <a:pt x="38186" y="1486"/>
                    <a:pt x="38144" y="1403"/>
                  </a:cubicBezTo>
                  <a:cubicBezTo>
                    <a:pt x="37977" y="984"/>
                    <a:pt x="38270" y="880"/>
                    <a:pt x="38563" y="817"/>
                  </a:cubicBezTo>
                  <a:cubicBezTo>
                    <a:pt x="38939" y="712"/>
                    <a:pt x="39253" y="942"/>
                    <a:pt x="39483" y="1403"/>
                  </a:cubicBezTo>
                  <a:cubicBezTo>
                    <a:pt x="39651" y="1821"/>
                    <a:pt x="39944" y="2156"/>
                    <a:pt x="40341" y="2344"/>
                  </a:cubicBezTo>
                  <a:cubicBezTo>
                    <a:pt x="40927" y="2595"/>
                    <a:pt x="40948" y="2721"/>
                    <a:pt x="40781" y="3453"/>
                  </a:cubicBezTo>
                  <a:cubicBezTo>
                    <a:pt x="39776" y="3328"/>
                    <a:pt x="39776" y="3349"/>
                    <a:pt x="40069" y="4165"/>
                  </a:cubicBezTo>
                  <a:cubicBezTo>
                    <a:pt x="39295" y="4290"/>
                    <a:pt x="39295" y="4290"/>
                    <a:pt x="38939" y="4039"/>
                  </a:cubicBezTo>
                  <a:cubicBezTo>
                    <a:pt x="38521" y="3704"/>
                    <a:pt x="38207" y="3746"/>
                    <a:pt x="37893" y="4207"/>
                  </a:cubicBezTo>
                  <a:cubicBezTo>
                    <a:pt x="37454" y="4834"/>
                    <a:pt x="37328" y="4834"/>
                    <a:pt x="36847" y="4290"/>
                  </a:cubicBezTo>
                  <a:cubicBezTo>
                    <a:pt x="36742" y="4186"/>
                    <a:pt x="36659" y="4060"/>
                    <a:pt x="36491" y="4144"/>
                  </a:cubicBezTo>
                  <a:cubicBezTo>
                    <a:pt x="36345" y="4186"/>
                    <a:pt x="36282" y="4374"/>
                    <a:pt x="36366" y="4499"/>
                  </a:cubicBezTo>
                  <a:cubicBezTo>
                    <a:pt x="36450" y="4751"/>
                    <a:pt x="36491" y="5023"/>
                    <a:pt x="36470" y="5295"/>
                  </a:cubicBezTo>
                  <a:lnTo>
                    <a:pt x="35947" y="5315"/>
                  </a:lnTo>
                  <a:cubicBezTo>
                    <a:pt x="35843" y="5169"/>
                    <a:pt x="35654" y="5106"/>
                    <a:pt x="35487" y="5169"/>
                  </a:cubicBezTo>
                  <a:cubicBezTo>
                    <a:pt x="34525" y="5420"/>
                    <a:pt x="33541" y="5295"/>
                    <a:pt x="32558" y="5336"/>
                  </a:cubicBezTo>
                  <a:cubicBezTo>
                    <a:pt x="32348" y="5336"/>
                    <a:pt x="32160" y="5336"/>
                    <a:pt x="32056" y="5567"/>
                  </a:cubicBezTo>
                  <a:lnTo>
                    <a:pt x="31700" y="5608"/>
                  </a:lnTo>
                  <a:cubicBezTo>
                    <a:pt x="31679" y="5504"/>
                    <a:pt x="31658" y="5399"/>
                    <a:pt x="31512" y="5399"/>
                  </a:cubicBezTo>
                  <a:cubicBezTo>
                    <a:pt x="31386" y="5399"/>
                    <a:pt x="31365" y="5525"/>
                    <a:pt x="31344" y="5629"/>
                  </a:cubicBezTo>
                  <a:lnTo>
                    <a:pt x="30988" y="5671"/>
                  </a:lnTo>
                  <a:cubicBezTo>
                    <a:pt x="30737" y="5441"/>
                    <a:pt x="30361" y="5441"/>
                    <a:pt x="30110" y="5671"/>
                  </a:cubicBezTo>
                  <a:lnTo>
                    <a:pt x="29754" y="5650"/>
                  </a:lnTo>
                  <a:cubicBezTo>
                    <a:pt x="29712" y="5504"/>
                    <a:pt x="29649" y="5357"/>
                    <a:pt x="29482" y="5357"/>
                  </a:cubicBezTo>
                  <a:lnTo>
                    <a:pt x="27536" y="5357"/>
                  </a:lnTo>
                  <a:cubicBezTo>
                    <a:pt x="27369" y="5357"/>
                    <a:pt x="27306" y="5504"/>
                    <a:pt x="27285" y="5671"/>
                  </a:cubicBezTo>
                  <a:cubicBezTo>
                    <a:pt x="26574" y="5859"/>
                    <a:pt x="25862" y="5922"/>
                    <a:pt x="25130" y="5839"/>
                  </a:cubicBezTo>
                  <a:cubicBezTo>
                    <a:pt x="25025" y="5671"/>
                    <a:pt x="24900" y="5671"/>
                    <a:pt x="24795" y="5839"/>
                  </a:cubicBezTo>
                  <a:cubicBezTo>
                    <a:pt x="24565" y="5880"/>
                    <a:pt x="24314" y="5880"/>
                    <a:pt x="24084" y="5818"/>
                  </a:cubicBezTo>
                  <a:cubicBezTo>
                    <a:pt x="24000" y="5336"/>
                    <a:pt x="23644" y="5211"/>
                    <a:pt x="23309" y="5399"/>
                  </a:cubicBezTo>
                  <a:cubicBezTo>
                    <a:pt x="22912" y="5629"/>
                    <a:pt x="22682" y="5483"/>
                    <a:pt x="22347" y="5315"/>
                  </a:cubicBezTo>
                  <a:cubicBezTo>
                    <a:pt x="21803" y="5064"/>
                    <a:pt x="21217" y="4751"/>
                    <a:pt x="20673" y="5357"/>
                  </a:cubicBezTo>
                  <a:cubicBezTo>
                    <a:pt x="20548" y="5504"/>
                    <a:pt x="20359" y="5504"/>
                    <a:pt x="20192" y="5504"/>
                  </a:cubicBezTo>
                  <a:cubicBezTo>
                    <a:pt x="19669" y="5546"/>
                    <a:pt x="19167" y="5253"/>
                    <a:pt x="18623" y="5462"/>
                  </a:cubicBezTo>
                  <a:cubicBezTo>
                    <a:pt x="18476" y="5525"/>
                    <a:pt x="18330" y="5336"/>
                    <a:pt x="18246" y="5169"/>
                  </a:cubicBezTo>
                  <a:cubicBezTo>
                    <a:pt x="18016" y="4730"/>
                    <a:pt x="17723" y="4771"/>
                    <a:pt x="17346" y="4960"/>
                  </a:cubicBezTo>
                  <a:cubicBezTo>
                    <a:pt x="17179" y="5064"/>
                    <a:pt x="16928" y="5064"/>
                    <a:pt x="16781" y="5190"/>
                  </a:cubicBezTo>
                  <a:cubicBezTo>
                    <a:pt x="16447" y="5441"/>
                    <a:pt x="16028" y="5504"/>
                    <a:pt x="15631" y="5357"/>
                  </a:cubicBezTo>
                  <a:cubicBezTo>
                    <a:pt x="14814" y="5085"/>
                    <a:pt x="13936" y="5106"/>
                    <a:pt x="13141" y="5441"/>
                  </a:cubicBezTo>
                  <a:cubicBezTo>
                    <a:pt x="12701" y="5608"/>
                    <a:pt x="12220" y="5671"/>
                    <a:pt x="11760" y="5587"/>
                  </a:cubicBezTo>
                  <a:cubicBezTo>
                    <a:pt x="11237" y="5525"/>
                    <a:pt x="11069" y="5755"/>
                    <a:pt x="10965" y="6173"/>
                  </a:cubicBezTo>
                  <a:lnTo>
                    <a:pt x="10441" y="6173"/>
                  </a:lnTo>
                  <a:cubicBezTo>
                    <a:pt x="10169" y="5587"/>
                    <a:pt x="9960" y="6069"/>
                    <a:pt x="9730" y="6194"/>
                  </a:cubicBezTo>
                  <a:cubicBezTo>
                    <a:pt x="9040" y="6194"/>
                    <a:pt x="8328" y="6215"/>
                    <a:pt x="7617" y="6194"/>
                  </a:cubicBezTo>
                  <a:cubicBezTo>
                    <a:pt x="6236" y="6173"/>
                    <a:pt x="4855" y="6445"/>
                    <a:pt x="3474" y="6362"/>
                  </a:cubicBezTo>
                  <a:cubicBezTo>
                    <a:pt x="3244" y="6341"/>
                    <a:pt x="3014" y="6404"/>
                    <a:pt x="2783" y="6278"/>
                  </a:cubicBezTo>
                  <a:cubicBezTo>
                    <a:pt x="2825" y="5943"/>
                    <a:pt x="2721" y="5546"/>
                    <a:pt x="3223" y="5420"/>
                  </a:cubicBezTo>
                  <a:cubicBezTo>
                    <a:pt x="3537" y="5357"/>
                    <a:pt x="3390" y="5127"/>
                    <a:pt x="3265" y="4939"/>
                  </a:cubicBezTo>
                  <a:cubicBezTo>
                    <a:pt x="3202" y="4834"/>
                    <a:pt x="3202" y="4709"/>
                    <a:pt x="3348" y="4646"/>
                  </a:cubicBezTo>
                  <a:cubicBezTo>
                    <a:pt x="3453" y="4604"/>
                    <a:pt x="3599" y="4646"/>
                    <a:pt x="3641" y="4771"/>
                  </a:cubicBezTo>
                  <a:cubicBezTo>
                    <a:pt x="3725" y="4918"/>
                    <a:pt x="3662" y="5148"/>
                    <a:pt x="3830" y="5253"/>
                  </a:cubicBezTo>
                  <a:cubicBezTo>
                    <a:pt x="3976" y="5357"/>
                    <a:pt x="4248" y="5587"/>
                    <a:pt x="4353" y="5315"/>
                  </a:cubicBezTo>
                  <a:cubicBezTo>
                    <a:pt x="4499" y="4876"/>
                    <a:pt x="4959" y="5023"/>
                    <a:pt x="5190" y="4730"/>
                  </a:cubicBezTo>
                  <a:cubicBezTo>
                    <a:pt x="5336" y="4520"/>
                    <a:pt x="5545" y="4625"/>
                    <a:pt x="5692" y="4834"/>
                  </a:cubicBezTo>
                  <a:cubicBezTo>
                    <a:pt x="5796" y="5002"/>
                    <a:pt x="5901" y="5169"/>
                    <a:pt x="6048" y="5336"/>
                  </a:cubicBezTo>
                  <a:cubicBezTo>
                    <a:pt x="6257" y="5546"/>
                    <a:pt x="6654" y="5587"/>
                    <a:pt x="6696" y="5378"/>
                  </a:cubicBezTo>
                  <a:cubicBezTo>
                    <a:pt x="6759" y="5169"/>
                    <a:pt x="6822" y="5148"/>
                    <a:pt x="7010" y="5127"/>
                  </a:cubicBezTo>
                  <a:cubicBezTo>
                    <a:pt x="7282" y="5106"/>
                    <a:pt x="7575" y="5064"/>
                    <a:pt x="7889" y="5023"/>
                  </a:cubicBezTo>
                  <a:cubicBezTo>
                    <a:pt x="7763" y="5357"/>
                    <a:pt x="7533" y="5713"/>
                    <a:pt x="8140" y="5650"/>
                  </a:cubicBezTo>
                  <a:cubicBezTo>
                    <a:pt x="8349" y="5629"/>
                    <a:pt x="8558" y="5922"/>
                    <a:pt x="8768" y="5650"/>
                  </a:cubicBezTo>
                  <a:cubicBezTo>
                    <a:pt x="8412" y="4876"/>
                    <a:pt x="8412" y="4876"/>
                    <a:pt x="9207" y="4876"/>
                  </a:cubicBezTo>
                  <a:cubicBezTo>
                    <a:pt x="9228" y="4876"/>
                    <a:pt x="9270" y="4792"/>
                    <a:pt x="9291" y="4751"/>
                  </a:cubicBezTo>
                  <a:cubicBezTo>
                    <a:pt x="8914" y="4499"/>
                    <a:pt x="8914" y="4499"/>
                    <a:pt x="8642" y="4499"/>
                  </a:cubicBezTo>
                  <a:cubicBezTo>
                    <a:pt x="8119" y="4520"/>
                    <a:pt x="7638" y="4520"/>
                    <a:pt x="7177" y="4227"/>
                  </a:cubicBezTo>
                  <a:cubicBezTo>
                    <a:pt x="6864" y="4018"/>
                    <a:pt x="6487" y="3976"/>
                    <a:pt x="6152" y="4123"/>
                  </a:cubicBezTo>
                  <a:cubicBezTo>
                    <a:pt x="5859" y="4227"/>
                    <a:pt x="5566" y="4248"/>
                    <a:pt x="5273" y="4207"/>
                  </a:cubicBezTo>
                  <a:cubicBezTo>
                    <a:pt x="5148" y="4207"/>
                    <a:pt x="5043" y="4123"/>
                    <a:pt x="5022" y="4018"/>
                  </a:cubicBezTo>
                  <a:cubicBezTo>
                    <a:pt x="4980" y="3893"/>
                    <a:pt x="5022" y="3767"/>
                    <a:pt x="5148" y="3725"/>
                  </a:cubicBezTo>
                  <a:cubicBezTo>
                    <a:pt x="5503" y="3516"/>
                    <a:pt x="5817" y="3223"/>
                    <a:pt x="6340" y="3432"/>
                  </a:cubicBezTo>
                  <a:cubicBezTo>
                    <a:pt x="6696" y="3579"/>
                    <a:pt x="7136" y="3600"/>
                    <a:pt x="7449" y="3809"/>
                  </a:cubicBezTo>
                  <a:cubicBezTo>
                    <a:pt x="7617" y="3663"/>
                    <a:pt x="7659" y="3411"/>
                    <a:pt x="7575" y="3370"/>
                  </a:cubicBezTo>
                  <a:cubicBezTo>
                    <a:pt x="6989" y="3119"/>
                    <a:pt x="6822" y="2135"/>
                    <a:pt x="5922" y="2428"/>
                  </a:cubicBezTo>
                  <a:cubicBezTo>
                    <a:pt x="5671" y="2491"/>
                    <a:pt x="5483" y="2323"/>
                    <a:pt x="5294" y="2156"/>
                  </a:cubicBezTo>
                  <a:cubicBezTo>
                    <a:pt x="5127" y="1989"/>
                    <a:pt x="4918" y="1821"/>
                    <a:pt x="4771" y="1968"/>
                  </a:cubicBezTo>
                  <a:cubicBezTo>
                    <a:pt x="4374" y="2302"/>
                    <a:pt x="3976" y="2177"/>
                    <a:pt x="3537" y="2135"/>
                  </a:cubicBezTo>
                  <a:cubicBezTo>
                    <a:pt x="3286" y="2093"/>
                    <a:pt x="1716" y="1821"/>
                    <a:pt x="1549" y="1696"/>
                  </a:cubicBezTo>
                  <a:cubicBezTo>
                    <a:pt x="1214" y="1445"/>
                    <a:pt x="838" y="1277"/>
                    <a:pt x="419" y="1214"/>
                  </a:cubicBezTo>
                  <a:cubicBezTo>
                    <a:pt x="63" y="1173"/>
                    <a:pt x="1" y="963"/>
                    <a:pt x="1" y="670"/>
                  </a:cubicBezTo>
                  <a:cubicBezTo>
                    <a:pt x="440" y="670"/>
                    <a:pt x="879" y="691"/>
                    <a:pt x="1319" y="670"/>
                  </a:cubicBezTo>
                  <a:cubicBezTo>
                    <a:pt x="1758" y="650"/>
                    <a:pt x="2114" y="838"/>
                    <a:pt x="2449" y="524"/>
                  </a:cubicBezTo>
                  <a:close/>
                  <a:moveTo>
                    <a:pt x="9772" y="4792"/>
                  </a:moveTo>
                  <a:cubicBezTo>
                    <a:pt x="9730" y="4960"/>
                    <a:pt x="9814" y="5148"/>
                    <a:pt x="10002" y="5211"/>
                  </a:cubicBezTo>
                  <a:cubicBezTo>
                    <a:pt x="10128" y="5295"/>
                    <a:pt x="10316" y="5211"/>
                    <a:pt x="10358" y="5064"/>
                  </a:cubicBezTo>
                  <a:cubicBezTo>
                    <a:pt x="10462" y="4730"/>
                    <a:pt x="10609" y="4646"/>
                    <a:pt x="10985" y="4688"/>
                  </a:cubicBezTo>
                  <a:cubicBezTo>
                    <a:pt x="11362" y="4751"/>
                    <a:pt x="11697" y="4499"/>
                    <a:pt x="11739" y="4123"/>
                  </a:cubicBezTo>
                  <a:cubicBezTo>
                    <a:pt x="11760" y="4018"/>
                    <a:pt x="11843" y="3893"/>
                    <a:pt x="11739" y="3788"/>
                  </a:cubicBezTo>
                  <a:cubicBezTo>
                    <a:pt x="11655" y="3704"/>
                    <a:pt x="11509" y="3704"/>
                    <a:pt x="11425" y="3788"/>
                  </a:cubicBezTo>
                  <a:cubicBezTo>
                    <a:pt x="11132" y="4144"/>
                    <a:pt x="10818" y="4039"/>
                    <a:pt x="10483" y="3914"/>
                  </a:cubicBezTo>
                  <a:cubicBezTo>
                    <a:pt x="10190" y="3830"/>
                    <a:pt x="9960" y="3914"/>
                    <a:pt x="9918" y="4269"/>
                  </a:cubicBezTo>
                  <a:cubicBezTo>
                    <a:pt x="9877" y="4458"/>
                    <a:pt x="9835" y="4625"/>
                    <a:pt x="9772" y="4792"/>
                  </a:cubicBezTo>
                  <a:close/>
                  <a:moveTo>
                    <a:pt x="39023" y="2282"/>
                  </a:moveTo>
                  <a:cubicBezTo>
                    <a:pt x="39149" y="2261"/>
                    <a:pt x="39295" y="2240"/>
                    <a:pt x="39295" y="2093"/>
                  </a:cubicBezTo>
                  <a:cubicBezTo>
                    <a:pt x="39295" y="1947"/>
                    <a:pt x="39170" y="1821"/>
                    <a:pt x="39023" y="1821"/>
                  </a:cubicBezTo>
                  <a:cubicBezTo>
                    <a:pt x="38877" y="1800"/>
                    <a:pt x="38730" y="1926"/>
                    <a:pt x="38730" y="2072"/>
                  </a:cubicBezTo>
                  <a:cubicBezTo>
                    <a:pt x="38730" y="2261"/>
                    <a:pt x="38877" y="2282"/>
                    <a:pt x="39023" y="2282"/>
                  </a:cubicBezTo>
                  <a:close/>
                  <a:moveTo>
                    <a:pt x="19711" y="942"/>
                  </a:moveTo>
                  <a:cubicBezTo>
                    <a:pt x="19606" y="942"/>
                    <a:pt x="19522" y="1026"/>
                    <a:pt x="19522" y="1110"/>
                  </a:cubicBezTo>
                  <a:cubicBezTo>
                    <a:pt x="19501" y="1361"/>
                    <a:pt x="19690" y="1403"/>
                    <a:pt x="19878" y="1403"/>
                  </a:cubicBezTo>
                  <a:cubicBezTo>
                    <a:pt x="19983" y="1403"/>
                    <a:pt x="20129" y="1340"/>
                    <a:pt x="20087" y="1214"/>
                  </a:cubicBezTo>
                  <a:cubicBezTo>
                    <a:pt x="20045" y="1005"/>
                    <a:pt x="19857" y="963"/>
                    <a:pt x="19711" y="942"/>
                  </a:cubicBezTo>
                  <a:close/>
                  <a:moveTo>
                    <a:pt x="18225" y="1863"/>
                  </a:moveTo>
                  <a:cubicBezTo>
                    <a:pt x="18225" y="1738"/>
                    <a:pt x="18162" y="1675"/>
                    <a:pt x="18079" y="1675"/>
                  </a:cubicBezTo>
                  <a:cubicBezTo>
                    <a:pt x="17974" y="1654"/>
                    <a:pt x="17911" y="1738"/>
                    <a:pt x="17911" y="1821"/>
                  </a:cubicBezTo>
                  <a:cubicBezTo>
                    <a:pt x="17911" y="1947"/>
                    <a:pt x="17953" y="2072"/>
                    <a:pt x="18100" y="2030"/>
                  </a:cubicBezTo>
                  <a:cubicBezTo>
                    <a:pt x="18162" y="2010"/>
                    <a:pt x="18183" y="1905"/>
                    <a:pt x="18225" y="1863"/>
                  </a:cubicBezTo>
                  <a:close/>
                  <a:moveTo>
                    <a:pt x="20485" y="1884"/>
                  </a:moveTo>
                  <a:lnTo>
                    <a:pt x="20317" y="1821"/>
                  </a:lnTo>
                  <a:cubicBezTo>
                    <a:pt x="20296" y="1884"/>
                    <a:pt x="20255" y="1947"/>
                    <a:pt x="20276" y="1968"/>
                  </a:cubicBezTo>
                  <a:cubicBezTo>
                    <a:pt x="20276" y="2010"/>
                    <a:pt x="20359" y="2010"/>
                    <a:pt x="20401" y="2051"/>
                  </a:cubicBezTo>
                  <a:cubicBezTo>
                    <a:pt x="20443" y="1989"/>
                    <a:pt x="20464" y="1926"/>
                    <a:pt x="20485" y="18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7"/>
            <p:cNvSpPr/>
            <p:nvPr/>
          </p:nvSpPr>
          <p:spPr>
            <a:xfrm>
              <a:off x="4232975" y="4637500"/>
              <a:ext cx="852650" cy="163225"/>
            </a:xfrm>
            <a:custGeom>
              <a:avLst/>
              <a:gdLst/>
              <a:ahLst/>
              <a:cxnLst/>
              <a:rect l="l" t="t" r="r" b="b"/>
              <a:pathLst>
                <a:path w="34106" h="6529" extrusionOk="0">
                  <a:moveTo>
                    <a:pt x="24816" y="544"/>
                  </a:moveTo>
                  <a:cubicBezTo>
                    <a:pt x="24816" y="837"/>
                    <a:pt x="24878" y="1026"/>
                    <a:pt x="25234" y="1088"/>
                  </a:cubicBezTo>
                  <a:cubicBezTo>
                    <a:pt x="25632" y="1130"/>
                    <a:pt x="26029" y="1298"/>
                    <a:pt x="26364" y="1570"/>
                  </a:cubicBezTo>
                  <a:cubicBezTo>
                    <a:pt x="26510" y="1674"/>
                    <a:pt x="28101" y="1967"/>
                    <a:pt x="28352" y="1988"/>
                  </a:cubicBezTo>
                  <a:cubicBezTo>
                    <a:pt x="28770" y="2051"/>
                    <a:pt x="29189" y="2176"/>
                    <a:pt x="29586" y="1821"/>
                  </a:cubicBezTo>
                  <a:cubicBezTo>
                    <a:pt x="29754" y="1674"/>
                    <a:pt x="29963" y="1883"/>
                    <a:pt x="30109" y="2030"/>
                  </a:cubicBezTo>
                  <a:cubicBezTo>
                    <a:pt x="30256" y="2176"/>
                    <a:pt x="30486" y="2365"/>
                    <a:pt x="30737" y="2281"/>
                  </a:cubicBezTo>
                  <a:cubicBezTo>
                    <a:pt x="31637" y="2009"/>
                    <a:pt x="31804" y="2972"/>
                    <a:pt x="32390" y="3244"/>
                  </a:cubicBezTo>
                  <a:cubicBezTo>
                    <a:pt x="32474" y="3285"/>
                    <a:pt x="32432" y="3516"/>
                    <a:pt x="32264" y="3662"/>
                  </a:cubicBezTo>
                  <a:cubicBezTo>
                    <a:pt x="31930" y="3474"/>
                    <a:pt x="31511" y="3432"/>
                    <a:pt x="31156" y="3306"/>
                  </a:cubicBezTo>
                  <a:cubicBezTo>
                    <a:pt x="30632" y="3097"/>
                    <a:pt x="30319" y="3369"/>
                    <a:pt x="29942" y="3578"/>
                  </a:cubicBezTo>
                  <a:cubicBezTo>
                    <a:pt x="29837" y="3641"/>
                    <a:pt x="29775" y="3767"/>
                    <a:pt x="29816" y="3871"/>
                  </a:cubicBezTo>
                  <a:cubicBezTo>
                    <a:pt x="29858" y="3997"/>
                    <a:pt x="29963" y="4060"/>
                    <a:pt x="30088" y="4060"/>
                  </a:cubicBezTo>
                  <a:cubicBezTo>
                    <a:pt x="30381" y="4122"/>
                    <a:pt x="30674" y="4101"/>
                    <a:pt x="30967" y="3997"/>
                  </a:cubicBezTo>
                  <a:cubicBezTo>
                    <a:pt x="31281" y="3850"/>
                    <a:pt x="31679" y="3892"/>
                    <a:pt x="31972" y="4101"/>
                  </a:cubicBezTo>
                  <a:cubicBezTo>
                    <a:pt x="32453" y="4394"/>
                    <a:pt x="32934" y="4373"/>
                    <a:pt x="33457" y="4352"/>
                  </a:cubicBezTo>
                  <a:cubicBezTo>
                    <a:pt x="33729" y="4352"/>
                    <a:pt x="33729" y="4332"/>
                    <a:pt x="34106" y="4624"/>
                  </a:cubicBezTo>
                  <a:cubicBezTo>
                    <a:pt x="34064" y="4666"/>
                    <a:pt x="34043" y="4750"/>
                    <a:pt x="34001" y="4750"/>
                  </a:cubicBezTo>
                  <a:cubicBezTo>
                    <a:pt x="33227" y="4729"/>
                    <a:pt x="33227" y="4729"/>
                    <a:pt x="33583" y="5524"/>
                  </a:cubicBezTo>
                  <a:cubicBezTo>
                    <a:pt x="33373" y="5754"/>
                    <a:pt x="33164" y="5482"/>
                    <a:pt x="32955" y="5524"/>
                  </a:cubicBezTo>
                  <a:cubicBezTo>
                    <a:pt x="32348" y="5587"/>
                    <a:pt x="32578" y="5231"/>
                    <a:pt x="32704" y="4896"/>
                  </a:cubicBezTo>
                  <a:cubicBezTo>
                    <a:pt x="32369" y="4938"/>
                    <a:pt x="32097" y="4980"/>
                    <a:pt x="31804" y="4980"/>
                  </a:cubicBezTo>
                  <a:cubicBezTo>
                    <a:pt x="31637" y="4980"/>
                    <a:pt x="31574" y="4980"/>
                    <a:pt x="31511" y="5252"/>
                  </a:cubicBezTo>
                  <a:cubicBezTo>
                    <a:pt x="31448" y="5503"/>
                    <a:pt x="31051" y="5399"/>
                    <a:pt x="30863" y="5189"/>
                  </a:cubicBezTo>
                  <a:cubicBezTo>
                    <a:pt x="30716" y="5043"/>
                    <a:pt x="30591" y="4876"/>
                    <a:pt x="30486" y="4708"/>
                  </a:cubicBezTo>
                  <a:cubicBezTo>
                    <a:pt x="30339" y="4499"/>
                    <a:pt x="30151" y="4394"/>
                    <a:pt x="29984" y="4604"/>
                  </a:cubicBezTo>
                  <a:cubicBezTo>
                    <a:pt x="29775" y="4896"/>
                    <a:pt x="29293" y="4729"/>
                    <a:pt x="29147" y="5189"/>
                  </a:cubicBezTo>
                  <a:cubicBezTo>
                    <a:pt x="29063" y="5440"/>
                    <a:pt x="28791" y="5231"/>
                    <a:pt x="28624" y="5106"/>
                  </a:cubicBezTo>
                  <a:cubicBezTo>
                    <a:pt x="28477" y="5001"/>
                    <a:pt x="28540" y="4792"/>
                    <a:pt x="28456" y="4624"/>
                  </a:cubicBezTo>
                  <a:cubicBezTo>
                    <a:pt x="28394" y="4520"/>
                    <a:pt x="28268" y="4457"/>
                    <a:pt x="28163" y="4520"/>
                  </a:cubicBezTo>
                  <a:cubicBezTo>
                    <a:pt x="28017" y="4562"/>
                    <a:pt x="28017" y="4687"/>
                    <a:pt x="28080" y="4813"/>
                  </a:cubicBezTo>
                  <a:cubicBezTo>
                    <a:pt x="28205" y="4980"/>
                    <a:pt x="28352" y="5210"/>
                    <a:pt x="28038" y="5294"/>
                  </a:cubicBezTo>
                  <a:cubicBezTo>
                    <a:pt x="27515" y="5420"/>
                    <a:pt x="27640" y="5796"/>
                    <a:pt x="27598" y="6131"/>
                  </a:cubicBezTo>
                  <a:lnTo>
                    <a:pt x="26029" y="6089"/>
                  </a:lnTo>
                  <a:cubicBezTo>
                    <a:pt x="25841" y="5650"/>
                    <a:pt x="25841" y="5650"/>
                    <a:pt x="25318" y="6047"/>
                  </a:cubicBezTo>
                  <a:lnTo>
                    <a:pt x="24795" y="6068"/>
                  </a:lnTo>
                  <a:cubicBezTo>
                    <a:pt x="24669" y="5880"/>
                    <a:pt x="24565" y="5880"/>
                    <a:pt x="24439" y="6068"/>
                  </a:cubicBezTo>
                  <a:lnTo>
                    <a:pt x="24083" y="6047"/>
                  </a:lnTo>
                  <a:cubicBezTo>
                    <a:pt x="24041" y="5775"/>
                    <a:pt x="23895" y="5671"/>
                    <a:pt x="23644" y="5754"/>
                  </a:cubicBezTo>
                  <a:cubicBezTo>
                    <a:pt x="23184" y="5964"/>
                    <a:pt x="22744" y="5943"/>
                    <a:pt x="22389" y="5545"/>
                  </a:cubicBezTo>
                  <a:cubicBezTo>
                    <a:pt x="22284" y="5420"/>
                    <a:pt x="22117" y="5336"/>
                    <a:pt x="21991" y="5440"/>
                  </a:cubicBezTo>
                  <a:cubicBezTo>
                    <a:pt x="21656" y="5733"/>
                    <a:pt x="21091" y="5712"/>
                    <a:pt x="20882" y="6236"/>
                  </a:cubicBezTo>
                  <a:lnTo>
                    <a:pt x="19480" y="6257"/>
                  </a:lnTo>
                  <a:cubicBezTo>
                    <a:pt x="19355" y="6068"/>
                    <a:pt x="19229" y="6068"/>
                    <a:pt x="19104" y="6257"/>
                  </a:cubicBezTo>
                  <a:lnTo>
                    <a:pt x="18769" y="6257"/>
                  </a:lnTo>
                  <a:cubicBezTo>
                    <a:pt x="18539" y="5985"/>
                    <a:pt x="18350" y="5985"/>
                    <a:pt x="18225" y="6340"/>
                  </a:cubicBezTo>
                  <a:cubicBezTo>
                    <a:pt x="17827" y="6445"/>
                    <a:pt x="17388" y="6466"/>
                    <a:pt x="16990" y="6403"/>
                  </a:cubicBezTo>
                  <a:cubicBezTo>
                    <a:pt x="16865" y="6005"/>
                    <a:pt x="16802" y="5503"/>
                    <a:pt x="16216" y="5985"/>
                  </a:cubicBezTo>
                  <a:cubicBezTo>
                    <a:pt x="16091" y="6089"/>
                    <a:pt x="15944" y="5964"/>
                    <a:pt x="15798" y="5964"/>
                  </a:cubicBezTo>
                  <a:cubicBezTo>
                    <a:pt x="15546" y="5964"/>
                    <a:pt x="15588" y="6173"/>
                    <a:pt x="15567" y="6340"/>
                  </a:cubicBezTo>
                  <a:cubicBezTo>
                    <a:pt x="15274" y="6424"/>
                    <a:pt x="14961" y="6424"/>
                    <a:pt x="14668" y="6340"/>
                  </a:cubicBezTo>
                  <a:cubicBezTo>
                    <a:pt x="14479" y="5943"/>
                    <a:pt x="14228" y="6026"/>
                    <a:pt x="13977" y="6257"/>
                  </a:cubicBezTo>
                  <a:cubicBezTo>
                    <a:pt x="12847" y="6319"/>
                    <a:pt x="11717" y="6298"/>
                    <a:pt x="10609" y="6194"/>
                  </a:cubicBezTo>
                  <a:cubicBezTo>
                    <a:pt x="10567" y="5838"/>
                    <a:pt x="10211" y="5880"/>
                    <a:pt x="10002" y="5754"/>
                  </a:cubicBezTo>
                  <a:cubicBezTo>
                    <a:pt x="9374" y="5399"/>
                    <a:pt x="9269" y="5461"/>
                    <a:pt x="9186" y="6236"/>
                  </a:cubicBezTo>
                  <a:cubicBezTo>
                    <a:pt x="8244" y="6529"/>
                    <a:pt x="7303" y="6382"/>
                    <a:pt x="6340" y="6361"/>
                  </a:cubicBezTo>
                  <a:cubicBezTo>
                    <a:pt x="6361" y="6005"/>
                    <a:pt x="6884" y="6131"/>
                    <a:pt x="6884" y="5733"/>
                  </a:cubicBezTo>
                  <a:cubicBezTo>
                    <a:pt x="6884" y="5294"/>
                    <a:pt x="7240" y="5064"/>
                    <a:pt x="7554" y="4855"/>
                  </a:cubicBezTo>
                  <a:cubicBezTo>
                    <a:pt x="7847" y="4708"/>
                    <a:pt x="8077" y="4478"/>
                    <a:pt x="8244" y="4185"/>
                  </a:cubicBezTo>
                  <a:cubicBezTo>
                    <a:pt x="8391" y="3871"/>
                    <a:pt x="8265" y="3348"/>
                    <a:pt x="8035" y="3327"/>
                  </a:cubicBezTo>
                  <a:cubicBezTo>
                    <a:pt x="7658" y="3306"/>
                    <a:pt x="7847" y="3704"/>
                    <a:pt x="7658" y="3829"/>
                  </a:cubicBezTo>
                  <a:cubicBezTo>
                    <a:pt x="7637" y="3850"/>
                    <a:pt x="7596" y="3829"/>
                    <a:pt x="7512" y="3850"/>
                  </a:cubicBezTo>
                  <a:cubicBezTo>
                    <a:pt x="7344" y="3557"/>
                    <a:pt x="7282" y="3160"/>
                    <a:pt x="6905" y="2972"/>
                  </a:cubicBezTo>
                  <a:cubicBezTo>
                    <a:pt x="6800" y="2909"/>
                    <a:pt x="6717" y="2783"/>
                    <a:pt x="6759" y="2679"/>
                  </a:cubicBezTo>
                  <a:cubicBezTo>
                    <a:pt x="6989" y="2218"/>
                    <a:pt x="6549" y="1904"/>
                    <a:pt x="6528" y="1507"/>
                  </a:cubicBezTo>
                  <a:cubicBezTo>
                    <a:pt x="6528" y="1256"/>
                    <a:pt x="6445" y="984"/>
                    <a:pt x="6131" y="1005"/>
                  </a:cubicBezTo>
                  <a:cubicBezTo>
                    <a:pt x="5838" y="1047"/>
                    <a:pt x="5712" y="1256"/>
                    <a:pt x="5691" y="1570"/>
                  </a:cubicBezTo>
                  <a:cubicBezTo>
                    <a:pt x="5587" y="2030"/>
                    <a:pt x="5545" y="2511"/>
                    <a:pt x="5545" y="2972"/>
                  </a:cubicBezTo>
                  <a:cubicBezTo>
                    <a:pt x="4457" y="3034"/>
                    <a:pt x="4101" y="2030"/>
                    <a:pt x="3369" y="1591"/>
                  </a:cubicBezTo>
                  <a:cubicBezTo>
                    <a:pt x="3160" y="1465"/>
                    <a:pt x="3118" y="1067"/>
                    <a:pt x="2720" y="1235"/>
                  </a:cubicBezTo>
                  <a:cubicBezTo>
                    <a:pt x="2386" y="1381"/>
                    <a:pt x="2114" y="1026"/>
                    <a:pt x="1779" y="1151"/>
                  </a:cubicBezTo>
                  <a:cubicBezTo>
                    <a:pt x="1695" y="1172"/>
                    <a:pt x="1590" y="1235"/>
                    <a:pt x="1632" y="1319"/>
                  </a:cubicBezTo>
                  <a:cubicBezTo>
                    <a:pt x="1758" y="1695"/>
                    <a:pt x="1590" y="2030"/>
                    <a:pt x="1465" y="2344"/>
                  </a:cubicBezTo>
                  <a:cubicBezTo>
                    <a:pt x="1298" y="2762"/>
                    <a:pt x="1800" y="2972"/>
                    <a:pt x="1821" y="3327"/>
                  </a:cubicBezTo>
                  <a:cubicBezTo>
                    <a:pt x="942" y="3432"/>
                    <a:pt x="544" y="2783"/>
                    <a:pt x="0" y="2323"/>
                  </a:cubicBezTo>
                  <a:cubicBezTo>
                    <a:pt x="565" y="1863"/>
                    <a:pt x="607" y="1339"/>
                    <a:pt x="230" y="754"/>
                  </a:cubicBezTo>
                  <a:cubicBezTo>
                    <a:pt x="189" y="628"/>
                    <a:pt x="147" y="523"/>
                    <a:pt x="147" y="398"/>
                  </a:cubicBezTo>
                  <a:cubicBezTo>
                    <a:pt x="314" y="398"/>
                    <a:pt x="523" y="440"/>
                    <a:pt x="670" y="251"/>
                  </a:cubicBezTo>
                  <a:lnTo>
                    <a:pt x="1381" y="210"/>
                  </a:lnTo>
                  <a:cubicBezTo>
                    <a:pt x="1904" y="691"/>
                    <a:pt x="2909" y="670"/>
                    <a:pt x="3683" y="147"/>
                  </a:cubicBezTo>
                  <a:cubicBezTo>
                    <a:pt x="4457" y="21"/>
                    <a:pt x="5231" y="0"/>
                    <a:pt x="6005" y="126"/>
                  </a:cubicBezTo>
                  <a:cubicBezTo>
                    <a:pt x="6319" y="565"/>
                    <a:pt x="6675" y="461"/>
                    <a:pt x="7052" y="231"/>
                  </a:cubicBezTo>
                  <a:lnTo>
                    <a:pt x="7951" y="293"/>
                  </a:lnTo>
                  <a:cubicBezTo>
                    <a:pt x="8202" y="670"/>
                    <a:pt x="8244" y="670"/>
                    <a:pt x="8474" y="293"/>
                  </a:cubicBezTo>
                  <a:lnTo>
                    <a:pt x="8851" y="251"/>
                  </a:lnTo>
                  <a:lnTo>
                    <a:pt x="9730" y="754"/>
                  </a:lnTo>
                  <a:cubicBezTo>
                    <a:pt x="10253" y="900"/>
                    <a:pt x="10776" y="984"/>
                    <a:pt x="11132" y="419"/>
                  </a:cubicBezTo>
                  <a:cubicBezTo>
                    <a:pt x="11278" y="419"/>
                    <a:pt x="11404" y="377"/>
                    <a:pt x="11487" y="251"/>
                  </a:cubicBezTo>
                  <a:lnTo>
                    <a:pt x="11843" y="293"/>
                  </a:lnTo>
                  <a:cubicBezTo>
                    <a:pt x="11927" y="649"/>
                    <a:pt x="12241" y="586"/>
                    <a:pt x="12492" y="586"/>
                  </a:cubicBezTo>
                  <a:lnTo>
                    <a:pt x="15212" y="586"/>
                  </a:lnTo>
                  <a:cubicBezTo>
                    <a:pt x="15254" y="837"/>
                    <a:pt x="15107" y="1235"/>
                    <a:pt x="15337" y="1339"/>
                  </a:cubicBezTo>
                  <a:cubicBezTo>
                    <a:pt x="15798" y="1528"/>
                    <a:pt x="16216" y="1904"/>
                    <a:pt x="16781" y="1821"/>
                  </a:cubicBezTo>
                  <a:cubicBezTo>
                    <a:pt x="16907" y="1800"/>
                    <a:pt x="17032" y="1800"/>
                    <a:pt x="17074" y="1674"/>
                  </a:cubicBezTo>
                  <a:cubicBezTo>
                    <a:pt x="17116" y="1486"/>
                    <a:pt x="16990" y="1402"/>
                    <a:pt x="16844" y="1339"/>
                  </a:cubicBezTo>
                  <a:cubicBezTo>
                    <a:pt x="16739" y="1298"/>
                    <a:pt x="16614" y="1298"/>
                    <a:pt x="16509" y="1298"/>
                  </a:cubicBezTo>
                  <a:cubicBezTo>
                    <a:pt x="16028" y="1298"/>
                    <a:pt x="15902" y="984"/>
                    <a:pt x="15923" y="586"/>
                  </a:cubicBezTo>
                  <a:cubicBezTo>
                    <a:pt x="16342" y="607"/>
                    <a:pt x="16760" y="544"/>
                    <a:pt x="17179" y="419"/>
                  </a:cubicBezTo>
                  <a:cubicBezTo>
                    <a:pt x="17137" y="921"/>
                    <a:pt x="17471" y="1088"/>
                    <a:pt x="17869" y="1088"/>
                  </a:cubicBezTo>
                  <a:cubicBezTo>
                    <a:pt x="18287" y="1067"/>
                    <a:pt x="18706" y="1193"/>
                    <a:pt x="19041" y="1465"/>
                  </a:cubicBezTo>
                  <a:cubicBezTo>
                    <a:pt x="18999" y="1088"/>
                    <a:pt x="18978" y="837"/>
                    <a:pt x="18936" y="586"/>
                  </a:cubicBezTo>
                  <a:cubicBezTo>
                    <a:pt x="19145" y="586"/>
                    <a:pt x="19355" y="607"/>
                    <a:pt x="19480" y="377"/>
                  </a:cubicBezTo>
                  <a:lnTo>
                    <a:pt x="20171" y="377"/>
                  </a:lnTo>
                  <a:cubicBezTo>
                    <a:pt x="20233" y="795"/>
                    <a:pt x="20568" y="837"/>
                    <a:pt x="20861" y="942"/>
                  </a:cubicBezTo>
                  <a:cubicBezTo>
                    <a:pt x="21489" y="1151"/>
                    <a:pt x="22158" y="1130"/>
                    <a:pt x="22765" y="1402"/>
                  </a:cubicBezTo>
                  <a:cubicBezTo>
                    <a:pt x="23330" y="1653"/>
                    <a:pt x="23665" y="1339"/>
                    <a:pt x="23728" y="586"/>
                  </a:cubicBezTo>
                  <a:lnTo>
                    <a:pt x="23916" y="356"/>
                  </a:lnTo>
                  <a:lnTo>
                    <a:pt x="24418" y="356"/>
                  </a:lnTo>
                  <a:cubicBezTo>
                    <a:pt x="24502" y="503"/>
                    <a:pt x="24669" y="565"/>
                    <a:pt x="24816" y="544"/>
                  </a:cubicBezTo>
                  <a:close/>
                  <a:moveTo>
                    <a:pt x="9207" y="3871"/>
                  </a:moveTo>
                  <a:cubicBezTo>
                    <a:pt x="9416" y="3892"/>
                    <a:pt x="9541" y="3788"/>
                    <a:pt x="9541" y="3641"/>
                  </a:cubicBezTo>
                  <a:cubicBezTo>
                    <a:pt x="9541" y="3411"/>
                    <a:pt x="9374" y="3244"/>
                    <a:pt x="9165" y="3223"/>
                  </a:cubicBezTo>
                  <a:cubicBezTo>
                    <a:pt x="9018" y="3181"/>
                    <a:pt x="8872" y="3306"/>
                    <a:pt x="8893" y="3474"/>
                  </a:cubicBezTo>
                  <a:cubicBezTo>
                    <a:pt x="8872" y="3662"/>
                    <a:pt x="8997" y="3850"/>
                    <a:pt x="9207" y="3871"/>
                  </a:cubicBezTo>
                  <a:close/>
                  <a:moveTo>
                    <a:pt x="7386" y="1109"/>
                  </a:moveTo>
                  <a:cubicBezTo>
                    <a:pt x="7386" y="984"/>
                    <a:pt x="7261" y="900"/>
                    <a:pt x="7156" y="921"/>
                  </a:cubicBezTo>
                  <a:cubicBezTo>
                    <a:pt x="7031" y="921"/>
                    <a:pt x="6926" y="1026"/>
                    <a:pt x="6947" y="1151"/>
                  </a:cubicBezTo>
                  <a:cubicBezTo>
                    <a:pt x="6926" y="1319"/>
                    <a:pt x="7072" y="1423"/>
                    <a:pt x="7240" y="1381"/>
                  </a:cubicBezTo>
                  <a:cubicBezTo>
                    <a:pt x="7365" y="1360"/>
                    <a:pt x="7407" y="1256"/>
                    <a:pt x="7386" y="1130"/>
                  </a:cubicBezTo>
                  <a:close/>
                  <a:moveTo>
                    <a:pt x="24209" y="4206"/>
                  </a:moveTo>
                  <a:cubicBezTo>
                    <a:pt x="24167" y="4185"/>
                    <a:pt x="24104" y="4143"/>
                    <a:pt x="24062" y="4143"/>
                  </a:cubicBezTo>
                  <a:cubicBezTo>
                    <a:pt x="24041" y="4164"/>
                    <a:pt x="24021" y="4248"/>
                    <a:pt x="24000" y="4290"/>
                  </a:cubicBezTo>
                  <a:cubicBezTo>
                    <a:pt x="24041" y="4311"/>
                    <a:pt x="24104" y="4352"/>
                    <a:pt x="24146" y="4352"/>
                  </a:cubicBezTo>
                  <a:cubicBezTo>
                    <a:pt x="24188" y="4332"/>
                    <a:pt x="24188" y="4269"/>
                    <a:pt x="24209" y="4227"/>
                  </a:cubicBezTo>
                  <a:close/>
                  <a:moveTo>
                    <a:pt x="21028" y="1381"/>
                  </a:moveTo>
                  <a:cubicBezTo>
                    <a:pt x="20966" y="1339"/>
                    <a:pt x="20903" y="1298"/>
                    <a:pt x="20882" y="1319"/>
                  </a:cubicBezTo>
                  <a:cubicBezTo>
                    <a:pt x="20840" y="1319"/>
                    <a:pt x="20840" y="1402"/>
                    <a:pt x="20798" y="1465"/>
                  </a:cubicBezTo>
                  <a:cubicBezTo>
                    <a:pt x="20861" y="1486"/>
                    <a:pt x="20924" y="1528"/>
                    <a:pt x="20945" y="1507"/>
                  </a:cubicBezTo>
                  <a:cubicBezTo>
                    <a:pt x="20987" y="1486"/>
                    <a:pt x="21008" y="1423"/>
                    <a:pt x="21028" y="138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7"/>
            <p:cNvSpPr/>
            <p:nvPr/>
          </p:nvSpPr>
          <p:spPr>
            <a:xfrm>
              <a:off x="6130294" y="4641150"/>
              <a:ext cx="574900" cy="128200"/>
            </a:xfrm>
            <a:custGeom>
              <a:avLst/>
              <a:gdLst/>
              <a:ahLst/>
              <a:cxnLst/>
              <a:rect l="l" t="t" r="r" b="b"/>
              <a:pathLst>
                <a:path w="22996" h="5128" extrusionOk="0">
                  <a:moveTo>
                    <a:pt x="544" y="4960"/>
                  </a:moveTo>
                  <a:cubicBezTo>
                    <a:pt x="565" y="4688"/>
                    <a:pt x="523" y="4416"/>
                    <a:pt x="419" y="4186"/>
                  </a:cubicBezTo>
                  <a:cubicBezTo>
                    <a:pt x="335" y="4039"/>
                    <a:pt x="398" y="3872"/>
                    <a:pt x="544" y="3809"/>
                  </a:cubicBezTo>
                  <a:cubicBezTo>
                    <a:pt x="712" y="3746"/>
                    <a:pt x="816" y="3851"/>
                    <a:pt x="900" y="3976"/>
                  </a:cubicBezTo>
                  <a:cubicBezTo>
                    <a:pt x="1381" y="4520"/>
                    <a:pt x="1528" y="4499"/>
                    <a:pt x="1946" y="3893"/>
                  </a:cubicBezTo>
                  <a:cubicBezTo>
                    <a:pt x="2281" y="3432"/>
                    <a:pt x="2574" y="3390"/>
                    <a:pt x="2992" y="3704"/>
                  </a:cubicBezTo>
                  <a:cubicBezTo>
                    <a:pt x="3348" y="3976"/>
                    <a:pt x="3348" y="3976"/>
                    <a:pt x="4143" y="3851"/>
                  </a:cubicBezTo>
                  <a:cubicBezTo>
                    <a:pt x="3829" y="3014"/>
                    <a:pt x="3850" y="3014"/>
                    <a:pt x="4855" y="3139"/>
                  </a:cubicBezTo>
                  <a:cubicBezTo>
                    <a:pt x="5001" y="2386"/>
                    <a:pt x="4980" y="2261"/>
                    <a:pt x="4415" y="2009"/>
                  </a:cubicBezTo>
                  <a:cubicBezTo>
                    <a:pt x="4018" y="1821"/>
                    <a:pt x="3704" y="1486"/>
                    <a:pt x="3557" y="1089"/>
                  </a:cubicBezTo>
                  <a:cubicBezTo>
                    <a:pt x="3327" y="608"/>
                    <a:pt x="2992" y="398"/>
                    <a:pt x="2637" y="503"/>
                  </a:cubicBezTo>
                  <a:cubicBezTo>
                    <a:pt x="2323" y="587"/>
                    <a:pt x="2030" y="670"/>
                    <a:pt x="2218" y="1089"/>
                  </a:cubicBezTo>
                  <a:cubicBezTo>
                    <a:pt x="2239" y="1173"/>
                    <a:pt x="2260" y="1256"/>
                    <a:pt x="2239" y="1361"/>
                  </a:cubicBezTo>
                  <a:cubicBezTo>
                    <a:pt x="2218" y="1465"/>
                    <a:pt x="2093" y="1549"/>
                    <a:pt x="1967" y="1549"/>
                  </a:cubicBezTo>
                  <a:cubicBezTo>
                    <a:pt x="1883" y="1528"/>
                    <a:pt x="1821" y="1465"/>
                    <a:pt x="1800" y="1403"/>
                  </a:cubicBezTo>
                  <a:cubicBezTo>
                    <a:pt x="1674" y="1089"/>
                    <a:pt x="1967" y="608"/>
                    <a:pt x="1528" y="461"/>
                  </a:cubicBezTo>
                  <a:cubicBezTo>
                    <a:pt x="1214" y="336"/>
                    <a:pt x="837" y="398"/>
                    <a:pt x="482" y="398"/>
                  </a:cubicBezTo>
                  <a:cubicBezTo>
                    <a:pt x="272" y="398"/>
                    <a:pt x="63" y="377"/>
                    <a:pt x="0" y="126"/>
                  </a:cubicBezTo>
                  <a:cubicBezTo>
                    <a:pt x="2072" y="22"/>
                    <a:pt x="4143" y="64"/>
                    <a:pt x="6215" y="64"/>
                  </a:cubicBezTo>
                  <a:cubicBezTo>
                    <a:pt x="7449" y="1"/>
                    <a:pt x="8684" y="22"/>
                    <a:pt x="9939" y="105"/>
                  </a:cubicBezTo>
                  <a:cubicBezTo>
                    <a:pt x="11320" y="252"/>
                    <a:pt x="12701" y="126"/>
                    <a:pt x="14082" y="377"/>
                  </a:cubicBezTo>
                  <a:cubicBezTo>
                    <a:pt x="14375" y="419"/>
                    <a:pt x="14668" y="419"/>
                    <a:pt x="14961" y="398"/>
                  </a:cubicBezTo>
                  <a:cubicBezTo>
                    <a:pt x="16572" y="398"/>
                    <a:pt x="18204" y="524"/>
                    <a:pt x="19815" y="733"/>
                  </a:cubicBezTo>
                  <a:cubicBezTo>
                    <a:pt x="20066" y="796"/>
                    <a:pt x="20338" y="796"/>
                    <a:pt x="20589" y="775"/>
                  </a:cubicBezTo>
                  <a:cubicBezTo>
                    <a:pt x="21426" y="629"/>
                    <a:pt x="22054" y="1026"/>
                    <a:pt x="22702" y="1486"/>
                  </a:cubicBezTo>
                  <a:cubicBezTo>
                    <a:pt x="22995" y="1675"/>
                    <a:pt x="22933" y="1863"/>
                    <a:pt x="22870" y="2156"/>
                  </a:cubicBezTo>
                  <a:cubicBezTo>
                    <a:pt x="22807" y="2428"/>
                    <a:pt x="22828" y="2805"/>
                    <a:pt x="22430" y="2805"/>
                  </a:cubicBezTo>
                  <a:cubicBezTo>
                    <a:pt x="22054" y="2846"/>
                    <a:pt x="21656" y="2993"/>
                    <a:pt x="21321" y="3181"/>
                  </a:cubicBezTo>
                  <a:cubicBezTo>
                    <a:pt x="21133" y="3286"/>
                    <a:pt x="20945" y="3349"/>
                    <a:pt x="20736" y="3349"/>
                  </a:cubicBezTo>
                  <a:cubicBezTo>
                    <a:pt x="19689" y="3244"/>
                    <a:pt x="18727" y="3788"/>
                    <a:pt x="17681" y="3746"/>
                  </a:cubicBezTo>
                  <a:cubicBezTo>
                    <a:pt x="17555" y="3725"/>
                    <a:pt x="17451" y="3746"/>
                    <a:pt x="17346" y="3809"/>
                  </a:cubicBezTo>
                  <a:cubicBezTo>
                    <a:pt x="16321" y="4541"/>
                    <a:pt x="15170" y="4248"/>
                    <a:pt x="14082" y="4227"/>
                  </a:cubicBezTo>
                  <a:cubicBezTo>
                    <a:pt x="13391" y="4186"/>
                    <a:pt x="12680" y="4186"/>
                    <a:pt x="11990" y="4269"/>
                  </a:cubicBezTo>
                  <a:cubicBezTo>
                    <a:pt x="11006" y="4395"/>
                    <a:pt x="10002" y="4227"/>
                    <a:pt x="9018" y="4458"/>
                  </a:cubicBezTo>
                  <a:cubicBezTo>
                    <a:pt x="7951" y="4709"/>
                    <a:pt x="6842" y="4667"/>
                    <a:pt x="5775" y="4730"/>
                  </a:cubicBezTo>
                  <a:cubicBezTo>
                    <a:pt x="4018" y="4855"/>
                    <a:pt x="2281" y="5127"/>
                    <a:pt x="544" y="496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7"/>
            <p:cNvSpPr/>
            <p:nvPr/>
          </p:nvSpPr>
          <p:spPr>
            <a:xfrm>
              <a:off x="3998100" y="4643250"/>
              <a:ext cx="445175" cy="158525"/>
            </a:xfrm>
            <a:custGeom>
              <a:avLst/>
              <a:gdLst/>
              <a:ahLst/>
              <a:cxnLst/>
              <a:rect l="l" t="t" r="r" b="b"/>
              <a:pathLst>
                <a:path w="17807" h="6341" extrusionOk="0">
                  <a:moveTo>
                    <a:pt x="9563" y="147"/>
                  </a:moveTo>
                  <a:cubicBezTo>
                    <a:pt x="9563" y="252"/>
                    <a:pt x="9604" y="377"/>
                    <a:pt x="9646" y="482"/>
                  </a:cubicBezTo>
                  <a:cubicBezTo>
                    <a:pt x="10023" y="1068"/>
                    <a:pt x="9981" y="1591"/>
                    <a:pt x="9437" y="2051"/>
                  </a:cubicBezTo>
                  <a:cubicBezTo>
                    <a:pt x="9981" y="2511"/>
                    <a:pt x="10358" y="3160"/>
                    <a:pt x="11237" y="3055"/>
                  </a:cubicBezTo>
                  <a:cubicBezTo>
                    <a:pt x="11216" y="2700"/>
                    <a:pt x="10713" y="2511"/>
                    <a:pt x="10881" y="2072"/>
                  </a:cubicBezTo>
                  <a:cubicBezTo>
                    <a:pt x="11006" y="1758"/>
                    <a:pt x="11174" y="1423"/>
                    <a:pt x="11048" y="1068"/>
                  </a:cubicBezTo>
                  <a:cubicBezTo>
                    <a:pt x="11027" y="963"/>
                    <a:pt x="11111" y="900"/>
                    <a:pt x="11195" y="879"/>
                  </a:cubicBezTo>
                  <a:cubicBezTo>
                    <a:pt x="11529" y="754"/>
                    <a:pt x="11822" y="1109"/>
                    <a:pt x="12157" y="963"/>
                  </a:cubicBezTo>
                  <a:cubicBezTo>
                    <a:pt x="12534" y="796"/>
                    <a:pt x="12576" y="1193"/>
                    <a:pt x="12785" y="1319"/>
                  </a:cubicBezTo>
                  <a:cubicBezTo>
                    <a:pt x="13517" y="1758"/>
                    <a:pt x="13873" y="2762"/>
                    <a:pt x="14982" y="2721"/>
                  </a:cubicBezTo>
                  <a:cubicBezTo>
                    <a:pt x="14961" y="2239"/>
                    <a:pt x="15003" y="1758"/>
                    <a:pt x="15107" y="1298"/>
                  </a:cubicBezTo>
                  <a:cubicBezTo>
                    <a:pt x="15149" y="984"/>
                    <a:pt x="15296" y="775"/>
                    <a:pt x="15568" y="754"/>
                  </a:cubicBezTo>
                  <a:cubicBezTo>
                    <a:pt x="15819" y="712"/>
                    <a:pt x="15923" y="984"/>
                    <a:pt x="15944" y="1235"/>
                  </a:cubicBezTo>
                  <a:cubicBezTo>
                    <a:pt x="15965" y="1633"/>
                    <a:pt x="16405" y="1946"/>
                    <a:pt x="16175" y="2407"/>
                  </a:cubicBezTo>
                  <a:cubicBezTo>
                    <a:pt x="16133" y="2511"/>
                    <a:pt x="16216" y="2658"/>
                    <a:pt x="16321" y="2700"/>
                  </a:cubicBezTo>
                  <a:cubicBezTo>
                    <a:pt x="16698" y="2888"/>
                    <a:pt x="16760" y="3306"/>
                    <a:pt x="16928" y="3578"/>
                  </a:cubicBezTo>
                  <a:cubicBezTo>
                    <a:pt x="17011" y="3578"/>
                    <a:pt x="17053" y="3578"/>
                    <a:pt x="17074" y="3578"/>
                  </a:cubicBezTo>
                  <a:cubicBezTo>
                    <a:pt x="17263" y="3453"/>
                    <a:pt x="17074" y="3055"/>
                    <a:pt x="17451" y="3076"/>
                  </a:cubicBezTo>
                  <a:cubicBezTo>
                    <a:pt x="17681" y="3097"/>
                    <a:pt x="17807" y="3599"/>
                    <a:pt x="17660" y="3934"/>
                  </a:cubicBezTo>
                  <a:cubicBezTo>
                    <a:pt x="17493" y="4206"/>
                    <a:pt x="17263" y="4436"/>
                    <a:pt x="16970" y="4604"/>
                  </a:cubicBezTo>
                  <a:cubicBezTo>
                    <a:pt x="16656" y="4813"/>
                    <a:pt x="16300" y="5022"/>
                    <a:pt x="16300" y="5462"/>
                  </a:cubicBezTo>
                  <a:cubicBezTo>
                    <a:pt x="16300" y="5859"/>
                    <a:pt x="15777" y="5755"/>
                    <a:pt x="15777" y="6089"/>
                  </a:cubicBezTo>
                  <a:cubicBezTo>
                    <a:pt x="15547" y="6173"/>
                    <a:pt x="15296" y="6194"/>
                    <a:pt x="15066" y="6131"/>
                  </a:cubicBezTo>
                  <a:cubicBezTo>
                    <a:pt x="15066" y="5817"/>
                    <a:pt x="15066" y="5482"/>
                    <a:pt x="15024" y="5169"/>
                  </a:cubicBezTo>
                  <a:cubicBezTo>
                    <a:pt x="15003" y="5043"/>
                    <a:pt x="14877" y="4938"/>
                    <a:pt x="14752" y="4980"/>
                  </a:cubicBezTo>
                  <a:cubicBezTo>
                    <a:pt x="14626" y="4980"/>
                    <a:pt x="14563" y="5085"/>
                    <a:pt x="14542" y="5210"/>
                  </a:cubicBezTo>
                  <a:cubicBezTo>
                    <a:pt x="14459" y="5441"/>
                    <a:pt x="14689" y="5650"/>
                    <a:pt x="14584" y="5901"/>
                  </a:cubicBezTo>
                  <a:cubicBezTo>
                    <a:pt x="14291" y="6047"/>
                    <a:pt x="13936" y="6006"/>
                    <a:pt x="13685" y="5796"/>
                  </a:cubicBezTo>
                  <a:cubicBezTo>
                    <a:pt x="13224" y="5524"/>
                    <a:pt x="13308" y="5922"/>
                    <a:pt x="13287" y="6173"/>
                  </a:cubicBezTo>
                  <a:lnTo>
                    <a:pt x="12931" y="6173"/>
                  </a:lnTo>
                  <a:cubicBezTo>
                    <a:pt x="12889" y="5859"/>
                    <a:pt x="13015" y="5524"/>
                    <a:pt x="12785" y="5169"/>
                  </a:cubicBezTo>
                  <a:cubicBezTo>
                    <a:pt x="12178" y="5901"/>
                    <a:pt x="11383" y="5587"/>
                    <a:pt x="10651" y="5650"/>
                  </a:cubicBezTo>
                  <a:cubicBezTo>
                    <a:pt x="10546" y="5650"/>
                    <a:pt x="10421" y="5608"/>
                    <a:pt x="10337" y="5524"/>
                  </a:cubicBezTo>
                  <a:cubicBezTo>
                    <a:pt x="9835" y="5127"/>
                    <a:pt x="9793" y="5148"/>
                    <a:pt x="9521" y="5650"/>
                  </a:cubicBezTo>
                  <a:cubicBezTo>
                    <a:pt x="9458" y="5796"/>
                    <a:pt x="9458" y="6006"/>
                    <a:pt x="9249" y="6047"/>
                  </a:cubicBezTo>
                  <a:cubicBezTo>
                    <a:pt x="8872" y="5713"/>
                    <a:pt x="8851" y="5692"/>
                    <a:pt x="8412" y="5901"/>
                  </a:cubicBezTo>
                  <a:cubicBezTo>
                    <a:pt x="8182" y="6027"/>
                    <a:pt x="8035" y="5901"/>
                    <a:pt x="7847" y="5838"/>
                  </a:cubicBezTo>
                  <a:cubicBezTo>
                    <a:pt x="7366" y="5629"/>
                    <a:pt x="6759" y="5838"/>
                    <a:pt x="6361" y="6319"/>
                  </a:cubicBezTo>
                  <a:lnTo>
                    <a:pt x="5106" y="6340"/>
                  </a:lnTo>
                  <a:cubicBezTo>
                    <a:pt x="4750" y="6047"/>
                    <a:pt x="4269" y="6236"/>
                    <a:pt x="3871" y="6089"/>
                  </a:cubicBezTo>
                  <a:cubicBezTo>
                    <a:pt x="3767" y="6047"/>
                    <a:pt x="3725" y="6236"/>
                    <a:pt x="3704" y="6340"/>
                  </a:cubicBezTo>
                  <a:lnTo>
                    <a:pt x="3348" y="6340"/>
                  </a:lnTo>
                  <a:cubicBezTo>
                    <a:pt x="3202" y="5880"/>
                    <a:pt x="2930" y="5964"/>
                    <a:pt x="2637" y="6173"/>
                  </a:cubicBezTo>
                  <a:cubicBezTo>
                    <a:pt x="2323" y="6173"/>
                    <a:pt x="2009" y="6068"/>
                    <a:pt x="1737" y="5880"/>
                  </a:cubicBezTo>
                  <a:cubicBezTo>
                    <a:pt x="1905" y="5127"/>
                    <a:pt x="1800" y="4897"/>
                    <a:pt x="1089" y="4646"/>
                  </a:cubicBezTo>
                  <a:cubicBezTo>
                    <a:pt x="963" y="4604"/>
                    <a:pt x="817" y="4604"/>
                    <a:pt x="670" y="4604"/>
                  </a:cubicBezTo>
                  <a:cubicBezTo>
                    <a:pt x="607" y="4541"/>
                    <a:pt x="565" y="4478"/>
                    <a:pt x="503" y="4436"/>
                  </a:cubicBezTo>
                  <a:cubicBezTo>
                    <a:pt x="670" y="4164"/>
                    <a:pt x="691" y="3830"/>
                    <a:pt x="900" y="3558"/>
                  </a:cubicBezTo>
                  <a:cubicBezTo>
                    <a:pt x="1109" y="3286"/>
                    <a:pt x="1109" y="2930"/>
                    <a:pt x="921" y="2658"/>
                  </a:cubicBezTo>
                  <a:cubicBezTo>
                    <a:pt x="754" y="2407"/>
                    <a:pt x="565" y="2051"/>
                    <a:pt x="168" y="2386"/>
                  </a:cubicBezTo>
                  <a:cubicBezTo>
                    <a:pt x="126" y="2428"/>
                    <a:pt x="1" y="2323"/>
                    <a:pt x="21" y="2239"/>
                  </a:cubicBezTo>
                  <a:cubicBezTo>
                    <a:pt x="21" y="2135"/>
                    <a:pt x="63" y="2030"/>
                    <a:pt x="105" y="2009"/>
                  </a:cubicBezTo>
                  <a:cubicBezTo>
                    <a:pt x="545" y="1800"/>
                    <a:pt x="1026" y="1653"/>
                    <a:pt x="1528" y="1591"/>
                  </a:cubicBezTo>
                  <a:cubicBezTo>
                    <a:pt x="1737" y="1591"/>
                    <a:pt x="1988" y="1549"/>
                    <a:pt x="2009" y="1298"/>
                  </a:cubicBezTo>
                  <a:cubicBezTo>
                    <a:pt x="2051" y="984"/>
                    <a:pt x="1716" y="1109"/>
                    <a:pt x="1570" y="1005"/>
                  </a:cubicBezTo>
                  <a:cubicBezTo>
                    <a:pt x="1528" y="963"/>
                    <a:pt x="1507" y="900"/>
                    <a:pt x="1486" y="858"/>
                  </a:cubicBezTo>
                  <a:cubicBezTo>
                    <a:pt x="1570" y="649"/>
                    <a:pt x="1946" y="691"/>
                    <a:pt x="1926" y="398"/>
                  </a:cubicBezTo>
                  <a:lnTo>
                    <a:pt x="2449" y="356"/>
                  </a:lnTo>
                  <a:cubicBezTo>
                    <a:pt x="2721" y="691"/>
                    <a:pt x="3265" y="377"/>
                    <a:pt x="3516" y="837"/>
                  </a:cubicBezTo>
                  <a:cubicBezTo>
                    <a:pt x="3704" y="1172"/>
                    <a:pt x="3955" y="1109"/>
                    <a:pt x="4039" y="712"/>
                  </a:cubicBezTo>
                  <a:cubicBezTo>
                    <a:pt x="4102" y="545"/>
                    <a:pt x="4164" y="398"/>
                    <a:pt x="4206" y="231"/>
                  </a:cubicBezTo>
                  <a:cubicBezTo>
                    <a:pt x="4562" y="147"/>
                    <a:pt x="4918" y="147"/>
                    <a:pt x="5273" y="210"/>
                  </a:cubicBezTo>
                  <a:cubicBezTo>
                    <a:pt x="5378" y="733"/>
                    <a:pt x="5378" y="733"/>
                    <a:pt x="5755" y="482"/>
                  </a:cubicBezTo>
                  <a:lnTo>
                    <a:pt x="5985" y="356"/>
                  </a:lnTo>
                  <a:lnTo>
                    <a:pt x="6340" y="356"/>
                  </a:lnTo>
                  <a:cubicBezTo>
                    <a:pt x="6445" y="712"/>
                    <a:pt x="6508" y="1068"/>
                    <a:pt x="6152" y="1361"/>
                  </a:cubicBezTo>
                  <a:cubicBezTo>
                    <a:pt x="5922" y="1549"/>
                    <a:pt x="5901" y="1884"/>
                    <a:pt x="6089" y="2093"/>
                  </a:cubicBezTo>
                  <a:cubicBezTo>
                    <a:pt x="6236" y="2323"/>
                    <a:pt x="6424" y="2511"/>
                    <a:pt x="6738" y="2428"/>
                  </a:cubicBezTo>
                  <a:cubicBezTo>
                    <a:pt x="7156" y="2323"/>
                    <a:pt x="7700" y="2825"/>
                    <a:pt x="7993" y="2177"/>
                  </a:cubicBezTo>
                  <a:cubicBezTo>
                    <a:pt x="7993" y="2156"/>
                    <a:pt x="8161" y="2197"/>
                    <a:pt x="8244" y="2197"/>
                  </a:cubicBezTo>
                  <a:cubicBezTo>
                    <a:pt x="8558" y="2197"/>
                    <a:pt x="9270" y="1570"/>
                    <a:pt x="9312" y="1277"/>
                  </a:cubicBezTo>
                  <a:cubicBezTo>
                    <a:pt x="9332" y="1151"/>
                    <a:pt x="9312" y="984"/>
                    <a:pt x="9207" y="963"/>
                  </a:cubicBezTo>
                  <a:cubicBezTo>
                    <a:pt x="8516" y="900"/>
                    <a:pt x="8788" y="440"/>
                    <a:pt x="8830" y="84"/>
                  </a:cubicBezTo>
                  <a:cubicBezTo>
                    <a:pt x="9060" y="1"/>
                    <a:pt x="9291" y="1"/>
                    <a:pt x="9521" y="42"/>
                  </a:cubicBezTo>
                  <a:cubicBezTo>
                    <a:pt x="9542" y="84"/>
                    <a:pt x="9542" y="105"/>
                    <a:pt x="9563" y="147"/>
                  </a:cubicBezTo>
                  <a:close/>
                  <a:moveTo>
                    <a:pt x="12304" y="2407"/>
                  </a:moveTo>
                  <a:cubicBezTo>
                    <a:pt x="12345" y="2386"/>
                    <a:pt x="12471" y="2365"/>
                    <a:pt x="12471" y="2323"/>
                  </a:cubicBezTo>
                  <a:cubicBezTo>
                    <a:pt x="12534" y="2177"/>
                    <a:pt x="12429" y="2114"/>
                    <a:pt x="12304" y="2114"/>
                  </a:cubicBezTo>
                  <a:cubicBezTo>
                    <a:pt x="12220" y="2114"/>
                    <a:pt x="12136" y="2156"/>
                    <a:pt x="12136" y="2260"/>
                  </a:cubicBezTo>
                  <a:cubicBezTo>
                    <a:pt x="12115" y="2344"/>
                    <a:pt x="12178" y="2407"/>
                    <a:pt x="12304" y="24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7"/>
            <p:cNvSpPr/>
            <p:nvPr/>
          </p:nvSpPr>
          <p:spPr>
            <a:xfrm>
              <a:off x="5127975" y="4751525"/>
              <a:ext cx="328525" cy="37700"/>
            </a:xfrm>
            <a:custGeom>
              <a:avLst/>
              <a:gdLst/>
              <a:ahLst/>
              <a:cxnLst/>
              <a:rect l="l" t="t" r="r" b="b"/>
              <a:pathLst>
                <a:path w="13141" h="1508" extrusionOk="0">
                  <a:moveTo>
                    <a:pt x="1" y="1424"/>
                  </a:moveTo>
                  <a:cubicBezTo>
                    <a:pt x="126" y="1005"/>
                    <a:pt x="314" y="796"/>
                    <a:pt x="817" y="859"/>
                  </a:cubicBezTo>
                  <a:cubicBezTo>
                    <a:pt x="1277" y="921"/>
                    <a:pt x="1758" y="879"/>
                    <a:pt x="2198" y="691"/>
                  </a:cubicBezTo>
                  <a:cubicBezTo>
                    <a:pt x="2993" y="377"/>
                    <a:pt x="3871" y="335"/>
                    <a:pt x="4687" y="607"/>
                  </a:cubicBezTo>
                  <a:cubicBezTo>
                    <a:pt x="5085" y="775"/>
                    <a:pt x="5503" y="712"/>
                    <a:pt x="5838" y="461"/>
                  </a:cubicBezTo>
                  <a:cubicBezTo>
                    <a:pt x="5985" y="335"/>
                    <a:pt x="6215" y="315"/>
                    <a:pt x="6403" y="231"/>
                  </a:cubicBezTo>
                  <a:cubicBezTo>
                    <a:pt x="6759" y="43"/>
                    <a:pt x="7073" y="1"/>
                    <a:pt x="7282" y="419"/>
                  </a:cubicBezTo>
                  <a:cubicBezTo>
                    <a:pt x="7366" y="587"/>
                    <a:pt x="7512" y="796"/>
                    <a:pt x="7680" y="733"/>
                  </a:cubicBezTo>
                  <a:cubicBezTo>
                    <a:pt x="8203" y="503"/>
                    <a:pt x="8726" y="796"/>
                    <a:pt x="9228" y="775"/>
                  </a:cubicBezTo>
                  <a:cubicBezTo>
                    <a:pt x="9416" y="754"/>
                    <a:pt x="9584" y="775"/>
                    <a:pt x="9730" y="628"/>
                  </a:cubicBezTo>
                  <a:cubicBezTo>
                    <a:pt x="10274" y="22"/>
                    <a:pt x="10860" y="335"/>
                    <a:pt x="11404" y="587"/>
                  </a:cubicBezTo>
                  <a:cubicBezTo>
                    <a:pt x="11739" y="733"/>
                    <a:pt x="11969" y="900"/>
                    <a:pt x="12345" y="670"/>
                  </a:cubicBezTo>
                  <a:cubicBezTo>
                    <a:pt x="12701" y="461"/>
                    <a:pt x="13036" y="607"/>
                    <a:pt x="13141" y="1068"/>
                  </a:cubicBezTo>
                  <a:cubicBezTo>
                    <a:pt x="12053" y="1089"/>
                    <a:pt x="10944" y="1068"/>
                    <a:pt x="9856" y="1131"/>
                  </a:cubicBezTo>
                  <a:cubicBezTo>
                    <a:pt x="8140" y="1235"/>
                    <a:pt x="6403" y="1256"/>
                    <a:pt x="4667" y="1319"/>
                  </a:cubicBezTo>
                  <a:cubicBezTo>
                    <a:pt x="3118" y="1403"/>
                    <a:pt x="1570" y="1507"/>
                    <a:pt x="1" y="142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7"/>
            <p:cNvSpPr/>
            <p:nvPr/>
          </p:nvSpPr>
          <p:spPr>
            <a:xfrm>
              <a:off x="4146125" y="4641675"/>
              <a:ext cx="85825" cy="71700"/>
            </a:xfrm>
            <a:custGeom>
              <a:avLst/>
              <a:gdLst/>
              <a:ahLst/>
              <a:cxnLst/>
              <a:rect l="l" t="t" r="r" b="b"/>
              <a:pathLst>
                <a:path w="3433" h="2868" extrusionOk="0">
                  <a:moveTo>
                    <a:pt x="2930" y="105"/>
                  </a:moveTo>
                  <a:cubicBezTo>
                    <a:pt x="2888" y="461"/>
                    <a:pt x="2616" y="921"/>
                    <a:pt x="3307" y="984"/>
                  </a:cubicBezTo>
                  <a:cubicBezTo>
                    <a:pt x="3411" y="984"/>
                    <a:pt x="3432" y="1172"/>
                    <a:pt x="3411" y="1298"/>
                  </a:cubicBezTo>
                  <a:cubicBezTo>
                    <a:pt x="3370" y="1591"/>
                    <a:pt x="2658" y="2219"/>
                    <a:pt x="2344" y="2219"/>
                  </a:cubicBezTo>
                  <a:cubicBezTo>
                    <a:pt x="2261" y="2219"/>
                    <a:pt x="2114" y="2177"/>
                    <a:pt x="2114" y="2198"/>
                  </a:cubicBezTo>
                  <a:cubicBezTo>
                    <a:pt x="1800" y="2867"/>
                    <a:pt x="1256" y="2365"/>
                    <a:pt x="838" y="2449"/>
                  </a:cubicBezTo>
                  <a:cubicBezTo>
                    <a:pt x="524" y="2532"/>
                    <a:pt x="336" y="2344"/>
                    <a:pt x="189" y="2114"/>
                  </a:cubicBezTo>
                  <a:cubicBezTo>
                    <a:pt x="1" y="1905"/>
                    <a:pt x="43" y="1570"/>
                    <a:pt x="252" y="1382"/>
                  </a:cubicBezTo>
                  <a:cubicBezTo>
                    <a:pt x="629" y="1089"/>
                    <a:pt x="545" y="733"/>
                    <a:pt x="440" y="377"/>
                  </a:cubicBezTo>
                  <a:cubicBezTo>
                    <a:pt x="608" y="377"/>
                    <a:pt x="754" y="315"/>
                    <a:pt x="796" y="126"/>
                  </a:cubicBezTo>
                  <a:cubicBezTo>
                    <a:pt x="1026" y="22"/>
                    <a:pt x="1277" y="1"/>
                    <a:pt x="1507" y="84"/>
                  </a:cubicBezTo>
                  <a:cubicBezTo>
                    <a:pt x="1759" y="461"/>
                    <a:pt x="1800" y="461"/>
                    <a:pt x="2031" y="84"/>
                  </a:cubicBezTo>
                  <a:cubicBezTo>
                    <a:pt x="2323" y="1"/>
                    <a:pt x="2637" y="22"/>
                    <a:pt x="2930" y="10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7"/>
            <p:cNvSpPr/>
            <p:nvPr/>
          </p:nvSpPr>
          <p:spPr>
            <a:xfrm>
              <a:off x="4157125" y="4770875"/>
              <a:ext cx="166375" cy="35075"/>
            </a:xfrm>
            <a:custGeom>
              <a:avLst/>
              <a:gdLst/>
              <a:ahLst/>
              <a:cxnLst/>
              <a:rect l="l" t="t" r="r" b="b"/>
              <a:pathLst>
                <a:path w="6655" h="1403" extrusionOk="0">
                  <a:moveTo>
                    <a:pt x="0" y="1194"/>
                  </a:moveTo>
                  <a:cubicBezTo>
                    <a:pt x="419" y="712"/>
                    <a:pt x="1026" y="503"/>
                    <a:pt x="1507" y="712"/>
                  </a:cubicBezTo>
                  <a:cubicBezTo>
                    <a:pt x="1695" y="796"/>
                    <a:pt x="1821" y="901"/>
                    <a:pt x="2072" y="796"/>
                  </a:cubicBezTo>
                  <a:cubicBezTo>
                    <a:pt x="2490" y="566"/>
                    <a:pt x="2511" y="587"/>
                    <a:pt x="2888" y="922"/>
                  </a:cubicBezTo>
                  <a:cubicBezTo>
                    <a:pt x="3097" y="880"/>
                    <a:pt x="3097" y="670"/>
                    <a:pt x="3181" y="524"/>
                  </a:cubicBezTo>
                  <a:cubicBezTo>
                    <a:pt x="3432" y="1"/>
                    <a:pt x="3474" y="1"/>
                    <a:pt x="3976" y="398"/>
                  </a:cubicBezTo>
                  <a:cubicBezTo>
                    <a:pt x="4080" y="482"/>
                    <a:pt x="4185" y="524"/>
                    <a:pt x="4311" y="524"/>
                  </a:cubicBezTo>
                  <a:cubicBezTo>
                    <a:pt x="5022" y="461"/>
                    <a:pt x="5838" y="775"/>
                    <a:pt x="6424" y="43"/>
                  </a:cubicBezTo>
                  <a:cubicBezTo>
                    <a:pt x="6654" y="398"/>
                    <a:pt x="6528" y="733"/>
                    <a:pt x="6570" y="1047"/>
                  </a:cubicBezTo>
                  <a:cubicBezTo>
                    <a:pt x="4792" y="1403"/>
                    <a:pt x="3013" y="1173"/>
                    <a:pt x="1235" y="1235"/>
                  </a:cubicBezTo>
                  <a:cubicBezTo>
                    <a:pt x="816" y="1235"/>
                    <a:pt x="419" y="1214"/>
                    <a:pt x="0" y="11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7"/>
            <p:cNvSpPr/>
            <p:nvPr/>
          </p:nvSpPr>
          <p:spPr>
            <a:xfrm>
              <a:off x="4737750" y="4641675"/>
              <a:ext cx="88950" cy="35600"/>
            </a:xfrm>
            <a:custGeom>
              <a:avLst/>
              <a:gdLst/>
              <a:ahLst/>
              <a:cxnLst/>
              <a:rect l="l" t="t" r="r" b="b"/>
              <a:pathLst>
                <a:path w="3558" h="1424" extrusionOk="0">
                  <a:moveTo>
                    <a:pt x="3558" y="377"/>
                  </a:moveTo>
                  <a:cubicBezTo>
                    <a:pt x="3474" y="1110"/>
                    <a:pt x="3160" y="1424"/>
                    <a:pt x="2595" y="1172"/>
                  </a:cubicBezTo>
                  <a:cubicBezTo>
                    <a:pt x="1967" y="921"/>
                    <a:pt x="1319" y="942"/>
                    <a:pt x="691" y="733"/>
                  </a:cubicBezTo>
                  <a:cubicBezTo>
                    <a:pt x="377" y="628"/>
                    <a:pt x="42" y="587"/>
                    <a:pt x="1" y="168"/>
                  </a:cubicBezTo>
                  <a:cubicBezTo>
                    <a:pt x="147" y="22"/>
                    <a:pt x="377" y="1"/>
                    <a:pt x="545" y="105"/>
                  </a:cubicBezTo>
                  <a:cubicBezTo>
                    <a:pt x="649" y="461"/>
                    <a:pt x="963" y="356"/>
                    <a:pt x="1214" y="356"/>
                  </a:cubicBezTo>
                  <a:cubicBezTo>
                    <a:pt x="1988" y="419"/>
                    <a:pt x="2783" y="231"/>
                    <a:pt x="3558"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7"/>
            <p:cNvSpPr/>
            <p:nvPr/>
          </p:nvSpPr>
          <p:spPr>
            <a:xfrm>
              <a:off x="4756050" y="4770350"/>
              <a:ext cx="79550" cy="27225"/>
            </a:xfrm>
            <a:custGeom>
              <a:avLst/>
              <a:gdLst/>
              <a:ahLst/>
              <a:cxnLst/>
              <a:rect l="l" t="t" r="r" b="b"/>
              <a:pathLst>
                <a:path w="3182" h="1089" extrusionOk="0">
                  <a:moveTo>
                    <a:pt x="1" y="901"/>
                  </a:moveTo>
                  <a:cubicBezTo>
                    <a:pt x="189" y="378"/>
                    <a:pt x="754" y="398"/>
                    <a:pt x="1110" y="106"/>
                  </a:cubicBezTo>
                  <a:cubicBezTo>
                    <a:pt x="1235" y="1"/>
                    <a:pt x="1403" y="85"/>
                    <a:pt x="1486" y="189"/>
                  </a:cubicBezTo>
                  <a:cubicBezTo>
                    <a:pt x="1863" y="608"/>
                    <a:pt x="2282" y="608"/>
                    <a:pt x="2763" y="419"/>
                  </a:cubicBezTo>
                  <a:cubicBezTo>
                    <a:pt x="2993" y="315"/>
                    <a:pt x="3160" y="440"/>
                    <a:pt x="3181" y="691"/>
                  </a:cubicBezTo>
                  <a:cubicBezTo>
                    <a:pt x="2302" y="963"/>
                    <a:pt x="1382" y="922"/>
                    <a:pt x="482" y="1026"/>
                  </a:cubicBezTo>
                  <a:cubicBezTo>
                    <a:pt x="315" y="1089"/>
                    <a:pt x="126" y="1026"/>
                    <a:pt x="1" y="90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7"/>
            <p:cNvSpPr/>
            <p:nvPr/>
          </p:nvSpPr>
          <p:spPr>
            <a:xfrm>
              <a:off x="5655775" y="4760950"/>
              <a:ext cx="97325" cy="21475"/>
            </a:xfrm>
            <a:custGeom>
              <a:avLst/>
              <a:gdLst/>
              <a:ahLst/>
              <a:cxnLst/>
              <a:rect l="l" t="t" r="r" b="b"/>
              <a:pathLst>
                <a:path w="3893" h="859" extrusionOk="0">
                  <a:moveTo>
                    <a:pt x="0" y="461"/>
                  </a:moveTo>
                  <a:cubicBezTo>
                    <a:pt x="105" y="210"/>
                    <a:pt x="293" y="230"/>
                    <a:pt x="503" y="210"/>
                  </a:cubicBezTo>
                  <a:cubicBezTo>
                    <a:pt x="1486" y="189"/>
                    <a:pt x="2469" y="314"/>
                    <a:pt x="3432" y="42"/>
                  </a:cubicBezTo>
                  <a:cubicBezTo>
                    <a:pt x="3599" y="0"/>
                    <a:pt x="3788" y="63"/>
                    <a:pt x="3892" y="210"/>
                  </a:cubicBezTo>
                  <a:cubicBezTo>
                    <a:pt x="3139" y="461"/>
                    <a:pt x="2428" y="858"/>
                    <a:pt x="1570" y="565"/>
                  </a:cubicBezTo>
                  <a:cubicBezTo>
                    <a:pt x="1089" y="398"/>
                    <a:pt x="524" y="607"/>
                    <a:pt x="0" y="46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7"/>
            <p:cNvSpPr/>
            <p:nvPr/>
          </p:nvSpPr>
          <p:spPr>
            <a:xfrm>
              <a:off x="4661900" y="4641675"/>
              <a:ext cx="47625" cy="31425"/>
            </a:xfrm>
            <a:custGeom>
              <a:avLst/>
              <a:gdLst/>
              <a:ahLst/>
              <a:cxnLst/>
              <a:rect l="l" t="t" r="r" b="b"/>
              <a:pathLst>
                <a:path w="1905" h="1257" extrusionOk="0">
                  <a:moveTo>
                    <a:pt x="22" y="210"/>
                  </a:moveTo>
                  <a:lnTo>
                    <a:pt x="22" y="64"/>
                  </a:lnTo>
                  <a:cubicBezTo>
                    <a:pt x="314" y="1"/>
                    <a:pt x="628" y="1"/>
                    <a:pt x="921" y="84"/>
                  </a:cubicBezTo>
                  <a:cubicBezTo>
                    <a:pt x="1089" y="587"/>
                    <a:pt x="1507" y="294"/>
                    <a:pt x="1800" y="377"/>
                  </a:cubicBezTo>
                  <a:cubicBezTo>
                    <a:pt x="1842" y="628"/>
                    <a:pt x="1863" y="880"/>
                    <a:pt x="1905" y="1256"/>
                  </a:cubicBezTo>
                  <a:cubicBezTo>
                    <a:pt x="1570" y="1005"/>
                    <a:pt x="1151" y="880"/>
                    <a:pt x="733" y="900"/>
                  </a:cubicBezTo>
                  <a:cubicBezTo>
                    <a:pt x="335" y="900"/>
                    <a:pt x="1" y="712"/>
                    <a:pt x="22"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7"/>
            <p:cNvSpPr/>
            <p:nvPr/>
          </p:nvSpPr>
          <p:spPr>
            <a:xfrm>
              <a:off x="4328700" y="4766700"/>
              <a:ext cx="46050" cy="36125"/>
            </a:xfrm>
            <a:custGeom>
              <a:avLst/>
              <a:gdLst/>
              <a:ahLst/>
              <a:cxnLst/>
              <a:rect l="l" t="t" r="r" b="b"/>
              <a:pathLst>
                <a:path w="1842" h="1445" extrusionOk="0">
                  <a:moveTo>
                    <a:pt x="63" y="1214"/>
                  </a:moveTo>
                  <a:cubicBezTo>
                    <a:pt x="84" y="984"/>
                    <a:pt x="0" y="586"/>
                    <a:pt x="461" y="858"/>
                  </a:cubicBezTo>
                  <a:cubicBezTo>
                    <a:pt x="712" y="1068"/>
                    <a:pt x="1067" y="1089"/>
                    <a:pt x="1360" y="963"/>
                  </a:cubicBezTo>
                  <a:cubicBezTo>
                    <a:pt x="1486" y="712"/>
                    <a:pt x="1235" y="503"/>
                    <a:pt x="1318" y="272"/>
                  </a:cubicBezTo>
                  <a:cubicBezTo>
                    <a:pt x="1360" y="147"/>
                    <a:pt x="1402" y="42"/>
                    <a:pt x="1549" y="42"/>
                  </a:cubicBezTo>
                  <a:cubicBezTo>
                    <a:pt x="1674" y="0"/>
                    <a:pt x="1779" y="84"/>
                    <a:pt x="1800" y="210"/>
                  </a:cubicBezTo>
                  <a:cubicBezTo>
                    <a:pt x="1821" y="544"/>
                    <a:pt x="1821" y="858"/>
                    <a:pt x="1842" y="1193"/>
                  </a:cubicBezTo>
                  <a:cubicBezTo>
                    <a:pt x="1277" y="1423"/>
                    <a:pt x="628" y="1444"/>
                    <a:pt x="63" y="12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7"/>
            <p:cNvSpPr/>
            <p:nvPr/>
          </p:nvSpPr>
          <p:spPr>
            <a:xfrm>
              <a:off x="4059825" y="4643250"/>
              <a:ext cx="44500" cy="28275"/>
            </a:xfrm>
            <a:custGeom>
              <a:avLst/>
              <a:gdLst/>
              <a:ahLst/>
              <a:cxnLst/>
              <a:rect l="l" t="t" r="r" b="b"/>
              <a:pathLst>
                <a:path w="1780" h="1131" extrusionOk="0">
                  <a:moveTo>
                    <a:pt x="1779" y="189"/>
                  </a:moveTo>
                  <a:cubicBezTo>
                    <a:pt x="1716" y="356"/>
                    <a:pt x="1653" y="524"/>
                    <a:pt x="1612" y="691"/>
                  </a:cubicBezTo>
                  <a:cubicBezTo>
                    <a:pt x="1486" y="1047"/>
                    <a:pt x="1256" y="1130"/>
                    <a:pt x="1089" y="817"/>
                  </a:cubicBezTo>
                  <a:cubicBezTo>
                    <a:pt x="817" y="356"/>
                    <a:pt x="273" y="649"/>
                    <a:pt x="1" y="314"/>
                  </a:cubicBezTo>
                  <a:cubicBezTo>
                    <a:pt x="565" y="1"/>
                    <a:pt x="1172" y="231"/>
                    <a:pt x="1779"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7"/>
            <p:cNvSpPr/>
            <p:nvPr/>
          </p:nvSpPr>
          <p:spPr>
            <a:xfrm>
              <a:off x="5535975" y="4766700"/>
              <a:ext cx="62275" cy="7875"/>
            </a:xfrm>
            <a:custGeom>
              <a:avLst/>
              <a:gdLst/>
              <a:ahLst/>
              <a:cxnLst/>
              <a:rect l="l" t="t" r="r" b="b"/>
              <a:pathLst>
                <a:path w="2491" h="315" extrusionOk="0">
                  <a:moveTo>
                    <a:pt x="1" y="314"/>
                  </a:moveTo>
                  <a:cubicBezTo>
                    <a:pt x="43" y="168"/>
                    <a:pt x="106" y="0"/>
                    <a:pt x="273" y="0"/>
                  </a:cubicBezTo>
                  <a:lnTo>
                    <a:pt x="2198" y="0"/>
                  </a:lnTo>
                  <a:cubicBezTo>
                    <a:pt x="2365" y="0"/>
                    <a:pt x="2449" y="147"/>
                    <a:pt x="2491" y="29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7"/>
            <p:cNvSpPr/>
            <p:nvPr/>
          </p:nvSpPr>
          <p:spPr>
            <a:xfrm>
              <a:off x="4463125" y="4771400"/>
              <a:ext cx="35600" cy="20950"/>
            </a:xfrm>
            <a:custGeom>
              <a:avLst/>
              <a:gdLst/>
              <a:ahLst/>
              <a:cxnLst/>
              <a:rect l="l" t="t" r="r" b="b"/>
              <a:pathLst>
                <a:path w="1424" h="838" extrusionOk="0">
                  <a:moveTo>
                    <a:pt x="1" y="838"/>
                  </a:moveTo>
                  <a:cubicBezTo>
                    <a:pt x="84" y="64"/>
                    <a:pt x="189" y="1"/>
                    <a:pt x="817" y="356"/>
                  </a:cubicBezTo>
                  <a:cubicBezTo>
                    <a:pt x="1026" y="482"/>
                    <a:pt x="1382" y="440"/>
                    <a:pt x="1423" y="79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7"/>
            <p:cNvSpPr/>
            <p:nvPr/>
          </p:nvSpPr>
          <p:spPr>
            <a:xfrm>
              <a:off x="4622150" y="4774550"/>
              <a:ext cx="36125" cy="23550"/>
            </a:xfrm>
            <a:custGeom>
              <a:avLst/>
              <a:gdLst/>
              <a:ahLst/>
              <a:cxnLst/>
              <a:rect l="l" t="t" r="r" b="b"/>
              <a:pathLst>
                <a:path w="1445" h="942" extrusionOk="0">
                  <a:moveTo>
                    <a:pt x="21" y="816"/>
                  </a:moveTo>
                  <a:cubicBezTo>
                    <a:pt x="42" y="670"/>
                    <a:pt x="0" y="440"/>
                    <a:pt x="252" y="440"/>
                  </a:cubicBezTo>
                  <a:cubicBezTo>
                    <a:pt x="398" y="440"/>
                    <a:pt x="544" y="586"/>
                    <a:pt x="670" y="482"/>
                  </a:cubicBezTo>
                  <a:cubicBezTo>
                    <a:pt x="1277" y="0"/>
                    <a:pt x="1319" y="482"/>
                    <a:pt x="1444" y="879"/>
                  </a:cubicBezTo>
                  <a:cubicBezTo>
                    <a:pt x="963" y="942"/>
                    <a:pt x="482" y="921"/>
                    <a:pt x="21" y="81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7"/>
            <p:cNvSpPr/>
            <p:nvPr/>
          </p:nvSpPr>
          <p:spPr>
            <a:xfrm>
              <a:off x="4090700" y="4793900"/>
              <a:ext cx="35575" cy="15200"/>
            </a:xfrm>
            <a:custGeom>
              <a:avLst/>
              <a:gdLst/>
              <a:ahLst/>
              <a:cxnLst/>
              <a:rect l="l" t="t" r="r" b="b"/>
              <a:pathLst>
                <a:path w="1423" h="608" extrusionOk="0">
                  <a:moveTo>
                    <a:pt x="0" y="314"/>
                  </a:moveTo>
                  <a:cubicBezTo>
                    <a:pt x="21" y="189"/>
                    <a:pt x="63" y="1"/>
                    <a:pt x="167" y="42"/>
                  </a:cubicBezTo>
                  <a:cubicBezTo>
                    <a:pt x="565" y="210"/>
                    <a:pt x="1046" y="1"/>
                    <a:pt x="1423" y="314"/>
                  </a:cubicBezTo>
                  <a:cubicBezTo>
                    <a:pt x="942" y="607"/>
                    <a:pt x="460" y="503"/>
                    <a:pt x="0" y="3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7"/>
            <p:cNvSpPr/>
            <p:nvPr/>
          </p:nvSpPr>
          <p:spPr>
            <a:xfrm>
              <a:off x="5097625" y="4772975"/>
              <a:ext cx="17300" cy="20950"/>
            </a:xfrm>
            <a:custGeom>
              <a:avLst/>
              <a:gdLst/>
              <a:ahLst/>
              <a:cxnLst/>
              <a:rect l="l" t="t" r="r" b="b"/>
              <a:pathLst>
                <a:path w="692" h="838" extrusionOk="0">
                  <a:moveTo>
                    <a:pt x="1" y="607"/>
                  </a:moveTo>
                  <a:cubicBezTo>
                    <a:pt x="210" y="482"/>
                    <a:pt x="440" y="1"/>
                    <a:pt x="691" y="586"/>
                  </a:cubicBezTo>
                  <a:cubicBezTo>
                    <a:pt x="524" y="817"/>
                    <a:pt x="168" y="838"/>
                    <a:pt x="1" y="6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7"/>
            <p:cNvSpPr/>
            <p:nvPr/>
          </p:nvSpPr>
          <p:spPr>
            <a:xfrm>
              <a:off x="4866425" y="4778200"/>
              <a:ext cx="18350" cy="15725"/>
            </a:xfrm>
            <a:custGeom>
              <a:avLst/>
              <a:gdLst/>
              <a:ahLst/>
              <a:cxnLst/>
              <a:rect l="l" t="t" r="r" b="b"/>
              <a:pathLst>
                <a:path w="734" h="629" extrusionOk="0">
                  <a:moveTo>
                    <a:pt x="1" y="398"/>
                  </a:moveTo>
                  <a:cubicBezTo>
                    <a:pt x="524" y="1"/>
                    <a:pt x="524" y="1"/>
                    <a:pt x="733" y="440"/>
                  </a:cubicBezTo>
                  <a:cubicBezTo>
                    <a:pt x="524" y="629"/>
                    <a:pt x="189" y="608"/>
                    <a:pt x="1" y="39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7"/>
            <p:cNvSpPr/>
            <p:nvPr/>
          </p:nvSpPr>
          <p:spPr>
            <a:xfrm>
              <a:off x="5607125" y="4768800"/>
              <a:ext cx="22000" cy="12050"/>
            </a:xfrm>
            <a:custGeom>
              <a:avLst/>
              <a:gdLst/>
              <a:ahLst/>
              <a:cxnLst/>
              <a:rect l="l" t="t" r="r" b="b"/>
              <a:pathLst>
                <a:path w="880" h="482" extrusionOk="0">
                  <a:moveTo>
                    <a:pt x="1" y="230"/>
                  </a:moveTo>
                  <a:cubicBezTo>
                    <a:pt x="252" y="0"/>
                    <a:pt x="628" y="0"/>
                    <a:pt x="879" y="230"/>
                  </a:cubicBezTo>
                  <a:cubicBezTo>
                    <a:pt x="628" y="481"/>
                    <a:pt x="252" y="481"/>
                    <a:pt x="1"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7"/>
            <p:cNvSpPr/>
            <p:nvPr/>
          </p:nvSpPr>
          <p:spPr>
            <a:xfrm>
              <a:off x="4130450" y="4645350"/>
              <a:ext cx="17800" cy="15175"/>
            </a:xfrm>
            <a:custGeom>
              <a:avLst/>
              <a:gdLst/>
              <a:ahLst/>
              <a:cxnLst/>
              <a:rect l="l" t="t" r="r" b="b"/>
              <a:pathLst>
                <a:path w="712" h="607" extrusionOk="0">
                  <a:moveTo>
                    <a:pt x="712" y="230"/>
                  </a:moveTo>
                  <a:lnTo>
                    <a:pt x="502" y="356"/>
                  </a:lnTo>
                  <a:cubicBezTo>
                    <a:pt x="105" y="607"/>
                    <a:pt x="105" y="607"/>
                    <a:pt x="0" y="84"/>
                  </a:cubicBezTo>
                  <a:cubicBezTo>
                    <a:pt x="230" y="21"/>
                    <a:pt x="481" y="0"/>
                    <a:pt x="712" y="4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7"/>
            <p:cNvSpPr/>
            <p:nvPr/>
          </p:nvSpPr>
          <p:spPr>
            <a:xfrm>
              <a:off x="4582925" y="4785525"/>
              <a:ext cx="17800" cy="12575"/>
            </a:xfrm>
            <a:custGeom>
              <a:avLst/>
              <a:gdLst/>
              <a:ahLst/>
              <a:cxnLst/>
              <a:rect l="l" t="t" r="r" b="b"/>
              <a:pathLst>
                <a:path w="712" h="503" extrusionOk="0">
                  <a:moveTo>
                    <a:pt x="0" y="294"/>
                  </a:moveTo>
                  <a:cubicBezTo>
                    <a:pt x="251" y="84"/>
                    <a:pt x="523" y="1"/>
                    <a:pt x="712" y="377"/>
                  </a:cubicBezTo>
                  <a:cubicBezTo>
                    <a:pt x="481" y="503"/>
                    <a:pt x="188" y="482"/>
                    <a:pt x="0"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7"/>
            <p:cNvSpPr/>
            <p:nvPr/>
          </p:nvSpPr>
          <p:spPr>
            <a:xfrm>
              <a:off x="4689100" y="4786575"/>
              <a:ext cx="13625" cy="11000"/>
            </a:xfrm>
            <a:custGeom>
              <a:avLst/>
              <a:gdLst/>
              <a:ahLst/>
              <a:cxnLst/>
              <a:rect l="l" t="t" r="r" b="b"/>
              <a:pathLst>
                <a:path w="545" h="440" extrusionOk="0">
                  <a:moveTo>
                    <a:pt x="1" y="356"/>
                  </a:moveTo>
                  <a:cubicBezTo>
                    <a:pt x="126" y="1"/>
                    <a:pt x="314" y="1"/>
                    <a:pt x="545" y="252"/>
                  </a:cubicBezTo>
                  <a:cubicBezTo>
                    <a:pt x="398" y="419"/>
                    <a:pt x="189" y="440"/>
                    <a:pt x="1" y="35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7"/>
            <p:cNvSpPr/>
            <p:nvPr/>
          </p:nvSpPr>
          <p:spPr>
            <a:xfrm>
              <a:off x="5638000" y="4767750"/>
              <a:ext cx="8900" cy="6825"/>
            </a:xfrm>
            <a:custGeom>
              <a:avLst/>
              <a:gdLst/>
              <a:ahLst/>
              <a:cxnLst/>
              <a:rect l="l" t="t" r="r" b="b"/>
              <a:pathLst>
                <a:path w="356" h="273" extrusionOk="0">
                  <a:moveTo>
                    <a:pt x="0" y="230"/>
                  </a:moveTo>
                  <a:cubicBezTo>
                    <a:pt x="21" y="126"/>
                    <a:pt x="42" y="21"/>
                    <a:pt x="167" y="21"/>
                  </a:cubicBezTo>
                  <a:cubicBezTo>
                    <a:pt x="314" y="0"/>
                    <a:pt x="335" y="126"/>
                    <a:pt x="356" y="210"/>
                  </a:cubicBezTo>
                  <a:cubicBezTo>
                    <a:pt x="251" y="272"/>
                    <a:pt x="126" y="272"/>
                    <a:pt x="0"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7"/>
            <p:cNvSpPr/>
            <p:nvPr/>
          </p:nvSpPr>
          <p:spPr>
            <a:xfrm>
              <a:off x="4711600" y="4788150"/>
              <a:ext cx="8925" cy="8925"/>
            </a:xfrm>
            <a:custGeom>
              <a:avLst/>
              <a:gdLst/>
              <a:ahLst/>
              <a:cxnLst/>
              <a:rect l="l" t="t" r="r" b="b"/>
              <a:pathLst>
                <a:path w="357" h="357" extrusionOk="0">
                  <a:moveTo>
                    <a:pt x="0" y="189"/>
                  </a:moveTo>
                  <a:cubicBezTo>
                    <a:pt x="105" y="0"/>
                    <a:pt x="231" y="21"/>
                    <a:pt x="356" y="189"/>
                  </a:cubicBezTo>
                  <a:cubicBezTo>
                    <a:pt x="231" y="356"/>
                    <a:pt x="105" y="356"/>
                    <a:pt x="0"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7"/>
            <p:cNvSpPr/>
            <p:nvPr/>
          </p:nvSpPr>
          <p:spPr>
            <a:xfrm>
              <a:off x="4844450" y="4783450"/>
              <a:ext cx="8925" cy="9425"/>
            </a:xfrm>
            <a:custGeom>
              <a:avLst/>
              <a:gdLst/>
              <a:ahLst/>
              <a:cxnLst/>
              <a:rect l="l" t="t" r="r" b="b"/>
              <a:pathLst>
                <a:path w="357" h="377" extrusionOk="0">
                  <a:moveTo>
                    <a:pt x="1" y="188"/>
                  </a:moveTo>
                  <a:cubicBezTo>
                    <a:pt x="126" y="0"/>
                    <a:pt x="252" y="21"/>
                    <a:pt x="357" y="209"/>
                  </a:cubicBezTo>
                  <a:cubicBezTo>
                    <a:pt x="231" y="377"/>
                    <a:pt x="126" y="356"/>
                    <a:pt x="1" y="18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7"/>
            <p:cNvSpPr/>
            <p:nvPr/>
          </p:nvSpPr>
          <p:spPr>
            <a:xfrm>
              <a:off x="5474250" y="4775075"/>
              <a:ext cx="8400" cy="8400"/>
            </a:xfrm>
            <a:custGeom>
              <a:avLst/>
              <a:gdLst/>
              <a:ahLst/>
              <a:cxnLst/>
              <a:rect l="l" t="t" r="r" b="b"/>
              <a:pathLst>
                <a:path w="336" h="336" extrusionOk="0">
                  <a:moveTo>
                    <a:pt x="1" y="168"/>
                  </a:moveTo>
                  <a:cubicBezTo>
                    <a:pt x="106" y="0"/>
                    <a:pt x="231" y="0"/>
                    <a:pt x="336" y="168"/>
                  </a:cubicBezTo>
                  <a:cubicBezTo>
                    <a:pt x="231" y="335"/>
                    <a:pt x="106" y="335"/>
                    <a:pt x="1" y="16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7"/>
            <p:cNvSpPr/>
            <p:nvPr/>
          </p:nvSpPr>
          <p:spPr>
            <a:xfrm>
              <a:off x="5097125" y="4725900"/>
              <a:ext cx="52850" cy="39775"/>
            </a:xfrm>
            <a:custGeom>
              <a:avLst/>
              <a:gdLst/>
              <a:ahLst/>
              <a:cxnLst/>
              <a:rect l="l" t="t" r="r" b="b"/>
              <a:pathLst>
                <a:path w="2114" h="1591" extrusionOk="0">
                  <a:moveTo>
                    <a:pt x="42" y="1109"/>
                  </a:moveTo>
                  <a:cubicBezTo>
                    <a:pt x="84" y="942"/>
                    <a:pt x="147" y="754"/>
                    <a:pt x="167" y="586"/>
                  </a:cubicBezTo>
                  <a:cubicBezTo>
                    <a:pt x="209" y="210"/>
                    <a:pt x="439" y="126"/>
                    <a:pt x="732" y="231"/>
                  </a:cubicBezTo>
                  <a:cubicBezTo>
                    <a:pt x="1088" y="335"/>
                    <a:pt x="1402" y="461"/>
                    <a:pt x="1695" y="105"/>
                  </a:cubicBezTo>
                  <a:cubicBezTo>
                    <a:pt x="1779" y="0"/>
                    <a:pt x="1925" y="0"/>
                    <a:pt x="2009" y="105"/>
                  </a:cubicBezTo>
                  <a:cubicBezTo>
                    <a:pt x="2113" y="210"/>
                    <a:pt x="2030" y="314"/>
                    <a:pt x="2009" y="419"/>
                  </a:cubicBezTo>
                  <a:cubicBezTo>
                    <a:pt x="1967" y="796"/>
                    <a:pt x="1611" y="1068"/>
                    <a:pt x="1255" y="1005"/>
                  </a:cubicBezTo>
                  <a:cubicBezTo>
                    <a:pt x="879" y="963"/>
                    <a:pt x="732" y="1026"/>
                    <a:pt x="607" y="1360"/>
                  </a:cubicBezTo>
                  <a:cubicBezTo>
                    <a:pt x="565" y="1528"/>
                    <a:pt x="398" y="1591"/>
                    <a:pt x="251" y="1528"/>
                  </a:cubicBezTo>
                  <a:cubicBezTo>
                    <a:pt x="84" y="1444"/>
                    <a:pt x="0" y="1277"/>
                    <a:pt x="42" y="110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7"/>
            <p:cNvSpPr/>
            <p:nvPr/>
          </p:nvSpPr>
          <p:spPr>
            <a:xfrm>
              <a:off x="5821600" y="4678825"/>
              <a:ext cx="14150" cy="12050"/>
            </a:xfrm>
            <a:custGeom>
              <a:avLst/>
              <a:gdLst/>
              <a:ahLst/>
              <a:cxnLst/>
              <a:rect l="l" t="t" r="r" b="b"/>
              <a:pathLst>
                <a:path w="566" h="482" extrusionOk="0">
                  <a:moveTo>
                    <a:pt x="314" y="482"/>
                  </a:moveTo>
                  <a:cubicBezTo>
                    <a:pt x="168" y="482"/>
                    <a:pt x="0" y="461"/>
                    <a:pt x="21" y="272"/>
                  </a:cubicBezTo>
                  <a:cubicBezTo>
                    <a:pt x="0" y="105"/>
                    <a:pt x="147" y="0"/>
                    <a:pt x="293" y="0"/>
                  </a:cubicBezTo>
                  <a:cubicBezTo>
                    <a:pt x="461" y="0"/>
                    <a:pt x="565" y="126"/>
                    <a:pt x="565" y="293"/>
                  </a:cubicBezTo>
                  <a:cubicBezTo>
                    <a:pt x="565" y="461"/>
                    <a:pt x="440" y="461"/>
                    <a:pt x="314" y="48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7"/>
            <p:cNvSpPr/>
            <p:nvPr/>
          </p:nvSpPr>
          <p:spPr>
            <a:xfrm>
              <a:off x="5341400" y="4657375"/>
              <a:ext cx="15725" cy="11525"/>
            </a:xfrm>
            <a:custGeom>
              <a:avLst/>
              <a:gdLst/>
              <a:ahLst/>
              <a:cxnLst/>
              <a:rect l="l" t="t" r="r" b="b"/>
              <a:pathLst>
                <a:path w="629" h="461" extrusionOk="0">
                  <a:moveTo>
                    <a:pt x="210" y="0"/>
                  </a:moveTo>
                  <a:cubicBezTo>
                    <a:pt x="356" y="21"/>
                    <a:pt x="544" y="84"/>
                    <a:pt x="586" y="272"/>
                  </a:cubicBezTo>
                  <a:cubicBezTo>
                    <a:pt x="628" y="398"/>
                    <a:pt x="482" y="461"/>
                    <a:pt x="377" y="461"/>
                  </a:cubicBezTo>
                  <a:cubicBezTo>
                    <a:pt x="189" y="461"/>
                    <a:pt x="0" y="419"/>
                    <a:pt x="21" y="168"/>
                  </a:cubicBezTo>
                  <a:cubicBezTo>
                    <a:pt x="21" y="84"/>
                    <a:pt x="105" y="0"/>
                    <a:pt x="21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7"/>
            <p:cNvSpPr/>
            <p:nvPr/>
          </p:nvSpPr>
          <p:spPr>
            <a:xfrm>
              <a:off x="5301650" y="4675150"/>
              <a:ext cx="7875" cy="9975"/>
            </a:xfrm>
            <a:custGeom>
              <a:avLst/>
              <a:gdLst/>
              <a:ahLst/>
              <a:cxnLst/>
              <a:rect l="l" t="t" r="r" b="b"/>
              <a:pathLst>
                <a:path w="315" h="399" extrusionOk="0">
                  <a:moveTo>
                    <a:pt x="314" y="210"/>
                  </a:moveTo>
                  <a:cubicBezTo>
                    <a:pt x="272" y="252"/>
                    <a:pt x="251" y="357"/>
                    <a:pt x="189" y="357"/>
                  </a:cubicBezTo>
                  <a:cubicBezTo>
                    <a:pt x="42" y="398"/>
                    <a:pt x="21" y="273"/>
                    <a:pt x="0" y="168"/>
                  </a:cubicBezTo>
                  <a:cubicBezTo>
                    <a:pt x="0" y="85"/>
                    <a:pt x="63" y="1"/>
                    <a:pt x="168" y="1"/>
                  </a:cubicBezTo>
                  <a:cubicBezTo>
                    <a:pt x="251" y="22"/>
                    <a:pt x="293" y="85"/>
                    <a:pt x="314"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7"/>
            <p:cNvSpPr/>
            <p:nvPr/>
          </p:nvSpPr>
          <p:spPr>
            <a:xfrm>
              <a:off x="5360225" y="4679350"/>
              <a:ext cx="5775" cy="5250"/>
            </a:xfrm>
            <a:custGeom>
              <a:avLst/>
              <a:gdLst/>
              <a:ahLst/>
              <a:cxnLst/>
              <a:rect l="l" t="t" r="r" b="b"/>
              <a:pathLst>
                <a:path w="231" h="210" extrusionOk="0">
                  <a:moveTo>
                    <a:pt x="231" y="63"/>
                  </a:moveTo>
                  <a:cubicBezTo>
                    <a:pt x="210" y="105"/>
                    <a:pt x="189" y="168"/>
                    <a:pt x="168" y="209"/>
                  </a:cubicBezTo>
                  <a:cubicBezTo>
                    <a:pt x="105" y="189"/>
                    <a:pt x="42" y="189"/>
                    <a:pt x="22" y="147"/>
                  </a:cubicBezTo>
                  <a:cubicBezTo>
                    <a:pt x="1" y="105"/>
                    <a:pt x="63" y="42"/>
                    <a:pt x="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7"/>
            <p:cNvSpPr/>
            <p:nvPr/>
          </p:nvSpPr>
          <p:spPr>
            <a:xfrm>
              <a:off x="4611175" y="4651100"/>
              <a:ext cx="50225" cy="32975"/>
            </a:xfrm>
            <a:custGeom>
              <a:avLst/>
              <a:gdLst/>
              <a:ahLst/>
              <a:cxnLst/>
              <a:rect l="l" t="t" r="r" b="b"/>
              <a:pathLst>
                <a:path w="2009" h="1319" extrusionOk="0">
                  <a:moveTo>
                    <a:pt x="105" y="0"/>
                  </a:moveTo>
                  <a:lnTo>
                    <a:pt x="837" y="0"/>
                  </a:lnTo>
                  <a:cubicBezTo>
                    <a:pt x="816" y="398"/>
                    <a:pt x="942" y="691"/>
                    <a:pt x="1402" y="691"/>
                  </a:cubicBezTo>
                  <a:cubicBezTo>
                    <a:pt x="1527" y="691"/>
                    <a:pt x="1632" y="712"/>
                    <a:pt x="1758" y="754"/>
                  </a:cubicBezTo>
                  <a:cubicBezTo>
                    <a:pt x="1883" y="795"/>
                    <a:pt x="2009" y="900"/>
                    <a:pt x="1967" y="1067"/>
                  </a:cubicBezTo>
                  <a:cubicBezTo>
                    <a:pt x="1925" y="1214"/>
                    <a:pt x="1799" y="1214"/>
                    <a:pt x="1695" y="1235"/>
                  </a:cubicBezTo>
                  <a:cubicBezTo>
                    <a:pt x="1109" y="1319"/>
                    <a:pt x="691" y="942"/>
                    <a:pt x="230" y="733"/>
                  </a:cubicBezTo>
                  <a:cubicBezTo>
                    <a:pt x="0" y="649"/>
                    <a:pt x="146" y="251"/>
                    <a:pt x="10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7"/>
            <p:cNvSpPr/>
            <p:nvPr/>
          </p:nvSpPr>
          <p:spPr>
            <a:xfrm>
              <a:off x="4476200" y="4645875"/>
              <a:ext cx="35600" cy="15175"/>
            </a:xfrm>
            <a:custGeom>
              <a:avLst/>
              <a:gdLst/>
              <a:ahLst/>
              <a:cxnLst/>
              <a:rect l="l" t="t" r="r" b="b"/>
              <a:pathLst>
                <a:path w="1424" h="607" extrusionOk="0">
                  <a:moveTo>
                    <a:pt x="1" y="377"/>
                  </a:moveTo>
                  <a:cubicBezTo>
                    <a:pt x="1" y="168"/>
                    <a:pt x="189" y="0"/>
                    <a:pt x="398" y="42"/>
                  </a:cubicBezTo>
                  <a:lnTo>
                    <a:pt x="1424" y="42"/>
                  </a:lnTo>
                  <a:cubicBezTo>
                    <a:pt x="1068" y="607"/>
                    <a:pt x="545" y="523"/>
                    <a:pt x="1"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7"/>
            <p:cNvSpPr/>
            <p:nvPr/>
          </p:nvSpPr>
          <p:spPr>
            <a:xfrm>
              <a:off x="4454750" y="4717525"/>
              <a:ext cx="16775" cy="17300"/>
            </a:xfrm>
            <a:custGeom>
              <a:avLst/>
              <a:gdLst/>
              <a:ahLst/>
              <a:cxnLst/>
              <a:rect l="l" t="t" r="r" b="b"/>
              <a:pathLst>
                <a:path w="671" h="692" extrusionOk="0">
                  <a:moveTo>
                    <a:pt x="336" y="670"/>
                  </a:moveTo>
                  <a:cubicBezTo>
                    <a:pt x="126" y="649"/>
                    <a:pt x="1" y="461"/>
                    <a:pt x="22" y="273"/>
                  </a:cubicBezTo>
                  <a:cubicBezTo>
                    <a:pt x="1" y="126"/>
                    <a:pt x="147" y="1"/>
                    <a:pt x="294" y="43"/>
                  </a:cubicBezTo>
                  <a:cubicBezTo>
                    <a:pt x="503" y="43"/>
                    <a:pt x="670" y="231"/>
                    <a:pt x="649" y="440"/>
                  </a:cubicBezTo>
                  <a:cubicBezTo>
                    <a:pt x="670" y="607"/>
                    <a:pt x="545" y="691"/>
                    <a:pt x="336" y="67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7"/>
            <p:cNvSpPr/>
            <p:nvPr/>
          </p:nvSpPr>
          <p:spPr>
            <a:xfrm>
              <a:off x="4406100" y="4660500"/>
              <a:ext cx="12075" cy="13125"/>
            </a:xfrm>
            <a:custGeom>
              <a:avLst/>
              <a:gdLst/>
              <a:ahLst/>
              <a:cxnLst/>
              <a:rect l="l" t="t" r="r" b="b"/>
              <a:pathLst>
                <a:path w="483" h="525" extrusionOk="0">
                  <a:moveTo>
                    <a:pt x="461" y="210"/>
                  </a:moveTo>
                  <a:cubicBezTo>
                    <a:pt x="482" y="336"/>
                    <a:pt x="440" y="440"/>
                    <a:pt x="315" y="461"/>
                  </a:cubicBezTo>
                  <a:cubicBezTo>
                    <a:pt x="147" y="524"/>
                    <a:pt x="1" y="399"/>
                    <a:pt x="22" y="252"/>
                  </a:cubicBezTo>
                  <a:cubicBezTo>
                    <a:pt x="1" y="127"/>
                    <a:pt x="106" y="22"/>
                    <a:pt x="231" y="22"/>
                  </a:cubicBezTo>
                  <a:cubicBezTo>
                    <a:pt x="336" y="1"/>
                    <a:pt x="461" y="85"/>
                    <a:pt x="461"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7"/>
            <p:cNvSpPr/>
            <p:nvPr/>
          </p:nvSpPr>
          <p:spPr>
            <a:xfrm>
              <a:off x="4832950" y="4741075"/>
              <a:ext cx="5250" cy="5775"/>
            </a:xfrm>
            <a:custGeom>
              <a:avLst/>
              <a:gdLst/>
              <a:ahLst/>
              <a:cxnLst/>
              <a:rect l="l" t="t" r="r" b="b"/>
              <a:pathLst>
                <a:path w="210" h="231" extrusionOk="0">
                  <a:moveTo>
                    <a:pt x="210" y="84"/>
                  </a:moveTo>
                  <a:cubicBezTo>
                    <a:pt x="189" y="126"/>
                    <a:pt x="189" y="209"/>
                    <a:pt x="147" y="209"/>
                  </a:cubicBezTo>
                  <a:cubicBezTo>
                    <a:pt x="105" y="230"/>
                    <a:pt x="42" y="189"/>
                    <a:pt x="1" y="168"/>
                  </a:cubicBezTo>
                  <a:cubicBezTo>
                    <a:pt x="22" y="105"/>
                    <a:pt x="42" y="42"/>
                    <a:pt x="63" y="21"/>
                  </a:cubicBezTo>
                  <a:cubicBezTo>
                    <a:pt x="105" y="0"/>
                    <a:pt x="168" y="63"/>
                    <a:pt x="210" y="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7"/>
            <p:cNvSpPr/>
            <p:nvPr/>
          </p:nvSpPr>
          <p:spPr>
            <a:xfrm>
              <a:off x="4753450" y="4670450"/>
              <a:ext cx="5250" cy="5250"/>
            </a:xfrm>
            <a:custGeom>
              <a:avLst/>
              <a:gdLst/>
              <a:ahLst/>
              <a:cxnLst/>
              <a:rect l="l" t="t" r="r" b="b"/>
              <a:pathLst>
                <a:path w="210" h="210" extrusionOk="0">
                  <a:moveTo>
                    <a:pt x="209" y="63"/>
                  </a:moveTo>
                  <a:cubicBezTo>
                    <a:pt x="189" y="105"/>
                    <a:pt x="168" y="189"/>
                    <a:pt x="126" y="210"/>
                  </a:cubicBezTo>
                  <a:cubicBezTo>
                    <a:pt x="105" y="210"/>
                    <a:pt x="42" y="168"/>
                    <a:pt x="0" y="147"/>
                  </a:cubicBezTo>
                  <a:cubicBezTo>
                    <a:pt x="21" y="105"/>
                    <a:pt x="21" y="21"/>
                    <a:pt x="63" y="1"/>
                  </a:cubicBezTo>
                  <a:cubicBezTo>
                    <a:pt x="105" y="1"/>
                    <a:pt x="147" y="42"/>
                    <a:pt x="209" y="6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7"/>
            <p:cNvSpPr/>
            <p:nvPr/>
          </p:nvSpPr>
          <p:spPr>
            <a:xfrm>
              <a:off x="4300975" y="4696075"/>
              <a:ext cx="10475" cy="7350"/>
            </a:xfrm>
            <a:custGeom>
              <a:avLst/>
              <a:gdLst/>
              <a:ahLst/>
              <a:cxnLst/>
              <a:rect l="l" t="t" r="r" b="b"/>
              <a:pathLst>
                <a:path w="419" h="294" extrusionOk="0">
                  <a:moveTo>
                    <a:pt x="189" y="294"/>
                  </a:moveTo>
                  <a:cubicBezTo>
                    <a:pt x="63" y="273"/>
                    <a:pt x="0" y="231"/>
                    <a:pt x="21" y="147"/>
                  </a:cubicBezTo>
                  <a:cubicBezTo>
                    <a:pt x="21" y="43"/>
                    <a:pt x="105" y="1"/>
                    <a:pt x="189" y="1"/>
                  </a:cubicBezTo>
                  <a:cubicBezTo>
                    <a:pt x="314" y="1"/>
                    <a:pt x="419" y="64"/>
                    <a:pt x="356" y="210"/>
                  </a:cubicBezTo>
                  <a:cubicBezTo>
                    <a:pt x="356" y="252"/>
                    <a:pt x="230" y="294"/>
                    <a:pt x="189"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286000" y="1746468"/>
            <a:ext cx="4572000" cy="1815882"/>
          </a:xfrm>
          <a:prstGeom prst="rect">
            <a:avLst/>
          </a:prstGeom>
        </p:spPr>
        <p:txBody>
          <a:bodyPr>
            <a:spAutoFit/>
          </a:bodyPr>
          <a:lstStyle/>
          <a:p>
            <a:pPr algn="ctr">
              <a:lnSpc>
                <a:spcPct val="200000"/>
              </a:lnSpc>
            </a:pPr>
            <a:r>
              <a:rPr lang="id-ID" dirty="0" smtClean="0">
                <a:latin typeface="Century Schoolbook" pitchFamily="18" charset="0"/>
              </a:rPr>
              <a:t>Nurulita Kurniasih  (2053053006) </a:t>
            </a:r>
          </a:p>
          <a:p>
            <a:pPr algn="ctr">
              <a:lnSpc>
                <a:spcPct val="200000"/>
              </a:lnSpc>
            </a:pPr>
            <a:r>
              <a:rPr lang="id-ID" dirty="0" smtClean="0">
                <a:latin typeface="Century Schoolbook" pitchFamily="18" charset="0"/>
              </a:rPr>
              <a:t>Rafiq Nur Fadillah (2053053004) </a:t>
            </a:r>
          </a:p>
          <a:p>
            <a:pPr algn="ctr">
              <a:lnSpc>
                <a:spcPct val="200000"/>
              </a:lnSpc>
            </a:pPr>
            <a:r>
              <a:rPr lang="id-ID" dirty="0" smtClean="0">
                <a:latin typeface="Century Schoolbook" pitchFamily="18" charset="0"/>
              </a:rPr>
              <a:t>Regita Tri Astuti  (2053053016) </a:t>
            </a:r>
          </a:p>
          <a:p>
            <a:pPr algn="ctr">
              <a:lnSpc>
                <a:spcPct val="200000"/>
              </a:lnSpc>
            </a:pPr>
            <a:r>
              <a:rPr lang="id-ID" dirty="0" smtClean="0">
                <a:latin typeface="Century Schoolbook" pitchFamily="18" charset="0"/>
              </a:rPr>
              <a:t>Vinsencius Asto Adi Pranata (2053053017)</a:t>
            </a:r>
            <a:endParaRPr lang="id-ID" dirty="0">
              <a:latin typeface="Century Schoolbook" pitchFamily="18" charset="0"/>
            </a:endParaRPr>
          </a:p>
        </p:txBody>
      </p:sp>
    </p:spTree>
    <p:extLst>
      <p:ext uri="{BB962C8B-B14F-4D97-AF65-F5344CB8AC3E}">
        <p14:creationId xmlns:p14="http://schemas.microsoft.com/office/powerpoint/2010/main" val="334852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08"/>
        <p:cNvGrpSpPr/>
        <p:nvPr/>
      </p:nvGrpSpPr>
      <p:grpSpPr>
        <a:xfrm>
          <a:off x="0" y="0"/>
          <a:ext cx="0" cy="0"/>
          <a:chOff x="0" y="0"/>
          <a:chExt cx="0" cy="0"/>
        </a:xfrm>
      </p:grpSpPr>
      <p:sp>
        <p:nvSpPr>
          <p:cNvPr id="7209" name="Google Shape;7209;p42"/>
          <p:cNvSpPr txBox="1">
            <a:spLocks noGrp="1"/>
          </p:cNvSpPr>
          <p:nvPr>
            <p:ph type="title"/>
          </p:nvPr>
        </p:nvSpPr>
        <p:spPr>
          <a:xfrm>
            <a:off x="716550" y="742950"/>
            <a:ext cx="7710900" cy="572700"/>
          </a:xfrm>
          <a:prstGeom prst="rect">
            <a:avLst/>
          </a:prstGeom>
        </p:spPr>
        <p:txBody>
          <a:bodyPr spcFirstLastPara="1" wrap="square" lIns="91425" tIns="91425" rIns="91425" bIns="91425" anchor="ctr" anchorCtr="0">
            <a:noAutofit/>
          </a:bodyPr>
          <a:lstStyle/>
          <a:p>
            <a:pPr lvl="0"/>
            <a:r>
              <a:rPr lang="id-ID" dirty="0"/>
              <a:t>Butir – Butir Perilaku Patriotic</a:t>
            </a:r>
          </a:p>
        </p:txBody>
      </p:sp>
      <p:grpSp>
        <p:nvGrpSpPr>
          <p:cNvPr id="7211" name="Google Shape;7211;p42"/>
          <p:cNvGrpSpPr/>
          <p:nvPr/>
        </p:nvGrpSpPr>
        <p:grpSpPr>
          <a:xfrm>
            <a:off x="2625870" y="1191420"/>
            <a:ext cx="3886634" cy="174750"/>
            <a:chOff x="3962000" y="4060525"/>
            <a:chExt cx="2324125" cy="174750"/>
          </a:xfrm>
        </p:grpSpPr>
        <p:sp>
          <p:nvSpPr>
            <p:cNvPr id="7212" name="Google Shape;7212;p42"/>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2"/>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2"/>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2"/>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2"/>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2"/>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2"/>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2"/>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2"/>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2"/>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2"/>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2"/>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2"/>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2"/>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2"/>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2"/>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42"/>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2"/>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2"/>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2"/>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2"/>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2"/>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2"/>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2"/>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2"/>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2"/>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42"/>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42"/>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2"/>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2"/>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2"/>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2"/>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33400" y="1581150"/>
            <a:ext cx="2342308" cy="338554"/>
          </a:xfrm>
          <a:prstGeom prst="rect">
            <a:avLst/>
          </a:prstGeom>
        </p:spPr>
        <p:txBody>
          <a:bodyPr wrap="none">
            <a:spAutoFit/>
          </a:bodyPr>
          <a:lstStyle/>
          <a:p>
            <a:pPr marL="285750" indent="-285750">
              <a:buFont typeface="Wingdings" pitchFamily="2" charset="2"/>
              <a:buChar char="Ø"/>
            </a:pPr>
            <a:r>
              <a:rPr lang="id-ID" sz="1600" u="sng" dirty="0" smtClean="0">
                <a:latin typeface="Rockwell" pitchFamily="18" charset="0"/>
              </a:rPr>
              <a:t>Pengertian Patriotik</a:t>
            </a:r>
            <a:endParaRPr lang="id-ID" sz="1600" u="sng" dirty="0">
              <a:latin typeface="Rockwell" pitchFamily="18" charset="0"/>
            </a:endParaRPr>
          </a:p>
        </p:txBody>
      </p:sp>
      <p:sp>
        <p:nvSpPr>
          <p:cNvPr id="5" name="Rectangle 4"/>
          <p:cNvSpPr/>
          <p:nvPr/>
        </p:nvSpPr>
        <p:spPr>
          <a:xfrm>
            <a:off x="684838" y="2068890"/>
            <a:ext cx="7620962" cy="2031325"/>
          </a:xfrm>
          <a:prstGeom prst="rect">
            <a:avLst/>
          </a:prstGeom>
        </p:spPr>
        <p:txBody>
          <a:bodyPr wrap="square">
            <a:spAutoFit/>
          </a:bodyPr>
          <a:lstStyle/>
          <a:p>
            <a:pPr algn="ctr">
              <a:lnSpc>
                <a:spcPct val="150000"/>
              </a:lnSpc>
            </a:pPr>
            <a:r>
              <a:rPr lang="id-ID" dirty="0" smtClean="0">
                <a:latin typeface="Century Schoolbook" pitchFamily="18" charset="0"/>
                <a:ea typeface="Adobe Fangsong Std R" pitchFamily="18" charset="-128"/>
                <a:cs typeface="Adobe Arabic" pitchFamily="18" charset="-78"/>
              </a:rPr>
              <a:t>Patriotik</a:t>
            </a:r>
            <a:r>
              <a:rPr lang="en-US" dirty="0" smtClean="0">
                <a:latin typeface="Century Schoolbook" pitchFamily="18" charset="0"/>
                <a:ea typeface="Adobe Fangsong Std R" pitchFamily="18" charset="-128"/>
                <a:cs typeface="Adobe Arabic" pitchFamily="18" charset="-78"/>
              </a:rPr>
              <a:t> </a:t>
            </a:r>
            <a:r>
              <a:rPr lang="id-ID" dirty="0" smtClean="0">
                <a:latin typeface="Century Schoolbook" pitchFamily="18" charset="0"/>
                <a:ea typeface="Adobe Fangsong Std R" pitchFamily="18" charset="-128"/>
                <a:cs typeface="Adobe Arabic" pitchFamily="18" charset="-78"/>
              </a:rPr>
              <a:t>berasal dari kata Patriot, yang artinya pencinta atau pembela tanah air, dengan kata lain patriotik adalah sikap semangat cinta tanah air. Jadi patriotik adalah sifat yang melekat pada satu atau sekelompok manusia yang berada di suatu negara yang wajib bersatu, mencintai sungguh-sungguh negaranya, sikap yang bersumber dari perasaan cinta pada tanah air sehingga menimbulkan rela berkorban membela tanah air untuk kejayaan dan kemakmuran tanah airnya.</a:t>
            </a:r>
            <a:r>
              <a:rPr lang="en-US" dirty="0" smtClean="0">
                <a:latin typeface="Century Schoolbook" pitchFamily="18" charset="0"/>
                <a:ea typeface="Adobe Fangsong Std R" pitchFamily="18" charset="-128"/>
                <a:cs typeface="Adobe Arabic" pitchFamily="18" charset="-78"/>
              </a:rPr>
              <a:t> </a:t>
            </a:r>
            <a:endParaRPr lang="en-US" dirty="0">
              <a:latin typeface="Century Schoolbook" pitchFamily="18" charset="0"/>
              <a:ea typeface="Adobe Fangsong Std R" pitchFamily="18" charset="-128"/>
              <a:cs typeface="Adobe Arabic"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58"/>
        <p:cNvGrpSpPr/>
        <p:nvPr/>
      </p:nvGrpSpPr>
      <p:grpSpPr>
        <a:xfrm>
          <a:off x="0" y="0"/>
          <a:ext cx="0" cy="0"/>
          <a:chOff x="0" y="0"/>
          <a:chExt cx="0" cy="0"/>
        </a:xfrm>
      </p:grpSpPr>
      <p:sp>
        <p:nvSpPr>
          <p:cNvPr id="7359" name="Google Shape;7359;p47"/>
          <p:cNvSpPr/>
          <p:nvPr/>
        </p:nvSpPr>
        <p:spPr>
          <a:xfrm>
            <a:off x="973356" y="590550"/>
            <a:ext cx="7162800" cy="3697803"/>
          </a:xfrm>
          <a:custGeom>
            <a:avLst/>
            <a:gdLst/>
            <a:ahLst/>
            <a:cxnLst/>
            <a:rect l="l" t="t" r="r" b="b"/>
            <a:pathLst>
              <a:path w="15784" h="15784" extrusionOk="0">
                <a:moveTo>
                  <a:pt x="1" y="1"/>
                </a:moveTo>
                <a:lnTo>
                  <a:pt x="1" y="15783"/>
                </a:lnTo>
                <a:lnTo>
                  <a:pt x="15783" y="15783"/>
                </a:lnTo>
                <a:lnTo>
                  <a:pt x="15783" y="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7"/>
          <p:cNvSpPr txBox="1">
            <a:spLocks noGrp="1"/>
          </p:cNvSpPr>
          <p:nvPr>
            <p:ph type="title"/>
          </p:nvPr>
        </p:nvSpPr>
        <p:spPr>
          <a:xfrm>
            <a:off x="1265130" y="1047750"/>
            <a:ext cx="5715000" cy="152400"/>
          </a:xfrm>
          <a:prstGeom prst="rect">
            <a:avLst/>
          </a:prstGeom>
        </p:spPr>
        <p:txBody>
          <a:bodyPr spcFirstLastPara="1" wrap="square" lIns="91425" tIns="91425" rIns="91425" bIns="91425" anchor="ctr" anchorCtr="0">
            <a:noAutofit/>
          </a:bodyPr>
          <a:lstStyle/>
          <a:p>
            <a:pPr lvl="0"/>
            <a:r>
              <a:rPr lang="id-ID" sz="3500" dirty="0"/>
              <a:t>Ciri Ciri Perilaku Patriotik</a:t>
            </a:r>
            <a:endParaRPr lang="es-ES" sz="3500" dirty="0"/>
          </a:p>
        </p:txBody>
      </p:sp>
      <p:sp>
        <p:nvSpPr>
          <p:cNvPr id="7363" name="Google Shape;7363;p47"/>
          <p:cNvSpPr/>
          <p:nvPr/>
        </p:nvSpPr>
        <p:spPr>
          <a:xfrm>
            <a:off x="609600" y="361950"/>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7"/>
          <p:cNvSpPr/>
          <p:nvPr/>
        </p:nvSpPr>
        <p:spPr>
          <a:xfrm>
            <a:off x="7543800" y="3638166"/>
            <a:ext cx="914400" cy="1066800"/>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6" name="Google Shape;7366;p47"/>
          <p:cNvGrpSpPr/>
          <p:nvPr/>
        </p:nvGrpSpPr>
        <p:grpSpPr>
          <a:xfrm>
            <a:off x="2255301" y="1365622"/>
            <a:ext cx="4648200" cy="203914"/>
            <a:chOff x="3998100" y="4633825"/>
            <a:chExt cx="2707094" cy="175275"/>
          </a:xfrm>
        </p:grpSpPr>
        <p:sp>
          <p:nvSpPr>
            <p:cNvPr id="7367" name="Google Shape;7367;p47"/>
            <p:cNvSpPr/>
            <p:nvPr/>
          </p:nvSpPr>
          <p:spPr>
            <a:xfrm>
              <a:off x="5095263" y="4633825"/>
              <a:ext cx="1023725" cy="161150"/>
            </a:xfrm>
            <a:custGeom>
              <a:avLst/>
              <a:gdLst/>
              <a:ahLst/>
              <a:cxnLst/>
              <a:rect l="l" t="t" r="r" b="b"/>
              <a:pathLst>
                <a:path w="40949" h="6446" extrusionOk="0">
                  <a:moveTo>
                    <a:pt x="2449" y="524"/>
                  </a:moveTo>
                  <a:lnTo>
                    <a:pt x="2993" y="545"/>
                  </a:lnTo>
                  <a:cubicBezTo>
                    <a:pt x="3055" y="629"/>
                    <a:pt x="3097" y="629"/>
                    <a:pt x="3160" y="566"/>
                  </a:cubicBezTo>
                  <a:cubicBezTo>
                    <a:pt x="3641" y="503"/>
                    <a:pt x="4123" y="503"/>
                    <a:pt x="4583" y="587"/>
                  </a:cubicBezTo>
                  <a:cubicBezTo>
                    <a:pt x="4646" y="670"/>
                    <a:pt x="4667" y="775"/>
                    <a:pt x="4729" y="796"/>
                  </a:cubicBezTo>
                  <a:cubicBezTo>
                    <a:pt x="4897" y="838"/>
                    <a:pt x="4918" y="691"/>
                    <a:pt x="4939" y="587"/>
                  </a:cubicBezTo>
                  <a:cubicBezTo>
                    <a:pt x="5587" y="503"/>
                    <a:pt x="6257" y="503"/>
                    <a:pt x="6905" y="587"/>
                  </a:cubicBezTo>
                  <a:cubicBezTo>
                    <a:pt x="7261" y="984"/>
                    <a:pt x="7428" y="984"/>
                    <a:pt x="7784" y="587"/>
                  </a:cubicBezTo>
                  <a:cubicBezTo>
                    <a:pt x="8600" y="503"/>
                    <a:pt x="9437" y="503"/>
                    <a:pt x="10274" y="608"/>
                  </a:cubicBezTo>
                  <a:cubicBezTo>
                    <a:pt x="10316" y="670"/>
                    <a:pt x="10337" y="796"/>
                    <a:pt x="10400" y="817"/>
                  </a:cubicBezTo>
                  <a:cubicBezTo>
                    <a:pt x="10567" y="859"/>
                    <a:pt x="10588" y="712"/>
                    <a:pt x="10630" y="608"/>
                  </a:cubicBezTo>
                  <a:lnTo>
                    <a:pt x="10985" y="608"/>
                  </a:lnTo>
                  <a:cubicBezTo>
                    <a:pt x="11237" y="963"/>
                    <a:pt x="11278" y="963"/>
                    <a:pt x="11509" y="587"/>
                  </a:cubicBezTo>
                  <a:cubicBezTo>
                    <a:pt x="12157" y="524"/>
                    <a:pt x="12806" y="524"/>
                    <a:pt x="13454" y="587"/>
                  </a:cubicBezTo>
                  <a:cubicBezTo>
                    <a:pt x="13747" y="1005"/>
                    <a:pt x="13852" y="1005"/>
                    <a:pt x="14166" y="587"/>
                  </a:cubicBezTo>
                  <a:cubicBezTo>
                    <a:pt x="14752" y="524"/>
                    <a:pt x="15338" y="503"/>
                    <a:pt x="15944" y="545"/>
                  </a:cubicBezTo>
                  <a:cubicBezTo>
                    <a:pt x="16154" y="817"/>
                    <a:pt x="16488" y="712"/>
                    <a:pt x="16760" y="817"/>
                  </a:cubicBezTo>
                  <a:cubicBezTo>
                    <a:pt x="17032" y="942"/>
                    <a:pt x="17263" y="775"/>
                    <a:pt x="17346" y="461"/>
                  </a:cubicBezTo>
                  <a:cubicBezTo>
                    <a:pt x="18120" y="357"/>
                    <a:pt x="18895" y="315"/>
                    <a:pt x="19669" y="378"/>
                  </a:cubicBezTo>
                  <a:cubicBezTo>
                    <a:pt x="19711" y="419"/>
                    <a:pt x="19773" y="482"/>
                    <a:pt x="19815" y="482"/>
                  </a:cubicBezTo>
                  <a:cubicBezTo>
                    <a:pt x="21029" y="503"/>
                    <a:pt x="22221" y="503"/>
                    <a:pt x="23435" y="524"/>
                  </a:cubicBezTo>
                  <a:cubicBezTo>
                    <a:pt x="23602" y="524"/>
                    <a:pt x="23707" y="398"/>
                    <a:pt x="23728" y="252"/>
                  </a:cubicBezTo>
                  <a:cubicBezTo>
                    <a:pt x="24084" y="168"/>
                    <a:pt x="24439" y="168"/>
                    <a:pt x="24795" y="231"/>
                  </a:cubicBezTo>
                  <a:cubicBezTo>
                    <a:pt x="25025" y="629"/>
                    <a:pt x="25088" y="629"/>
                    <a:pt x="25318" y="252"/>
                  </a:cubicBezTo>
                  <a:lnTo>
                    <a:pt x="26030" y="189"/>
                  </a:lnTo>
                  <a:cubicBezTo>
                    <a:pt x="26553" y="524"/>
                    <a:pt x="27159" y="294"/>
                    <a:pt x="27703" y="461"/>
                  </a:cubicBezTo>
                  <a:cubicBezTo>
                    <a:pt x="27871" y="503"/>
                    <a:pt x="27955" y="252"/>
                    <a:pt x="27996" y="85"/>
                  </a:cubicBezTo>
                  <a:cubicBezTo>
                    <a:pt x="28227" y="1"/>
                    <a:pt x="28478" y="22"/>
                    <a:pt x="28708" y="106"/>
                  </a:cubicBezTo>
                  <a:cubicBezTo>
                    <a:pt x="29147" y="503"/>
                    <a:pt x="29691" y="503"/>
                    <a:pt x="30235" y="398"/>
                  </a:cubicBezTo>
                  <a:cubicBezTo>
                    <a:pt x="30256" y="398"/>
                    <a:pt x="30277" y="294"/>
                    <a:pt x="30298" y="252"/>
                  </a:cubicBezTo>
                  <a:lnTo>
                    <a:pt x="30821" y="252"/>
                  </a:lnTo>
                  <a:cubicBezTo>
                    <a:pt x="31198" y="650"/>
                    <a:pt x="31428" y="650"/>
                    <a:pt x="31867" y="273"/>
                  </a:cubicBezTo>
                  <a:lnTo>
                    <a:pt x="32913" y="357"/>
                  </a:lnTo>
                  <a:cubicBezTo>
                    <a:pt x="33018" y="524"/>
                    <a:pt x="33144" y="566"/>
                    <a:pt x="33269" y="378"/>
                  </a:cubicBezTo>
                  <a:cubicBezTo>
                    <a:pt x="34169" y="357"/>
                    <a:pt x="35048" y="378"/>
                    <a:pt x="35947" y="440"/>
                  </a:cubicBezTo>
                  <a:cubicBezTo>
                    <a:pt x="36010" y="712"/>
                    <a:pt x="36198" y="712"/>
                    <a:pt x="36429" y="712"/>
                  </a:cubicBezTo>
                  <a:cubicBezTo>
                    <a:pt x="36784" y="712"/>
                    <a:pt x="37161" y="670"/>
                    <a:pt x="37475" y="775"/>
                  </a:cubicBezTo>
                  <a:cubicBezTo>
                    <a:pt x="37893" y="942"/>
                    <a:pt x="37621" y="1403"/>
                    <a:pt x="37726" y="1717"/>
                  </a:cubicBezTo>
                  <a:cubicBezTo>
                    <a:pt x="37768" y="1800"/>
                    <a:pt x="37830" y="1863"/>
                    <a:pt x="37914" y="1884"/>
                  </a:cubicBezTo>
                  <a:cubicBezTo>
                    <a:pt x="38040" y="1884"/>
                    <a:pt x="38144" y="1800"/>
                    <a:pt x="38165" y="1675"/>
                  </a:cubicBezTo>
                  <a:cubicBezTo>
                    <a:pt x="38186" y="1591"/>
                    <a:pt x="38186" y="1486"/>
                    <a:pt x="38144" y="1403"/>
                  </a:cubicBezTo>
                  <a:cubicBezTo>
                    <a:pt x="37977" y="984"/>
                    <a:pt x="38270" y="880"/>
                    <a:pt x="38563" y="817"/>
                  </a:cubicBezTo>
                  <a:cubicBezTo>
                    <a:pt x="38939" y="712"/>
                    <a:pt x="39253" y="942"/>
                    <a:pt x="39483" y="1403"/>
                  </a:cubicBezTo>
                  <a:cubicBezTo>
                    <a:pt x="39651" y="1821"/>
                    <a:pt x="39944" y="2156"/>
                    <a:pt x="40341" y="2344"/>
                  </a:cubicBezTo>
                  <a:cubicBezTo>
                    <a:pt x="40927" y="2595"/>
                    <a:pt x="40948" y="2721"/>
                    <a:pt x="40781" y="3453"/>
                  </a:cubicBezTo>
                  <a:cubicBezTo>
                    <a:pt x="39776" y="3328"/>
                    <a:pt x="39776" y="3349"/>
                    <a:pt x="40069" y="4165"/>
                  </a:cubicBezTo>
                  <a:cubicBezTo>
                    <a:pt x="39295" y="4290"/>
                    <a:pt x="39295" y="4290"/>
                    <a:pt x="38939" y="4039"/>
                  </a:cubicBezTo>
                  <a:cubicBezTo>
                    <a:pt x="38521" y="3704"/>
                    <a:pt x="38207" y="3746"/>
                    <a:pt x="37893" y="4207"/>
                  </a:cubicBezTo>
                  <a:cubicBezTo>
                    <a:pt x="37454" y="4834"/>
                    <a:pt x="37328" y="4834"/>
                    <a:pt x="36847" y="4290"/>
                  </a:cubicBezTo>
                  <a:cubicBezTo>
                    <a:pt x="36742" y="4186"/>
                    <a:pt x="36659" y="4060"/>
                    <a:pt x="36491" y="4144"/>
                  </a:cubicBezTo>
                  <a:cubicBezTo>
                    <a:pt x="36345" y="4186"/>
                    <a:pt x="36282" y="4374"/>
                    <a:pt x="36366" y="4499"/>
                  </a:cubicBezTo>
                  <a:cubicBezTo>
                    <a:pt x="36450" y="4751"/>
                    <a:pt x="36491" y="5023"/>
                    <a:pt x="36470" y="5295"/>
                  </a:cubicBezTo>
                  <a:lnTo>
                    <a:pt x="35947" y="5315"/>
                  </a:lnTo>
                  <a:cubicBezTo>
                    <a:pt x="35843" y="5169"/>
                    <a:pt x="35654" y="5106"/>
                    <a:pt x="35487" y="5169"/>
                  </a:cubicBezTo>
                  <a:cubicBezTo>
                    <a:pt x="34525" y="5420"/>
                    <a:pt x="33541" y="5295"/>
                    <a:pt x="32558" y="5336"/>
                  </a:cubicBezTo>
                  <a:cubicBezTo>
                    <a:pt x="32348" y="5336"/>
                    <a:pt x="32160" y="5336"/>
                    <a:pt x="32056" y="5567"/>
                  </a:cubicBezTo>
                  <a:lnTo>
                    <a:pt x="31700" y="5608"/>
                  </a:lnTo>
                  <a:cubicBezTo>
                    <a:pt x="31679" y="5504"/>
                    <a:pt x="31658" y="5399"/>
                    <a:pt x="31512" y="5399"/>
                  </a:cubicBezTo>
                  <a:cubicBezTo>
                    <a:pt x="31386" y="5399"/>
                    <a:pt x="31365" y="5525"/>
                    <a:pt x="31344" y="5629"/>
                  </a:cubicBezTo>
                  <a:lnTo>
                    <a:pt x="30988" y="5671"/>
                  </a:lnTo>
                  <a:cubicBezTo>
                    <a:pt x="30737" y="5441"/>
                    <a:pt x="30361" y="5441"/>
                    <a:pt x="30110" y="5671"/>
                  </a:cubicBezTo>
                  <a:lnTo>
                    <a:pt x="29754" y="5650"/>
                  </a:lnTo>
                  <a:cubicBezTo>
                    <a:pt x="29712" y="5504"/>
                    <a:pt x="29649" y="5357"/>
                    <a:pt x="29482" y="5357"/>
                  </a:cubicBezTo>
                  <a:lnTo>
                    <a:pt x="27536" y="5357"/>
                  </a:lnTo>
                  <a:cubicBezTo>
                    <a:pt x="27369" y="5357"/>
                    <a:pt x="27306" y="5504"/>
                    <a:pt x="27285" y="5671"/>
                  </a:cubicBezTo>
                  <a:cubicBezTo>
                    <a:pt x="26574" y="5859"/>
                    <a:pt x="25862" y="5922"/>
                    <a:pt x="25130" y="5839"/>
                  </a:cubicBezTo>
                  <a:cubicBezTo>
                    <a:pt x="25025" y="5671"/>
                    <a:pt x="24900" y="5671"/>
                    <a:pt x="24795" y="5839"/>
                  </a:cubicBezTo>
                  <a:cubicBezTo>
                    <a:pt x="24565" y="5880"/>
                    <a:pt x="24314" y="5880"/>
                    <a:pt x="24084" y="5818"/>
                  </a:cubicBezTo>
                  <a:cubicBezTo>
                    <a:pt x="24000" y="5336"/>
                    <a:pt x="23644" y="5211"/>
                    <a:pt x="23309" y="5399"/>
                  </a:cubicBezTo>
                  <a:cubicBezTo>
                    <a:pt x="22912" y="5629"/>
                    <a:pt x="22682" y="5483"/>
                    <a:pt x="22347" y="5315"/>
                  </a:cubicBezTo>
                  <a:cubicBezTo>
                    <a:pt x="21803" y="5064"/>
                    <a:pt x="21217" y="4751"/>
                    <a:pt x="20673" y="5357"/>
                  </a:cubicBezTo>
                  <a:cubicBezTo>
                    <a:pt x="20548" y="5504"/>
                    <a:pt x="20359" y="5504"/>
                    <a:pt x="20192" y="5504"/>
                  </a:cubicBezTo>
                  <a:cubicBezTo>
                    <a:pt x="19669" y="5546"/>
                    <a:pt x="19167" y="5253"/>
                    <a:pt x="18623" y="5462"/>
                  </a:cubicBezTo>
                  <a:cubicBezTo>
                    <a:pt x="18476" y="5525"/>
                    <a:pt x="18330" y="5336"/>
                    <a:pt x="18246" y="5169"/>
                  </a:cubicBezTo>
                  <a:cubicBezTo>
                    <a:pt x="18016" y="4730"/>
                    <a:pt x="17723" y="4771"/>
                    <a:pt x="17346" y="4960"/>
                  </a:cubicBezTo>
                  <a:cubicBezTo>
                    <a:pt x="17179" y="5064"/>
                    <a:pt x="16928" y="5064"/>
                    <a:pt x="16781" y="5190"/>
                  </a:cubicBezTo>
                  <a:cubicBezTo>
                    <a:pt x="16447" y="5441"/>
                    <a:pt x="16028" y="5504"/>
                    <a:pt x="15631" y="5357"/>
                  </a:cubicBezTo>
                  <a:cubicBezTo>
                    <a:pt x="14814" y="5085"/>
                    <a:pt x="13936" y="5106"/>
                    <a:pt x="13141" y="5441"/>
                  </a:cubicBezTo>
                  <a:cubicBezTo>
                    <a:pt x="12701" y="5608"/>
                    <a:pt x="12220" y="5671"/>
                    <a:pt x="11760" y="5587"/>
                  </a:cubicBezTo>
                  <a:cubicBezTo>
                    <a:pt x="11237" y="5525"/>
                    <a:pt x="11069" y="5755"/>
                    <a:pt x="10965" y="6173"/>
                  </a:cubicBezTo>
                  <a:lnTo>
                    <a:pt x="10441" y="6173"/>
                  </a:lnTo>
                  <a:cubicBezTo>
                    <a:pt x="10169" y="5587"/>
                    <a:pt x="9960" y="6069"/>
                    <a:pt x="9730" y="6194"/>
                  </a:cubicBezTo>
                  <a:cubicBezTo>
                    <a:pt x="9040" y="6194"/>
                    <a:pt x="8328" y="6215"/>
                    <a:pt x="7617" y="6194"/>
                  </a:cubicBezTo>
                  <a:cubicBezTo>
                    <a:pt x="6236" y="6173"/>
                    <a:pt x="4855" y="6445"/>
                    <a:pt x="3474" y="6362"/>
                  </a:cubicBezTo>
                  <a:cubicBezTo>
                    <a:pt x="3244" y="6341"/>
                    <a:pt x="3014" y="6404"/>
                    <a:pt x="2783" y="6278"/>
                  </a:cubicBezTo>
                  <a:cubicBezTo>
                    <a:pt x="2825" y="5943"/>
                    <a:pt x="2721" y="5546"/>
                    <a:pt x="3223" y="5420"/>
                  </a:cubicBezTo>
                  <a:cubicBezTo>
                    <a:pt x="3537" y="5357"/>
                    <a:pt x="3390" y="5127"/>
                    <a:pt x="3265" y="4939"/>
                  </a:cubicBezTo>
                  <a:cubicBezTo>
                    <a:pt x="3202" y="4834"/>
                    <a:pt x="3202" y="4709"/>
                    <a:pt x="3348" y="4646"/>
                  </a:cubicBezTo>
                  <a:cubicBezTo>
                    <a:pt x="3453" y="4604"/>
                    <a:pt x="3599" y="4646"/>
                    <a:pt x="3641" y="4771"/>
                  </a:cubicBezTo>
                  <a:cubicBezTo>
                    <a:pt x="3725" y="4918"/>
                    <a:pt x="3662" y="5148"/>
                    <a:pt x="3830" y="5253"/>
                  </a:cubicBezTo>
                  <a:cubicBezTo>
                    <a:pt x="3976" y="5357"/>
                    <a:pt x="4248" y="5587"/>
                    <a:pt x="4353" y="5315"/>
                  </a:cubicBezTo>
                  <a:cubicBezTo>
                    <a:pt x="4499" y="4876"/>
                    <a:pt x="4959" y="5023"/>
                    <a:pt x="5190" y="4730"/>
                  </a:cubicBezTo>
                  <a:cubicBezTo>
                    <a:pt x="5336" y="4520"/>
                    <a:pt x="5545" y="4625"/>
                    <a:pt x="5692" y="4834"/>
                  </a:cubicBezTo>
                  <a:cubicBezTo>
                    <a:pt x="5796" y="5002"/>
                    <a:pt x="5901" y="5169"/>
                    <a:pt x="6048" y="5336"/>
                  </a:cubicBezTo>
                  <a:cubicBezTo>
                    <a:pt x="6257" y="5546"/>
                    <a:pt x="6654" y="5587"/>
                    <a:pt x="6696" y="5378"/>
                  </a:cubicBezTo>
                  <a:cubicBezTo>
                    <a:pt x="6759" y="5169"/>
                    <a:pt x="6822" y="5148"/>
                    <a:pt x="7010" y="5127"/>
                  </a:cubicBezTo>
                  <a:cubicBezTo>
                    <a:pt x="7282" y="5106"/>
                    <a:pt x="7575" y="5064"/>
                    <a:pt x="7889" y="5023"/>
                  </a:cubicBezTo>
                  <a:cubicBezTo>
                    <a:pt x="7763" y="5357"/>
                    <a:pt x="7533" y="5713"/>
                    <a:pt x="8140" y="5650"/>
                  </a:cubicBezTo>
                  <a:cubicBezTo>
                    <a:pt x="8349" y="5629"/>
                    <a:pt x="8558" y="5922"/>
                    <a:pt x="8768" y="5650"/>
                  </a:cubicBezTo>
                  <a:cubicBezTo>
                    <a:pt x="8412" y="4876"/>
                    <a:pt x="8412" y="4876"/>
                    <a:pt x="9207" y="4876"/>
                  </a:cubicBezTo>
                  <a:cubicBezTo>
                    <a:pt x="9228" y="4876"/>
                    <a:pt x="9270" y="4792"/>
                    <a:pt x="9291" y="4751"/>
                  </a:cubicBezTo>
                  <a:cubicBezTo>
                    <a:pt x="8914" y="4499"/>
                    <a:pt x="8914" y="4499"/>
                    <a:pt x="8642" y="4499"/>
                  </a:cubicBezTo>
                  <a:cubicBezTo>
                    <a:pt x="8119" y="4520"/>
                    <a:pt x="7638" y="4520"/>
                    <a:pt x="7177" y="4227"/>
                  </a:cubicBezTo>
                  <a:cubicBezTo>
                    <a:pt x="6864" y="4018"/>
                    <a:pt x="6487" y="3976"/>
                    <a:pt x="6152" y="4123"/>
                  </a:cubicBezTo>
                  <a:cubicBezTo>
                    <a:pt x="5859" y="4227"/>
                    <a:pt x="5566" y="4248"/>
                    <a:pt x="5273" y="4207"/>
                  </a:cubicBezTo>
                  <a:cubicBezTo>
                    <a:pt x="5148" y="4207"/>
                    <a:pt x="5043" y="4123"/>
                    <a:pt x="5022" y="4018"/>
                  </a:cubicBezTo>
                  <a:cubicBezTo>
                    <a:pt x="4980" y="3893"/>
                    <a:pt x="5022" y="3767"/>
                    <a:pt x="5148" y="3725"/>
                  </a:cubicBezTo>
                  <a:cubicBezTo>
                    <a:pt x="5503" y="3516"/>
                    <a:pt x="5817" y="3223"/>
                    <a:pt x="6340" y="3432"/>
                  </a:cubicBezTo>
                  <a:cubicBezTo>
                    <a:pt x="6696" y="3579"/>
                    <a:pt x="7136" y="3600"/>
                    <a:pt x="7449" y="3809"/>
                  </a:cubicBezTo>
                  <a:cubicBezTo>
                    <a:pt x="7617" y="3663"/>
                    <a:pt x="7659" y="3411"/>
                    <a:pt x="7575" y="3370"/>
                  </a:cubicBezTo>
                  <a:cubicBezTo>
                    <a:pt x="6989" y="3119"/>
                    <a:pt x="6822" y="2135"/>
                    <a:pt x="5922" y="2428"/>
                  </a:cubicBezTo>
                  <a:cubicBezTo>
                    <a:pt x="5671" y="2491"/>
                    <a:pt x="5483" y="2323"/>
                    <a:pt x="5294" y="2156"/>
                  </a:cubicBezTo>
                  <a:cubicBezTo>
                    <a:pt x="5127" y="1989"/>
                    <a:pt x="4918" y="1821"/>
                    <a:pt x="4771" y="1968"/>
                  </a:cubicBezTo>
                  <a:cubicBezTo>
                    <a:pt x="4374" y="2302"/>
                    <a:pt x="3976" y="2177"/>
                    <a:pt x="3537" y="2135"/>
                  </a:cubicBezTo>
                  <a:cubicBezTo>
                    <a:pt x="3286" y="2093"/>
                    <a:pt x="1716" y="1821"/>
                    <a:pt x="1549" y="1696"/>
                  </a:cubicBezTo>
                  <a:cubicBezTo>
                    <a:pt x="1214" y="1445"/>
                    <a:pt x="838" y="1277"/>
                    <a:pt x="419" y="1214"/>
                  </a:cubicBezTo>
                  <a:cubicBezTo>
                    <a:pt x="63" y="1173"/>
                    <a:pt x="1" y="963"/>
                    <a:pt x="1" y="670"/>
                  </a:cubicBezTo>
                  <a:cubicBezTo>
                    <a:pt x="440" y="670"/>
                    <a:pt x="879" y="691"/>
                    <a:pt x="1319" y="670"/>
                  </a:cubicBezTo>
                  <a:cubicBezTo>
                    <a:pt x="1758" y="650"/>
                    <a:pt x="2114" y="838"/>
                    <a:pt x="2449" y="524"/>
                  </a:cubicBezTo>
                  <a:close/>
                  <a:moveTo>
                    <a:pt x="9772" y="4792"/>
                  </a:moveTo>
                  <a:cubicBezTo>
                    <a:pt x="9730" y="4960"/>
                    <a:pt x="9814" y="5148"/>
                    <a:pt x="10002" y="5211"/>
                  </a:cubicBezTo>
                  <a:cubicBezTo>
                    <a:pt x="10128" y="5295"/>
                    <a:pt x="10316" y="5211"/>
                    <a:pt x="10358" y="5064"/>
                  </a:cubicBezTo>
                  <a:cubicBezTo>
                    <a:pt x="10462" y="4730"/>
                    <a:pt x="10609" y="4646"/>
                    <a:pt x="10985" y="4688"/>
                  </a:cubicBezTo>
                  <a:cubicBezTo>
                    <a:pt x="11362" y="4751"/>
                    <a:pt x="11697" y="4499"/>
                    <a:pt x="11739" y="4123"/>
                  </a:cubicBezTo>
                  <a:cubicBezTo>
                    <a:pt x="11760" y="4018"/>
                    <a:pt x="11843" y="3893"/>
                    <a:pt x="11739" y="3788"/>
                  </a:cubicBezTo>
                  <a:cubicBezTo>
                    <a:pt x="11655" y="3704"/>
                    <a:pt x="11509" y="3704"/>
                    <a:pt x="11425" y="3788"/>
                  </a:cubicBezTo>
                  <a:cubicBezTo>
                    <a:pt x="11132" y="4144"/>
                    <a:pt x="10818" y="4039"/>
                    <a:pt x="10483" y="3914"/>
                  </a:cubicBezTo>
                  <a:cubicBezTo>
                    <a:pt x="10190" y="3830"/>
                    <a:pt x="9960" y="3914"/>
                    <a:pt x="9918" y="4269"/>
                  </a:cubicBezTo>
                  <a:cubicBezTo>
                    <a:pt x="9877" y="4458"/>
                    <a:pt x="9835" y="4625"/>
                    <a:pt x="9772" y="4792"/>
                  </a:cubicBezTo>
                  <a:close/>
                  <a:moveTo>
                    <a:pt x="39023" y="2282"/>
                  </a:moveTo>
                  <a:cubicBezTo>
                    <a:pt x="39149" y="2261"/>
                    <a:pt x="39295" y="2240"/>
                    <a:pt x="39295" y="2093"/>
                  </a:cubicBezTo>
                  <a:cubicBezTo>
                    <a:pt x="39295" y="1947"/>
                    <a:pt x="39170" y="1821"/>
                    <a:pt x="39023" y="1821"/>
                  </a:cubicBezTo>
                  <a:cubicBezTo>
                    <a:pt x="38877" y="1800"/>
                    <a:pt x="38730" y="1926"/>
                    <a:pt x="38730" y="2072"/>
                  </a:cubicBezTo>
                  <a:cubicBezTo>
                    <a:pt x="38730" y="2261"/>
                    <a:pt x="38877" y="2282"/>
                    <a:pt x="39023" y="2282"/>
                  </a:cubicBezTo>
                  <a:close/>
                  <a:moveTo>
                    <a:pt x="19711" y="942"/>
                  </a:moveTo>
                  <a:cubicBezTo>
                    <a:pt x="19606" y="942"/>
                    <a:pt x="19522" y="1026"/>
                    <a:pt x="19522" y="1110"/>
                  </a:cubicBezTo>
                  <a:cubicBezTo>
                    <a:pt x="19501" y="1361"/>
                    <a:pt x="19690" y="1403"/>
                    <a:pt x="19878" y="1403"/>
                  </a:cubicBezTo>
                  <a:cubicBezTo>
                    <a:pt x="19983" y="1403"/>
                    <a:pt x="20129" y="1340"/>
                    <a:pt x="20087" y="1214"/>
                  </a:cubicBezTo>
                  <a:cubicBezTo>
                    <a:pt x="20045" y="1005"/>
                    <a:pt x="19857" y="963"/>
                    <a:pt x="19711" y="942"/>
                  </a:cubicBezTo>
                  <a:close/>
                  <a:moveTo>
                    <a:pt x="18225" y="1863"/>
                  </a:moveTo>
                  <a:cubicBezTo>
                    <a:pt x="18225" y="1738"/>
                    <a:pt x="18162" y="1675"/>
                    <a:pt x="18079" y="1675"/>
                  </a:cubicBezTo>
                  <a:cubicBezTo>
                    <a:pt x="17974" y="1654"/>
                    <a:pt x="17911" y="1738"/>
                    <a:pt x="17911" y="1821"/>
                  </a:cubicBezTo>
                  <a:cubicBezTo>
                    <a:pt x="17911" y="1947"/>
                    <a:pt x="17953" y="2072"/>
                    <a:pt x="18100" y="2030"/>
                  </a:cubicBezTo>
                  <a:cubicBezTo>
                    <a:pt x="18162" y="2010"/>
                    <a:pt x="18183" y="1905"/>
                    <a:pt x="18225" y="1863"/>
                  </a:cubicBezTo>
                  <a:close/>
                  <a:moveTo>
                    <a:pt x="20485" y="1884"/>
                  </a:moveTo>
                  <a:lnTo>
                    <a:pt x="20317" y="1821"/>
                  </a:lnTo>
                  <a:cubicBezTo>
                    <a:pt x="20296" y="1884"/>
                    <a:pt x="20255" y="1947"/>
                    <a:pt x="20276" y="1968"/>
                  </a:cubicBezTo>
                  <a:cubicBezTo>
                    <a:pt x="20276" y="2010"/>
                    <a:pt x="20359" y="2010"/>
                    <a:pt x="20401" y="2051"/>
                  </a:cubicBezTo>
                  <a:cubicBezTo>
                    <a:pt x="20443" y="1989"/>
                    <a:pt x="20464" y="1926"/>
                    <a:pt x="20485" y="18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7"/>
            <p:cNvSpPr/>
            <p:nvPr/>
          </p:nvSpPr>
          <p:spPr>
            <a:xfrm>
              <a:off x="4232975" y="4637500"/>
              <a:ext cx="852650" cy="163225"/>
            </a:xfrm>
            <a:custGeom>
              <a:avLst/>
              <a:gdLst/>
              <a:ahLst/>
              <a:cxnLst/>
              <a:rect l="l" t="t" r="r" b="b"/>
              <a:pathLst>
                <a:path w="34106" h="6529" extrusionOk="0">
                  <a:moveTo>
                    <a:pt x="24816" y="544"/>
                  </a:moveTo>
                  <a:cubicBezTo>
                    <a:pt x="24816" y="837"/>
                    <a:pt x="24878" y="1026"/>
                    <a:pt x="25234" y="1088"/>
                  </a:cubicBezTo>
                  <a:cubicBezTo>
                    <a:pt x="25632" y="1130"/>
                    <a:pt x="26029" y="1298"/>
                    <a:pt x="26364" y="1570"/>
                  </a:cubicBezTo>
                  <a:cubicBezTo>
                    <a:pt x="26510" y="1674"/>
                    <a:pt x="28101" y="1967"/>
                    <a:pt x="28352" y="1988"/>
                  </a:cubicBezTo>
                  <a:cubicBezTo>
                    <a:pt x="28770" y="2051"/>
                    <a:pt x="29189" y="2176"/>
                    <a:pt x="29586" y="1821"/>
                  </a:cubicBezTo>
                  <a:cubicBezTo>
                    <a:pt x="29754" y="1674"/>
                    <a:pt x="29963" y="1883"/>
                    <a:pt x="30109" y="2030"/>
                  </a:cubicBezTo>
                  <a:cubicBezTo>
                    <a:pt x="30256" y="2176"/>
                    <a:pt x="30486" y="2365"/>
                    <a:pt x="30737" y="2281"/>
                  </a:cubicBezTo>
                  <a:cubicBezTo>
                    <a:pt x="31637" y="2009"/>
                    <a:pt x="31804" y="2972"/>
                    <a:pt x="32390" y="3244"/>
                  </a:cubicBezTo>
                  <a:cubicBezTo>
                    <a:pt x="32474" y="3285"/>
                    <a:pt x="32432" y="3516"/>
                    <a:pt x="32264" y="3662"/>
                  </a:cubicBezTo>
                  <a:cubicBezTo>
                    <a:pt x="31930" y="3474"/>
                    <a:pt x="31511" y="3432"/>
                    <a:pt x="31156" y="3306"/>
                  </a:cubicBezTo>
                  <a:cubicBezTo>
                    <a:pt x="30632" y="3097"/>
                    <a:pt x="30319" y="3369"/>
                    <a:pt x="29942" y="3578"/>
                  </a:cubicBezTo>
                  <a:cubicBezTo>
                    <a:pt x="29837" y="3641"/>
                    <a:pt x="29775" y="3767"/>
                    <a:pt x="29816" y="3871"/>
                  </a:cubicBezTo>
                  <a:cubicBezTo>
                    <a:pt x="29858" y="3997"/>
                    <a:pt x="29963" y="4060"/>
                    <a:pt x="30088" y="4060"/>
                  </a:cubicBezTo>
                  <a:cubicBezTo>
                    <a:pt x="30381" y="4122"/>
                    <a:pt x="30674" y="4101"/>
                    <a:pt x="30967" y="3997"/>
                  </a:cubicBezTo>
                  <a:cubicBezTo>
                    <a:pt x="31281" y="3850"/>
                    <a:pt x="31679" y="3892"/>
                    <a:pt x="31972" y="4101"/>
                  </a:cubicBezTo>
                  <a:cubicBezTo>
                    <a:pt x="32453" y="4394"/>
                    <a:pt x="32934" y="4373"/>
                    <a:pt x="33457" y="4352"/>
                  </a:cubicBezTo>
                  <a:cubicBezTo>
                    <a:pt x="33729" y="4352"/>
                    <a:pt x="33729" y="4332"/>
                    <a:pt x="34106" y="4624"/>
                  </a:cubicBezTo>
                  <a:cubicBezTo>
                    <a:pt x="34064" y="4666"/>
                    <a:pt x="34043" y="4750"/>
                    <a:pt x="34001" y="4750"/>
                  </a:cubicBezTo>
                  <a:cubicBezTo>
                    <a:pt x="33227" y="4729"/>
                    <a:pt x="33227" y="4729"/>
                    <a:pt x="33583" y="5524"/>
                  </a:cubicBezTo>
                  <a:cubicBezTo>
                    <a:pt x="33373" y="5754"/>
                    <a:pt x="33164" y="5482"/>
                    <a:pt x="32955" y="5524"/>
                  </a:cubicBezTo>
                  <a:cubicBezTo>
                    <a:pt x="32348" y="5587"/>
                    <a:pt x="32578" y="5231"/>
                    <a:pt x="32704" y="4896"/>
                  </a:cubicBezTo>
                  <a:cubicBezTo>
                    <a:pt x="32369" y="4938"/>
                    <a:pt x="32097" y="4980"/>
                    <a:pt x="31804" y="4980"/>
                  </a:cubicBezTo>
                  <a:cubicBezTo>
                    <a:pt x="31637" y="4980"/>
                    <a:pt x="31574" y="4980"/>
                    <a:pt x="31511" y="5252"/>
                  </a:cubicBezTo>
                  <a:cubicBezTo>
                    <a:pt x="31448" y="5503"/>
                    <a:pt x="31051" y="5399"/>
                    <a:pt x="30863" y="5189"/>
                  </a:cubicBezTo>
                  <a:cubicBezTo>
                    <a:pt x="30716" y="5043"/>
                    <a:pt x="30591" y="4876"/>
                    <a:pt x="30486" y="4708"/>
                  </a:cubicBezTo>
                  <a:cubicBezTo>
                    <a:pt x="30339" y="4499"/>
                    <a:pt x="30151" y="4394"/>
                    <a:pt x="29984" y="4604"/>
                  </a:cubicBezTo>
                  <a:cubicBezTo>
                    <a:pt x="29775" y="4896"/>
                    <a:pt x="29293" y="4729"/>
                    <a:pt x="29147" y="5189"/>
                  </a:cubicBezTo>
                  <a:cubicBezTo>
                    <a:pt x="29063" y="5440"/>
                    <a:pt x="28791" y="5231"/>
                    <a:pt x="28624" y="5106"/>
                  </a:cubicBezTo>
                  <a:cubicBezTo>
                    <a:pt x="28477" y="5001"/>
                    <a:pt x="28540" y="4792"/>
                    <a:pt x="28456" y="4624"/>
                  </a:cubicBezTo>
                  <a:cubicBezTo>
                    <a:pt x="28394" y="4520"/>
                    <a:pt x="28268" y="4457"/>
                    <a:pt x="28163" y="4520"/>
                  </a:cubicBezTo>
                  <a:cubicBezTo>
                    <a:pt x="28017" y="4562"/>
                    <a:pt x="28017" y="4687"/>
                    <a:pt x="28080" y="4813"/>
                  </a:cubicBezTo>
                  <a:cubicBezTo>
                    <a:pt x="28205" y="4980"/>
                    <a:pt x="28352" y="5210"/>
                    <a:pt x="28038" y="5294"/>
                  </a:cubicBezTo>
                  <a:cubicBezTo>
                    <a:pt x="27515" y="5420"/>
                    <a:pt x="27640" y="5796"/>
                    <a:pt x="27598" y="6131"/>
                  </a:cubicBezTo>
                  <a:lnTo>
                    <a:pt x="26029" y="6089"/>
                  </a:lnTo>
                  <a:cubicBezTo>
                    <a:pt x="25841" y="5650"/>
                    <a:pt x="25841" y="5650"/>
                    <a:pt x="25318" y="6047"/>
                  </a:cubicBezTo>
                  <a:lnTo>
                    <a:pt x="24795" y="6068"/>
                  </a:lnTo>
                  <a:cubicBezTo>
                    <a:pt x="24669" y="5880"/>
                    <a:pt x="24565" y="5880"/>
                    <a:pt x="24439" y="6068"/>
                  </a:cubicBezTo>
                  <a:lnTo>
                    <a:pt x="24083" y="6047"/>
                  </a:lnTo>
                  <a:cubicBezTo>
                    <a:pt x="24041" y="5775"/>
                    <a:pt x="23895" y="5671"/>
                    <a:pt x="23644" y="5754"/>
                  </a:cubicBezTo>
                  <a:cubicBezTo>
                    <a:pt x="23184" y="5964"/>
                    <a:pt x="22744" y="5943"/>
                    <a:pt x="22389" y="5545"/>
                  </a:cubicBezTo>
                  <a:cubicBezTo>
                    <a:pt x="22284" y="5420"/>
                    <a:pt x="22117" y="5336"/>
                    <a:pt x="21991" y="5440"/>
                  </a:cubicBezTo>
                  <a:cubicBezTo>
                    <a:pt x="21656" y="5733"/>
                    <a:pt x="21091" y="5712"/>
                    <a:pt x="20882" y="6236"/>
                  </a:cubicBezTo>
                  <a:lnTo>
                    <a:pt x="19480" y="6257"/>
                  </a:lnTo>
                  <a:cubicBezTo>
                    <a:pt x="19355" y="6068"/>
                    <a:pt x="19229" y="6068"/>
                    <a:pt x="19104" y="6257"/>
                  </a:cubicBezTo>
                  <a:lnTo>
                    <a:pt x="18769" y="6257"/>
                  </a:lnTo>
                  <a:cubicBezTo>
                    <a:pt x="18539" y="5985"/>
                    <a:pt x="18350" y="5985"/>
                    <a:pt x="18225" y="6340"/>
                  </a:cubicBezTo>
                  <a:cubicBezTo>
                    <a:pt x="17827" y="6445"/>
                    <a:pt x="17388" y="6466"/>
                    <a:pt x="16990" y="6403"/>
                  </a:cubicBezTo>
                  <a:cubicBezTo>
                    <a:pt x="16865" y="6005"/>
                    <a:pt x="16802" y="5503"/>
                    <a:pt x="16216" y="5985"/>
                  </a:cubicBezTo>
                  <a:cubicBezTo>
                    <a:pt x="16091" y="6089"/>
                    <a:pt x="15944" y="5964"/>
                    <a:pt x="15798" y="5964"/>
                  </a:cubicBezTo>
                  <a:cubicBezTo>
                    <a:pt x="15546" y="5964"/>
                    <a:pt x="15588" y="6173"/>
                    <a:pt x="15567" y="6340"/>
                  </a:cubicBezTo>
                  <a:cubicBezTo>
                    <a:pt x="15274" y="6424"/>
                    <a:pt x="14961" y="6424"/>
                    <a:pt x="14668" y="6340"/>
                  </a:cubicBezTo>
                  <a:cubicBezTo>
                    <a:pt x="14479" y="5943"/>
                    <a:pt x="14228" y="6026"/>
                    <a:pt x="13977" y="6257"/>
                  </a:cubicBezTo>
                  <a:cubicBezTo>
                    <a:pt x="12847" y="6319"/>
                    <a:pt x="11717" y="6298"/>
                    <a:pt x="10609" y="6194"/>
                  </a:cubicBezTo>
                  <a:cubicBezTo>
                    <a:pt x="10567" y="5838"/>
                    <a:pt x="10211" y="5880"/>
                    <a:pt x="10002" y="5754"/>
                  </a:cubicBezTo>
                  <a:cubicBezTo>
                    <a:pt x="9374" y="5399"/>
                    <a:pt x="9269" y="5461"/>
                    <a:pt x="9186" y="6236"/>
                  </a:cubicBezTo>
                  <a:cubicBezTo>
                    <a:pt x="8244" y="6529"/>
                    <a:pt x="7303" y="6382"/>
                    <a:pt x="6340" y="6361"/>
                  </a:cubicBezTo>
                  <a:cubicBezTo>
                    <a:pt x="6361" y="6005"/>
                    <a:pt x="6884" y="6131"/>
                    <a:pt x="6884" y="5733"/>
                  </a:cubicBezTo>
                  <a:cubicBezTo>
                    <a:pt x="6884" y="5294"/>
                    <a:pt x="7240" y="5064"/>
                    <a:pt x="7554" y="4855"/>
                  </a:cubicBezTo>
                  <a:cubicBezTo>
                    <a:pt x="7847" y="4708"/>
                    <a:pt x="8077" y="4478"/>
                    <a:pt x="8244" y="4185"/>
                  </a:cubicBezTo>
                  <a:cubicBezTo>
                    <a:pt x="8391" y="3871"/>
                    <a:pt x="8265" y="3348"/>
                    <a:pt x="8035" y="3327"/>
                  </a:cubicBezTo>
                  <a:cubicBezTo>
                    <a:pt x="7658" y="3306"/>
                    <a:pt x="7847" y="3704"/>
                    <a:pt x="7658" y="3829"/>
                  </a:cubicBezTo>
                  <a:cubicBezTo>
                    <a:pt x="7637" y="3850"/>
                    <a:pt x="7596" y="3829"/>
                    <a:pt x="7512" y="3850"/>
                  </a:cubicBezTo>
                  <a:cubicBezTo>
                    <a:pt x="7344" y="3557"/>
                    <a:pt x="7282" y="3160"/>
                    <a:pt x="6905" y="2972"/>
                  </a:cubicBezTo>
                  <a:cubicBezTo>
                    <a:pt x="6800" y="2909"/>
                    <a:pt x="6717" y="2783"/>
                    <a:pt x="6759" y="2679"/>
                  </a:cubicBezTo>
                  <a:cubicBezTo>
                    <a:pt x="6989" y="2218"/>
                    <a:pt x="6549" y="1904"/>
                    <a:pt x="6528" y="1507"/>
                  </a:cubicBezTo>
                  <a:cubicBezTo>
                    <a:pt x="6528" y="1256"/>
                    <a:pt x="6445" y="984"/>
                    <a:pt x="6131" y="1005"/>
                  </a:cubicBezTo>
                  <a:cubicBezTo>
                    <a:pt x="5838" y="1047"/>
                    <a:pt x="5712" y="1256"/>
                    <a:pt x="5691" y="1570"/>
                  </a:cubicBezTo>
                  <a:cubicBezTo>
                    <a:pt x="5587" y="2030"/>
                    <a:pt x="5545" y="2511"/>
                    <a:pt x="5545" y="2972"/>
                  </a:cubicBezTo>
                  <a:cubicBezTo>
                    <a:pt x="4457" y="3034"/>
                    <a:pt x="4101" y="2030"/>
                    <a:pt x="3369" y="1591"/>
                  </a:cubicBezTo>
                  <a:cubicBezTo>
                    <a:pt x="3160" y="1465"/>
                    <a:pt x="3118" y="1067"/>
                    <a:pt x="2720" y="1235"/>
                  </a:cubicBezTo>
                  <a:cubicBezTo>
                    <a:pt x="2386" y="1381"/>
                    <a:pt x="2114" y="1026"/>
                    <a:pt x="1779" y="1151"/>
                  </a:cubicBezTo>
                  <a:cubicBezTo>
                    <a:pt x="1695" y="1172"/>
                    <a:pt x="1590" y="1235"/>
                    <a:pt x="1632" y="1319"/>
                  </a:cubicBezTo>
                  <a:cubicBezTo>
                    <a:pt x="1758" y="1695"/>
                    <a:pt x="1590" y="2030"/>
                    <a:pt x="1465" y="2344"/>
                  </a:cubicBezTo>
                  <a:cubicBezTo>
                    <a:pt x="1298" y="2762"/>
                    <a:pt x="1800" y="2972"/>
                    <a:pt x="1821" y="3327"/>
                  </a:cubicBezTo>
                  <a:cubicBezTo>
                    <a:pt x="942" y="3432"/>
                    <a:pt x="544" y="2783"/>
                    <a:pt x="0" y="2323"/>
                  </a:cubicBezTo>
                  <a:cubicBezTo>
                    <a:pt x="565" y="1863"/>
                    <a:pt x="607" y="1339"/>
                    <a:pt x="230" y="754"/>
                  </a:cubicBezTo>
                  <a:cubicBezTo>
                    <a:pt x="189" y="628"/>
                    <a:pt x="147" y="523"/>
                    <a:pt x="147" y="398"/>
                  </a:cubicBezTo>
                  <a:cubicBezTo>
                    <a:pt x="314" y="398"/>
                    <a:pt x="523" y="440"/>
                    <a:pt x="670" y="251"/>
                  </a:cubicBezTo>
                  <a:lnTo>
                    <a:pt x="1381" y="210"/>
                  </a:lnTo>
                  <a:cubicBezTo>
                    <a:pt x="1904" y="691"/>
                    <a:pt x="2909" y="670"/>
                    <a:pt x="3683" y="147"/>
                  </a:cubicBezTo>
                  <a:cubicBezTo>
                    <a:pt x="4457" y="21"/>
                    <a:pt x="5231" y="0"/>
                    <a:pt x="6005" y="126"/>
                  </a:cubicBezTo>
                  <a:cubicBezTo>
                    <a:pt x="6319" y="565"/>
                    <a:pt x="6675" y="461"/>
                    <a:pt x="7052" y="231"/>
                  </a:cubicBezTo>
                  <a:lnTo>
                    <a:pt x="7951" y="293"/>
                  </a:lnTo>
                  <a:cubicBezTo>
                    <a:pt x="8202" y="670"/>
                    <a:pt x="8244" y="670"/>
                    <a:pt x="8474" y="293"/>
                  </a:cubicBezTo>
                  <a:lnTo>
                    <a:pt x="8851" y="251"/>
                  </a:lnTo>
                  <a:lnTo>
                    <a:pt x="9730" y="754"/>
                  </a:lnTo>
                  <a:cubicBezTo>
                    <a:pt x="10253" y="900"/>
                    <a:pt x="10776" y="984"/>
                    <a:pt x="11132" y="419"/>
                  </a:cubicBezTo>
                  <a:cubicBezTo>
                    <a:pt x="11278" y="419"/>
                    <a:pt x="11404" y="377"/>
                    <a:pt x="11487" y="251"/>
                  </a:cubicBezTo>
                  <a:lnTo>
                    <a:pt x="11843" y="293"/>
                  </a:lnTo>
                  <a:cubicBezTo>
                    <a:pt x="11927" y="649"/>
                    <a:pt x="12241" y="586"/>
                    <a:pt x="12492" y="586"/>
                  </a:cubicBezTo>
                  <a:lnTo>
                    <a:pt x="15212" y="586"/>
                  </a:lnTo>
                  <a:cubicBezTo>
                    <a:pt x="15254" y="837"/>
                    <a:pt x="15107" y="1235"/>
                    <a:pt x="15337" y="1339"/>
                  </a:cubicBezTo>
                  <a:cubicBezTo>
                    <a:pt x="15798" y="1528"/>
                    <a:pt x="16216" y="1904"/>
                    <a:pt x="16781" y="1821"/>
                  </a:cubicBezTo>
                  <a:cubicBezTo>
                    <a:pt x="16907" y="1800"/>
                    <a:pt x="17032" y="1800"/>
                    <a:pt x="17074" y="1674"/>
                  </a:cubicBezTo>
                  <a:cubicBezTo>
                    <a:pt x="17116" y="1486"/>
                    <a:pt x="16990" y="1402"/>
                    <a:pt x="16844" y="1339"/>
                  </a:cubicBezTo>
                  <a:cubicBezTo>
                    <a:pt x="16739" y="1298"/>
                    <a:pt x="16614" y="1298"/>
                    <a:pt x="16509" y="1298"/>
                  </a:cubicBezTo>
                  <a:cubicBezTo>
                    <a:pt x="16028" y="1298"/>
                    <a:pt x="15902" y="984"/>
                    <a:pt x="15923" y="586"/>
                  </a:cubicBezTo>
                  <a:cubicBezTo>
                    <a:pt x="16342" y="607"/>
                    <a:pt x="16760" y="544"/>
                    <a:pt x="17179" y="419"/>
                  </a:cubicBezTo>
                  <a:cubicBezTo>
                    <a:pt x="17137" y="921"/>
                    <a:pt x="17471" y="1088"/>
                    <a:pt x="17869" y="1088"/>
                  </a:cubicBezTo>
                  <a:cubicBezTo>
                    <a:pt x="18287" y="1067"/>
                    <a:pt x="18706" y="1193"/>
                    <a:pt x="19041" y="1465"/>
                  </a:cubicBezTo>
                  <a:cubicBezTo>
                    <a:pt x="18999" y="1088"/>
                    <a:pt x="18978" y="837"/>
                    <a:pt x="18936" y="586"/>
                  </a:cubicBezTo>
                  <a:cubicBezTo>
                    <a:pt x="19145" y="586"/>
                    <a:pt x="19355" y="607"/>
                    <a:pt x="19480" y="377"/>
                  </a:cubicBezTo>
                  <a:lnTo>
                    <a:pt x="20171" y="377"/>
                  </a:lnTo>
                  <a:cubicBezTo>
                    <a:pt x="20233" y="795"/>
                    <a:pt x="20568" y="837"/>
                    <a:pt x="20861" y="942"/>
                  </a:cubicBezTo>
                  <a:cubicBezTo>
                    <a:pt x="21489" y="1151"/>
                    <a:pt x="22158" y="1130"/>
                    <a:pt x="22765" y="1402"/>
                  </a:cubicBezTo>
                  <a:cubicBezTo>
                    <a:pt x="23330" y="1653"/>
                    <a:pt x="23665" y="1339"/>
                    <a:pt x="23728" y="586"/>
                  </a:cubicBezTo>
                  <a:lnTo>
                    <a:pt x="23916" y="356"/>
                  </a:lnTo>
                  <a:lnTo>
                    <a:pt x="24418" y="356"/>
                  </a:lnTo>
                  <a:cubicBezTo>
                    <a:pt x="24502" y="503"/>
                    <a:pt x="24669" y="565"/>
                    <a:pt x="24816" y="544"/>
                  </a:cubicBezTo>
                  <a:close/>
                  <a:moveTo>
                    <a:pt x="9207" y="3871"/>
                  </a:moveTo>
                  <a:cubicBezTo>
                    <a:pt x="9416" y="3892"/>
                    <a:pt x="9541" y="3788"/>
                    <a:pt x="9541" y="3641"/>
                  </a:cubicBezTo>
                  <a:cubicBezTo>
                    <a:pt x="9541" y="3411"/>
                    <a:pt x="9374" y="3244"/>
                    <a:pt x="9165" y="3223"/>
                  </a:cubicBezTo>
                  <a:cubicBezTo>
                    <a:pt x="9018" y="3181"/>
                    <a:pt x="8872" y="3306"/>
                    <a:pt x="8893" y="3474"/>
                  </a:cubicBezTo>
                  <a:cubicBezTo>
                    <a:pt x="8872" y="3662"/>
                    <a:pt x="8997" y="3850"/>
                    <a:pt x="9207" y="3871"/>
                  </a:cubicBezTo>
                  <a:close/>
                  <a:moveTo>
                    <a:pt x="7386" y="1109"/>
                  </a:moveTo>
                  <a:cubicBezTo>
                    <a:pt x="7386" y="984"/>
                    <a:pt x="7261" y="900"/>
                    <a:pt x="7156" y="921"/>
                  </a:cubicBezTo>
                  <a:cubicBezTo>
                    <a:pt x="7031" y="921"/>
                    <a:pt x="6926" y="1026"/>
                    <a:pt x="6947" y="1151"/>
                  </a:cubicBezTo>
                  <a:cubicBezTo>
                    <a:pt x="6926" y="1319"/>
                    <a:pt x="7072" y="1423"/>
                    <a:pt x="7240" y="1381"/>
                  </a:cubicBezTo>
                  <a:cubicBezTo>
                    <a:pt x="7365" y="1360"/>
                    <a:pt x="7407" y="1256"/>
                    <a:pt x="7386" y="1130"/>
                  </a:cubicBezTo>
                  <a:close/>
                  <a:moveTo>
                    <a:pt x="24209" y="4206"/>
                  </a:moveTo>
                  <a:cubicBezTo>
                    <a:pt x="24167" y="4185"/>
                    <a:pt x="24104" y="4143"/>
                    <a:pt x="24062" y="4143"/>
                  </a:cubicBezTo>
                  <a:cubicBezTo>
                    <a:pt x="24041" y="4164"/>
                    <a:pt x="24021" y="4248"/>
                    <a:pt x="24000" y="4290"/>
                  </a:cubicBezTo>
                  <a:cubicBezTo>
                    <a:pt x="24041" y="4311"/>
                    <a:pt x="24104" y="4352"/>
                    <a:pt x="24146" y="4352"/>
                  </a:cubicBezTo>
                  <a:cubicBezTo>
                    <a:pt x="24188" y="4332"/>
                    <a:pt x="24188" y="4269"/>
                    <a:pt x="24209" y="4227"/>
                  </a:cubicBezTo>
                  <a:close/>
                  <a:moveTo>
                    <a:pt x="21028" y="1381"/>
                  </a:moveTo>
                  <a:cubicBezTo>
                    <a:pt x="20966" y="1339"/>
                    <a:pt x="20903" y="1298"/>
                    <a:pt x="20882" y="1319"/>
                  </a:cubicBezTo>
                  <a:cubicBezTo>
                    <a:pt x="20840" y="1319"/>
                    <a:pt x="20840" y="1402"/>
                    <a:pt x="20798" y="1465"/>
                  </a:cubicBezTo>
                  <a:cubicBezTo>
                    <a:pt x="20861" y="1486"/>
                    <a:pt x="20924" y="1528"/>
                    <a:pt x="20945" y="1507"/>
                  </a:cubicBezTo>
                  <a:cubicBezTo>
                    <a:pt x="20987" y="1486"/>
                    <a:pt x="21008" y="1423"/>
                    <a:pt x="21028" y="138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7"/>
            <p:cNvSpPr/>
            <p:nvPr/>
          </p:nvSpPr>
          <p:spPr>
            <a:xfrm>
              <a:off x="6130294" y="4641150"/>
              <a:ext cx="574900" cy="128200"/>
            </a:xfrm>
            <a:custGeom>
              <a:avLst/>
              <a:gdLst/>
              <a:ahLst/>
              <a:cxnLst/>
              <a:rect l="l" t="t" r="r" b="b"/>
              <a:pathLst>
                <a:path w="22996" h="5128" extrusionOk="0">
                  <a:moveTo>
                    <a:pt x="544" y="4960"/>
                  </a:moveTo>
                  <a:cubicBezTo>
                    <a:pt x="565" y="4688"/>
                    <a:pt x="523" y="4416"/>
                    <a:pt x="419" y="4186"/>
                  </a:cubicBezTo>
                  <a:cubicBezTo>
                    <a:pt x="335" y="4039"/>
                    <a:pt x="398" y="3872"/>
                    <a:pt x="544" y="3809"/>
                  </a:cubicBezTo>
                  <a:cubicBezTo>
                    <a:pt x="712" y="3746"/>
                    <a:pt x="816" y="3851"/>
                    <a:pt x="900" y="3976"/>
                  </a:cubicBezTo>
                  <a:cubicBezTo>
                    <a:pt x="1381" y="4520"/>
                    <a:pt x="1528" y="4499"/>
                    <a:pt x="1946" y="3893"/>
                  </a:cubicBezTo>
                  <a:cubicBezTo>
                    <a:pt x="2281" y="3432"/>
                    <a:pt x="2574" y="3390"/>
                    <a:pt x="2992" y="3704"/>
                  </a:cubicBezTo>
                  <a:cubicBezTo>
                    <a:pt x="3348" y="3976"/>
                    <a:pt x="3348" y="3976"/>
                    <a:pt x="4143" y="3851"/>
                  </a:cubicBezTo>
                  <a:cubicBezTo>
                    <a:pt x="3829" y="3014"/>
                    <a:pt x="3850" y="3014"/>
                    <a:pt x="4855" y="3139"/>
                  </a:cubicBezTo>
                  <a:cubicBezTo>
                    <a:pt x="5001" y="2386"/>
                    <a:pt x="4980" y="2261"/>
                    <a:pt x="4415" y="2009"/>
                  </a:cubicBezTo>
                  <a:cubicBezTo>
                    <a:pt x="4018" y="1821"/>
                    <a:pt x="3704" y="1486"/>
                    <a:pt x="3557" y="1089"/>
                  </a:cubicBezTo>
                  <a:cubicBezTo>
                    <a:pt x="3327" y="608"/>
                    <a:pt x="2992" y="398"/>
                    <a:pt x="2637" y="503"/>
                  </a:cubicBezTo>
                  <a:cubicBezTo>
                    <a:pt x="2323" y="587"/>
                    <a:pt x="2030" y="670"/>
                    <a:pt x="2218" y="1089"/>
                  </a:cubicBezTo>
                  <a:cubicBezTo>
                    <a:pt x="2239" y="1173"/>
                    <a:pt x="2260" y="1256"/>
                    <a:pt x="2239" y="1361"/>
                  </a:cubicBezTo>
                  <a:cubicBezTo>
                    <a:pt x="2218" y="1465"/>
                    <a:pt x="2093" y="1549"/>
                    <a:pt x="1967" y="1549"/>
                  </a:cubicBezTo>
                  <a:cubicBezTo>
                    <a:pt x="1883" y="1528"/>
                    <a:pt x="1821" y="1465"/>
                    <a:pt x="1800" y="1403"/>
                  </a:cubicBezTo>
                  <a:cubicBezTo>
                    <a:pt x="1674" y="1089"/>
                    <a:pt x="1967" y="608"/>
                    <a:pt x="1528" y="461"/>
                  </a:cubicBezTo>
                  <a:cubicBezTo>
                    <a:pt x="1214" y="336"/>
                    <a:pt x="837" y="398"/>
                    <a:pt x="482" y="398"/>
                  </a:cubicBezTo>
                  <a:cubicBezTo>
                    <a:pt x="272" y="398"/>
                    <a:pt x="63" y="377"/>
                    <a:pt x="0" y="126"/>
                  </a:cubicBezTo>
                  <a:cubicBezTo>
                    <a:pt x="2072" y="22"/>
                    <a:pt x="4143" y="64"/>
                    <a:pt x="6215" y="64"/>
                  </a:cubicBezTo>
                  <a:cubicBezTo>
                    <a:pt x="7449" y="1"/>
                    <a:pt x="8684" y="22"/>
                    <a:pt x="9939" y="105"/>
                  </a:cubicBezTo>
                  <a:cubicBezTo>
                    <a:pt x="11320" y="252"/>
                    <a:pt x="12701" y="126"/>
                    <a:pt x="14082" y="377"/>
                  </a:cubicBezTo>
                  <a:cubicBezTo>
                    <a:pt x="14375" y="419"/>
                    <a:pt x="14668" y="419"/>
                    <a:pt x="14961" y="398"/>
                  </a:cubicBezTo>
                  <a:cubicBezTo>
                    <a:pt x="16572" y="398"/>
                    <a:pt x="18204" y="524"/>
                    <a:pt x="19815" y="733"/>
                  </a:cubicBezTo>
                  <a:cubicBezTo>
                    <a:pt x="20066" y="796"/>
                    <a:pt x="20338" y="796"/>
                    <a:pt x="20589" y="775"/>
                  </a:cubicBezTo>
                  <a:cubicBezTo>
                    <a:pt x="21426" y="629"/>
                    <a:pt x="22054" y="1026"/>
                    <a:pt x="22702" y="1486"/>
                  </a:cubicBezTo>
                  <a:cubicBezTo>
                    <a:pt x="22995" y="1675"/>
                    <a:pt x="22933" y="1863"/>
                    <a:pt x="22870" y="2156"/>
                  </a:cubicBezTo>
                  <a:cubicBezTo>
                    <a:pt x="22807" y="2428"/>
                    <a:pt x="22828" y="2805"/>
                    <a:pt x="22430" y="2805"/>
                  </a:cubicBezTo>
                  <a:cubicBezTo>
                    <a:pt x="22054" y="2846"/>
                    <a:pt x="21656" y="2993"/>
                    <a:pt x="21321" y="3181"/>
                  </a:cubicBezTo>
                  <a:cubicBezTo>
                    <a:pt x="21133" y="3286"/>
                    <a:pt x="20945" y="3349"/>
                    <a:pt x="20736" y="3349"/>
                  </a:cubicBezTo>
                  <a:cubicBezTo>
                    <a:pt x="19689" y="3244"/>
                    <a:pt x="18727" y="3788"/>
                    <a:pt x="17681" y="3746"/>
                  </a:cubicBezTo>
                  <a:cubicBezTo>
                    <a:pt x="17555" y="3725"/>
                    <a:pt x="17451" y="3746"/>
                    <a:pt x="17346" y="3809"/>
                  </a:cubicBezTo>
                  <a:cubicBezTo>
                    <a:pt x="16321" y="4541"/>
                    <a:pt x="15170" y="4248"/>
                    <a:pt x="14082" y="4227"/>
                  </a:cubicBezTo>
                  <a:cubicBezTo>
                    <a:pt x="13391" y="4186"/>
                    <a:pt x="12680" y="4186"/>
                    <a:pt x="11990" y="4269"/>
                  </a:cubicBezTo>
                  <a:cubicBezTo>
                    <a:pt x="11006" y="4395"/>
                    <a:pt x="10002" y="4227"/>
                    <a:pt x="9018" y="4458"/>
                  </a:cubicBezTo>
                  <a:cubicBezTo>
                    <a:pt x="7951" y="4709"/>
                    <a:pt x="6842" y="4667"/>
                    <a:pt x="5775" y="4730"/>
                  </a:cubicBezTo>
                  <a:cubicBezTo>
                    <a:pt x="4018" y="4855"/>
                    <a:pt x="2281" y="5127"/>
                    <a:pt x="544" y="496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7"/>
            <p:cNvSpPr/>
            <p:nvPr/>
          </p:nvSpPr>
          <p:spPr>
            <a:xfrm>
              <a:off x="3998100" y="4643250"/>
              <a:ext cx="445175" cy="158525"/>
            </a:xfrm>
            <a:custGeom>
              <a:avLst/>
              <a:gdLst/>
              <a:ahLst/>
              <a:cxnLst/>
              <a:rect l="l" t="t" r="r" b="b"/>
              <a:pathLst>
                <a:path w="17807" h="6341" extrusionOk="0">
                  <a:moveTo>
                    <a:pt x="9563" y="147"/>
                  </a:moveTo>
                  <a:cubicBezTo>
                    <a:pt x="9563" y="252"/>
                    <a:pt x="9604" y="377"/>
                    <a:pt x="9646" y="482"/>
                  </a:cubicBezTo>
                  <a:cubicBezTo>
                    <a:pt x="10023" y="1068"/>
                    <a:pt x="9981" y="1591"/>
                    <a:pt x="9437" y="2051"/>
                  </a:cubicBezTo>
                  <a:cubicBezTo>
                    <a:pt x="9981" y="2511"/>
                    <a:pt x="10358" y="3160"/>
                    <a:pt x="11237" y="3055"/>
                  </a:cubicBezTo>
                  <a:cubicBezTo>
                    <a:pt x="11216" y="2700"/>
                    <a:pt x="10713" y="2511"/>
                    <a:pt x="10881" y="2072"/>
                  </a:cubicBezTo>
                  <a:cubicBezTo>
                    <a:pt x="11006" y="1758"/>
                    <a:pt x="11174" y="1423"/>
                    <a:pt x="11048" y="1068"/>
                  </a:cubicBezTo>
                  <a:cubicBezTo>
                    <a:pt x="11027" y="963"/>
                    <a:pt x="11111" y="900"/>
                    <a:pt x="11195" y="879"/>
                  </a:cubicBezTo>
                  <a:cubicBezTo>
                    <a:pt x="11529" y="754"/>
                    <a:pt x="11822" y="1109"/>
                    <a:pt x="12157" y="963"/>
                  </a:cubicBezTo>
                  <a:cubicBezTo>
                    <a:pt x="12534" y="796"/>
                    <a:pt x="12576" y="1193"/>
                    <a:pt x="12785" y="1319"/>
                  </a:cubicBezTo>
                  <a:cubicBezTo>
                    <a:pt x="13517" y="1758"/>
                    <a:pt x="13873" y="2762"/>
                    <a:pt x="14982" y="2721"/>
                  </a:cubicBezTo>
                  <a:cubicBezTo>
                    <a:pt x="14961" y="2239"/>
                    <a:pt x="15003" y="1758"/>
                    <a:pt x="15107" y="1298"/>
                  </a:cubicBezTo>
                  <a:cubicBezTo>
                    <a:pt x="15149" y="984"/>
                    <a:pt x="15296" y="775"/>
                    <a:pt x="15568" y="754"/>
                  </a:cubicBezTo>
                  <a:cubicBezTo>
                    <a:pt x="15819" y="712"/>
                    <a:pt x="15923" y="984"/>
                    <a:pt x="15944" y="1235"/>
                  </a:cubicBezTo>
                  <a:cubicBezTo>
                    <a:pt x="15965" y="1633"/>
                    <a:pt x="16405" y="1946"/>
                    <a:pt x="16175" y="2407"/>
                  </a:cubicBezTo>
                  <a:cubicBezTo>
                    <a:pt x="16133" y="2511"/>
                    <a:pt x="16216" y="2658"/>
                    <a:pt x="16321" y="2700"/>
                  </a:cubicBezTo>
                  <a:cubicBezTo>
                    <a:pt x="16698" y="2888"/>
                    <a:pt x="16760" y="3306"/>
                    <a:pt x="16928" y="3578"/>
                  </a:cubicBezTo>
                  <a:cubicBezTo>
                    <a:pt x="17011" y="3578"/>
                    <a:pt x="17053" y="3578"/>
                    <a:pt x="17074" y="3578"/>
                  </a:cubicBezTo>
                  <a:cubicBezTo>
                    <a:pt x="17263" y="3453"/>
                    <a:pt x="17074" y="3055"/>
                    <a:pt x="17451" y="3076"/>
                  </a:cubicBezTo>
                  <a:cubicBezTo>
                    <a:pt x="17681" y="3097"/>
                    <a:pt x="17807" y="3599"/>
                    <a:pt x="17660" y="3934"/>
                  </a:cubicBezTo>
                  <a:cubicBezTo>
                    <a:pt x="17493" y="4206"/>
                    <a:pt x="17263" y="4436"/>
                    <a:pt x="16970" y="4604"/>
                  </a:cubicBezTo>
                  <a:cubicBezTo>
                    <a:pt x="16656" y="4813"/>
                    <a:pt x="16300" y="5022"/>
                    <a:pt x="16300" y="5462"/>
                  </a:cubicBezTo>
                  <a:cubicBezTo>
                    <a:pt x="16300" y="5859"/>
                    <a:pt x="15777" y="5755"/>
                    <a:pt x="15777" y="6089"/>
                  </a:cubicBezTo>
                  <a:cubicBezTo>
                    <a:pt x="15547" y="6173"/>
                    <a:pt x="15296" y="6194"/>
                    <a:pt x="15066" y="6131"/>
                  </a:cubicBezTo>
                  <a:cubicBezTo>
                    <a:pt x="15066" y="5817"/>
                    <a:pt x="15066" y="5482"/>
                    <a:pt x="15024" y="5169"/>
                  </a:cubicBezTo>
                  <a:cubicBezTo>
                    <a:pt x="15003" y="5043"/>
                    <a:pt x="14877" y="4938"/>
                    <a:pt x="14752" y="4980"/>
                  </a:cubicBezTo>
                  <a:cubicBezTo>
                    <a:pt x="14626" y="4980"/>
                    <a:pt x="14563" y="5085"/>
                    <a:pt x="14542" y="5210"/>
                  </a:cubicBezTo>
                  <a:cubicBezTo>
                    <a:pt x="14459" y="5441"/>
                    <a:pt x="14689" y="5650"/>
                    <a:pt x="14584" y="5901"/>
                  </a:cubicBezTo>
                  <a:cubicBezTo>
                    <a:pt x="14291" y="6047"/>
                    <a:pt x="13936" y="6006"/>
                    <a:pt x="13685" y="5796"/>
                  </a:cubicBezTo>
                  <a:cubicBezTo>
                    <a:pt x="13224" y="5524"/>
                    <a:pt x="13308" y="5922"/>
                    <a:pt x="13287" y="6173"/>
                  </a:cubicBezTo>
                  <a:lnTo>
                    <a:pt x="12931" y="6173"/>
                  </a:lnTo>
                  <a:cubicBezTo>
                    <a:pt x="12889" y="5859"/>
                    <a:pt x="13015" y="5524"/>
                    <a:pt x="12785" y="5169"/>
                  </a:cubicBezTo>
                  <a:cubicBezTo>
                    <a:pt x="12178" y="5901"/>
                    <a:pt x="11383" y="5587"/>
                    <a:pt x="10651" y="5650"/>
                  </a:cubicBezTo>
                  <a:cubicBezTo>
                    <a:pt x="10546" y="5650"/>
                    <a:pt x="10421" y="5608"/>
                    <a:pt x="10337" y="5524"/>
                  </a:cubicBezTo>
                  <a:cubicBezTo>
                    <a:pt x="9835" y="5127"/>
                    <a:pt x="9793" y="5148"/>
                    <a:pt x="9521" y="5650"/>
                  </a:cubicBezTo>
                  <a:cubicBezTo>
                    <a:pt x="9458" y="5796"/>
                    <a:pt x="9458" y="6006"/>
                    <a:pt x="9249" y="6047"/>
                  </a:cubicBezTo>
                  <a:cubicBezTo>
                    <a:pt x="8872" y="5713"/>
                    <a:pt x="8851" y="5692"/>
                    <a:pt x="8412" y="5901"/>
                  </a:cubicBezTo>
                  <a:cubicBezTo>
                    <a:pt x="8182" y="6027"/>
                    <a:pt x="8035" y="5901"/>
                    <a:pt x="7847" y="5838"/>
                  </a:cubicBezTo>
                  <a:cubicBezTo>
                    <a:pt x="7366" y="5629"/>
                    <a:pt x="6759" y="5838"/>
                    <a:pt x="6361" y="6319"/>
                  </a:cubicBezTo>
                  <a:lnTo>
                    <a:pt x="5106" y="6340"/>
                  </a:lnTo>
                  <a:cubicBezTo>
                    <a:pt x="4750" y="6047"/>
                    <a:pt x="4269" y="6236"/>
                    <a:pt x="3871" y="6089"/>
                  </a:cubicBezTo>
                  <a:cubicBezTo>
                    <a:pt x="3767" y="6047"/>
                    <a:pt x="3725" y="6236"/>
                    <a:pt x="3704" y="6340"/>
                  </a:cubicBezTo>
                  <a:lnTo>
                    <a:pt x="3348" y="6340"/>
                  </a:lnTo>
                  <a:cubicBezTo>
                    <a:pt x="3202" y="5880"/>
                    <a:pt x="2930" y="5964"/>
                    <a:pt x="2637" y="6173"/>
                  </a:cubicBezTo>
                  <a:cubicBezTo>
                    <a:pt x="2323" y="6173"/>
                    <a:pt x="2009" y="6068"/>
                    <a:pt x="1737" y="5880"/>
                  </a:cubicBezTo>
                  <a:cubicBezTo>
                    <a:pt x="1905" y="5127"/>
                    <a:pt x="1800" y="4897"/>
                    <a:pt x="1089" y="4646"/>
                  </a:cubicBezTo>
                  <a:cubicBezTo>
                    <a:pt x="963" y="4604"/>
                    <a:pt x="817" y="4604"/>
                    <a:pt x="670" y="4604"/>
                  </a:cubicBezTo>
                  <a:cubicBezTo>
                    <a:pt x="607" y="4541"/>
                    <a:pt x="565" y="4478"/>
                    <a:pt x="503" y="4436"/>
                  </a:cubicBezTo>
                  <a:cubicBezTo>
                    <a:pt x="670" y="4164"/>
                    <a:pt x="691" y="3830"/>
                    <a:pt x="900" y="3558"/>
                  </a:cubicBezTo>
                  <a:cubicBezTo>
                    <a:pt x="1109" y="3286"/>
                    <a:pt x="1109" y="2930"/>
                    <a:pt x="921" y="2658"/>
                  </a:cubicBezTo>
                  <a:cubicBezTo>
                    <a:pt x="754" y="2407"/>
                    <a:pt x="565" y="2051"/>
                    <a:pt x="168" y="2386"/>
                  </a:cubicBezTo>
                  <a:cubicBezTo>
                    <a:pt x="126" y="2428"/>
                    <a:pt x="1" y="2323"/>
                    <a:pt x="21" y="2239"/>
                  </a:cubicBezTo>
                  <a:cubicBezTo>
                    <a:pt x="21" y="2135"/>
                    <a:pt x="63" y="2030"/>
                    <a:pt x="105" y="2009"/>
                  </a:cubicBezTo>
                  <a:cubicBezTo>
                    <a:pt x="545" y="1800"/>
                    <a:pt x="1026" y="1653"/>
                    <a:pt x="1528" y="1591"/>
                  </a:cubicBezTo>
                  <a:cubicBezTo>
                    <a:pt x="1737" y="1591"/>
                    <a:pt x="1988" y="1549"/>
                    <a:pt x="2009" y="1298"/>
                  </a:cubicBezTo>
                  <a:cubicBezTo>
                    <a:pt x="2051" y="984"/>
                    <a:pt x="1716" y="1109"/>
                    <a:pt x="1570" y="1005"/>
                  </a:cubicBezTo>
                  <a:cubicBezTo>
                    <a:pt x="1528" y="963"/>
                    <a:pt x="1507" y="900"/>
                    <a:pt x="1486" y="858"/>
                  </a:cubicBezTo>
                  <a:cubicBezTo>
                    <a:pt x="1570" y="649"/>
                    <a:pt x="1946" y="691"/>
                    <a:pt x="1926" y="398"/>
                  </a:cubicBezTo>
                  <a:lnTo>
                    <a:pt x="2449" y="356"/>
                  </a:lnTo>
                  <a:cubicBezTo>
                    <a:pt x="2721" y="691"/>
                    <a:pt x="3265" y="377"/>
                    <a:pt x="3516" y="837"/>
                  </a:cubicBezTo>
                  <a:cubicBezTo>
                    <a:pt x="3704" y="1172"/>
                    <a:pt x="3955" y="1109"/>
                    <a:pt x="4039" y="712"/>
                  </a:cubicBezTo>
                  <a:cubicBezTo>
                    <a:pt x="4102" y="545"/>
                    <a:pt x="4164" y="398"/>
                    <a:pt x="4206" y="231"/>
                  </a:cubicBezTo>
                  <a:cubicBezTo>
                    <a:pt x="4562" y="147"/>
                    <a:pt x="4918" y="147"/>
                    <a:pt x="5273" y="210"/>
                  </a:cubicBezTo>
                  <a:cubicBezTo>
                    <a:pt x="5378" y="733"/>
                    <a:pt x="5378" y="733"/>
                    <a:pt x="5755" y="482"/>
                  </a:cubicBezTo>
                  <a:lnTo>
                    <a:pt x="5985" y="356"/>
                  </a:lnTo>
                  <a:lnTo>
                    <a:pt x="6340" y="356"/>
                  </a:lnTo>
                  <a:cubicBezTo>
                    <a:pt x="6445" y="712"/>
                    <a:pt x="6508" y="1068"/>
                    <a:pt x="6152" y="1361"/>
                  </a:cubicBezTo>
                  <a:cubicBezTo>
                    <a:pt x="5922" y="1549"/>
                    <a:pt x="5901" y="1884"/>
                    <a:pt x="6089" y="2093"/>
                  </a:cubicBezTo>
                  <a:cubicBezTo>
                    <a:pt x="6236" y="2323"/>
                    <a:pt x="6424" y="2511"/>
                    <a:pt x="6738" y="2428"/>
                  </a:cubicBezTo>
                  <a:cubicBezTo>
                    <a:pt x="7156" y="2323"/>
                    <a:pt x="7700" y="2825"/>
                    <a:pt x="7993" y="2177"/>
                  </a:cubicBezTo>
                  <a:cubicBezTo>
                    <a:pt x="7993" y="2156"/>
                    <a:pt x="8161" y="2197"/>
                    <a:pt x="8244" y="2197"/>
                  </a:cubicBezTo>
                  <a:cubicBezTo>
                    <a:pt x="8558" y="2197"/>
                    <a:pt x="9270" y="1570"/>
                    <a:pt x="9312" y="1277"/>
                  </a:cubicBezTo>
                  <a:cubicBezTo>
                    <a:pt x="9332" y="1151"/>
                    <a:pt x="9312" y="984"/>
                    <a:pt x="9207" y="963"/>
                  </a:cubicBezTo>
                  <a:cubicBezTo>
                    <a:pt x="8516" y="900"/>
                    <a:pt x="8788" y="440"/>
                    <a:pt x="8830" y="84"/>
                  </a:cubicBezTo>
                  <a:cubicBezTo>
                    <a:pt x="9060" y="1"/>
                    <a:pt x="9291" y="1"/>
                    <a:pt x="9521" y="42"/>
                  </a:cubicBezTo>
                  <a:cubicBezTo>
                    <a:pt x="9542" y="84"/>
                    <a:pt x="9542" y="105"/>
                    <a:pt x="9563" y="147"/>
                  </a:cubicBezTo>
                  <a:close/>
                  <a:moveTo>
                    <a:pt x="12304" y="2407"/>
                  </a:moveTo>
                  <a:cubicBezTo>
                    <a:pt x="12345" y="2386"/>
                    <a:pt x="12471" y="2365"/>
                    <a:pt x="12471" y="2323"/>
                  </a:cubicBezTo>
                  <a:cubicBezTo>
                    <a:pt x="12534" y="2177"/>
                    <a:pt x="12429" y="2114"/>
                    <a:pt x="12304" y="2114"/>
                  </a:cubicBezTo>
                  <a:cubicBezTo>
                    <a:pt x="12220" y="2114"/>
                    <a:pt x="12136" y="2156"/>
                    <a:pt x="12136" y="2260"/>
                  </a:cubicBezTo>
                  <a:cubicBezTo>
                    <a:pt x="12115" y="2344"/>
                    <a:pt x="12178" y="2407"/>
                    <a:pt x="12304" y="24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7"/>
            <p:cNvSpPr/>
            <p:nvPr/>
          </p:nvSpPr>
          <p:spPr>
            <a:xfrm>
              <a:off x="5127975" y="4751525"/>
              <a:ext cx="328525" cy="37700"/>
            </a:xfrm>
            <a:custGeom>
              <a:avLst/>
              <a:gdLst/>
              <a:ahLst/>
              <a:cxnLst/>
              <a:rect l="l" t="t" r="r" b="b"/>
              <a:pathLst>
                <a:path w="13141" h="1508" extrusionOk="0">
                  <a:moveTo>
                    <a:pt x="1" y="1424"/>
                  </a:moveTo>
                  <a:cubicBezTo>
                    <a:pt x="126" y="1005"/>
                    <a:pt x="314" y="796"/>
                    <a:pt x="817" y="859"/>
                  </a:cubicBezTo>
                  <a:cubicBezTo>
                    <a:pt x="1277" y="921"/>
                    <a:pt x="1758" y="879"/>
                    <a:pt x="2198" y="691"/>
                  </a:cubicBezTo>
                  <a:cubicBezTo>
                    <a:pt x="2993" y="377"/>
                    <a:pt x="3871" y="335"/>
                    <a:pt x="4687" y="607"/>
                  </a:cubicBezTo>
                  <a:cubicBezTo>
                    <a:pt x="5085" y="775"/>
                    <a:pt x="5503" y="712"/>
                    <a:pt x="5838" y="461"/>
                  </a:cubicBezTo>
                  <a:cubicBezTo>
                    <a:pt x="5985" y="335"/>
                    <a:pt x="6215" y="315"/>
                    <a:pt x="6403" y="231"/>
                  </a:cubicBezTo>
                  <a:cubicBezTo>
                    <a:pt x="6759" y="43"/>
                    <a:pt x="7073" y="1"/>
                    <a:pt x="7282" y="419"/>
                  </a:cubicBezTo>
                  <a:cubicBezTo>
                    <a:pt x="7366" y="587"/>
                    <a:pt x="7512" y="796"/>
                    <a:pt x="7680" y="733"/>
                  </a:cubicBezTo>
                  <a:cubicBezTo>
                    <a:pt x="8203" y="503"/>
                    <a:pt x="8726" y="796"/>
                    <a:pt x="9228" y="775"/>
                  </a:cubicBezTo>
                  <a:cubicBezTo>
                    <a:pt x="9416" y="754"/>
                    <a:pt x="9584" y="775"/>
                    <a:pt x="9730" y="628"/>
                  </a:cubicBezTo>
                  <a:cubicBezTo>
                    <a:pt x="10274" y="22"/>
                    <a:pt x="10860" y="335"/>
                    <a:pt x="11404" y="587"/>
                  </a:cubicBezTo>
                  <a:cubicBezTo>
                    <a:pt x="11739" y="733"/>
                    <a:pt x="11969" y="900"/>
                    <a:pt x="12345" y="670"/>
                  </a:cubicBezTo>
                  <a:cubicBezTo>
                    <a:pt x="12701" y="461"/>
                    <a:pt x="13036" y="607"/>
                    <a:pt x="13141" y="1068"/>
                  </a:cubicBezTo>
                  <a:cubicBezTo>
                    <a:pt x="12053" y="1089"/>
                    <a:pt x="10944" y="1068"/>
                    <a:pt x="9856" y="1131"/>
                  </a:cubicBezTo>
                  <a:cubicBezTo>
                    <a:pt x="8140" y="1235"/>
                    <a:pt x="6403" y="1256"/>
                    <a:pt x="4667" y="1319"/>
                  </a:cubicBezTo>
                  <a:cubicBezTo>
                    <a:pt x="3118" y="1403"/>
                    <a:pt x="1570" y="1507"/>
                    <a:pt x="1" y="142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7"/>
            <p:cNvSpPr/>
            <p:nvPr/>
          </p:nvSpPr>
          <p:spPr>
            <a:xfrm>
              <a:off x="4146125" y="4641675"/>
              <a:ext cx="85825" cy="71700"/>
            </a:xfrm>
            <a:custGeom>
              <a:avLst/>
              <a:gdLst/>
              <a:ahLst/>
              <a:cxnLst/>
              <a:rect l="l" t="t" r="r" b="b"/>
              <a:pathLst>
                <a:path w="3433" h="2868" extrusionOk="0">
                  <a:moveTo>
                    <a:pt x="2930" y="105"/>
                  </a:moveTo>
                  <a:cubicBezTo>
                    <a:pt x="2888" y="461"/>
                    <a:pt x="2616" y="921"/>
                    <a:pt x="3307" y="984"/>
                  </a:cubicBezTo>
                  <a:cubicBezTo>
                    <a:pt x="3411" y="984"/>
                    <a:pt x="3432" y="1172"/>
                    <a:pt x="3411" y="1298"/>
                  </a:cubicBezTo>
                  <a:cubicBezTo>
                    <a:pt x="3370" y="1591"/>
                    <a:pt x="2658" y="2219"/>
                    <a:pt x="2344" y="2219"/>
                  </a:cubicBezTo>
                  <a:cubicBezTo>
                    <a:pt x="2261" y="2219"/>
                    <a:pt x="2114" y="2177"/>
                    <a:pt x="2114" y="2198"/>
                  </a:cubicBezTo>
                  <a:cubicBezTo>
                    <a:pt x="1800" y="2867"/>
                    <a:pt x="1256" y="2365"/>
                    <a:pt x="838" y="2449"/>
                  </a:cubicBezTo>
                  <a:cubicBezTo>
                    <a:pt x="524" y="2532"/>
                    <a:pt x="336" y="2344"/>
                    <a:pt x="189" y="2114"/>
                  </a:cubicBezTo>
                  <a:cubicBezTo>
                    <a:pt x="1" y="1905"/>
                    <a:pt x="43" y="1570"/>
                    <a:pt x="252" y="1382"/>
                  </a:cubicBezTo>
                  <a:cubicBezTo>
                    <a:pt x="629" y="1089"/>
                    <a:pt x="545" y="733"/>
                    <a:pt x="440" y="377"/>
                  </a:cubicBezTo>
                  <a:cubicBezTo>
                    <a:pt x="608" y="377"/>
                    <a:pt x="754" y="315"/>
                    <a:pt x="796" y="126"/>
                  </a:cubicBezTo>
                  <a:cubicBezTo>
                    <a:pt x="1026" y="22"/>
                    <a:pt x="1277" y="1"/>
                    <a:pt x="1507" y="84"/>
                  </a:cubicBezTo>
                  <a:cubicBezTo>
                    <a:pt x="1759" y="461"/>
                    <a:pt x="1800" y="461"/>
                    <a:pt x="2031" y="84"/>
                  </a:cubicBezTo>
                  <a:cubicBezTo>
                    <a:pt x="2323" y="1"/>
                    <a:pt x="2637" y="22"/>
                    <a:pt x="2930" y="10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7"/>
            <p:cNvSpPr/>
            <p:nvPr/>
          </p:nvSpPr>
          <p:spPr>
            <a:xfrm>
              <a:off x="4157125" y="4770875"/>
              <a:ext cx="166375" cy="35075"/>
            </a:xfrm>
            <a:custGeom>
              <a:avLst/>
              <a:gdLst/>
              <a:ahLst/>
              <a:cxnLst/>
              <a:rect l="l" t="t" r="r" b="b"/>
              <a:pathLst>
                <a:path w="6655" h="1403" extrusionOk="0">
                  <a:moveTo>
                    <a:pt x="0" y="1194"/>
                  </a:moveTo>
                  <a:cubicBezTo>
                    <a:pt x="419" y="712"/>
                    <a:pt x="1026" y="503"/>
                    <a:pt x="1507" y="712"/>
                  </a:cubicBezTo>
                  <a:cubicBezTo>
                    <a:pt x="1695" y="796"/>
                    <a:pt x="1821" y="901"/>
                    <a:pt x="2072" y="796"/>
                  </a:cubicBezTo>
                  <a:cubicBezTo>
                    <a:pt x="2490" y="566"/>
                    <a:pt x="2511" y="587"/>
                    <a:pt x="2888" y="922"/>
                  </a:cubicBezTo>
                  <a:cubicBezTo>
                    <a:pt x="3097" y="880"/>
                    <a:pt x="3097" y="670"/>
                    <a:pt x="3181" y="524"/>
                  </a:cubicBezTo>
                  <a:cubicBezTo>
                    <a:pt x="3432" y="1"/>
                    <a:pt x="3474" y="1"/>
                    <a:pt x="3976" y="398"/>
                  </a:cubicBezTo>
                  <a:cubicBezTo>
                    <a:pt x="4080" y="482"/>
                    <a:pt x="4185" y="524"/>
                    <a:pt x="4311" y="524"/>
                  </a:cubicBezTo>
                  <a:cubicBezTo>
                    <a:pt x="5022" y="461"/>
                    <a:pt x="5838" y="775"/>
                    <a:pt x="6424" y="43"/>
                  </a:cubicBezTo>
                  <a:cubicBezTo>
                    <a:pt x="6654" y="398"/>
                    <a:pt x="6528" y="733"/>
                    <a:pt x="6570" y="1047"/>
                  </a:cubicBezTo>
                  <a:cubicBezTo>
                    <a:pt x="4792" y="1403"/>
                    <a:pt x="3013" y="1173"/>
                    <a:pt x="1235" y="1235"/>
                  </a:cubicBezTo>
                  <a:cubicBezTo>
                    <a:pt x="816" y="1235"/>
                    <a:pt x="419" y="1214"/>
                    <a:pt x="0" y="11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7"/>
            <p:cNvSpPr/>
            <p:nvPr/>
          </p:nvSpPr>
          <p:spPr>
            <a:xfrm>
              <a:off x="4737750" y="4641675"/>
              <a:ext cx="88950" cy="35600"/>
            </a:xfrm>
            <a:custGeom>
              <a:avLst/>
              <a:gdLst/>
              <a:ahLst/>
              <a:cxnLst/>
              <a:rect l="l" t="t" r="r" b="b"/>
              <a:pathLst>
                <a:path w="3558" h="1424" extrusionOk="0">
                  <a:moveTo>
                    <a:pt x="3558" y="377"/>
                  </a:moveTo>
                  <a:cubicBezTo>
                    <a:pt x="3474" y="1110"/>
                    <a:pt x="3160" y="1424"/>
                    <a:pt x="2595" y="1172"/>
                  </a:cubicBezTo>
                  <a:cubicBezTo>
                    <a:pt x="1967" y="921"/>
                    <a:pt x="1319" y="942"/>
                    <a:pt x="691" y="733"/>
                  </a:cubicBezTo>
                  <a:cubicBezTo>
                    <a:pt x="377" y="628"/>
                    <a:pt x="42" y="587"/>
                    <a:pt x="1" y="168"/>
                  </a:cubicBezTo>
                  <a:cubicBezTo>
                    <a:pt x="147" y="22"/>
                    <a:pt x="377" y="1"/>
                    <a:pt x="545" y="105"/>
                  </a:cubicBezTo>
                  <a:cubicBezTo>
                    <a:pt x="649" y="461"/>
                    <a:pt x="963" y="356"/>
                    <a:pt x="1214" y="356"/>
                  </a:cubicBezTo>
                  <a:cubicBezTo>
                    <a:pt x="1988" y="419"/>
                    <a:pt x="2783" y="231"/>
                    <a:pt x="3558"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7"/>
            <p:cNvSpPr/>
            <p:nvPr/>
          </p:nvSpPr>
          <p:spPr>
            <a:xfrm>
              <a:off x="4756050" y="4770350"/>
              <a:ext cx="79550" cy="27225"/>
            </a:xfrm>
            <a:custGeom>
              <a:avLst/>
              <a:gdLst/>
              <a:ahLst/>
              <a:cxnLst/>
              <a:rect l="l" t="t" r="r" b="b"/>
              <a:pathLst>
                <a:path w="3182" h="1089" extrusionOk="0">
                  <a:moveTo>
                    <a:pt x="1" y="901"/>
                  </a:moveTo>
                  <a:cubicBezTo>
                    <a:pt x="189" y="378"/>
                    <a:pt x="754" y="398"/>
                    <a:pt x="1110" y="106"/>
                  </a:cubicBezTo>
                  <a:cubicBezTo>
                    <a:pt x="1235" y="1"/>
                    <a:pt x="1403" y="85"/>
                    <a:pt x="1486" y="189"/>
                  </a:cubicBezTo>
                  <a:cubicBezTo>
                    <a:pt x="1863" y="608"/>
                    <a:pt x="2282" y="608"/>
                    <a:pt x="2763" y="419"/>
                  </a:cubicBezTo>
                  <a:cubicBezTo>
                    <a:pt x="2993" y="315"/>
                    <a:pt x="3160" y="440"/>
                    <a:pt x="3181" y="691"/>
                  </a:cubicBezTo>
                  <a:cubicBezTo>
                    <a:pt x="2302" y="963"/>
                    <a:pt x="1382" y="922"/>
                    <a:pt x="482" y="1026"/>
                  </a:cubicBezTo>
                  <a:cubicBezTo>
                    <a:pt x="315" y="1089"/>
                    <a:pt x="126" y="1026"/>
                    <a:pt x="1" y="90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7"/>
            <p:cNvSpPr/>
            <p:nvPr/>
          </p:nvSpPr>
          <p:spPr>
            <a:xfrm>
              <a:off x="5655775" y="4760950"/>
              <a:ext cx="97325" cy="21475"/>
            </a:xfrm>
            <a:custGeom>
              <a:avLst/>
              <a:gdLst/>
              <a:ahLst/>
              <a:cxnLst/>
              <a:rect l="l" t="t" r="r" b="b"/>
              <a:pathLst>
                <a:path w="3893" h="859" extrusionOk="0">
                  <a:moveTo>
                    <a:pt x="0" y="461"/>
                  </a:moveTo>
                  <a:cubicBezTo>
                    <a:pt x="105" y="210"/>
                    <a:pt x="293" y="230"/>
                    <a:pt x="503" y="210"/>
                  </a:cubicBezTo>
                  <a:cubicBezTo>
                    <a:pt x="1486" y="189"/>
                    <a:pt x="2469" y="314"/>
                    <a:pt x="3432" y="42"/>
                  </a:cubicBezTo>
                  <a:cubicBezTo>
                    <a:pt x="3599" y="0"/>
                    <a:pt x="3788" y="63"/>
                    <a:pt x="3892" y="210"/>
                  </a:cubicBezTo>
                  <a:cubicBezTo>
                    <a:pt x="3139" y="461"/>
                    <a:pt x="2428" y="858"/>
                    <a:pt x="1570" y="565"/>
                  </a:cubicBezTo>
                  <a:cubicBezTo>
                    <a:pt x="1089" y="398"/>
                    <a:pt x="524" y="607"/>
                    <a:pt x="0" y="46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7"/>
            <p:cNvSpPr/>
            <p:nvPr/>
          </p:nvSpPr>
          <p:spPr>
            <a:xfrm>
              <a:off x="4661900" y="4641675"/>
              <a:ext cx="47625" cy="31425"/>
            </a:xfrm>
            <a:custGeom>
              <a:avLst/>
              <a:gdLst/>
              <a:ahLst/>
              <a:cxnLst/>
              <a:rect l="l" t="t" r="r" b="b"/>
              <a:pathLst>
                <a:path w="1905" h="1257" extrusionOk="0">
                  <a:moveTo>
                    <a:pt x="22" y="210"/>
                  </a:moveTo>
                  <a:lnTo>
                    <a:pt x="22" y="64"/>
                  </a:lnTo>
                  <a:cubicBezTo>
                    <a:pt x="314" y="1"/>
                    <a:pt x="628" y="1"/>
                    <a:pt x="921" y="84"/>
                  </a:cubicBezTo>
                  <a:cubicBezTo>
                    <a:pt x="1089" y="587"/>
                    <a:pt x="1507" y="294"/>
                    <a:pt x="1800" y="377"/>
                  </a:cubicBezTo>
                  <a:cubicBezTo>
                    <a:pt x="1842" y="628"/>
                    <a:pt x="1863" y="880"/>
                    <a:pt x="1905" y="1256"/>
                  </a:cubicBezTo>
                  <a:cubicBezTo>
                    <a:pt x="1570" y="1005"/>
                    <a:pt x="1151" y="880"/>
                    <a:pt x="733" y="900"/>
                  </a:cubicBezTo>
                  <a:cubicBezTo>
                    <a:pt x="335" y="900"/>
                    <a:pt x="1" y="712"/>
                    <a:pt x="22"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7"/>
            <p:cNvSpPr/>
            <p:nvPr/>
          </p:nvSpPr>
          <p:spPr>
            <a:xfrm>
              <a:off x="4328700" y="4766700"/>
              <a:ext cx="46050" cy="36125"/>
            </a:xfrm>
            <a:custGeom>
              <a:avLst/>
              <a:gdLst/>
              <a:ahLst/>
              <a:cxnLst/>
              <a:rect l="l" t="t" r="r" b="b"/>
              <a:pathLst>
                <a:path w="1842" h="1445" extrusionOk="0">
                  <a:moveTo>
                    <a:pt x="63" y="1214"/>
                  </a:moveTo>
                  <a:cubicBezTo>
                    <a:pt x="84" y="984"/>
                    <a:pt x="0" y="586"/>
                    <a:pt x="461" y="858"/>
                  </a:cubicBezTo>
                  <a:cubicBezTo>
                    <a:pt x="712" y="1068"/>
                    <a:pt x="1067" y="1089"/>
                    <a:pt x="1360" y="963"/>
                  </a:cubicBezTo>
                  <a:cubicBezTo>
                    <a:pt x="1486" y="712"/>
                    <a:pt x="1235" y="503"/>
                    <a:pt x="1318" y="272"/>
                  </a:cubicBezTo>
                  <a:cubicBezTo>
                    <a:pt x="1360" y="147"/>
                    <a:pt x="1402" y="42"/>
                    <a:pt x="1549" y="42"/>
                  </a:cubicBezTo>
                  <a:cubicBezTo>
                    <a:pt x="1674" y="0"/>
                    <a:pt x="1779" y="84"/>
                    <a:pt x="1800" y="210"/>
                  </a:cubicBezTo>
                  <a:cubicBezTo>
                    <a:pt x="1821" y="544"/>
                    <a:pt x="1821" y="858"/>
                    <a:pt x="1842" y="1193"/>
                  </a:cubicBezTo>
                  <a:cubicBezTo>
                    <a:pt x="1277" y="1423"/>
                    <a:pt x="628" y="1444"/>
                    <a:pt x="63" y="12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7"/>
            <p:cNvSpPr/>
            <p:nvPr/>
          </p:nvSpPr>
          <p:spPr>
            <a:xfrm>
              <a:off x="4059825" y="4643250"/>
              <a:ext cx="44500" cy="28275"/>
            </a:xfrm>
            <a:custGeom>
              <a:avLst/>
              <a:gdLst/>
              <a:ahLst/>
              <a:cxnLst/>
              <a:rect l="l" t="t" r="r" b="b"/>
              <a:pathLst>
                <a:path w="1780" h="1131" extrusionOk="0">
                  <a:moveTo>
                    <a:pt x="1779" y="189"/>
                  </a:moveTo>
                  <a:cubicBezTo>
                    <a:pt x="1716" y="356"/>
                    <a:pt x="1653" y="524"/>
                    <a:pt x="1612" y="691"/>
                  </a:cubicBezTo>
                  <a:cubicBezTo>
                    <a:pt x="1486" y="1047"/>
                    <a:pt x="1256" y="1130"/>
                    <a:pt x="1089" y="817"/>
                  </a:cubicBezTo>
                  <a:cubicBezTo>
                    <a:pt x="817" y="356"/>
                    <a:pt x="273" y="649"/>
                    <a:pt x="1" y="314"/>
                  </a:cubicBezTo>
                  <a:cubicBezTo>
                    <a:pt x="565" y="1"/>
                    <a:pt x="1172" y="231"/>
                    <a:pt x="1779"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7"/>
            <p:cNvSpPr/>
            <p:nvPr/>
          </p:nvSpPr>
          <p:spPr>
            <a:xfrm>
              <a:off x="5535975" y="4766700"/>
              <a:ext cx="62275" cy="7875"/>
            </a:xfrm>
            <a:custGeom>
              <a:avLst/>
              <a:gdLst/>
              <a:ahLst/>
              <a:cxnLst/>
              <a:rect l="l" t="t" r="r" b="b"/>
              <a:pathLst>
                <a:path w="2491" h="315" extrusionOk="0">
                  <a:moveTo>
                    <a:pt x="1" y="314"/>
                  </a:moveTo>
                  <a:cubicBezTo>
                    <a:pt x="43" y="168"/>
                    <a:pt x="106" y="0"/>
                    <a:pt x="273" y="0"/>
                  </a:cubicBezTo>
                  <a:lnTo>
                    <a:pt x="2198" y="0"/>
                  </a:lnTo>
                  <a:cubicBezTo>
                    <a:pt x="2365" y="0"/>
                    <a:pt x="2449" y="147"/>
                    <a:pt x="2491" y="29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7"/>
            <p:cNvSpPr/>
            <p:nvPr/>
          </p:nvSpPr>
          <p:spPr>
            <a:xfrm>
              <a:off x="4463125" y="4771400"/>
              <a:ext cx="35600" cy="20950"/>
            </a:xfrm>
            <a:custGeom>
              <a:avLst/>
              <a:gdLst/>
              <a:ahLst/>
              <a:cxnLst/>
              <a:rect l="l" t="t" r="r" b="b"/>
              <a:pathLst>
                <a:path w="1424" h="838" extrusionOk="0">
                  <a:moveTo>
                    <a:pt x="1" y="838"/>
                  </a:moveTo>
                  <a:cubicBezTo>
                    <a:pt x="84" y="64"/>
                    <a:pt x="189" y="1"/>
                    <a:pt x="817" y="356"/>
                  </a:cubicBezTo>
                  <a:cubicBezTo>
                    <a:pt x="1026" y="482"/>
                    <a:pt x="1382" y="440"/>
                    <a:pt x="1423" y="79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7"/>
            <p:cNvSpPr/>
            <p:nvPr/>
          </p:nvSpPr>
          <p:spPr>
            <a:xfrm>
              <a:off x="4622150" y="4774550"/>
              <a:ext cx="36125" cy="23550"/>
            </a:xfrm>
            <a:custGeom>
              <a:avLst/>
              <a:gdLst/>
              <a:ahLst/>
              <a:cxnLst/>
              <a:rect l="l" t="t" r="r" b="b"/>
              <a:pathLst>
                <a:path w="1445" h="942" extrusionOk="0">
                  <a:moveTo>
                    <a:pt x="21" y="816"/>
                  </a:moveTo>
                  <a:cubicBezTo>
                    <a:pt x="42" y="670"/>
                    <a:pt x="0" y="440"/>
                    <a:pt x="252" y="440"/>
                  </a:cubicBezTo>
                  <a:cubicBezTo>
                    <a:pt x="398" y="440"/>
                    <a:pt x="544" y="586"/>
                    <a:pt x="670" y="482"/>
                  </a:cubicBezTo>
                  <a:cubicBezTo>
                    <a:pt x="1277" y="0"/>
                    <a:pt x="1319" y="482"/>
                    <a:pt x="1444" y="879"/>
                  </a:cubicBezTo>
                  <a:cubicBezTo>
                    <a:pt x="963" y="942"/>
                    <a:pt x="482" y="921"/>
                    <a:pt x="21" y="81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7"/>
            <p:cNvSpPr/>
            <p:nvPr/>
          </p:nvSpPr>
          <p:spPr>
            <a:xfrm>
              <a:off x="4090700" y="4793900"/>
              <a:ext cx="35575" cy="15200"/>
            </a:xfrm>
            <a:custGeom>
              <a:avLst/>
              <a:gdLst/>
              <a:ahLst/>
              <a:cxnLst/>
              <a:rect l="l" t="t" r="r" b="b"/>
              <a:pathLst>
                <a:path w="1423" h="608" extrusionOk="0">
                  <a:moveTo>
                    <a:pt x="0" y="314"/>
                  </a:moveTo>
                  <a:cubicBezTo>
                    <a:pt x="21" y="189"/>
                    <a:pt x="63" y="1"/>
                    <a:pt x="167" y="42"/>
                  </a:cubicBezTo>
                  <a:cubicBezTo>
                    <a:pt x="565" y="210"/>
                    <a:pt x="1046" y="1"/>
                    <a:pt x="1423" y="314"/>
                  </a:cubicBezTo>
                  <a:cubicBezTo>
                    <a:pt x="942" y="607"/>
                    <a:pt x="460" y="503"/>
                    <a:pt x="0" y="3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7"/>
            <p:cNvSpPr/>
            <p:nvPr/>
          </p:nvSpPr>
          <p:spPr>
            <a:xfrm>
              <a:off x="5097625" y="4772975"/>
              <a:ext cx="17300" cy="20950"/>
            </a:xfrm>
            <a:custGeom>
              <a:avLst/>
              <a:gdLst/>
              <a:ahLst/>
              <a:cxnLst/>
              <a:rect l="l" t="t" r="r" b="b"/>
              <a:pathLst>
                <a:path w="692" h="838" extrusionOk="0">
                  <a:moveTo>
                    <a:pt x="1" y="607"/>
                  </a:moveTo>
                  <a:cubicBezTo>
                    <a:pt x="210" y="482"/>
                    <a:pt x="440" y="1"/>
                    <a:pt x="691" y="586"/>
                  </a:cubicBezTo>
                  <a:cubicBezTo>
                    <a:pt x="524" y="817"/>
                    <a:pt x="168" y="838"/>
                    <a:pt x="1" y="6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7"/>
            <p:cNvSpPr/>
            <p:nvPr/>
          </p:nvSpPr>
          <p:spPr>
            <a:xfrm>
              <a:off x="4866425" y="4778200"/>
              <a:ext cx="18350" cy="15725"/>
            </a:xfrm>
            <a:custGeom>
              <a:avLst/>
              <a:gdLst/>
              <a:ahLst/>
              <a:cxnLst/>
              <a:rect l="l" t="t" r="r" b="b"/>
              <a:pathLst>
                <a:path w="734" h="629" extrusionOk="0">
                  <a:moveTo>
                    <a:pt x="1" y="398"/>
                  </a:moveTo>
                  <a:cubicBezTo>
                    <a:pt x="524" y="1"/>
                    <a:pt x="524" y="1"/>
                    <a:pt x="733" y="440"/>
                  </a:cubicBezTo>
                  <a:cubicBezTo>
                    <a:pt x="524" y="629"/>
                    <a:pt x="189" y="608"/>
                    <a:pt x="1" y="39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7"/>
            <p:cNvSpPr/>
            <p:nvPr/>
          </p:nvSpPr>
          <p:spPr>
            <a:xfrm>
              <a:off x="5607125" y="4768800"/>
              <a:ext cx="22000" cy="12050"/>
            </a:xfrm>
            <a:custGeom>
              <a:avLst/>
              <a:gdLst/>
              <a:ahLst/>
              <a:cxnLst/>
              <a:rect l="l" t="t" r="r" b="b"/>
              <a:pathLst>
                <a:path w="880" h="482" extrusionOk="0">
                  <a:moveTo>
                    <a:pt x="1" y="230"/>
                  </a:moveTo>
                  <a:cubicBezTo>
                    <a:pt x="252" y="0"/>
                    <a:pt x="628" y="0"/>
                    <a:pt x="879" y="230"/>
                  </a:cubicBezTo>
                  <a:cubicBezTo>
                    <a:pt x="628" y="481"/>
                    <a:pt x="252" y="481"/>
                    <a:pt x="1"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7"/>
            <p:cNvSpPr/>
            <p:nvPr/>
          </p:nvSpPr>
          <p:spPr>
            <a:xfrm>
              <a:off x="4130450" y="4645350"/>
              <a:ext cx="17800" cy="15175"/>
            </a:xfrm>
            <a:custGeom>
              <a:avLst/>
              <a:gdLst/>
              <a:ahLst/>
              <a:cxnLst/>
              <a:rect l="l" t="t" r="r" b="b"/>
              <a:pathLst>
                <a:path w="712" h="607" extrusionOk="0">
                  <a:moveTo>
                    <a:pt x="712" y="230"/>
                  </a:moveTo>
                  <a:lnTo>
                    <a:pt x="502" y="356"/>
                  </a:lnTo>
                  <a:cubicBezTo>
                    <a:pt x="105" y="607"/>
                    <a:pt x="105" y="607"/>
                    <a:pt x="0" y="84"/>
                  </a:cubicBezTo>
                  <a:cubicBezTo>
                    <a:pt x="230" y="21"/>
                    <a:pt x="481" y="0"/>
                    <a:pt x="712" y="4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7"/>
            <p:cNvSpPr/>
            <p:nvPr/>
          </p:nvSpPr>
          <p:spPr>
            <a:xfrm>
              <a:off x="4582925" y="4785525"/>
              <a:ext cx="17800" cy="12575"/>
            </a:xfrm>
            <a:custGeom>
              <a:avLst/>
              <a:gdLst/>
              <a:ahLst/>
              <a:cxnLst/>
              <a:rect l="l" t="t" r="r" b="b"/>
              <a:pathLst>
                <a:path w="712" h="503" extrusionOk="0">
                  <a:moveTo>
                    <a:pt x="0" y="294"/>
                  </a:moveTo>
                  <a:cubicBezTo>
                    <a:pt x="251" y="84"/>
                    <a:pt x="523" y="1"/>
                    <a:pt x="712" y="377"/>
                  </a:cubicBezTo>
                  <a:cubicBezTo>
                    <a:pt x="481" y="503"/>
                    <a:pt x="188" y="482"/>
                    <a:pt x="0"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7"/>
            <p:cNvSpPr/>
            <p:nvPr/>
          </p:nvSpPr>
          <p:spPr>
            <a:xfrm>
              <a:off x="4689100" y="4786575"/>
              <a:ext cx="13625" cy="11000"/>
            </a:xfrm>
            <a:custGeom>
              <a:avLst/>
              <a:gdLst/>
              <a:ahLst/>
              <a:cxnLst/>
              <a:rect l="l" t="t" r="r" b="b"/>
              <a:pathLst>
                <a:path w="545" h="440" extrusionOk="0">
                  <a:moveTo>
                    <a:pt x="1" y="356"/>
                  </a:moveTo>
                  <a:cubicBezTo>
                    <a:pt x="126" y="1"/>
                    <a:pt x="314" y="1"/>
                    <a:pt x="545" y="252"/>
                  </a:cubicBezTo>
                  <a:cubicBezTo>
                    <a:pt x="398" y="419"/>
                    <a:pt x="189" y="440"/>
                    <a:pt x="1" y="35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7"/>
            <p:cNvSpPr/>
            <p:nvPr/>
          </p:nvSpPr>
          <p:spPr>
            <a:xfrm>
              <a:off x="5638000" y="4767750"/>
              <a:ext cx="8900" cy="6825"/>
            </a:xfrm>
            <a:custGeom>
              <a:avLst/>
              <a:gdLst/>
              <a:ahLst/>
              <a:cxnLst/>
              <a:rect l="l" t="t" r="r" b="b"/>
              <a:pathLst>
                <a:path w="356" h="273" extrusionOk="0">
                  <a:moveTo>
                    <a:pt x="0" y="230"/>
                  </a:moveTo>
                  <a:cubicBezTo>
                    <a:pt x="21" y="126"/>
                    <a:pt x="42" y="21"/>
                    <a:pt x="167" y="21"/>
                  </a:cubicBezTo>
                  <a:cubicBezTo>
                    <a:pt x="314" y="0"/>
                    <a:pt x="335" y="126"/>
                    <a:pt x="356" y="210"/>
                  </a:cubicBezTo>
                  <a:cubicBezTo>
                    <a:pt x="251" y="272"/>
                    <a:pt x="126" y="272"/>
                    <a:pt x="0"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7"/>
            <p:cNvSpPr/>
            <p:nvPr/>
          </p:nvSpPr>
          <p:spPr>
            <a:xfrm>
              <a:off x="4711600" y="4788150"/>
              <a:ext cx="8925" cy="8925"/>
            </a:xfrm>
            <a:custGeom>
              <a:avLst/>
              <a:gdLst/>
              <a:ahLst/>
              <a:cxnLst/>
              <a:rect l="l" t="t" r="r" b="b"/>
              <a:pathLst>
                <a:path w="357" h="357" extrusionOk="0">
                  <a:moveTo>
                    <a:pt x="0" y="189"/>
                  </a:moveTo>
                  <a:cubicBezTo>
                    <a:pt x="105" y="0"/>
                    <a:pt x="231" y="21"/>
                    <a:pt x="356" y="189"/>
                  </a:cubicBezTo>
                  <a:cubicBezTo>
                    <a:pt x="231" y="356"/>
                    <a:pt x="105" y="356"/>
                    <a:pt x="0"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7"/>
            <p:cNvSpPr/>
            <p:nvPr/>
          </p:nvSpPr>
          <p:spPr>
            <a:xfrm>
              <a:off x="4844450" y="4783450"/>
              <a:ext cx="8925" cy="9425"/>
            </a:xfrm>
            <a:custGeom>
              <a:avLst/>
              <a:gdLst/>
              <a:ahLst/>
              <a:cxnLst/>
              <a:rect l="l" t="t" r="r" b="b"/>
              <a:pathLst>
                <a:path w="357" h="377" extrusionOk="0">
                  <a:moveTo>
                    <a:pt x="1" y="188"/>
                  </a:moveTo>
                  <a:cubicBezTo>
                    <a:pt x="126" y="0"/>
                    <a:pt x="252" y="21"/>
                    <a:pt x="357" y="209"/>
                  </a:cubicBezTo>
                  <a:cubicBezTo>
                    <a:pt x="231" y="377"/>
                    <a:pt x="126" y="356"/>
                    <a:pt x="1" y="18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7"/>
            <p:cNvSpPr/>
            <p:nvPr/>
          </p:nvSpPr>
          <p:spPr>
            <a:xfrm>
              <a:off x="5474250" y="4775075"/>
              <a:ext cx="8400" cy="8400"/>
            </a:xfrm>
            <a:custGeom>
              <a:avLst/>
              <a:gdLst/>
              <a:ahLst/>
              <a:cxnLst/>
              <a:rect l="l" t="t" r="r" b="b"/>
              <a:pathLst>
                <a:path w="336" h="336" extrusionOk="0">
                  <a:moveTo>
                    <a:pt x="1" y="168"/>
                  </a:moveTo>
                  <a:cubicBezTo>
                    <a:pt x="106" y="0"/>
                    <a:pt x="231" y="0"/>
                    <a:pt x="336" y="168"/>
                  </a:cubicBezTo>
                  <a:cubicBezTo>
                    <a:pt x="231" y="335"/>
                    <a:pt x="106" y="335"/>
                    <a:pt x="1" y="16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7"/>
            <p:cNvSpPr/>
            <p:nvPr/>
          </p:nvSpPr>
          <p:spPr>
            <a:xfrm>
              <a:off x="5097125" y="4725900"/>
              <a:ext cx="52850" cy="39775"/>
            </a:xfrm>
            <a:custGeom>
              <a:avLst/>
              <a:gdLst/>
              <a:ahLst/>
              <a:cxnLst/>
              <a:rect l="l" t="t" r="r" b="b"/>
              <a:pathLst>
                <a:path w="2114" h="1591" extrusionOk="0">
                  <a:moveTo>
                    <a:pt x="42" y="1109"/>
                  </a:moveTo>
                  <a:cubicBezTo>
                    <a:pt x="84" y="942"/>
                    <a:pt x="147" y="754"/>
                    <a:pt x="167" y="586"/>
                  </a:cubicBezTo>
                  <a:cubicBezTo>
                    <a:pt x="209" y="210"/>
                    <a:pt x="439" y="126"/>
                    <a:pt x="732" y="231"/>
                  </a:cubicBezTo>
                  <a:cubicBezTo>
                    <a:pt x="1088" y="335"/>
                    <a:pt x="1402" y="461"/>
                    <a:pt x="1695" y="105"/>
                  </a:cubicBezTo>
                  <a:cubicBezTo>
                    <a:pt x="1779" y="0"/>
                    <a:pt x="1925" y="0"/>
                    <a:pt x="2009" y="105"/>
                  </a:cubicBezTo>
                  <a:cubicBezTo>
                    <a:pt x="2113" y="210"/>
                    <a:pt x="2030" y="314"/>
                    <a:pt x="2009" y="419"/>
                  </a:cubicBezTo>
                  <a:cubicBezTo>
                    <a:pt x="1967" y="796"/>
                    <a:pt x="1611" y="1068"/>
                    <a:pt x="1255" y="1005"/>
                  </a:cubicBezTo>
                  <a:cubicBezTo>
                    <a:pt x="879" y="963"/>
                    <a:pt x="732" y="1026"/>
                    <a:pt x="607" y="1360"/>
                  </a:cubicBezTo>
                  <a:cubicBezTo>
                    <a:pt x="565" y="1528"/>
                    <a:pt x="398" y="1591"/>
                    <a:pt x="251" y="1528"/>
                  </a:cubicBezTo>
                  <a:cubicBezTo>
                    <a:pt x="84" y="1444"/>
                    <a:pt x="0" y="1277"/>
                    <a:pt x="42" y="110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7"/>
            <p:cNvSpPr/>
            <p:nvPr/>
          </p:nvSpPr>
          <p:spPr>
            <a:xfrm>
              <a:off x="5821600" y="4678825"/>
              <a:ext cx="14150" cy="12050"/>
            </a:xfrm>
            <a:custGeom>
              <a:avLst/>
              <a:gdLst/>
              <a:ahLst/>
              <a:cxnLst/>
              <a:rect l="l" t="t" r="r" b="b"/>
              <a:pathLst>
                <a:path w="566" h="482" extrusionOk="0">
                  <a:moveTo>
                    <a:pt x="314" y="482"/>
                  </a:moveTo>
                  <a:cubicBezTo>
                    <a:pt x="168" y="482"/>
                    <a:pt x="0" y="461"/>
                    <a:pt x="21" y="272"/>
                  </a:cubicBezTo>
                  <a:cubicBezTo>
                    <a:pt x="0" y="105"/>
                    <a:pt x="147" y="0"/>
                    <a:pt x="293" y="0"/>
                  </a:cubicBezTo>
                  <a:cubicBezTo>
                    <a:pt x="461" y="0"/>
                    <a:pt x="565" y="126"/>
                    <a:pt x="565" y="293"/>
                  </a:cubicBezTo>
                  <a:cubicBezTo>
                    <a:pt x="565" y="461"/>
                    <a:pt x="440" y="461"/>
                    <a:pt x="314" y="48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7"/>
            <p:cNvSpPr/>
            <p:nvPr/>
          </p:nvSpPr>
          <p:spPr>
            <a:xfrm>
              <a:off x="5341400" y="4657375"/>
              <a:ext cx="15725" cy="11525"/>
            </a:xfrm>
            <a:custGeom>
              <a:avLst/>
              <a:gdLst/>
              <a:ahLst/>
              <a:cxnLst/>
              <a:rect l="l" t="t" r="r" b="b"/>
              <a:pathLst>
                <a:path w="629" h="461" extrusionOk="0">
                  <a:moveTo>
                    <a:pt x="210" y="0"/>
                  </a:moveTo>
                  <a:cubicBezTo>
                    <a:pt x="356" y="21"/>
                    <a:pt x="544" y="84"/>
                    <a:pt x="586" y="272"/>
                  </a:cubicBezTo>
                  <a:cubicBezTo>
                    <a:pt x="628" y="398"/>
                    <a:pt x="482" y="461"/>
                    <a:pt x="377" y="461"/>
                  </a:cubicBezTo>
                  <a:cubicBezTo>
                    <a:pt x="189" y="461"/>
                    <a:pt x="0" y="419"/>
                    <a:pt x="21" y="168"/>
                  </a:cubicBezTo>
                  <a:cubicBezTo>
                    <a:pt x="21" y="84"/>
                    <a:pt x="105" y="0"/>
                    <a:pt x="21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7"/>
            <p:cNvSpPr/>
            <p:nvPr/>
          </p:nvSpPr>
          <p:spPr>
            <a:xfrm>
              <a:off x="5301650" y="4675150"/>
              <a:ext cx="7875" cy="9975"/>
            </a:xfrm>
            <a:custGeom>
              <a:avLst/>
              <a:gdLst/>
              <a:ahLst/>
              <a:cxnLst/>
              <a:rect l="l" t="t" r="r" b="b"/>
              <a:pathLst>
                <a:path w="315" h="399" extrusionOk="0">
                  <a:moveTo>
                    <a:pt x="314" y="210"/>
                  </a:moveTo>
                  <a:cubicBezTo>
                    <a:pt x="272" y="252"/>
                    <a:pt x="251" y="357"/>
                    <a:pt x="189" y="357"/>
                  </a:cubicBezTo>
                  <a:cubicBezTo>
                    <a:pt x="42" y="398"/>
                    <a:pt x="21" y="273"/>
                    <a:pt x="0" y="168"/>
                  </a:cubicBezTo>
                  <a:cubicBezTo>
                    <a:pt x="0" y="85"/>
                    <a:pt x="63" y="1"/>
                    <a:pt x="168" y="1"/>
                  </a:cubicBezTo>
                  <a:cubicBezTo>
                    <a:pt x="251" y="22"/>
                    <a:pt x="293" y="85"/>
                    <a:pt x="314"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7"/>
            <p:cNvSpPr/>
            <p:nvPr/>
          </p:nvSpPr>
          <p:spPr>
            <a:xfrm>
              <a:off x="5360225" y="4679350"/>
              <a:ext cx="5775" cy="5250"/>
            </a:xfrm>
            <a:custGeom>
              <a:avLst/>
              <a:gdLst/>
              <a:ahLst/>
              <a:cxnLst/>
              <a:rect l="l" t="t" r="r" b="b"/>
              <a:pathLst>
                <a:path w="231" h="210" extrusionOk="0">
                  <a:moveTo>
                    <a:pt x="231" y="63"/>
                  </a:moveTo>
                  <a:cubicBezTo>
                    <a:pt x="210" y="105"/>
                    <a:pt x="189" y="168"/>
                    <a:pt x="168" y="209"/>
                  </a:cubicBezTo>
                  <a:cubicBezTo>
                    <a:pt x="105" y="189"/>
                    <a:pt x="42" y="189"/>
                    <a:pt x="22" y="147"/>
                  </a:cubicBezTo>
                  <a:cubicBezTo>
                    <a:pt x="1" y="105"/>
                    <a:pt x="63" y="42"/>
                    <a:pt x="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7"/>
            <p:cNvSpPr/>
            <p:nvPr/>
          </p:nvSpPr>
          <p:spPr>
            <a:xfrm>
              <a:off x="4611175" y="4651100"/>
              <a:ext cx="50225" cy="32975"/>
            </a:xfrm>
            <a:custGeom>
              <a:avLst/>
              <a:gdLst/>
              <a:ahLst/>
              <a:cxnLst/>
              <a:rect l="l" t="t" r="r" b="b"/>
              <a:pathLst>
                <a:path w="2009" h="1319" extrusionOk="0">
                  <a:moveTo>
                    <a:pt x="105" y="0"/>
                  </a:moveTo>
                  <a:lnTo>
                    <a:pt x="837" y="0"/>
                  </a:lnTo>
                  <a:cubicBezTo>
                    <a:pt x="816" y="398"/>
                    <a:pt x="942" y="691"/>
                    <a:pt x="1402" y="691"/>
                  </a:cubicBezTo>
                  <a:cubicBezTo>
                    <a:pt x="1527" y="691"/>
                    <a:pt x="1632" y="712"/>
                    <a:pt x="1758" y="754"/>
                  </a:cubicBezTo>
                  <a:cubicBezTo>
                    <a:pt x="1883" y="795"/>
                    <a:pt x="2009" y="900"/>
                    <a:pt x="1967" y="1067"/>
                  </a:cubicBezTo>
                  <a:cubicBezTo>
                    <a:pt x="1925" y="1214"/>
                    <a:pt x="1799" y="1214"/>
                    <a:pt x="1695" y="1235"/>
                  </a:cubicBezTo>
                  <a:cubicBezTo>
                    <a:pt x="1109" y="1319"/>
                    <a:pt x="691" y="942"/>
                    <a:pt x="230" y="733"/>
                  </a:cubicBezTo>
                  <a:cubicBezTo>
                    <a:pt x="0" y="649"/>
                    <a:pt x="146" y="251"/>
                    <a:pt x="10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7"/>
            <p:cNvSpPr/>
            <p:nvPr/>
          </p:nvSpPr>
          <p:spPr>
            <a:xfrm>
              <a:off x="4476200" y="4645875"/>
              <a:ext cx="35600" cy="15175"/>
            </a:xfrm>
            <a:custGeom>
              <a:avLst/>
              <a:gdLst/>
              <a:ahLst/>
              <a:cxnLst/>
              <a:rect l="l" t="t" r="r" b="b"/>
              <a:pathLst>
                <a:path w="1424" h="607" extrusionOk="0">
                  <a:moveTo>
                    <a:pt x="1" y="377"/>
                  </a:moveTo>
                  <a:cubicBezTo>
                    <a:pt x="1" y="168"/>
                    <a:pt x="189" y="0"/>
                    <a:pt x="398" y="42"/>
                  </a:cubicBezTo>
                  <a:lnTo>
                    <a:pt x="1424" y="42"/>
                  </a:lnTo>
                  <a:cubicBezTo>
                    <a:pt x="1068" y="607"/>
                    <a:pt x="545" y="523"/>
                    <a:pt x="1"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7"/>
            <p:cNvSpPr/>
            <p:nvPr/>
          </p:nvSpPr>
          <p:spPr>
            <a:xfrm>
              <a:off x="4454750" y="4717525"/>
              <a:ext cx="16775" cy="17300"/>
            </a:xfrm>
            <a:custGeom>
              <a:avLst/>
              <a:gdLst/>
              <a:ahLst/>
              <a:cxnLst/>
              <a:rect l="l" t="t" r="r" b="b"/>
              <a:pathLst>
                <a:path w="671" h="692" extrusionOk="0">
                  <a:moveTo>
                    <a:pt x="336" y="670"/>
                  </a:moveTo>
                  <a:cubicBezTo>
                    <a:pt x="126" y="649"/>
                    <a:pt x="1" y="461"/>
                    <a:pt x="22" y="273"/>
                  </a:cubicBezTo>
                  <a:cubicBezTo>
                    <a:pt x="1" y="126"/>
                    <a:pt x="147" y="1"/>
                    <a:pt x="294" y="43"/>
                  </a:cubicBezTo>
                  <a:cubicBezTo>
                    <a:pt x="503" y="43"/>
                    <a:pt x="670" y="231"/>
                    <a:pt x="649" y="440"/>
                  </a:cubicBezTo>
                  <a:cubicBezTo>
                    <a:pt x="670" y="607"/>
                    <a:pt x="545" y="691"/>
                    <a:pt x="336" y="67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7"/>
            <p:cNvSpPr/>
            <p:nvPr/>
          </p:nvSpPr>
          <p:spPr>
            <a:xfrm>
              <a:off x="4406100" y="4660500"/>
              <a:ext cx="12075" cy="13125"/>
            </a:xfrm>
            <a:custGeom>
              <a:avLst/>
              <a:gdLst/>
              <a:ahLst/>
              <a:cxnLst/>
              <a:rect l="l" t="t" r="r" b="b"/>
              <a:pathLst>
                <a:path w="483" h="525" extrusionOk="0">
                  <a:moveTo>
                    <a:pt x="461" y="210"/>
                  </a:moveTo>
                  <a:cubicBezTo>
                    <a:pt x="482" y="336"/>
                    <a:pt x="440" y="440"/>
                    <a:pt x="315" y="461"/>
                  </a:cubicBezTo>
                  <a:cubicBezTo>
                    <a:pt x="147" y="524"/>
                    <a:pt x="1" y="399"/>
                    <a:pt x="22" y="252"/>
                  </a:cubicBezTo>
                  <a:cubicBezTo>
                    <a:pt x="1" y="127"/>
                    <a:pt x="106" y="22"/>
                    <a:pt x="231" y="22"/>
                  </a:cubicBezTo>
                  <a:cubicBezTo>
                    <a:pt x="336" y="1"/>
                    <a:pt x="461" y="85"/>
                    <a:pt x="461"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7"/>
            <p:cNvSpPr/>
            <p:nvPr/>
          </p:nvSpPr>
          <p:spPr>
            <a:xfrm>
              <a:off x="4832950" y="4741075"/>
              <a:ext cx="5250" cy="5775"/>
            </a:xfrm>
            <a:custGeom>
              <a:avLst/>
              <a:gdLst/>
              <a:ahLst/>
              <a:cxnLst/>
              <a:rect l="l" t="t" r="r" b="b"/>
              <a:pathLst>
                <a:path w="210" h="231" extrusionOk="0">
                  <a:moveTo>
                    <a:pt x="210" y="84"/>
                  </a:moveTo>
                  <a:cubicBezTo>
                    <a:pt x="189" y="126"/>
                    <a:pt x="189" y="209"/>
                    <a:pt x="147" y="209"/>
                  </a:cubicBezTo>
                  <a:cubicBezTo>
                    <a:pt x="105" y="230"/>
                    <a:pt x="42" y="189"/>
                    <a:pt x="1" y="168"/>
                  </a:cubicBezTo>
                  <a:cubicBezTo>
                    <a:pt x="22" y="105"/>
                    <a:pt x="42" y="42"/>
                    <a:pt x="63" y="21"/>
                  </a:cubicBezTo>
                  <a:cubicBezTo>
                    <a:pt x="105" y="0"/>
                    <a:pt x="168" y="63"/>
                    <a:pt x="210" y="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7"/>
            <p:cNvSpPr/>
            <p:nvPr/>
          </p:nvSpPr>
          <p:spPr>
            <a:xfrm>
              <a:off x="4753450" y="4670450"/>
              <a:ext cx="5250" cy="5250"/>
            </a:xfrm>
            <a:custGeom>
              <a:avLst/>
              <a:gdLst/>
              <a:ahLst/>
              <a:cxnLst/>
              <a:rect l="l" t="t" r="r" b="b"/>
              <a:pathLst>
                <a:path w="210" h="210" extrusionOk="0">
                  <a:moveTo>
                    <a:pt x="209" y="63"/>
                  </a:moveTo>
                  <a:cubicBezTo>
                    <a:pt x="189" y="105"/>
                    <a:pt x="168" y="189"/>
                    <a:pt x="126" y="210"/>
                  </a:cubicBezTo>
                  <a:cubicBezTo>
                    <a:pt x="105" y="210"/>
                    <a:pt x="42" y="168"/>
                    <a:pt x="0" y="147"/>
                  </a:cubicBezTo>
                  <a:cubicBezTo>
                    <a:pt x="21" y="105"/>
                    <a:pt x="21" y="21"/>
                    <a:pt x="63" y="1"/>
                  </a:cubicBezTo>
                  <a:cubicBezTo>
                    <a:pt x="105" y="1"/>
                    <a:pt x="147" y="42"/>
                    <a:pt x="209" y="6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7"/>
            <p:cNvSpPr/>
            <p:nvPr/>
          </p:nvSpPr>
          <p:spPr>
            <a:xfrm>
              <a:off x="4300975" y="4696075"/>
              <a:ext cx="10475" cy="7350"/>
            </a:xfrm>
            <a:custGeom>
              <a:avLst/>
              <a:gdLst/>
              <a:ahLst/>
              <a:cxnLst/>
              <a:rect l="l" t="t" r="r" b="b"/>
              <a:pathLst>
                <a:path w="419" h="294" extrusionOk="0">
                  <a:moveTo>
                    <a:pt x="189" y="294"/>
                  </a:moveTo>
                  <a:cubicBezTo>
                    <a:pt x="63" y="273"/>
                    <a:pt x="0" y="231"/>
                    <a:pt x="21" y="147"/>
                  </a:cubicBezTo>
                  <a:cubicBezTo>
                    <a:pt x="21" y="43"/>
                    <a:pt x="105" y="1"/>
                    <a:pt x="189" y="1"/>
                  </a:cubicBezTo>
                  <a:cubicBezTo>
                    <a:pt x="314" y="1"/>
                    <a:pt x="419" y="64"/>
                    <a:pt x="356" y="210"/>
                  </a:cubicBezTo>
                  <a:cubicBezTo>
                    <a:pt x="356" y="252"/>
                    <a:pt x="230" y="294"/>
                    <a:pt x="189"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973356" y="1570494"/>
            <a:ext cx="7162800" cy="2677656"/>
          </a:xfrm>
          <a:prstGeom prst="rect">
            <a:avLst/>
          </a:prstGeom>
        </p:spPr>
        <p:txBody>
          <a:bodyPr wrap="square">
            <a:spAutoFit/>
          </a:bodyPr>
          <a:lstStyle/>
          <a:p>
            <a:pPr marL="285750" indent="-285750">
              <a:lnSpc>
                <a:spcPct val="150000"/>
              </a:lnSpc>
              <a:buFont typeface="Wingdings" pitchFamily="2" charset="2"/>
              <a:buChar char="q"/>
            </a:pPr>
            <a:r>
              <a:rPr lang="id-ID" dirty="0" smtClean="0">
                <a:latin typeface="Century Schoolbook" pitchFamily="18" charset="0"/>
                <a:ea typeface="Adobe Fangsong Std R" pitchFamily="18" charset="-128"/>
              </a:rPr>
              <a:t>Membuat kita mampu mencintai bangsa dan negara sendiri</a:t>
            </a:r>
          </a:p>
          <a:p>
            <a:pPr marL="285750" indent="-285750">
              <a:lnSpc>
                <a:spcPct val="150000"/>
              </a:lnSpc>
              <a:buFont typeface="Wingdings" pitchFamily="2" charset="2"/>
              <a:buChar char="q"/>
            </a:pPr>
            <a:r>
              <a:rPr lang="id-ID" dirty="0" smtClean="0">
                <a:latin typeface="Century Schoolbook" pitchFamily="18" charset="0"/>
                <a:ea typeface="Adobe Fangsong Std R" pitchFamily="18" charset="-128"/>
              </a:rPr>
              <a:t>Berani melihat diri sendiri seperti apa adanya dengan segala kelebihan dan kekurangannya, unsur positif negatifnya, dan menerimanya dengan lapang hati.</a:t>
            </a:r>
          </a:p>
          <a:p>
            <a:pPr marL="285750" indent="-285750">
              <a:lnSpc>
                <a:spcPct val="150000"/>
              </a:lnSpc>
              <a:buFont typeface="Wingdings" pitchFamily="2" charset="2"/>
              <a:buChar char="q"/>
            </a:pPr>
            <a:r>
              <a:rPr lang="id-ID" dirty="0" smtClean="0">
                <a:latin typeface="Century Schoolbook" pitchFamily="18" charset="0"/>
                <a:ea typeface="Adobe Fangsong Std R" pitchFamily="18" charset="-128"/>
              </a:rPr>
              <a:t>Memandang bangsa dalam perspektif historis, masa lampau masa kini, dan masa depan.</a:t>
            </a:r>
          </a:p>
          <a:p>
            <a:pPr marL="285750" indent="-285750">
              <a:lnSpc>
                <a:spcPct val="150000"/>
              </a:lnSpc>
              <a:buFont typeface="Wingdings" pitchFamily="2" charset="2"/>
              <a:buChar char="q"/>
            </a:pPr>
            <a:r>
              <a:rPr lang="id-ID" dirty="0" smtClean="0">
                <a:latin typeface="Century Schoolbook" pitchFamily="18" charset="0"/>
                <a:ea typeface="Adobe Fangsong Std R" pitchFamily="18" charset="-128"/>
              </a:rPr>
              <a:t>Melihat, menerima, dan mengembangkan watak kepribadian bangsa sendiri.</a:t>
            </a:r>
          </a:p>
          <a:p>
            <a:pPr marL="285750" indent="-285750">
              <a:lnSpc>
                <a:spcPct val="150000"/>
              </a:lnSpc>
              <a:buFont typeface="Wingdings" pitchFamily="2" charset="2"/>
              <a:buChar char="q"/>
            </a:pPr>
            <a:r>
              <a:rPr lang="id-ID" dirty="0" smtClean="0">
                <a:latin typeface="Century Schoolbook" pitchFamily="18" charset="0"/>
                <a:ea typeface="Adobe Fangsong Std R" pitchFamily="18" charset="-128"/>
              </a:rPr>
              <a:t>Melihat bangsanya dalam konteks hidup dunia, mau terlibat didalamnya dan bersedia belajar dari bangsa-bangsa lain.</a:t>
            </a:r>
            <a:endParaRPr lang="id-ID" dirty="0">
              <a:latin typeface="Century Schoolbook" pitchFamily="18" charset="0"/>
              <a:ea typeface="Adobe Fangsong Std R" pitchFamily="18"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58"/>
        <p:cNvGrpSpPr/>
        <p:nvPr/>
      </p:nvGrpSpPr>
      <p:grpSpPr>
        <a:xfrm>
          <a:off x="0" y="0"/>
          <a:ext cx="0" cy="0"/>
          <a:chOff x="0" y="0"/>
          <a:chExt cx="0" cy="0"/>
        </a:xfrm>
      </p:grpSpPr>
      <p:sp>
        <p:nvSpPr>
          <p:cNvPr id="7359" name="Google Shape;7359;p47"/>
          <p:cNvSpPr/>
          <p:nvPr/>
        </p:nvSpPr>
        <p:spPr>
          <a:xfrm>
            <a:off x="973356" y="590550"/>
            <a:ext cx="7162800" cy="3697803"/>
          </a:xfrm>
          <a:custGeom>
            <a:avLst/>
            <a:gdLst/>
            <a:ahLst/>
            <a:cxnLst/>
            <a:rect l="l" t="t" r="r" b="b"/>
            <a:pathLst>
              <a:path w="15784" h="15784" extrusionOk="0">
                <a:moveTo>
                  <a:pt x="1" y="1"/>
                </a:moveTo>
                <a:lnTo>
                  <a:pt x="1" y="15783"/>
                </a:lnTo>
                <a:lnTo>
                  <a:pt x="15783" y="15783"/>
                </a:lnTo>
                <a:lnTo>
                  <a:pt x="15783" y="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7"/>
          <p:cNvSpPr txBox="1">
            <a:spLocks noGrp="1"/>
          </p:cNvSpPr>
          <p:nvPr>
            <p:ph type="title"/>
          </p:nvPr>
        </p:nvSpPr>
        <p:spPr>
          <a:xfrm>
            <a:off x="1524000" y="971550"/>
            <a:ext cx="5715000" cy="152400"/>
          </a:xfrm>
          <a:prstGeom prst="rect">
            <a:avLst/>
          </a:prstGeom>
        </p:spPr>
        <p:txBody>
          <a:bodyPr spcFirstLastPara="1" wrap="square" lIns="91425" tIns="91425" rIns="91425" bIns="91425" anchor="ctr" anchorCtr="0">
            <a:noAutofit/>
          </a:bodyPr>
          <a:lstStyle/>
          <a:p>
            <a:pPr lvl="0"/>
            <a:r>
              <a:rPr lang="id-ID" sz="2400" dirty="0"/>
              <a:t>Ciri-Ciri Seseorang Yang Memiliki Sikap Dan Perilaku Patriotik</a:t>
            </a:r>
            <a:endParaRPr lang="es-ES" sz="2400" dirty="0"/>
          </a:p>
        </p:txBody>
      </p:sp>
      <p:sp>
        <p:nvSpPr>
          <p:cNvPr id="7363" name="Google Shape;7363;p47"/>
          <p:cNvSpPr/>
          <p:nvPr/>
        </p:nvSpPr>
        <p:spPr>
          <a:xfrm>
            <a:off x="609600" y="361950"/>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7"/>
          <p:cNvSpPr/>
          <p:nvPr/>
        </p:nvSpPr>
        <p:spPr>
          <a:xfrm>
            <a:off x="7543800" y="3638166"/>
            <a:ext cx="914400" cy="1066800"/>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6" name="Google Shape;7366;p47"/>
          <p:cNvGrpSpPr/>
          <p:nvPr/>
        </p:nvGrpSpPr>
        <p:grpSpPr>
          <a:xfrm>
            <a:off x="2255301" y="1365622"/>
            <a:ext cx="4648200" cy="203914"/>
            <a:chOff x="3998100" y="4633825"/>
            <a:chExt cx="2707094" cy="175275"/>
          </a:xfrm>
        </p:grpSpPr>
        <p:sp>
          <p:nvSpPr>
            <p:cNvPr id="7367" name="Google Shape;7367;p47"/>
            <p:cNvSpPr/>
            <p:nvPr/>
          </p:nvSpPr>
          <p:spPr>
            <a:xfrm>
              <a:off x="5095263" y="4633825"/>
              <a:ext cx="1023725" cy="161150"/>
            </a:xfrm>
            <a:custGeom>
              <a:avLst/>
              <a:gdLst/>
              <a:ahLst/>
              <a:cxnLst/>
              <a:rect l="l" t="t" r="r" b="b"/>
              <a:pathLst>
                <a:path w="40949" h="6446" extrusionOk="0">
                  <a:moveTo>
                    <a:pt x="2449" y="524"/>
                  </a:moveTo>
                  <a:lnTo>
                    <a:pt x="2993" y="545"/>
                  </a:lnTo>
                  <a:cubicBezTo>
                    <a:pt x="3055" y="629"/>
                    <a:pt x="3097" y="629"/>
                    <a:pt x="3160" y="566"/>
                  </a:cubicBezTo>
                  <a:cubicBezTo>
                    <a:pt x="3641" y="503"/>
                    <a:pt x="4123" y="503"/>
                    <a:pt x="4583" y="587"/>
                  </a:cubicBezTo>
                  <a:cubicBezTo>
                    <a:pt x="4646" y="670"/>
                    <a:pt x="4667" y="775"/>
                    <a:pt x="4729" y="796"/>
                  </a:cubicBezTo>
                  <a:cubicBezTo>
                    <a:pt x="4897" y="838"/>
                    <a:pt x="4918" y="691"/>
                    <a:pt x="4939" y="587"/>
                  </a:cubicBezTo>
                  <a:cubicBezTo>
                    <a:pt x="5587" y="503"/>
                    <a:pt x="6257" y="503"/>
                    <a:pt x="6905" y="587"/>
                  </a:cubicBezTo>
                  <a:cubicBezTo>
                    <a:pt x="7261" y="984"/>
                    <a:pt x="7428" y="984"/>
                    <a:pt x="7784" y="587"/>
                  </a:cubicBezTo>
                  <a:cubicBezTo>
                    <a:pt x="8600" y="503"/>
                    <a:pt x="9437" y="503"/>
                    <a:pt x="10274" y="608"/>
                  </a:cubicBezTo>
                  <a:cubicBezTo>
                    <a:pt x="10316" y="670"/>
                    <a:pt x="10337" y="796"/>
                    <a:pt x="10400" y="817"/>
                  </a:cubicBezTo>
                  <a:cubicBezTo>
                    <a:pt x="10567" y="859"/>
                    <a:pt x="10588" y="712"/>
                    <a:pt x="10630" y="608"/>
                  </a:cubicBezTo>
                  <a:lnTo>
                    <a:pt x="10985" y="608"/>
                  </a:lnTo>
                  <a:cubicBezTo>
                    <a:pt x="11237" y="963"/>
                    <a:pt x="11278" y="963"/>
                    <a:pt x="11509" y="587"/>
                  </a:cubicBezTo>
                  <a:cubicBezTo>
                    <a:pt x="12157" y="524"/>
                    <a:pt x="12806" y="524"/>
                    <a:pt x="13454" y="587"/>
                  </a:cubicBezTo>
                  <a:cubicBezTo>
                    <a:pt x="13747" y="1005"/>
                    <a:pt x="13852" y="1005"/>
                    <a:pt x="14166" y="587"/>
                  </a:cubicBezTo>
                  <a:cubicBezTo>
                    <a:pt x="14752" y="524"/>
                    <a:pt x="15338" y="503"/>
                    <a:pt x="15944" y="545"/>
                  </a:cubicBezTo>
                  <a:cubicBezTo>
                    <a:pt x="16154" y="817"/>
                    <a:pt x="16488" y="712"/>
                    <a:pt x="16760" y="817"/>
                  </a:cubicBezTo>
                  <a:cubicBezTo>
                    <a:pt x="17032" y="942"/>
                    <a:pt x="17263" y="775"/>
                    <a:pt x="17346" y="461"/>
                  </a:cubicBezTo>
                  <a:cubicBezTo>
                    <a:pt x="18120" y="357"/>
                    <a:pt x="18895" y="315"/>
                    <a:pt x="19669" y="378"/>
                  </a:cubicBezTo>
                  <a:cubicBezTo>
                    <a:pt x="19711" y="419"/>
                    <a:pt x="19773" y="482"/>
                    <a:pt x="19815" y="482"/>
                  </a:cubicBezTo>
                  <a:cubicBezTo>
                    <a:pt x="21029" y="503"/>
                    <a:pt x="22221" y="503"/>
                    <a:pt x="23435" y="524"/>
                  </a:cubicBezTo>
                  <a:cubicBezTo>
                    <a:pt x="23602" y="524"/>
                    <a:pt x="23707" y="398"/>
                    <a:pt x="23728" y="252"/>
                  </a:cubicBezTo>
                  <a:cubicBezTo>
                    <a:pt x="24084" y="168"/>
                    <a:pt x="24439" y="168"/>
                    <a:pt x="24795" y="231"/>
                  </a:cubicBezTo>
                  <a:cubicBezTo>
                    <a:pt x="25025" y="629"/>
                    <a:pt x="25088" y="629"/>
                    <a:pt x="25318" y="252"/>
                  </a:cubicBezTo>
                  <a:lnTo>
                    <a:pt x="26030" y="189"/>
                  </a:lnTo>
                  <a:cubicBezTo>
                    <a:pt x="26553" y="524"/>
                    <a:pt x="27159" y="294"/>
                    <a:pt x="27703" y="461"/>
                  </a:cubicBezTo>
                  <a:cubicBezTo>
                    <a:pt x="27871" y="503"/>
                    <a:pt x="27955" y="252"/>
                    <a:pt x="27996" y="85"/>
                  </a:cubicBezTo>
                  <a:cubicBezTo>
                    <a:pt x="28227" y="1"/>
                    <a:pt x="28478" y="22"/>
                    <a:pt x="28708" y="106"/>
                  </a:cubicBezTo>
                  <a:cubicBezTo>
                    <a:pt x="29147" y="503"/>
                    <a:pt x="29691" y="503"/>
                    <a:pt x="30235" y="398"/>
                  </a:cubicBezTo>
                  <a:cubicBezTo>
                    <a:pt x="30256" y="398"/>
                    <a:pt x="30277" y="294"/>
                    <a:pt x="30298" y="252"/>
                  </a:cubicBezTo>
                  <a:lnTo>
                    <a:pt x="30821" y="252"/>
                  </a:lnTo>
                  <a:cubicBezTo>
                    <a:pt x="31198" y="650"/>
                    <a:pt x="31428" y="650"/>
                    <a:pt x="31867" y="273"/>
                  </a:cubicBezTo>
                  <a:lnTo>
                    <a:pt x="32913" y="357"/>
                  </a:lnTo>
                  <a:cubicBezTo>
                    <a:pt x="33018" y="524"/>
                    <a:pt x="33144" y="566"/>
                    <a:pt x="33269" y="378"/>
                  </a:cubicBezTo>
                  <a:cubicBezTo>
                    <a:pt x="34169" y="357"/>
                    <a:pt x="35048" y="378"/>
                    <a:pt x="35947" y="440"/>
                  </a:cubicBezTo>
                  <a:cubicBezTo>
                    <a:pt x="36010" y="712"/>
                    <a:pt x="36198" y="712"/>
                    <a:pt x="36429" y="712"/>
                  </a:cubicBezTo>
                  <a:cubicBezTo>
                    <a:pt x="36784" y="712"/>
                    <a:pt x="37161" y="670"/>
                    <a:pt x="37475" y="775"/>
                  </a:cubicBezTo>
                  <a:cubicBezTo>
                    <a:pt x="37893" y="942"/>
                    <a:pt x="37621" y="1403"/>
                    <a:pt x="37726" y="1717"/>
                  </a:cubicBezTo>
                  <a:cubicBezTo>
                    <a:pt x="37768" y="1800"/>
                    <a:pt x="37830" y="1863"/>
                    <a:pt x="37914" y="1884"/>
                  </a:cubicBezTo>
                  <a:cubicBezTo>
                    <a:pt x="38040" y="1884"/>
                    <a:pt x="38144" y="1800"/>
                    <a:pt x="38165" y="1675"/>
                  </a:cubicBezTo>
                  <a:cubicBezTo>
                    <a:pt x="38186" y="1591"/>
                    <a:pt x="38186" y="1486"/>
                    <a:pt x="38144" y="1403"/>
                  </a:cubicBezTo>
                  <a:cubicBezTo>
                    <a:pt x="37977" y="984"/>
                    <a:pt x="38270" y="880"/>
                    <a:pt x="38563" y="817"/>
                  </a:cubicBezTo>
                  <a:cubicBezTo>
                    <a:pt x="38939" y="712"/>
                    <a:pt x="39253" y="942"/>
                    <a:pt x="39483" y="1403"/>
                  </a:cubicBezTo>
                  <a:cubicBezTo>
                    <a:pt x="39651" y="1821"/>
                    <a:pt x="39944" y="2156"/>
                    <a:pt x="40341" y="2344"/>
                  </a:cubicBezTo>
                  <a:cubicBezTo>
                    <a:pt x="40927" y="2595"/>
                    <a:pt x="40948" y="2721"/>
                    <a:pt x="40781" y="3453"/>
                  </a:cubicBezTo>
                  <a:cubicBezTo>
                    <a:pt x="39776" y="3328"/>
                    <a:pt x="39776" y="3349"/>
                    <a:pt x="40069" y="4165"/>
                  </a:cubicBezTo>
                  <a:cubicBezTo>
                    <a:pt x="39295" y="4290"/>
                    <a:pt x="39295" y="4290"/>
                    <a:pt x="38939" y="4039"/>
                  </a:cubicBezTo>
                  <a:cubicBezTo>
                    <a:pt x="38521" y="3704"/>
                    <a:pt x="38207" y="3746"/>
                    <a:pt x="37893" y="4207"/>
                  </a:cubicBezTo>
                  <a:cubicBezTo>
                    <a:pt x="37454" y="4834"/>
                    <a:pt x="37328" y="4834"/>
                    <a:pt x="36847" y="4290"/>
                  </a:cubicBezTo>
                  <a:cubicBezTo>
                    <a:pt x="36742" y="4186"/>
                    <a:pt x="36659" y="4060"/>
                    <a:pt x="36491" y="4144"/>
                  </a:cubicBezTo>
                  <a:cubicBezTo>
                    <a:pt x="36345" y="4186"/>
                    <a:pt x="36282" y="4374"/>
                    <a:pt x="36366" y="4499"/>
                  </a:cubicBezTo>
                  <a:cubicBezTo>
                    <a:pt x="36450" y="4751"/>
                    <a:pt x="36491" y="5023"/>
                    <a:pt x="36470" y="5295"/>
                  </a:cubicBezTo>
                  <a:lnTo>
                    <a:pt x="35947" y="5315"/>
                  </a:lnTo>
                  <a:cubicBezTo>
                    <a:pt x="35843" y="5169"/>
                    <a:pt x="35654" y="5106"/>
                    <a:pt x="35487" y="5169"/>
                  </a:cubicBezTo>
                  <a:cubicBezTo>
                    <a:pt x="34525" y="5420"/>
                    <a:pt x="33541" y="5295"/>
                    <a:pt x="32558" y="5336"/>
                  </a:cubicBezTo>
                  <a:cubicBezTo>
                    <a:pt x="32348" y="5336"/>
                    <a:pt x="32160" y="5336"/>
                    <a:pt x="32056" y="5567"/>
                  </a:cubicBezTo>
                  <a:lnTo>
                    <a:pt x="31700" y="5608"/>
                  </a:lnTo>
                  <a:cubicBezTo>
                    <a:pt x="31679" y="5504"/>
                    <a:pt x="31658" y="5399"/>
                    <a:pt x="31512" y="5399"/>
                  </a:cubicBezTo>
                  <a:cubicBezTo>
                    <a:pt x="31386" y="5399"/>
                    <a:pt x="31365" y="5525"/>
                    <a:pt x="31344" y="5629"/>
                  </a:cubicBezTo>
                  <a:lnTo>
                    <a:pt x="30988" y="5671"/>
                  </a:lnTo>
                  <a:cubicBezTo>
                    <a:pt x="30737" y="5441"/>
                    <a:pt x="30361" y="5441"/>
                    <a:pt x="30110" y="5671"/>
                  </a:cubicBezTo>
                  <a:lnTo>
                    <a:pt x="29754" y="5650"/>
                  </a:lnTo>
                  <a:cubicBezTo>
                    <a:pt x="29712" y="5504"/>
                    <a:pt x="29649" y="5357"/>
                    <a:pt x="29482" y="5357"/>
                  </a:cubicBezTo>
                  <a:lnTo>
                    <a:pt x="27536" y="5357"/>
                  </a:lnTo>
                  <a:cubicBezTo>
                    <a:pt x="27369" y="5357"/>
                    <a:pt x="27306" y="5504"/>
                    <a:pt x="27285" y="5671"/>
                  </a:cubicBezTo>
                  <a:cubicBezTo>
                    <a:pt x="26574" y="5859"/>
                    <a:pt x="25862" y="5922"/>
                    <a:pt x="25130" y="5839"/>
                  </a:cubicBezTo>
                  <a:cubicBezTo>
                    <a:pt x="25025" y="5671"/>
                    <a:pt x="24900" y="5671"/>
                    <a:pt x="24795" y="5839"/>
                  </a:cubicBezTo>
                  <a:cubicBezTo>
                    <a:pt x="24565" y="5880"/>
                    <a:pt x="24314" y="5880"/>
                    <a:pt x="24084" y="5818"/>
                  </a:cubicBezTo>
                  <a:cubicBezTo>
                    <a:pt x="24000" y="5336"/>
                    <a:pt x="23644" y="5211"/>
                    <a:pt x="23309" y="5399"/>
                  </a:cubicBezTo>
                  <a:cubicBezTo>
                    <a:pt x="22912" y="5629"/>
                    <a:pt x="22682" y="5483"/>
                    <a:pt x="22347" y="5315"/>
                  </a:cubicBezTo>
                  <a:cubicBezTo>
                    <a:pt x="21803" y="5064"/>
                    <a:pt x="21217" y="4751"/>
                    <a:pt x="20673" y="5357"/>
                  </a:cubicBezTo>
                  <a:cubicBezTo>
                    <a:pt x="20548" y="5504"/>
                    <a:pt x="20359" y="5504"/>
                    <a:pt x="20192" y="5504"/>
                  </a:cubicBezTo>
                  <a:cubicBezTo>
                    <a:pt x="19669" y="5546"/>
                    <a:pt x="19167" y="5253"/>
                    <a:pt x="18623" y="5462"/>
                  </a:cubicBezTo>
                  <a:cubicBezTo>
                    <a:pt x="18476" y="5525"/>
                    <a:pt x="18330" y="5336"/>
                    <a:pt x="18246" y="5169"/>
                  </a:cubicBezTo>
                  <a:cubicBezTo>
                    <a:pt x="18016" y="4730"/>
                    <a:pt x="17723" y="4771"/>
                    <a:pt x="17346" y="4960"/>
                  </a:cubicBezTo>
                  <a:cubicBezTo>
                    <a:pt x="17179" y="5064"/>
                    <a:pt x="16928" y="5064"/>
                    <a:pt x="16781" y="5190"/>
                  </a:cubicBezTo>
                  <a:cubicBezTo>
                    <a:pt x="16447" y="5441"/>
                    <a:pt x="16028" y="5504"/>
                    <a:pt x="15631" y="5357"/>
                  </a:cubicBezTo>
                  <a:cubicBezTo>
                    <a:pt x="14814" y="5085"/>
                    <a:pt x="13936" y="5106"/>
                    <a:pt x="13141" y="5441"/>
                  </a:cubicBezTo>
                  <a:cubicBezTo>
                    <a:pt x="12701" y="5608"/>
                    <a:pt x="12220" y="5671"/>
                    <a:pt x="11760" y="5587"/>
                  </a:cubicBezTo>
                  <a:cubicBezTo>
                    <a:pt x="11237" y="5525"/>
                    <a:pt x="11069" y="5755"/>
                    <a:pt x="10965" y="6173"/>
                  </a:cubicBezTo>
                  <a:lnTo>
                    <a:pt x="10441" y="6173"/>
                  </a:lnTo>
                  <a:cubicBezTo>
                    <a:pt x="10169" y="5587"/>
                    <a:pt x="9960" y="6069"/>
                    <a:pt x="9730" y="6194"/>
                  </a:cubicBezTo>
                  <a:cubicBezTo>
                    <a:pt x="9040" y="6194"/>
                    <a:pt x="8328" y="6215"/>
                    <a:pt x="7617" y="6194"/>
                  </a:cubicBezTo>
                  <a:cubicBezTo>
                    <a:pt x="6236" y="6173"/>
                    <a:pt x="4855" y="6445"/>
                    <a:pt x="3474" y="6362"/>
                  </a:cubicBezTo>
                  <a:cubicBezTo>
                    <a:pt x="3244" y="6341"/>
                    <a:pt x="3014" y="6404"/>
                    <a:pt x="2783" y="6278"/>
                  </a:cubicBezTo>
                  <a:cubicBezTo>
                    <a:pt x="2825" y="5943"/>
                    <a:pt x="2721" y="5546"/>
                    <a:pt x="3223" y="5420"/>
                  </a:cubicBezTo>
                  <a:cubicBezTo>
                    <a:pt x="3537" y="5357"/>
                    <a:pt x="3390" y="5127"/>
                    <a:pt x="3265" y="4939"/>
                  </a:cubicBezTo>
                  <a:cubicBezTo>
                    <a:pt x="3202" y="4834"/>
                    <a:pt x="3202" y="4709"/>
                    <a:pt x="3348" y="4646"/>
                  </a:cubicBezTo>
                  <a:cubicBezTo>
                    <a:pt x="3453" y="4604"/>
                    <a:pt x="3599" y="4646"/>
                    <a:pt x="3641" y="4771"/>
                  </a:cubicBezTo>
                  <a:cubicBezTo>
                    <a:pt x="3725" y="4918"/>
                    <a:pt x="3662" y="5148"/>
                    <a:pt x="3830" y="5253"/>
                  </a:cubicBezTo>
                  <a:cubicBezTo>
                    <a:pt x="3976" y="5357"/>
                    <a:pt x="4248" y="5587"/>
                    <a:pt x="4353" y="5315"/>
                  </a:cubicBezTo>
                  <a:cubicBezTo>
                    <a:pt x="4499" y="4876"/>
                    <a:pt x="4959" y="5023"/>
                    <a:pt x="5190" y="4730"/>
                  </a:cubicBezTo>
                  <a:cubicBezTo>
                    <a:pt x="5336" y="4520"/>
                    <a:pt x="5545" y="4625"/>
                    <a:pt x="5692" y="4834"/>
                  </a:cubicBezTo>
                  <a:cubicBezTo>
                    <a:pt x="5796" y="5002"/>
                    <a:pt x="5901" y="5169"/>
                    <a:pt x="6048" y="5336"/>
                  </a:cubicBezTo>
                  <a:cubicBezTo>
                    <a:pt x="6257" y="5546"/>
                    <a:pt x="6654" y="5587"/>
                    <a:pt x="6696" y="5378"/>
                  </a:cubicBezTo>
                  <a:cubicBezTo>
                    <a:pt x="6759" y="5169"/>
                    <a:pt x="6822" y="5148"/>
                    <a:pt x="7010" y="5127"/>
                  </a:cubicBezTo>
                  <a:cubicBezTo>
                    <a:pt x="7282" y="5106"/>
                    <a:pt x="7575" y="5064"/>
                    <a:pt x="7889" y="5023"/>
                  </a:cubicBezTo>
                  <a:cubicBezTo>
                    <a:pt x="7763" y="5357"/>
                    <a:pt x="7533" y="5713"/>
                    <a:pt x="8140" y="5650"/>
                  </a:cubicBezTo>
                  <a:cubicBezTo>
                    <a:pt x="8349" y="5629"/>
                    <a:pt x="8558" y="5922"/>
                    <a:pt x="8768" y="5650"/>
                  </a:cubicBezTo>
                  <a:cubicBezTo>
                    <a:pt x="8412" y="4876"/>
                    <a:pt x="8412" y="4876"/>
                    <a:pt x="9207" y="4876"/>
                  </a:cubicBezTo>
                  <a:cubicBezTo>
                    <a:pt x="9228" y="4876"/>
                    <a:pt x="9270" y="4792"/>
                    <a:pt x="9291" y="4751"/>
                  </a:cubicBezTo>
                  <a:cubicBezTo>
                    <a:pt x="8914" y="4499"/>
                    <a:pt x="8914" y="4499"/>
                    <a:pt x="8642" y="4499"/>
                  </a:cubicBezTo>
                  <a:cubicBezTo>
                    <a:pt x="8119" y="4520"/>
                    <a:pt x="7638" y="4520"/>
                    <a:pt x="7177" y="4227"/>
                  </a:cubicBezTo>
                  <a:cubicBezTo>
                    <a:pt x="6864" y="4018"/>
                    <a:pt x="6487" y="3976"/>
                    <a:pt x="6152" y="4123"/>
                  </a:cubicBezTo>
                  <a:cubicBezTo>
                    <a:pt x="5859" y="4227"/>
                    <a:pt x="5566" y="4248"/>
                    <a:pt x="5273" y="4207"/>
                  </a:cubicBezTo>
                  <a:cubicBezTo>
                    <a:pt x="5148" y="4207"/>
                    <a:pt x="5043" y="4123"/>
                    <a:pt x="5022" y="4018"/>
                  </a:cubicBezTo>
                  <a:cubicBezTo>
                    <a:pt x="4980" y="3893"/>
                    <a:pt x="5022" y="3767"/>
                    <a:pt x="5148" y="3725"/>
                  </a:cubicBezTo>
                  <a:cubicBezTo>
                    <a:pt x="5503" y="3516"/>
                    <a:pt x="5817" y="3223"/>
                    <a:pt x="6340" y="3432"/>
                  </a:cubicBezTo>
                  <a:cubicBezTo>
                    <a:pt x="6696" y="3579"/>
                    <a:pt x="7136" y="3600"/>
                    <a:pt x="7449" y="3809"/>
                  </a:cubicBezTo>
                  <a:cubicBezTo>
                    <a:pt x="7617" y="3663"/>
                    <a:pt x="7659" y="3411"/>
                    <a:pt x="7575" y="3370"/>
                  </a:cubicBezTo>
                  <a:cubicBezTo>
                    <a:pt x="6989" y="3119"/>
                    <a:pt x="6822" y="2135"/>
                    <a:pt x="5922" y="2428"/>
                  </a:cubicBezTo>
                  <a:cubicBezTo>
                    <a:pt x="5671" y="2491"/>
                    <a:pt x="5483" y="2323"/>
                    <a:pt x="5294" y="2156"/>
                  </a:cubicBezTo>
                  <a:cubicBezTo>
                    <a:pt x="5127" y="1989"/>
                    <a:pt x="4918" y="1821"/>
                    <a:pt x="4771" y="1968"/>
                  </a:cubicBezTo>
                  <a:cubicBezTo>
                    <a:pt x="4374" y="2302"/>
                    <a:pt x="3976" y="2177"/>
                    <a:pt x="3537" y="2135"/>
                  </a:cubicBezTo>
                  <a:cubicBezTo>
                    <a:pt x="3286" y="2093"/>
                    <a:pt x="1716" y="1821"/>
                    <a:pt x="1549" y="1696"/>
                  </a:cubicBezTo>
                  <a:cubicBezTo>
                    <a:pt x="1214" y="1445"/>
                    <a:pt x="838" y="1277"/>
                    <a:pt x="419" y="1214"/>
                  </a:cubicBezTo>
                  <a:cubicBezTo>
                    <a:pt x="63" y="1173"/>
                    <a:pt x="1" y="963"/>
                    <a:pt x="1" y="670"/>
                  </a:cubicBezTo>
                  <a:cubicBezTo>
                    <a:pt x="440" y="670"/>
                    <a:pt x="879" y="691"/>
                    <a:pt x="1319" y="670"/>
                  </a:cubicBezTo>
                  <a:cubicBezTo>
                    <a:pt x="1758" y="650"/>
                    <a:pt x="2114" y="838"/>
                    <a:pt x="2449" y="524"/>
                  </a:cubicBezTo>
                  <a:close/>
                  <a:moveTo>
                    <a:pt x="9772" y="4792"/>
                  </a:moveTo>
                  <a:cubicBezTo>
                    <a:pt x="9730" y="4960"/>
                    <a:pt x="9814" y="5148"/>
                    <a:pt x="10002" y="5211"/>
                  </a:cubicBezTo>
                  <a:cubicBezTo>
                    <a:pt x="10128" y="5295"/>
                    <a:pt x="10316" y="5211"/>
                    <a:pt x="10358" y="5064"/>
                  </a:cubicBezTo>
                  <a:cubicBezTo>
                    <a:pt x="10462" y="4730"/>
                    <a:pt x="10609" y="4646"/>
                    <a:pt x="10985" y="4688"/>
                  </a:cubicBezTo>
                  <a:cubicBezTo>
                    <a:pt x="11362" y="4751"/>
                    <a:pt x="11697" y="4499"/>
                    <a:pt x="11739" y="4123"/>
                  </a:cubicBezTo>
                  <a:cubicBezTo>
                    <a:pt x="11760" y="4018"/>
                    <a:pt x="11843" y="3893"/>
                    <a:pt x="11739" y="3788"/>
                  </a:cubicBezTo>
                  <a:cubicBezTo>
                    <a:pt x="11655" y="3704"/>
                    <a:pt x="11509" y="3704"/>
                    <a:pt x="11425" y="3788"/>
                  </a:cubicBezTo>
                  <a:cubicBezTo>
                    <a:pt x="11132" y="4144"/>
                    <a:pt x="10818" y="4039"/>
                    <a:pt x="10483" y="3914"/>
                  </a:cubicBezTo>
                  <a:cubicBezTo>
                    <a:pt x="10190" y="3830"/>
                    <a:pt x="9960" y="3914"/>
                    <a:pt x="9918" y="4269"/>
                  </a:cubicBezTo>
                  <a:cubicBezTo>
                    <a:pt x="9877" y="4458"/>
                    <a:pt x="9835" y="4625"/>
                    <a:pt x="9772" y="4792"/>
                  </a:cubicBezTo>
                  <a:close/>
                  <a:moveTo>
                    <a:pt x="39023" y="2282"/>
                  </a:moveTo>
                  <a:cubicBezTo>
                    <a:pt x="39149" y="2261"/>
                    <a:pt x="39295" y="2240"/>
                    <a:pt x="39295" y="2093"/>
                  </a:cubicBezTo>
                  <a:cubicBezTo>
                    <a:pt x="39295" y="1947"/>
                    <a:pt x="39170" y="1821"/>
                    <a:pt x="39023" y="1821"/>
                  </a:cubicBezTo>
                  <a:cubicBezTo>
                    <a:pt x="38877" y="1800"/>
                    <a:pt x="38730" y="1926"/>
                    <a:pt x="38730" y="2072"/>
                  </a:cubicBezTo>
                  <a:cubicBezTo>
                    <a:pt x="38730" y="2261"/>
                    <a:pt x="38877" y="2282"/>
                    <a:pt x="39023" y="2282"/>
                  </a:cubicBezTo>
                  <a:close/>
                  <a:moveTo>
                    <a:pt x="19711" y="942"/>
                  </a:moveTo>
                  <a:cubicBezTo>
                    <a:pt x="19606" y="942"/>
                    <a:pt x="19522" y="1026"/>
                    <a:pt x="19522" y="1110"/>
                  </a:cubicBezTo>
                  <a:cubicBezTo>
                    <a:pt x="19501" y="1361"/>
                    <a:pt x="19690" y="1403"/>
                    <a:pt x="19878" y="1403"/>
                  </a:cubicBezTo>
                  <a:cubicBezTo>
                    <a:pt x="19983" y="1403"/>
                    <a:pt x="20129" y="1340"/>
                    <a:pt x="20087" y="1214"/>
                  </a:cubicBezTo>
                  <a:cubicBezTo>
                    <a:pt x="20045" y="1005"/>
                    <a:pt x="19857" y="963"/>
                    <a:pt x="19711" y="942"/>
                  </a:cubicBezTo>
                  <a:close/>
                  <a:moveTo>
                    <a:pt x="18225" y="1863"/>
                  </a:moveTo>
                  <a:cubicBezTo>
                    <a:pt x="18225" y="1738"/>
                    <a:pt x="18162" y="1675"/>
                    <a:pt x="18079" y="1675"/>
                  </a:cubicBezTo>
                  <a:cubicBezTo>
                    <a:pt x="17974" y="1654"/>
                    <a:pt x="17911" y="1738"/>
                    <a:pt x="17911" y="1821"/>
                  </a:cubicBezTo>
                  <a:cubicBezTo>
                    <a:pt x="17911" y="1947"/>
                    <a:pt x="17953" y="2072"/>
                    <a:pt x="18100" y="2030"/>
                  </a:cubicBezTo>
                  <a:cubicBezTo>
                    <a:pt x="18162" y="2010"/>
                    <a:pt x="18183" y="1905"/>
                    <a:pt x="18225" y="1863"/>
                  </a:cubicBezTo>
                  <a:close/>
                  <a:moveTo>
                    <a:pt x="20485" y="1884"/>
                  </a:moveTo>
                  <a:lnTo>
                    <a:pt x="20317" y="1821"/>
                  </a:lnTo>
                  <a:cubicBezTo>
                    <a:pt x="20296" y="1884"/>
                    <a:pt x="20255" y="1947"/>
                    <a:pt x="20276" y="1968"/>
                  </a:cubicBezTo>
                  <a:cubicBezTo>
                    <a:pt x="20276" y="2010"/>
                    <a:pt x="20359" y="2010"/>
                    <a:pt x="20401" y="2051"/>
                  </a:cubicBezTo>
                  <a:cubicBezTo>
                    <a:pt x="20443" y="1989"/>
                    <a:pt x="20464" y="1926"/>
                    <a:pt x="20485" y="18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7"/>
            <p:cNvSpPr/>
            <p:nvPr/>
          </p:nvSpPr>
          <p:spPr>
            <a:xfrm>
              <a:off x="4232975" y="4637500"/>
              <a:ext cx="852650" cy="163225"/>
            </a:xfrm>
            <a:custGeom>
              <a:avLst/>
              <a:gdLst/>
              <a:ahLst/>
              <a:cxnLst/>
              <a:rect l="l" t="t" r="r" b="b"/>
              <a:pathLst>
                <a:path w="34106" h="6529" extrusionOk="0">
                  <a:moveTo>
                    <a:pt x="24816" y="544"/>
                  </a:moveTo>
                  <a:cubicBezTo>
                    <a:pt x="24816" y="837"/>
                    <a:pt x="24878" y="1026"/>
                    <a:pt x="25234" y="1088"/>
                  </a:cubicBezTo>
                  <a:cubicBezTo>
                    <a:pt x="25632" y="1130"/>
                    <a:pt x="26029" y="1298"/>
                    <a:pt x="26364" y="1570"/>
                  </a:cubicBezTo>
                  <a:cubicBezTo>
                    <a:pt x="26510" y="1674"/>
                    <a:pt x="28101" y="1967"/>
                    <a:pt x="28352" y="1988"/>
                  </a:cubicBezTo>
                  <a:cubicBezTo>
                    <a:pt x="28770" y="2051"/>
                    <a:pt x="29189" y="2176"/>
                    <a:pt x="29586" y="1821"/>
                  </a:cubicBezTo>
                  <a:cubicBezTo>
                    <a:pt x="29754" y="1674"/>
                    <a:pt x="29963" y="1883"/>
                    <a:pt x="30109" y="2030"/>
                  </a:cubicBezTo>
                  <a:cubicBezTo>
                    <a:pt x="30256" y="2176"/>
                    <a:pt x="30486" y="2365"/>
                    <a:pt x="30737" y="2281"/>
                  </a:cubicBezTo>
                  <a:cubicBezTo>
                    <a:pt x="31637" y="2009"/>
                    <a:pt x="31804" y="2972"/>
                    <a:pt x="32390" y="3244"/>
                  </a:cubicBezTo>
                  <a:cubicBezTo>
                    <a:pt x="32474" y="3285"/>
                    <a:pt x="32432" y="3516"/>
                    <a:pt x="32264" y="3662"/>
                  </a:cubicBezTo>
                  <a:cubicBezTo>
                    <a:pt x="31930" y="3474"/>
                    <a:pt x="31511" y="3432"/>
                    <a:pt x="31156" y="3306"/>
                  </a:cubicBezTo>
                  <a:cubicBezTo>
                    <a:pt x="30632" y="3097"/>
                    <a:pt x="30319" y="3369"/>
                    <a:pt x="29942" y="3578"/>
                  </a:cubicBezTo>
                  <a:cubicBezTo>
                    <a:pt x="29837" y="3641"/>
                    <a:pt x="29775" y="3767"/>
                    <a:pt x="29816" y="3871"/>
                  </a:cubicBezTo>
                  <a:cubicBezTo>
                    <a:pt x="29858" y="3997"/>
                    <a:pt x="29963" y="4060"/>
                    <a:pt x="30088" y="4060"/>
                  </a:cubicBezTo>
                  <a:cubicBezTo>
                    <a:pt x="30381" y="4122"/>
                    <a:pt x="30674" y="4101"/>
                    <a:pt x="30967" y="3997"/>
                  </a:cubicBezTo>
                  <a:cubicBezTo>
                    <a:pt x="31281" y="3850"/>
                    <a:pt x="31679" y="3892"/>
                    <a:pt x="31972" y="4101"/>
                  </a:cubicBezTo>
                  <a:cubicBezTo>
                    <a:pt x="32453" y="4394"/>
                    <a:pt x="32934" y="4373"/>
                    <a:pt x="33457" y="4352"/>
                  </a:cubicBezTo>
                  <a:cubicBezTo>
                    <a:pt x="33729" y="4352"/>
                    <a:pt x="33729" y="4332"/>
                    <a:pt x="34106" y="4624"/>
                  </a:cubicBezTo>
                  <a:cubicBezTo>
                    <a:pt x="34064" y="4666"/>
                    <a:pt x="34043" y="4750"/>
                    <a:pt x="34001" y="4750"/>
                  </a:cubicBezTo>
                  <a:cubicBezTo>
                    <a:pt x="33227" y="4729"/>
                    <a:pt x="33227" y="4729"/>
                    <a:pt x="33583" y="5524"/>
                  </a:cubicBezTo>
                  <a:cubicBezTo>
                    <a:pt x="33373" y="5754"/>
                    <a:pt x="33164" y="5482"/>
                    <a:pt x="32955" y="5524"/>
                  </a:cubicBezTo>
                  <a:cubicBezTo>
                    <a:pt x="32348" y="5587"/>
                    <a:pt x="32578" y="5231"/>
                    <a:pt x="32704" y="4896"/>
                  </a:cubicBezTo>
                  <a:cubicBezTo>
                    <a:pt x="32369" y="4938"/>
                    <a:pt x="32097" y="4980"/>
                    <a:pt x="31804" y="4980"/>
                  </a:cubicBezTo>
                  <a:cubicBezTo>
                    <a:pt x="31637" y="4980"/>
                    <a:pt x="31574" y="4980"/>
                    <a:pt x="31511" y="5252"/>
                  </a:cubicBezTo>
                  <a:cubicBezTo>
                    <a:pt x="31448" y="5503"/>
                    <a:pt x="31051" y="5399"/>
                    <a:pt x="30863" y="5189"/>
                  </a:cubicBezTo>
                  <a:cubicBezTo>
                    <a:pt x="30716" y="5043"/>
                    <a:pt x="30591" y="4876"/>
                    <a:pt x="30486" y="4708"/>
                  </a:cubicBezTo>
                  <a:cubicBezTo>
                    <a:pt x="30339" y="4499"/>
                    <a:pt x="30151" y="4394"/>
                    <a:pt x="29984" y="4604"/>
                  </a:cubicBezTo>
                  <a:cubicBezTo>
                    <a:pt x="29775" y="4896"/>
                    <a:pt x="29293" y="4729"/>
                    <a:pt x="29147" y="5189"/>
                  </a:cubicBezTo>
                  <a:cubicBezTo>
                    <a:pt x="29063" y="5440"/>
                    <a:pt x="28791" y="5231"/>
                    <a:pt x="28624" y="5106"/>
                  </a:cubicBezTo>
                  <a:cubicBezTo>
                    <a:pt x="28477" y="5001"/>
                    <a:pt x="28540" y="4792"/>
                    <a:pt x="28456" y="4624"/>
                  </a:cubicBezTo>
                  <a:cubicBezTo>
                    <a:pt x="28394" y="4520"/>
                    <a:pt x="28268" y="4457"/>
                    <a:pt x="28163" y="4520"/>
                  </a:cubicBezTo>
                  <a:cubicBezTo>
                    <a:pt x="28017" y="4562"/>
                    <a:pt x="28017" y="4687"/>
                    <a:pt x="28080" y="4813"/>
                  </a:cubicBezTo>
                  <a:cubicBezTo>
                    <a:pt x="28205" y="4980"/>
                    <a:pt x="28352" y="5210"/>
                    <a:pt x="28038" y="5294"/>
                  </a:cubicBezTo>
                  <a:cubicBezTo>
                    <a:pt x="27515" y="5420"/>
                    <a:pt x="27640" y="5796"/>
                    <a:pt x="27598" y="6131"/>
                  </a:cubicBezTo>
                  <a:lnTo>
                    <a:pt x="26029" y="6089"/>
                  </a:lnTo>
                  <a:cubicBezTo>
                    <a:pt x="25841" y="5650"/>
                    <a:pt x="25841" y="5650"/>
                    <a:pt x="25318" y="6047"/>
                  </a:cubicBezTo>
                  <a:lnTo>
                    <a:pt x="24795" y="6068"/>
                  </a:lnTo>
                  <a:cubicBezTo>
                    <a:pt x="24669" y="5880"/>
                    <a:pt x="24565" y="5880"/>
                    <a:pt x="24439" y="6068"/>
                  </a:cubicBezTo>
                  <a:lnTo>
                    <a:pt x="24083" y="6047"/>
                  </a:lnTo>
                  <a:cubicBezTo>
                    <a:pt x="24041" y="5775"/>
                    <a:pt x="23895" y="5671"/>
                    <a:pt x="23644" y="5754"/>
                  </a:cubicBezTo>
                  <a:cubicBezTo>
                    <a:pt x="23184" y="5964"/>
                    <a:pt x="22744" y="5943"/>
                    <a:pt x="22389" y="5545"/>
                  </a:cubicBezTo>
                  <a:cubicBezTo>
                    <a:pt x="22284" y="5420"/>
                    <a:pt x="22117" y="5336"/>
                    <a:pt x="21991" y="5440"/>
                  </a:cubicBezTo>
                  <a:cubicBezTo>
                    <a:pt x="21656" y="5733"/>
                    <a:pt x="21091" y="5712"/>
                    <a:pt x="20882" y="6236"/>
                  </a:cubicBezTo>
                  <a:lnTo>
                    <a:pt x="19480" y="6257"/>
                  </a:lnTo>
                  <a:cubicBezTo>
                    <a:pt x="19355" y="6068"/>
                    <a:pt x="19229" y="6068"/>
                    <a:pt x="19104" y="6257"/>
                  </a:cubicBezTo>
                  <a:lnTo>
                    <a:pt x="18769" y="6257"/>
                  </a:lnTo>
                  <a:cubicBezTo>
                    <a:pt x="18539" y="5985"/>
                    <a:pt x="18350" y="5985"/>
                    <a:pt x="18225" y="6340"/>
                  </a:cubicBezTo>
                  <a:cubicBezTo>
                    <a:pt x="17827" y="6445"/>
                    <a:pt x="17388" y="6466"/>
                    <a:pt x="16990" y="6403"/>
                  </a:cubicBezTo>
                  <a:cubicBezTo>
                    <a:pt x="16865" y="6005"/>
                    <a:pt x="16802" y="5503"/>
                    <a:pt x="16216" y="5985"/>
                  </a:cubicBezTo>
                  <a:cubicBezTo>
                    <a:pt x="16091" y="6089"/>
                    <a:pt x="15944" y="5964"/>
                    <a:pt x="15798" y="5964"/>
                  </a:cubicBezTo>
                  <a:cubicBezTo>
                    <a:pt x="15546" y="5964"/>
                    <a:pt x="15588" y="6173"/>
                    <a:pt x="15567" y="6340"/>
                  </a:cubicBezTo>
                  <a:cubicBezTo>
                    <a:pt x="15274" y="6424"/>
                    <a:pt x="14961" y="6424"/>
                    <a:pt x="14668" y="6340"/>
                  </a:cubicBezTo>
                  <a:cubicBezTo>
                    <a:pt x="14479" y="5943"/>
                    <a:pt x="14228" y="6026"/>
                    <a:pt x="13977" y="6257"/>
                  </a:cubicBezTo>
                  <a:cubicBezTo>
                    <a:pt x="12847" y="6319"/>
                    <a:pt x="11717" y="6298"/>
                    <a:pt x="10609" y="6194"/>
                  </a:cubicBezTo>
                  <a:cubicBezTo>
                    <a:pt x="10567" y="5838"/>
                    <a:pt x="10211" y="5880"/>
                    <a:pt x="10002" y="5754"/>
                  </a:cubicBezTo>
                  <a:cubicBezTo>
                    <a:pt x="9374" y="5399"/>
                    <a:pt x="9269" y="5461"/>
                    <a:pt x="9186" y="6236"/>
                  </a:cubicBezTo>
                  <a:cubicBezTo>
                    <a:pt x="8244" y="6529"/>
                    <a:pt x="7303" y="6382"/>
                    <a:pt x="6340" y="6361"/>
                  </a:cubicBezTo>
                  <a:cubicBezTo>
                    <a:pt x="6361" y="6005"/>
                    <a:pt x="6884" y="6131"/>
                    <a:pt x="6884" y="5733"/>
                  </a:cubicBezTo>
                  <a:cubicBezTo>
                    <a:pt x="6884" y="5294"/>
                    <a:pt x="7240" y="5064"/>
                    <a:pt x="7554" y="4855"/>
                  </a:cubicBezTo>
                  <a:cubicBezTo>
                    <a:pt x="7847" y="4708"/>
                    <a:pt x="8077" y="4478"/>
                    <a:pt x="8244" y="4185"/>
                  </a:cubicBezTo>
                  <a:cubicBezTo>
                    <a:pt x="8391" y="3871"/>
                    <a:pt x="8265" y="3348"/>
                    <a:pt x="8035" y="3327"/>
                  </a:cubicBezTo>
                  <a:cubicBezTo>
                    <a:pt x="7658" y="3306"/>
                    <a:pt x="7847" y="3704"/>
                    <a:pt x="7658" y="3829"/>
                  </a:cubicBezTo>
                  <a:cubicBezTo>
                    <a:pt x="7637" y="3850"/>
                    <a:pt x="7596" y="3829"/>
                    <a:pt x="7512" y="3850"/>
                  </a:cubicBezTo>
                  <a:cubicBezTo>
                    <a:pt x="7344" y="3557"/>
                    <a:pt x="7282" y="3160"/>
                    <a:pt x="6905" y="2972"/>
                  </a:cubicBezTo>
                  <a:cubicBezTo>
                    <a:pt x="6800" y="2909"/>
                    <a:pt x="6717" y="2783"/>
                    <a:pt x="6759" y="2679"/>
                  </a:cubicBezTo>
                  <a:cubicBezTo>
                    <a:pt x="6989" y="2218"/>
                    <a:pt x="6549" y="1904"/>
                    <a:pt x="6528" y="1507"/>
                  </a:cubicBezTo>
                  <a:cubicBezTo>
                    <a:pt x="6528" y="1256"/>
                    <a:pt x="6445" y="984"/>
                    <a:pt x="6131" y="1005"/>
                  </a:cubicBezTo>
                  <a:cubicBezTo>
                    <a:pt x="5838" y="1047"/>
                    <a:pt x="5712" y="1256"/>
                    <a:pt x="5691" y="1570"/>
                  </a:cubicBezTo>
                  <a:cubicBezTo>
                    <a:pt x="5587" y="2030"/>
                    <a:pt x="5545" y="2511"/>
                    <a:pt x="5545" y="2972"/>
                  </a:cubicBezTo>
                  <a:cubicBezTo>
                    <a:pt x="4457" y="3034"/>
                    <a:pt x="4101" y="2030"/>
                    <a:pt x="3369" y="1591"/>
                  </a:cubicBezTo>
                  <a:cubicBezTo>
                    <a:pt x="3160" y="1465"/>
                    <a:pt x="3118" y="1067"/>
                    <a:pt x="2720" y="1235"/>
                  </a:cubicBezTo>
                  <a:cubicBezTo>
                    <a:pt x="2386" y="1381"/>
                    <a:pt x="2114" y="1026"/>
                    <a:pt x="1779" y="1151"/>
                  </a:cubicBezTo>
                  <a:cubicBezTo>
                    <a:pt x="1695" y="1172"/>
                    <a:pt x="1590" y="1235"/>
                    <a:pt x="1632" y="1319"/>
                  </a:cubicBezTo>
                  <a:cubicBezTo>
                    <a:pt x="1758" y="1695"/>
                    <a:pt x="1590" y="2030"/>
                    <a:pt x="1465" y="2344"/>
                  </a:cubicBezTo>
                  <a:cubicBezTo>
                    <a:pt x="1298" y="2762"/>
                    <a:pt x="1800" y="2972"/>
                    <a:pt x="1821" y="3327"/>
                  </a:cubicBezTo>
                  <a:cubicBezTo>
                    <a:pt x="942" y="3432"/>
                    <a:pt x="544" y="2783"/>
                    <a:pt x="0" y="2323"/>
                  </a:cubicBezTo>
                  <a:cubicBezTo>
                    <a:pt x="565" y="1863"/>
                    <a:pt x="607" y="1339"/>
                    <a:pt x="230" y="754"/>
                  </a:cubicBezTo>
                  <a:cubicBezTo>
                    <a:pt x="189" y="628"/>
                    <a:pt x="147" y="523"/>
                    <a:pt x="147" y="398"/>
                  </a:cubicBezTo>
                  <a:cubicBezTo>
                    <a:pt x="314" y="398"/>
                    <a:pt x="523" y="440"/>
                    <a:pt x="670" y="251"/>
                  </a:cubicBezTo>
                  <a:lnTo>
                    <a:pt x="1381" y="210"/>
                  </a:lnTo>
                  <a:cubicBezTo>
                    <a:pt x="1904" y="691"/>
                    <a:pt x="2909" y="670"/>
                    <a:pt x="3683" y="147"/>
                  </a:cubicBezTo>
                  <a:cubicBezTo>
                    <a:pt x="4457" y="21"/>
                    <a:pt x="5231" y="0"/>
                    <a:pt x="6005" y="126"/>
                  </a:cubicBezTo>
                  <a:cubicBezTo>
                    <a:pt x="6319" y="565"/>
                    <a:pt x="6675" y="461"/>
                    <a:pt x="7052" y="231"/>
                  </a:cubicBezTo>
                  <a:lnTo>
                    <a:pt x="7951" y="293"/>
                  </a:lnTo>
                  <a:cubicBezTo>
                    <a:pt x="8202" y="670"/>
                    <a:pt x="8244" y="670"/>
                    <a:pt x="8474" y="293"/>
                  </a:cubicBezTo>
                  <a:lnTo>
                    <a:pt x="8851" y="251"/>
                  </a:lnTo>
                  <a:lnTo>
                    <a:pt x="9730" y="754"/>
                  </a:lnTo>
                  <a:cubicBezTo>
                    <a:pt x="10253" y="900"/>
                    <a:pt x="10776" y="984"/>
                    <a:pt x="11132" y="419"/>
                  </a:cubicBezTo>
                  <a:cubicBezTo>
                    <a:pt x="11278" y="419"/>
                    <a:pt x="11404" y="377"/>
                    <a:pt x="11487" y="251"/>
                  </a:cubicBezTo>
                  <a:lnTo>
                    <a:pt x="11843" y="293"/>
                  </a:lnTo>
                  <a:cubicBezTo>
                    <a:pt x="11927" y="649"/>
                    <a:pt x="12241" y="586"/>
                    <a:pt x="12492" y="586"/>
                  </a:cubicBezTo>
                  <a:lnTo>
                    <a:pt x="15212" y="586"/>
                  </a:lnTo>
                  <a:cubicBezTo>
                    <a:pt x="15254" y="837"/>
                    <a:pt x="15107" y="1235"/>
                    <a:pt x="15337" y="1339"/>
                  </a:cubicBezTo>
                  <a:cubicBezTo>
                    <a:pt x="15798" y="1528"/>
                    <a:pt x="16216" y="1904"/>
                    <a:pt x="16781" y="1821"/>
                  </a:cubicBezTo>
                  <a:cubicBezTo>
                    <a:pt x="16907" y="1800"/>
                    <a:pt x="17032" y="1800"/>
                    <a:pt x="17074" y="1674"/>
                  </a:cubicBezTo>
                  <a:cubicBezTo>
                    <a:pt x="17116" y="1486"/>
                    <a:pt x="16990" y="1402"/>
                    <a:pt x="16844" y="1339"/>
                  </a:cubicBezTo>
                  <a:cubicBezTo>
                    <a:pt x="16739" y="1298"/>
                    <a:pt x="16614" y="1298"/>
                    <a:pt x="16509" y="1298"/>
                  </a:cubicBezTo>
                  <a:cubicBezTo>
                    <a:pt x="16028" y="1298"/>
                    <a:pt x="15902" y="984"/>
                    <a:pt x="15923" y="586"/>
                  </a:cubicBezTo>
                  <a:cubicBezTo>
                    <a:pt x="16342" y="607"/>
                    <a:pt x="16760" y="544"/>
                    <a:pt x="17179" y="419"/>
                  </a:cubicBezTo>
                  <a:cubicBezTo>
                    <a:pt x="17137" y="921"/>
                    <a:pt x="17471" y="1088"/>
                    <a:pt x="17869" y="1088"/>
                  </a:cubicBezTo>
                  <a:cubicBezTo>
                    <a:pt x="18287" y="1067"/>
                    <a:pt x="18706" y="1193"/>
                    <a:pt x="19041" y="1465"/>
                  </a:cubicBezTo>
                  <a:cubicBezTo>
                    <a:pt x="18999" y="1088"/>
                    <a:pt x="18978" y="837"/>
                    <a:pt x="18936" y="586"/>
                  </a:cubicBezTo>
                  <a:cubicBezTo>
                    <a:pt x="19145" y="586"/>
                    <a:pt x="19355" y="607"/>
                    <a:pt x="19480" y="377"/>
                  </a:cubicBezTo>
                  <a:lnTo>
                    <a:pt x="20171" y="377"/>
                  </a:lnTo>
                  <a:cubicBezTo>
                    <a:pt x="20233" y="795"/>
                    <a:pt x="20568" y="837"/>
                    <a:pt x="20861" y="942"/>
                  </a:cubicBezTo>
                  <a:cubicBezTo>
                    <a:pt x="21489" y="1151"/>
                    <a:pt x="22158" y="1130"/>
                    <a:pt x="22765" y="1402"/>
                  </a:cubicBezTo>
                  <a:cubicBezTo>
                    <a:pt x="23330" y="1653"/>
                    <a:pt x="23665" y="1339"/>
                    <a:pt x="23728" y="586"/>
                  </a:cubicBezTo>
                  <a:lnTo>
                    <a:pt x="23916" y="356"/>
                  </a:lnTo>
                  <a:lnTo>
                    <a:pt x="24418" y="356"/>
                  </a:lnTo>
                  <a:cubicBezTo>
                    <a:pt x="24502" y="503"/>
                    <a:pt x="24669" y="565"/>
                    <a:pt x="24816" y="544"/>
                  </a:cubicBezTo>
                  <a:close/>
                  <a:moveTo>
                    <a:pt x="9207" y="3871"/>
                  </a:moveTo>
                  <a:cubicBezTo>
                    <a:pt x="9416" y="3892"/>
                    <a:pt x="9541" y="3788"/>
                    <a:pt x="9541" y="3641"/>
                  </a:cubicBezTo>
                  <a:cubicBezTo>
                    <a:pt x="9541" y="3411"/>
                    <a:pt x="9374" y="3244"/>
                    <a:pt x="9165" y="3223"/>
                  </a:cubicBezTo>
                  <a:cubicBezTo>
                    <a:pt x="9018" y="3181"/>
                    <a:pt x="8872" y="3306"/>
                    <a:pt x="8893" y="3474"/>
                  </a:cubicBezTo>
                  <a:cubicBezTo>
                    <a:pt x="8872" y="3662"/>
                    <a:pt x="8997" y="3850"/>
                    <a:pt x="9207" y="3871"/>
                  </a:cubicBezTo>
                  <a:close/>
                  <a:moveTo>
                    <a:pt x="7386" y="1109"/>
                  </a:moveTo>
                  <a:cubicBezTo>
                    <a:pt x="7386" y="984"/>
                    <a:pt x="7261" y="900"/>
                    <a:pt x="7156" y="921"/>
                  </a:cubicBezTo>
                  <a:cubicBezTo>
                    <a:pt x="7031" y="921"/>
                    <a:pt x="6926" y="1026"/>
                    <a:pt x="6947" y="1151"/>
                  </a:cubicBezTo>
                  <a:cubicBezTo>
                    <a:pt x="6926" y="1319"/>
                    <a:pt x="7072" y="1423"/>
                    <a:pt x="7240" y="1381"/>
                  </a:cubicBezTo>
                  <a:cubicBezTo>
                    <a:pt x="7365" y="1360"/>
                    <a:pt x="7407" y="1256"/>
                    <a:pt x="7386" y="1130"/>
                  </a:cubicBezTo>
                  <a:close/>
                  <a:moveTo>
                    <a:pt x="24209" y="4206"/>
                  </a:moveTo>
                  <a:cubicBezTo>
                    <a:pt x="24167" y="4185"/>
                    <a:pt x="24104" y="4143"/>
                    <a:pt x="24062" y="4143"/>
                  </a:cubicBezTo>
                  <a:cubicBezTo>
                    <a:pt x="24041" y="4164"/>
                    <a:pt x="24021" y="4248"/>
                    <a:pt x="24000" y="4290"/>
                  </a:cubicBezTo>
                  <a:cubicBezTo>
                    <a:pt x="24041" y="4311"/>
                    <a:pt x="24104" y="4352"/>
                    <a:pt x="24146" y="4352"/>
                  </a:cubicBezTo>
                  <a:cubicBezTo>
                    <a:pt x="24188" y="4332"/>
                    <a:pt x="24188" y="4269"/>
                    <a:pt x="24209" y="4227"/>
                  </a:cubicBezTo>
                  <a:close/>
                  <a:moveTo>
                    <a:pt x="21028" y="1381"/>
                  </a:moveTo>
                  <a:cubicBezTo>
                    <a:pt x="20966" y="1339"/>
                    <a:pt x="20903" y="1298"/>
                    <a:pt x="20882" y="1319"/>
                  </a:cubicBezTo>
                  <a:cubicBezTo>
                    <a:pt x="20840" y="1319"/>
                    <a:pt x="20840" y="1402"/>
                    <a:pt x="20798" y="1465"/>
                  </a:cubicBezTo>
                  <a:cubicBezTo>
                    <a:pt x="20861" y="1486"/>
                    <a:pt x="20924" y="1528"/>
                    <a:pt x="20945" y="1507"/>
                  </a:cubicBezTo>
                  <a:cubicBezTo>
                    <a:pt x="20987" y="1486"/>
                    <a:pt x="21008" y="1423"/>
                    <a:pt x="21028" y="138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7"/>
            <p:cNvSpPr/>
            <p:nvPr/>
          </p:nvSpPr>
          <p:spPr>
            <a:xfrm>
              <a:off x="6130294" y="4641150"/>
              <a:ext cx="574900" cy="128200"/>
            </a:xfrm>
            <a:custGeom>
              <a:avLst/>
              <a:gdLst/>
              <a:ahLst/>
              <a:cxnLst/>
              <a:rect l="l" t="t" r="r" b="b"/>
              <a:pathLst>
                <a:path w="22996" h="5128" extrusionOk="0">
                  <a:moveTo>
                    <a:pt x="544" y="4960"/>
                  </a:moveTo>
                  <a:cubicBezTo>
                    <a:pt x="565" y="4688"/>
                    <a:pt x="523" y="4416"/>
                    <a:pt x="419" y="4186"/>
                  </a:cubicBezTo>
                  <a:cubicBezTo>
                    <a:pt x="335" y="4039"/>
                    <a:pt x="398" y="3872"/>
                    <a:pt x="544" y="3809"/>
                  </a:cubicBezTo>
                  <a:cubicBezTo>
                    <a:pt x="712" y="3746"/>
                    <a:pt x="816" y="3851"/>
                    <a:pt x="900" y="3976"/>
                  </a:cubicBezTo>
                  <a:cubicBezTo>
                    <a:pt x="1381" y="4520"/>
                    <a:pt x="1528" y="4499"/>
                    <a:pt x="1946" y="3893"/>
                  </a:cubicBezTo>
                  <a:cubicBezTo>
                    <a:pt x="2281" y="3432"/>
                    <a:pt x="2574" y="3390"/>
                    <a:pt x="2992" y="3704"/>
                  </a:cubicBezTo>
                  <a:cubicBezTo>
                    <a:pt x="3348" y="3976"/>
                    <a:pt x="3348" y="3976"/>
                    <a:pt x="4143" y="3851"/>
                  </a:cubicBezTo>
                  <a:cubicBezTo>
                    <a:pt x="3829" y="3014"/>
                    <a:pt x="3850" y="3014"/>
                    <a:pt x="4855" y="3139"/>
                  </a:cubicBezTo>
                  <a:cubicBezTo>
                    <a:pt x="5001" y="2386"/>
                    <a:pt x="4980" y="2261"/>
                    <a:pt x="4415" y="2009"/>
                  </a:cubicBezTo>
                  <a:cubicBezTo>
                    <a:pt x="4018" y="1821"/>
                    <a:pt x="3704" y="1486"/>
                    <a:pt x="3557" y="1089"/>
                  </a:cubicBezTo>
                  <a:cubicBezTo>
                    <a:pt x="3327" y="608"/>
                    <a:pt x="2992" y="398"/>
                    <a:pt x="2637" y="503"/>
                  </a:cubicBezTo>
                  <a:cubicBezTo>
                    <a:pt x="2323" y="587"/>
                    <a:pt x="2030" y="670"/>
                    <a:pt x="2218" y="1089"/>
                  </a:cubicBezTo>
                  <a:cubicBezTo>
                    <a:pt x="2239" y="1173"/>
                    <a:pt x="2260" y="1256"/>
                    <a:pt x="2239" y="1361"/>
                  </a:cubicBezTo>
                  <a:cubicBezTo>
                    <a:pt x="2218" y="1465"/>
                    <a:pt x="2093" y="1549"/>
                    <a:pt x="1967" y="1549"/>
                  </a:cubicBezTo>
                  <a:cubicBezTo>
                    <a:pt x="1883" y="1528"/>
                    <a:pt x="1821" y="1465"/>
                    <a:pt x="1800" y="1403"/>
                  </a:cubicBezTo>
                  <a:cubicBezTo>
                    <a:pt x="1674" y="1089"/>
                    <a:pt x="1967" y="608"/>
                    <a:pt x="1528" y="461"/>
                  </a:cubicBezTo>
                  <a:cubicBezTo>
                    <a:pt x="1214" y="336"/>
                    <a:pt x="837" y="398"/>
                    <a:pt x="482" y="398"/>
                  </a:cubicBezTo>
                  <a:cubicBezTo>
                    <a:pt x="272" y="398"/>
                    <a:pt x="63" y="377"/>
                    <a:pt x="0" y="126"/>
                  </a:cubicBezTo>
                  <a:cubicBezTo>
                    <a:pt x="2072" y="22"/>
                    <a:pt x="4143" y="64"/>
                    <a:pt x="6215" y="64"/>
                  </a:cubicBezTo>
                  <a:cubicBezTo>
                    <a:pt x="7449" y="1"/>
                    <a:pt x="8684" y="22"/>
                    <a:pt x="9939" y="105"/>
                  </a:cubicBezTo>
                  <a:cubicBezTo>
                    <a:pt x="11320" y="252"/>
                    <a:pt x="12701" y="126"/>
                    <a:pt x="14082" y="377"/>
                  </a:cubicBezTo>
                  <a:cubicBezTo>
                    <a:pt x="14375" y="419"/>
                    <a:pt x="14668" y="419"/>
                    <a:pt x="14961" y="398"/>
                  </a:cubicBezTo>
                  <a:cubicBezTo>
                    <a:pt x="16572" y="398"/>
                    <a:pt x="18204" y="524"/>
                    <a:pt x="19815" y="733"/>
                  </a:cubicBezTo>
                  <a:cubicBezTo>
                    <a:pt x="20066" y="796"/>
                    <a:pt x="20338" y="796"/>
                    <a:pt x="20589" y="775"/>
                  </a:cubicBezTo>
                  <a:cubicBezTo>
                    <a:pt x="21426" y="629"/>
                    <a:pt x="22054" y="1026"/>
                    <a:pt x="22702" y="1486"/>
                  </a:cubicBezTo>
                  <a:cubicBezTo>
                    <a:pt x="22995" y="1675"/>
                    <a:pt x="22933" y="1863"/>
                    <a:pt x="22870" y="2156"/>
                  </a:cubicBezTo>
                  <a:cubicBezTo>
                    <a:pt x="22807" y="2428"/>
                    <a:pt x="22828" y="2805"/>
                    <a:pt x="22430" y="2805"/>
                  </a:cubicBezTo>
                  <a:cubicBezTo>
                    <a:pt x="22054" y="2846"/>
                    <a:pt x="21656" y="2993"/>
                    <a:pt x="21321" y="3181"/>
                  </a:cubicBezTo>
                  <a:cubicBezTo>
                    <a:pt x="21133" y="3286"/>
                    <a:pt x="20945" y="3349"/>
                    <a:pt x="20736" y="3349"/>
                  </a:cubicBezTo>
                  <a:cubicBezTo>
                    <a:pt x="19689" y="3244"/>
                    <a:pt x="18727" y="3788"/>
                    <a:pt x="17681" y="3746"/>
                  </a:cubicBezTo>
                  <a:cubicBezTo>
                    <a:pt x="17555" y="3725"/>
                    <a:pt x="17451" y="3746"/>
                    <a:pt x="17346" y="3809"/>
                  </a:cubicBezTo>
                  <a:cubicBezTo>
                    <a:pt x="16321" y="4541"/>
                    <a:pt x="15170" y="4248"/>
                    <a:pt x="14082" y="4227"/>
                  </a:cubicBezTo>
                  <a:cubicBezTo>
                    <a:pt x="13391" y="4186"/>
                    <a:pt x="12680" y="4186"/>
                    <a:pt x="11990" y="4269"/>
                  </a:cubicBezTo>
                  <a:cubicBezTo>
                    <a:pt x="11006" y="4395"/>
                    <a:pt x="10002" y="4227"/>
                    <a:pt x="9018" y="4458"/>
                  </a:cubicBezTo>
                  <a:cubicBezTo>
                    <a:pt x="7951" y="4709"/>
                    <a:pt x="6842" y="4667"/>
                    <a:pt x="5775" y="4730"/>
                  </a:cubicBezTo>
                  <a:cubicBezTo>
                    <a:pt x="4018" y="4855"/>
                    <a:pt x="2281" y="5127"/>
                    <a:pt x="544" y="496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7"/>
            <p:cNvSpPr/>
            <p:nvPr/>
          </p:nvSpPr>
          <p:spPr>
            <a:xfrm>
              <a:off x="3998100" y="4643250"/>
              <a:ext cx="445175" cy="158525"/>
            </a:xfrm>
            <a:custGeom>
              <a:avLst/>
              <a:gdLst/>
              <a:ahLst/>
              <a:cxnLst/>
              <a:rect l="l" t="t" r="r" b="b"/>
              <a:pathLst>
                <a:path w="17807" h="6341" extrusionOk="0">
                  <a:moveTo>
                    <a:pt x="9563" y="147"/>
                  </a:moveTo>
                  <a:cubicBezTo>
                    <a:pt x="9563" y="252"/>
                    <a:pt x="9604" y="377"/>
                    <a:pt x="9646" y="482"/>
                  </a:cubicBezTo>
                  <a:cubicBezTo>
                    <a:pt x="10023" y="1068"/>
                    <a:pt x="9981" y="1591"/>
                    <a:pt x="9437" y="2051"/>
                  </a:cubicBezTo>
                  <a:cubicBezTo>
                    <a:pt x="9981" y="2511"/>
                    <a:pt x="10358" y="3160"/>
                    <a:pt x="11237" y="3055"/>
                  </a:cubicBezTo>
                  <a:cubicBezTo>
                    <a:pt x="11216" y="2700"/>
                    <a:pt x="10713" y="2511"/>
                    <a:pt x="10881" y="2072"/>
                  </a:cubicBezTo>
                  <a:cubicBezTo>
                    <a:pt x="11006" y="1758"/>
                    <a:pt x="11174" y="1423"/>
                    <a:pt x="11048" y="1068"/>
                  </a:cubicBezTo>
                  <a:cubicBezTo>
                    <a:pt x="11027" y="963"/>
                    <a:pt x="11111" y="900"/>
                    <a:pt x="11195" y="879"/>
                  </a:cubicBezTo>
                  <a:cubicBezTo>
                    <a:pt x="11529" y="754"/>
                    <a:pt x="11822" y="1109"/>
                    <a:pt x="12157" y="963"/>
                  </a:cubicBezTo>
                  <a:cubicBezTo>
                    <a:pt x="12534" y="796"/>
                    <a:pt x="12576" y="1193"/>
                    <a:pt x="12785" y="1319"/>
                  </a:cubicBezTo>
                  <a:cubicBezTo>
                    <a:pt x="13517" y="1758"/>
                    <a:pt x="13873" y="2762"/>
                    <a:pt x="14982" y="2721"/>
                  </a:cubicBezTo>
                  <a:cubicBezTo>
                    <a:pt x="14961" y="2239"/>
                    <a:pt x="15003" y="1758"/>
                    <a:pt x="15107" y="1298"/>
                  </a:cubicBezTo>
                  <a:cubicBezTo>
                    <a:pt x="15149" y="984"/>
                    <a:pt x="15296" y="775"/>
                    <a:pt x="15568" y="754"/>
                  </a:cubicBezTo>
                  <a:cubicBezTo>
                    <a:pt x="15819" y="712"/>
                    <a:pt x="15923" y="984"/>
                    <a:pt x="15944" y="1235"/>
                  </a:cubicBezTo>
                  <a:cubicBezTo>
                    <a:pt x="15965" y="1633"/>
                    <a:pt x="16405" y="1946"/>
                    <a:pt x="16175" y="2407"/>
                  </a:cubicBezTo>
                  <a:cubicBezTo>
                    <a:pt x="16133" y="2511"/>
                    <a:pt x="16216" y="2658"/>
                    <a:pt x="16321" y="2700"/>
                  </a:cubicBezTo>
                  <a:cubicBezTo>
                    <a:pt x="16698" y="2888"/>
                    <a:pt x="16760" y="3306"/>
                    <a:pt x="16928" y="3578"/>
                  </a:cubicBezTo>
                  <a:cubicBezTo>
                    <a:pt x="17011" y="3578"/>
                    <a:pt x="17053" y="3578"/>
                    <a:pt x="17074" y="3578"/>
                  </a:cubicBezTo>
                  <a:cubicBezTo>
                    <a:pt x="17263" y="3453"/>
                    <a:pt x="17074" y="3055"/>
                    <a:pt x="17451" y="3076"/>
                  </a:cubicBezTo>
                  <a:cubicBezTo>
                    <a:pt x="17681" y="3097"/>
                    <a:pt x="17807" y="3599"/>
                    <a:pt x="17660" y="3934"/>
                  </a:cubicBezTo>
                  <a:cubicBezTo>
                    <a:pt x="17493" y="4206"/>
                    <a:pt x="17263" y="4436"/>
                    <a:pt x="16970" y="4604"/>
                  </a:cubicBezTo>
                  <a:cubicBezTo>
                    <a:pt x="16656" y="4813"/>
                    <a:pt x="16300" y="5022"/>
                    <a:pt x="16300" y="5462"/>
                  </a:cubicBezTo>
                  <a:cubicBezTo>
                    <a:pt x="16300" y="5859"/>
                    <a:pt x="15777" y="5755"/>
                    <a:pt x="15777" y="6089"/>
                  </a:cubicBezTo>
                  <a:cubicBezTo>
                    <a:pt x="15547" y="6173"/>
                    <a:pt x="15296" y="6194"/>
                    <a:pt x="15066" y="6131"/>
                  </a:cubicBezTo>
                  <a:cubicBezTo>
                    <a:pt x="15066" y="5817"/>
                    <a:pt x="15066" y="5482"/>
                    <a:pt x="15024" y="5169"/>
                  </a:cubicBezTo>
                  <a:cubicBezTo>
                    <a:pt x="15003" y="5043"/>
                    <a:pt x="14877" y="4938"/>
                    <a:pt x="14752" y="4980"/>
                  </a:cubicBezTo>
                  <a:cubicBezTo>
                    <a:pt x="14626" y="4980"/>
                    <a:pt x="14563" y="5085"/>
                    <a:pt x="14542" y="5210"/>
                  </a:cubicBezTo>
                  <a:cubicBezTo>
                    <a:pt x="14459" y="5441"/>
                    <a:pt x="14689" y="5650"/>
                    <a:pt x="14584" y="5901"/>
                  </a:cubicBezTo>
                  <a:cubicBezTo>
                    <a:pt x="14291" y="6047"/>
                    <a:pt x="13936" y="6006"/>
                    <a:pt x="13685" y="5796"/>
                  </a:cubicBezTo>
                  <a:cubicBezTo>
                    <a:pt x="13224" y="5524"/>
                    <a:pt x="13308" y="5922"/>
                    <a:pt x="13287" y="6173"/>
                  </a:cubicBezTo>
                  <a:lnTo>
                    <a:pt x="12931" y="6173"/>
                  </a:lnTo>
                  <a:cubicBezTo>
                    <a:pt x="12889" y="5859"/>
                    <a:pt x="13015" y="5524"/>
                    <a:pt x="12785" y="5169"/>
                  </a:cubicBezTo>
                  <a:cubicBezTo>
                    <a:pt x="12178" y="5901"/>
                    <a:pt x="11383" y="5587"/>
                    <a:pt x="10651" y="5650"/>
                  </a:cubicBezTo>
                  <a:cubicBezTo>
                    <a:pt x="10546" y="5650"/>
                    <a:pt x="10421" y="5608"/>
                    <a:pt x="10337" y="5524"/>
                  </a:cubicBezTo>
                  <a:cubicBezTo>
                    <a:pt x="9835" y="5127"/>
                    <a:pt x="9793" y="5148"/>
                    <a:pt x="9521" y="5650"/>
                  </a:cubicBezTo>
                  <a:cubicBezTo>
                    <a:pt x="9458" y="5796"/>
                    <a:pt x="9458" y="6006"/>
                    <a:pt x="9249" y="6047"/>
                  </a:cubicBezTo>
                  <a:cubicBezTo>
                    <a:pt x="8872" y="5713"/>
                    <a:pt x="8851" y="5692"/>
                    <a:pt x="8412" y="5901"/>
                  </a:cubicBezTo>
                  <a:cubicBezTo>
                    <a:pt x="8182" y="6027"/>
                    <a:pt x="8035" y="5901"/>
                    <a:pt x="7847" y="5838"/>
                  </a:cubicBezTo>
                  <a:cubicBezTo>
                    <a:pt x="7366" y="5629"/>
                    <a:pt x="6759" y="5838"/>
                    <a:pt x="6361" y="6319"/>
                  </a:cubicBezTo>
                  <a:lnTo>
                    <a:pt x="5106" y="6340"/>
                  </a:lnTo>
                  <a:cubicBezTo>
                    <a:pt x="4750" y="6047"/>
                    <a:pt x="4269" y="6236"/>
                    <a:pt x="3871" y="6089"/>
                  </a:cubicBezTo>
                  <a:cubicBezTo>
                    <a:pt x="3767" y="6047"/>
                    <a:pt x="3725" y="6236"/>
                    <a:pt x="3704" y="6340"/>
                  </a:cubicBezTo>
                  <a:lnTo>
                    <a:pt x="3348" y="6340"/>
                  </a:lnTo>
                  <a:cubicBezTo>
                    <a:pt x="3202" y="5880"/>
                    <a:pt x="2930" y="5964"/>
                    <a:pt x="2637" y="6173"/>
                  </a:cubicBezTo>
                  <a:cubicBezTo>
                    <a:pt x="2323" y="6173"/>
                    <a:pt x="2009" y="6068"/>
                    <a:pt x="1737" y="5880"/>
                  </a:cubicBezTo>
                  <a:cubicBezTo>
                    <a:pt x="1905" y="5127"/>
                    <a:pt x="1800" y="4897"/>
                    <a:pt x="1089" y="4646"/>
                  </a:cubicBezTo>
                  <a:cubicBezTo>
                    <a:pt x="963" y="4604"/>
                    <a:pt x="817" y="4604"/>
                    <a:pt x="670" y="4604"/>
                  </a:cubicBezTo>
                  <a:cubicBezTo>
                    <a:pt x="607" y="4541"/>
                    <a:pt x="565" y="4478"/>
                    <a:pt x="503" y="4436"/>
                  </a:cubicBezTo>
                  <a:cubicBezTo>
                    <a:pt x="670" y="4164"/>
                    <a:pt x="691" y="3830"/>
                    <a:pt x="900" y="3558"/>
                  </a:cubicBezTo>
                  <a:cubicBezTo>
                    <a:pt x="1109" y="3286"/>
                    <a:pt x="1109" y="2930"/>
                    <a:pt x="921" y="2658"/>
                  </a:cubicBezTo>
                  <a:cubicBezTo>
                    <a:pt x="754" y="2407"/>
                    <a:pt x="565" y="2051"/>
                    <a:pt x="168" y="2386"/>
                  </a:cubicBezTo>
                  <a:cubicBezTo>
                    <a:pt x="126" y="2428"/>
                    <a:pt x="1" y="2323"/>
                    <a:pt x="21" y="2239"/>
                  </a:cubicBezTo>
                  <a:cubicBezTo>
                    <a:pt x="21" y="2135"/>
                    <a:pt x="63" y="2030"/>
                    <a:pt x="105" y="2009"/>
                  </a:cubicBezTo>
                  <a:cubicBezTo>
                    <a:pt x="545" y="1800"/>
                    <a:pt x="1026" y="1653"/>
                    <a:pt x="1528" y="1591"/>
                  </a:cubicBezTo>
                  <a:cubicBezTo>
                    <a:pt x="1737" y="1591"/>
                    <a:pt x="1988" y="1549"/>
                    <a:pt x="2009" y="1298"/>
                  </a:cubicBezTo>
                  <a:cubicBezTo>
                    <a:pt x="2051" y="984"/>
                    <a:pt x="1716" y="1109"/>
                    <a:pt x="1570" y="1005"/>
                  </a:cubicBezTo>
                  <a:cubicBezTo>
                    <a:pt x="1528" y="963"/>
                    <a:pt x="1507" y="900"/>
                    <a:pt x="1486" y="858"/>
                  </a:cubicBezTo>
                  <a:cubicBezTo>
                    <a:pt x="1570" y="649"/>
                    <a:pt x="1946" y="691"/>
                    <a:pt x="1926" y="398"/>
                  </a:cubicBezTo>
                  <a:lnTo>
                    <a:pt x="2449" y="356"/>
                  </a:lnTo>
                  <a:cubicBezTo>
                    <a:pt x="2721" y="691"/>
                    <a:pt x="3265" y="377"/>
                    <a:pt x="3516" y="837"/>
                  </a:cubicBezTo>
                  <a:cubicBezTo>
                    <a:pt x="3704" y="1172"/>
                    <a:pt x="3955" y="1109"/>
                    <a:pt x="4039" y="712"/>
                  </a:cubicBezTo>
                  <a:cubicBezTo>
                    <a:pt x="4102" y="545"/>
                    <a:pt x="4164" y="398"/>
                    <a:pt x="4206" y="231"/>
                  </a:cubicBezTo>
                  <a:cubicBezTo>
                    <a:pt x="4562" y="147"/>
                    <a:pt x="4918" y="147"/>
                    <a:pt x="5273" y="210"/>
                  </a:cubicBezTo>
                  <a:cubicBezTo>
                    <a:pt x="5378" y="733"/>
                    <a:pt x="5378" y="733"/>
                    <a:pt x="5755" y="482"/>
                  </a:cubicBezTo>
                  <a:lnTo>
                    <a:pt x="5985" y="356"/>
                  </a:lnTo>
                  <a:lnTo>
                    <a:pt x="6340" y="356"/>
                  </a:lnTo>
                  <a:cubicBezTo>
                    <a:pt x="6445" y="712"/>
                    <a:pt x="6508" y="1068"/>
                    <a:pt x="6152" y="1361"/>
                  </a:cubicBezTo>
                  <a:cubicBezTo>
                    <a:pt x="5922" y="1549"/>
                    <a:pt x="5901" y="1884"/>
                    <a:pt x="6089" y="2093"/>
                  </a:cubicBezTo>
                  <a:cubicBezTo>
                    <a:pt x="6236" y="2323"/>
                    <a:pt x="6424" y="2511"/>
                    <a:pt x="6738" y="2428"/>
                  </a:cubicBezTo>
                  <a:cubicBezTo>
                    <a:pt x="7156" y="2323"/>
                    <a:pt x="7700" y="2825"/>
                    <a:pt x="7993" y="2177"/>
                  </a:cubicBezTo>
                  <a:cubicBezTo>
                    <a:pt x="7993" y="2156"/>
                    <a:pt x="8161" y="2197"/>
                    <a:pt x="8244" y="2197"/>
                  </a:cubicBezTo>
                  <a:cubicBezTo>
                    <a:pt x="8558" y="2197"/>
                    <a:pt x="9270" y="1570"/>
                    <a:pt x="9312" y="1277"/>
                  </a:cubicBezTo>
                  <a:cubicBezTo>
                    <a:pt x="9332" y="1151"/>
                    <a:pt x="9312" y="984"/>
                    <a:pt x="9207" y="963"/>
                  </a:cubicBezTo>
                  <a:cubicBezTo>
                    <a:pt x="8516" y="900"/>
                    <a:pt x="8788" y="440"/>
                    <a:pt x="8830" y="84"/>
                  </a:cubicBezTo>
                  <a:cubicBezTo>
                    <a:pt x="9060" y="1"/>
                    <a:pt x="9291" y="1"/>
                    <a:pt x="9521" y="42"/>
                  </a:cubicBezTo>
                  <a:cubicBezTo>
                    <a:pt x="9542" y="84"/>
                    <a:pt x="9542" y="105"/>
                    <a:pt x="9563" y="147"/>
                  </a:cubicBezTo>
                  <a:close/>
                  <a:moveTo>
                    <a:pt x="12304" y="2407"/>
                  </a:moveTo>
                  <a:cubicBezTo>
                    <a:pt x="12345" y="2386"/>
                    <a:pt x="12471" y="2365"/>
                    <a:pt x="12471" y="2323"/>
                  </a:cubicBezTo>
                  <a:cubicBezTo>
                    <a:pt x="12534" y="2177"/>
                    <a:pt x="12429" y="2114"/>
                    <a:pt x="12304" y="2114"/>
                  </a:cubicBezTo>
                  <a:cubicBezTo>
                    <a:pt x="12220" y="2114"/>
                    <a:pt x="12136" y="2156"/>
                    <a:pt x="12136" y="2260"/>
                  </a:cubicBezTo>
                  <a:cubicBezTo>
                    <a:pt x="12115" y="2344"/>
                    <a:pt x="12178" y="2407"/>
                    <a:pt x="12304" y="24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7"/>
            <p:cNvSpPr/>
            <p:nvPr/>
          </p:nvSpPr>
          <p:spPr>
            <a:xfrm>
              <a:off x="5127975" y="4751525"/>
              <a:ext cx="328525" cy="37700"/>
            </a:xfrm>
            <a:custGeom>
              <a:avLst/>
              <a:gdLst/>
              <a:ahLst/>
              <a:cxnLst/>
              <a:rect l="l" t="t" r="r" b="b"/>
              <a:pathLst>
                <a:path w="13141" h="1508" extrusionOk="0">
                  <a:moveTo>
                    <a:pt x="1" y="1424"/>
                  </a:moveTo>
                  <a:cubicBezTo>
                    <a:pt x="126" y="1005"/>
                    <a:pt x="314" y="796"/>
                    <a:pt x="817" y="859"/>
                  </a:cubicBezTo>
                  <a:cubicBezTo>
                    <a:pt x="1277" y="921"/>
                    <a:pt x="1758" y="879"/>
                    <a:pt x="2198" y="691"/>
                  </a:cubicBezTo>
                  <a:cubicBezTo>
                    <a:pt x="2993" y="377"/>
                    <a:pt x="3871" y="335"/>
                    <a:pt x="4687" y="607"/>
                  </a:cubicBezTo>
                  <a:cubicBezTo>
                    <a:pt x="5085" y="775"/>
                    <a:pt x="5503" y="712"/>
                    <a:pt x="5838" y="461"/>
                  </a:cubicBezTo>
                  <a:cubicBezTo>
                    <a:pt x="5985" y="335"/>
                    <a:pt x="6215" y="315"/>
                    <a:pt x="6403" y="231"/>
                  </a:cubicBezTo>
                  <a:cubicBezTo>
                    <a:pt x="6759" y="43"/>
                    <a:pt x="7073" y="1"/>
                    <a:pt x="7282" y="419"/>
                  </a:cubicBezTo>
                  <a:cubicBezTo>
                    <a:pt x="7366" y="587"/>
                    <a:pt x="7512" y="796"/>
                    <a:pt x="7680" y="733"/>
                  </a:cubicBezTo>
                  <a:cubicBezTo>
                    <a:pt x="8203" y="503"/>
                    <a:pt x="8726" y="796"/>
                    <a:pt x="9228" y="775"/>
                  </a:cubicBezTo>
                  <a:cubicBezTo>
                    <a:pt x="9416" y="754"/>
                    <a:pt x="9584" y="775"/>
                    <a:pt x="9730" y="628"/>
                  </a:cubicBezTo>
                  <a:cubicBezTo>
                    <a:pt x="10274" y="22"/>
                    <a:pt x="10860" y="335"/>
                    <a:pt x="11404" y="587"/>
                  </a:cubicBezTo>
                  <a:cubicBezTo>
                    <a:pt x="11739" y="733"/>
                    <a:pt x="11969" y="900"/>
                    <a:pt x="12345" y="670"/>
                  </a:cubicBezTo>
                  <a:cubicBezTo>
                    <a:pt x="12701" y="461"/>
                    <a:pt x="13036" y="607"/>
                    <a:pt x="13141" y="1068"/>
                  </a:cubicBezTo>
                  <a:cubicBezTo>
                    <a:pt x="12053" y="1089"/>
                    <a:pt x="10944" y="1068"/>
                    <a:pt x="9856" y="1131"/>
                  </a:cubicBezTo>
                  <a:cubicBezTo>
                    <a:pt x="8140" y="1235"/>
                    <a:pt x="6403" y="1256"/>
                    <a:pt x="4667" y="1319"/>
                  </a:cubicBezTo>
                  <a:cubicBezTo>
                    <a:pt x="3118" y="1403"/>
                    <a:pt x="1570" y="1507"/>
                    <a:pt x="1" y="142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7"/>
            <p:cNvSpPr/>
            <p:nvPr/>
          </p:nvSpPr>
          <p:spPr>
            <a:xfrm>
              <a:off x="4146125" y="4641675"/>
              <a:ext cx="85825" cy="71700"/>
            </a:xfrm>
            <a:custGeom>
              <a:avLst/>
              <a:gdLst/>
              <a:ahLst/>
              <a:cxnLst/>
              <a:rect l="l" t="t" r="r" b="b"/>
              <a:pathLst>
                <a:path w="3433" h="2868" extrusionOk="0">
                  <a:moveTo>
                    <a:pt x="2930" y="105"/>
                  </a:moveTo>
                  <a:cubicBezTo>
                    <a:pt x="2888" y="461"/>
                    <a:pt x="2616" y="921"/>
                    <a:pt x="3307" y="984"/>
                  </a:cubicBezTo>
                  <a:cubicBezTo>
                    <a:pt x="3411" y="984"/>
                    <a:pt x="3432" y="1172"/>
                    <a:pt x="3411" y="1298"/>
                  </a:cubicBezTo>
                  <a:cubicBezTo>
                    <a:pt x="3370" y="1591"/>
                    <a:pt x="2658" y="2219"/>
                    <a:pt x="2344" y="2219"/>
                  </a:cubicBezTo>
                  <a:cubicBezTo>
                    <a:pt x="2261" y="2219"/>
                    <a:pt x="2114" y="2177"/>
                    <a:pt x="2114" y="2198"/>
                  </a:cubicBezTo>
                  <a:cubicBezTo>
                    <a:pt x="1800" y="2867"/>
                    <a:pt x="1256" y="2365"/>
                    <a:pt x="838" y="2449"/>
                  </a:cubicBezTo>
                  <a:cubicBezTo>
                    <a:pt x="524" y="2532"/>
                    <a:pt x="336" y="2344"/>
                    <a:pt x="189" y="2114"/>
                  </a:cubicBezTo>
                  <a:cubicBezTo>
                    <a:pt x="1" y="1905"/>
                    <a:pt x="43" y="1570"/>
                    <a:pt x="252" y="1382"/>
                  </a:cubicBezTo>
                  <a:cubicBezTo>
                    <a:pt x="629" y="1089"/>
                    <a:pt x="545" y="733"/>
                    <a:pt x="440" y="377"/>
                  </a:cubicBezTo>
                  <a:cubicBezTo>
                    <a:pt x="608" y="377"/>
                    <a:pt x="754" y="315"/>
                    <a:pt x="796" y="126"/>
                  </a:cubicBezTo>
                  <a:cubicBezTo>
                    <a:pt x="1026" y="22"/>
                    <a:pt x="1277" y="1"/>
                    <a:pt x="1507" y="84"/>
                  </a:cubicBezTo>
                  <a:cubicBezTo>
                    <a:pt x="1759" y="461"/>
                    <a:pt x="1800" y="461"/>
                    <a:pt x="2031" y="84"/>
                  </a:cubicBezTo>
                  <a:cubicBezTo>
                    <a:pt x="2323" y="1"/>
                    <a:pt x="2637" y="22"/>
                    <a:pt x="2930" y="10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7"/>
            <p:cNvSpPr/>
            <p:nvPr/>
          </p:nvSpPr>
          <p:spPr>
            <a:xfrm>
              <a:off x="4157125" y="4770875"/>
              <a:ext cx="166375" cy="35075"/>
            </a:xfrm>
            <a:custGeom>
              <a:avLst/>
              <a:gdLst/>
              <a:ahLst/>
              <a:cxnLst/>
              <a:rect l="l" t="t" r="r" b="b"/>
              <a:pathLst>
                <a:path w="6655" h="1403" extrusionOk="0">
                  <a:moveTo>
                    <a:pt x="0" y="1194"/>
                  </a:moveTo>
                  <a:cubicBezTo>
                    <a:pt x="419" y="712"/>
                    <a:pt x="1026" y="503"/>
                    <a:pt x="1507" y="712"/>
                  </a:cubicBezTo>
                  <a:cubicBezTo>
                    <a:pt x="1695" y="796"/>
                    <a:pt x="1821" y="901"/>
                    <a:pt x="2072" y="796"/>
                  </a:cubicBezTo>
                  <a:cubicBezTo>
                    <a:pt x="2490" y="566"/>
                    <a:pt x="2511" y="587"/>
                    <a:pt x="2888" y="922"/>
                  </a:cubicBezTo>
                  <a:cubicBezTo>
                    <a:pt x="3097" y="880"/>
                    <a:pt x="3097" y="670"/>
                    <a:pt x="3181" y="524"/>
                  </a:cubicBezTo>
                  <a:cubicBezTo>
                    <a:pt x="3432" y="1"/>
                    <a:pt x="3474" y="1"/>
                    <a:pt x="3976" y="398"/>
                  </a:cubicBezTo>
                  <a:cubicBezTo>
                    <a:pt x="4080" y="482"/>
                    <a:pt x="4185" y="524"/>
                    <a:pt x="4311" y="524"/>
                  </a:cubicBezTo>
                  <a:cubicBezTo>
                    <a:pt x="5022" y="461"/>
                    <a:pt x="5838" y="775"/>
                    <a:pt x="6424" y="43"/>
                  </a:cubicBezTo>
                  <a:cubicBezTo>
                    <a:pt x="6654" y="398"/>
                    <a:pt x="6528" y="733"/>
                    <a:pt x="6570" y="1047"/>
                  </a:cubicBezTo>
                  <a:cubicBezTo>
                    <a:pt x="4792" y="1403"/>
                    <a:pt x="3013" y="1173"/>
                    <a:pt x="1235" y="1235"/>
                  </a:cubicBezTo>
                  <a:cubicBezTo>
                    <a:pt x="816" y="1235"/>
                    <a:pt x="419" y="1214"/>
                    <a:pt x="0" y="11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7"/>
            <p:cNvSpPr/>
            <p:nvPr/>
          </p:nvSpPr>
          <p:spPr>
            <a:xfrm>
              <a:off x="4737750" y="4641675"/>
              <a:ext cx="88950" cy="35600"/>
            </a:xfrm>
            <a:custGeom>
              <a:avLst/>
              <a:gdLst/>
              <a:ahLst/>
              <a:cxnLst/>
              <a:rect l="l" t="t" r="r" b="b"/>
              <a:pathLst>
                <a:path w="3558" h="1424" extrusionOk="0">
                  <a:moveTo>
                    <a:pt x="3558" y="377"/>
                  </a:moveTo>
                  <a:cubicBezTo>
                    <a:pt x="3474" y="1110"/>
                    <a:pt x="3160" y="1424"/>
                    <a:pt x="2595" y="1172"/>
                  </a:cubicBezTo>
                  <a:cubicBezTo>
                    <a:pt x="1967" y="921"/>
                    <a:pt x="1319" y="942"/>
                    <a:pt x="691" y="733"/>
                  </a:cubicBezTo>
                  <a:cubicBezTo>
                    <a:pt x="377" y="628"/>
                    <a:pt x="42" y="587"/>
                    <a:pt x="1" y="168"/>
                  </a:cubicBezTo>
                  <a:cubicBezTo>
                    <a:pt x="147" y="22"/>
                    <a:pt x="377" y="1"/>
                    <a:pt x="545" y="105"/>
                  </a:cubicBezTo>
                  <a:cubicBezTo>
                    <a:pt x="649" y="461"/>
                    <a:pt x="963" y="356"/>
                    <a:pt x="1214" y="356"/>
                  </a:cubicBezTo>
                  <a:cubicBezTo>
                    <a:pt x="1988" y="419"/>
                    <a:pt x="2783" y="231"/>
                    <a:pt x="3558"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7"/>
            <p:cNvSpPr/>
            <p:nvPr/>
          </p:nvSpPr>
          <p:spPr>
            <a:xfrm>
              <a:off x="4756050" y="4770350"/>
              <a:ext cx="79550" cy="27225"/>
            </a:xfrm>
            <a:custGeom>
              <a:avLst/>
              <a:gdLst/>
              <a:ahLst/>
              <a:cxnLst/>
              <a:rect l="l" t="t" r="r" b="b"/>
              <a:pathLst>
                <a:path w="3182" h="1089" extrusionOk="0">
                  <a:moveTo>
                    <a:pt x="1" y="901"/>
                  </a:moveTo>
                  <a:cubicBezTo>
                    <a:pt x="189" y="378"/>
                    <a:pt x="754" y="398"/>
                    <a:pt x="1110" y="106"/>
                  </a:cubicBezTo>
                  <a:cubicBezTo>
                    <a:pt x="1235" y="1"/>
                    <a:pt x="1403" y="85"/>
                    <a:pt x="1486" y="189"/>
                  </a:cubicBezTo>
                  <a:cubicBezTo>
                    <a:pt x="1863" y="608"/>
                    <a:pt x="2282" y="608"/>
                    <a:pt x="2763" y="419"/>
                  </a:cubicBezTo>
                  <a:cubicBezTo>
                    <a:pt x="2993" y="315"/>
                    <a:pt x="3160" y="440"/>
                    <a:pt x="3181" y="691"/>
                  </a:cubicBezTo>
                  <a:cubicBezTo>
                    <a:pt x="2302" y="963"/>
                    <a:pt x="1382" y="922"/>
                    <a:pt x="482" y="1026"/>
                  </a:cubicBezTo>
                  <a:cubicBezTo>
                    <a:pt x="315" y="1089"/>
                    <a:pt x="126" y="1026"/>
                    <a:pt x="1" y="90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7"/>
            <p:cNvSpPr/>
            <p:nvPr/>
          </p:nvSpPr>
          <p:spPr>
            <a:xfrm>
              <a:off x="5655775" y="4760950"/>
              <a:ext cx="97325" cy="21475"/>
            </a:xfrm>
            <a:custGeom>
              <a:avLst/>
              <a:gdLst/>
              <a:ahLst/>
              <a:cxnLst/>
              <a:rect l="l" t="t" r="r" b="b"/>
              <a:pathLst>
                <a:path w="3893" h="859" extrusionOk="0">
                  <a:moveTo>
                    <a:pt x="0" y="461"/>
                  </a:moveTo>
                  <a:cubicBezTo>
                    <a:pt x="105" y="210"/>
                    <a:pt x="293" y="230"/>
                    <a:pt x="503" y="210"/>
                  </a:cubicBezTo>
                  <a:cubicBezTo>
                    <a:pt x="1486" y="189"/>
                    <a:pt x="2469" y="314"/>
                    <a:pt x="3432" y="42"/>
                  </a:cubicBezTo>
                  <a:cubicBezTo>
                    <a:pt x="3599" y="0"/>
                    <a:pt x="3788" y="63"/>
                    <a:pt x="3892" y="210"/>
                  </a:cubicBezTo>
                  <a:cubicBezTo>
                    <a:pt x="3139" y="461"/>
                    <a:pt x="2428" y="858"/>
                    <a:pt x="1570" y="565"/>
                  </a:cubicBezTo>
                  <a:cubicBezTo>
                    <a:pt x="1089" y="398"/>
                    <a:pt x="524" y="607"/>
                    <a:pt x="0" y="46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7"/>
            <p:cNvSpPr/>
            <p:nvPr/>
          </p:nvSpPr>
          <p:spPr>
            <a:xfrm>
              <a:off x="4661900" y="4641675"/>
              <a:ext cx="47625" cy="31425"/>
            </a:xfrm>
            <a:custGeom>
              <a:avLst/>
              <a:gdLst/>
              <a:ahLst/>
              <a:cxnLst/>
              <a:rect l="l" t="t" r="r" b="b"/>
              <a:pathLst>
                <a:path w="1905" h="1257" extrusionOk="0">
                  <a:moveTo>
                    <a:pt x="22" y="210"/>
                  </a:moveTo>
                  <a:lnTo>
                    <a:pt x="22" y="64"/>
                  </a:lnTo>
                  <a:cubicBezTo>
                    <a:pt x="314" y="1"/>
                    <a:pt x="628" y="1"/>
                    <a:pt x="921" y="84"/>
                  </a:cubicBezTo>
                  <a:cubicBezTo>
                    <a:pt x="1089" y="587"/>
                    <a:pt x="1507" y="294"/>
                    <a:pt x="1800" y="377"/>
                  </a:cubicBezTo>
                  <a:cubicBezTo>
                    <a:pt x="1842" y="628"/>
                    <a:pt x="1863" y="880"/>
                    <a:pt x="1905" y="1256"/>
                  </a:cubicBezTo>
                  <a:cubicBezTo>
                    <a:pt x="1570" y="1005"/>
                    <a:pt x="1151" y="880"/>
                    <a:pt x="733" y="900"/>
                  </a:cubicBezTo>
                  <a:cubicBezTo>
                    <a:pt x="335" y="900"/>
                    <a:pt x="1" y="712"/>
                    <a:pt x="22"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7"/>
            <p:cNvSpPr/>
            <p:nvPr/>
          </p:nvSpPr>
          <p:spPr>
            <a:xfrm>
              <a:off x="4328700" y="4766700"/>
              <a:ext cx="46050" cy="36125"/>
            </a:xfrm>
            <a:custGeom>
              <a:avLst/>
              <a:gdLst/>
              <a:ahLst/>
              <a:cxnLst/>
              <a:rect l="l" t="t" r="r" b="b"/>
              <a:pathLst>
                <a:path w="1842" h="1445" extrusionOk="0">
                  <a:moveTo>
                    <a:pt x="63" y="1214"/>
                  </a:moveTo>
                  <a:cubicBezTo>
                    <a:pt x="84" y="984"/>
                    <a:pt x="0" y="586"/>
                    <a:pt x="461" y="858"/>
                  </a:cubicBezTo>
                  <a:cubicBezTo>
                    <a:pt x="712" y="1068"/>
                    <a:pt x="1067" y="1089"/>
                    <a:pt x="1360" y="963"/>
                  </a:cubicBezTo>
                  <a:cubicBezTo>
                    <a:pt x="1486" y="712"/>
                    <a:pt x="1235" y="503"/>
                    <a:pt x="1318" y="272"/>
                  </a:cubicBezTo>
                  <a:cubicBezTo>
                    <a:pt x="1360" y="147"/>
                    <a:pt x="1402" y="42"/>
                    <a:pt x="1549" y="42"/>
                  </a:cubicBezTo>
                  <a:cubicBezTo>
                    <a:pt x="1674" y="0"/>
                    <a:pt x="1779" y="84"/>
                    <a:pt x="1800" y="210"/>
                  </a:cubicBezTo>
                  <a:cubicBezTo>
                    <a:pt x="1821" y="544"/>
                    <a:pt x="1821" y="858"/>
                    <a:pt x="1842" y="1193"/>
                  </a:cubicBezTo>
                  <a:cubicBezTo>
                    <a:pt x="1277" y="1423"/>
                    <a:pt x="628" y="1444"/>
                    <a:pt x="63" y="12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7"/>
            <p:cNvSpPr/>
            <p:nvPr/>
          </p:nvSpPr>
          <p:spPr>
            <a:xfrm>
              <a:off x="4059825" y="4643250"/>
              <a:ext cx="44500" cy="28275"/>
            </a:xfrm>
            <a:custGeom>
              <a:avLst/>
              <a:gdLst/>
              <a:ahLst/>
              <a:cxnLst/>
              <a:rect l="l" t="t" r="r" b="b"/>
              <a:pathLst>
                <a:path w="1780" h="1131" extrusionOk="0">
                  <a:moveTo>
                    <a:pt x="1779" y="189"/>
                  </a:moveTo>
                  <a:cubicBezTo>
                    <a:pt x="1716" y="356"/>
                    <a:pt x="1653" y="524"/>
                    <a:pt x="1612" y="691"/>
                  </a:cubicBezTo>
                  <a:cubicBezTo>
                    <a:pt x="1486" y="1047"/>
                    <a:pt x="1256" y="1130"/>
                    <a:pt x="1089" y="817"/>
                  </a:cubicBezTo>
                  <a:cubicBezTo>
                    <a:pt x="817" y="356"/>
                    <a:pt x="273" y="649"/>
                    <a:pt x="1" y="314"/>
                  </a:cubicBezTo>
                  <a:cubicBezTo>
                    <a:pt x="565" y="1"/>
                    <a:pt x="1172" y="231"/>
                    <a:pt x="1779"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7"/>
            <p:cNvSpPr/>
            <p:nvPr/>
          </p:nvSpPr>
          <p:spPr>
            <a:xfrm>
              <a:off x="5535975" y="4766700"/>
              <a:ext cx="62275" cy="7875"/>
            </a:xfrm>
            <a:custGeom>
              <a:avLst/>
              <a:gdLst/>
              <a:ahLst/>
              <a:cxnLst/>
              <a:rect l="l" t="t" r="r" b="b"/>
              <a:pathLst>
                <a:path w="2491" h="315" extrusionOk="0">
                  <a:moveTo>
                    <a:pt x="1" y="314"/>
                  </a:moveTo>
                  <a:cubicBezTo>
                    <a:pt x="43" y="168"/>
                    <a:pt x="106" y="0"/>
                    <a:pt x="273" y="0"/>
                  </a:cubicBezTo>
                  <a:lnTo>
                    <a:pt x="2198" y="0"/>
                  </a:lnTo>
                  <a:cubicBezTo>
                    <a:pt x="2365" y="0"/>
                    <a:pt x="2449" y="147"/>
                    <a:pt x="2491" y="29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7"/>
            <p:cNvSpPr/>
            <p:nvPr/>
          </p:nvSpPr>
          <p:spPr>
            <a:xfrm>
              <a:off x="4463125" y="4771400"/>
              <a:ext cx="35600" cy="20950"/>
            </a:xfrm>
            <a:custGeom>
              <a:avLst/>
              <a:gdLst/>
              <a:ahLst/>
              <a:cxnLst/>
              <a:rect l="l" t="t" r="r" b="b"/>
              <a:pathLst>
                <a:path w="1424" h="838" extrusionOk="0">
                  <a:moveTo>
                    <a:pt x="1" y="838"/>
                  </a:moveTo>
                  <a:cubicBezTo>
                    <a:pt x="84" y="64"/>
                    <a:pt x="189" y="1"/>
                    <a:pt x="817" y="356"/>
                  </a:cubicBezTo>
                  <a:cubicBezTo>
                    <a:pt x="1026" y="482"/>
                    <a:pt x="1382" y="440"/>
                    <a:pt x="1423" y="79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7"/>
            <p:cNvSpPr/>
            <p:nvPr/>
          </p:nvSpPr>
          <p:spPr>
            <a:xfrm>
              <a:off x="4622150" y="4774550"/>
              <a:ext cx="36125" cy="23550"/>
            </a:xfrm>
            <a:custGeom>
              <a:avLst/>
              <a:gdLst/>
              <a:ahLst/>
              <a:cxnLst/>
              <a:rect l="l" t="t" r="r" b="b"/>
              <a:pathLst>
                <a:path w="1445" h="942" extrusionOk="0">
                  <a:moveTo>
                    <a:pt x="21" y="816"/>
                  </a:moveTo>
                  <a:cubicBezTo>
                    <a:pt x="42" y="670"/>
                    <a:pt x="0" y="440"/>
                    <a:pt x="252" y="440"/>
                  </a:cubicBezTo>
                  <a:cubicBezTo>
                    <a:pt x="398" y="440"/>
                    <a:pt x="544" y="586"/>
                    <a:pt x="670" y="482"/>
                  </a:cubicBezTo>
                  <a:cubicBezTo>
                    <a:pt x="1277" y="0"/>
                    <a:pt x="1319" y="482"/>
                    <a:pt x="1444" y="879"/>
                  </a:cubicBezTo>
                  <a:cubicBezTo>
                    <a:pt x="963" y="942"/>
                    <a:pt x="482" y="921"/>
                    <a:pt x="21" y="81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7"/>
            <p:cNvSpPr/>
            <p:nvPr/>
          </p:nvSpPr>
          <p:spPr>
            <a:xfrm>
              <a:off x="4090700" y="4793900"/>
              <a:ext cx="35575" cy="15200"/>
            </a:xfrm>
            <a:custGeom>
              <a:avLst/>
              <a:gdLst/>
              <a:ahLst/>
              <a:cxnLst/>
              <a:rect l="l" t="t" r="r" b="b"/>
              <a:pathLst>
                <a:path w="1423" h="608" extrusionOk="0">
                  <a:moveTo>
                    <a:pt x="0" y="314"/>
                  </a:moveTo>
                  <a:cubicBezTo>
                    <a:pt x="21" y="189"/>
                    <a:pt x="63" y="1"/>
                    <a:pt x="167" y="42"/>
                  </a:cubicBezTo>
                  <a:cubicBezTo>
                    <a:pt x="565" y="210"/>
                    <a:pt x="1046" y="1"/>
                    <a:pt x="1423" y="314"/>
                  </a:cubicBezTo>
                  <a:cubicBezTo>
                    <a:pt x="942" y="607"/>
                    <a:pt x="460" y="503"/>
                    <a:pt x="0" y="3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7"/>
            <p:cNvSpPr/>
            <p:nvPr/>
          </p:nvSpPr>
          <p:spPr>
            <a:xfrm>
              <a:off x="5097625" y="4772975"/>
              <a:ext cx="17300" cy="20950"/>
            </a:xfrm>
            <a:custGeom>
              <a:avLst/>
              <a:gdLst/>
              <a:ahLst/>
              <a:cxnLst/>
              <a:rect l="l" t="t" r="r" b="b"/>
              <a:pathLst>
                <a:path w="692" h="838" extrusionOk="0">
                  <a:moveTo>
                    <a:pt x="1" y="607"/>
                  </a:moveTo>
                  <a:cubicBezTo>
                    <a:pt x="210" y="482"/>
                    <a:pt x="440" y="1"/>
                    <a:pt x="691" y="586"/>
                  </a:cubicBezTo>
                  <a:cubicBezTo>
                    <a:pt x="524" y="817"/>
                    <a:pt x="168" y="838"/>
                    <a:pt x="1" y="6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7"/>
            <p:cNvSpPr/>
            <p:nvPr/>
          </p:nvSpPr>
          <p:spPr>
            <a:xfrm>
              <a:off x="4866425" y="4778200"/>
              <a:ext cx="18350" cy="15725"/>
            </a:xfrm>
            <a:custGeom>
              <a:avLst/>
              <a:gdLst/>
              <a:ahLst/>
              <a:cxnLst/>
              <a:rect l="l" t="t" r="r" b="b"/>
              <a:pathLst>
                <a:path w="734" h="629" extrusionOk="0">
                  <a:moveTo>
                    <a:pt x="1" y="398"/>
                  </a:moveTo>
                  <a:cubicBezTo>
                    <a:pt x="524" y="1"/>
                    <a:pt x="524" y="1"/>
                    <a:pt x="733" y="440"/>
                  </a:cubicBezTo>
                  <a:cubicBezTo>
                    <a:pt x="524" y="629"/>
                    <a:pt x="189" y="608"/>
                    <a:pt x="1" y="39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7"/>
            <p:cNvSpPr/>
            <p:nvPr/>
          </p:nvSpPr>
          <p:spPr>
            <a:xfrm>
              <a:off x="5607125" y="4768800"/>
              <a:ext cx="22000" cy="12050"/>
            </a:xfrm>
            <a:custGeom>
              <a:avLst/>
              <a:gdLst/>
              <a:ahLst/>
              <a:cxnLst/>
              <a:rect l="l" t="t" r="r" b="b"/>
              <a:pathLst>
                <a:path w="880" h="482" extrusionOk="0">
                  <a:moveTo>
                    <a:pt x="1" y="230"/>
                  </a:moveTo>
                  <a:cubicBezTo>
                    <a:pt x="252" y="0"/>
                    <a:pt x="628" y="0"/>
                    <a:pt x="879" y="230"/>
                  </a:cubicBezTo>
                  <a:cubicBezTo>
                    <a:pt x="628" y="481"/>
                    <a:pt x="252" y="481"/>
                    <a:pt x="1"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7"/>
            <p:cNvSpPr/>
            <p:nvPr/>
          </p:nvSpPr>
          <p:spPr>
            <a:xfrm>
              <a:off x="4130450" y="4645350"/>
              <a:ext cx="17800" cy="15175"/>
            </a:xfrm>
            <a:custGeom>
              <a:avLst/>
              <a:gdLst/>
              <a:ahLst/>
              <a:cxnLst/>
              <a:rect l="l" t="t" r="r" b="b"/>
              <a:pathLst>
                <a:path w="712" h="607" extrusionOk="0">
                  <a:moveTo>
                    <a:pt x="712" y="230"/>
                  </a:moveTo>
                  <a:lnTo>
                    <a:pt x="502" y="356"/>
                  </a:lnTo>
                  <a:cubicBezTo>
                    <a:pt x="105" y="607"/>
                    <a:pt x="105" y="607"/>
                    <a:pt x="0" y="84"/>
                  </a:cubicBezTo>
                  <a:cubicBezTo>
                    <a:pt x="230" y="21"/>
                    <a:pt x="481" y="0"/>
                    <a:pt x="712" y="4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7"/>
            <p:cNvSpPr/>
            <p:nvPr/>
          </p:nvSpPr>
          <p:spPr>
            <a:xfrm>
              <a:off x="4582925" y="4785525"/>
              <a:ext cx="17800" cy="12575"/>
            </a:xfrm>
            <a:custGeom>
              <a:avLst/>
              <a:gdLst/>
              <a:ahLst/>
              <a:cxnLst/>
              <a:rect l="l" t="t" r="r" b="b"/>
              <a:pathLst>
                <a:path w="712" h="503" extrusionOk="0">
                  <a:moveTo>
                    <a:pt x="0" y="294"/>
                  </a:moveTo>
                  <a:cubicBezTo>
                    <a:pt x="251" y="84"/>
                    <a:pt x="523" y="1"/>
                    <a:pt x="712" y="377"/>
                  </a:cubicBezTo>
                  <a:cubicBezTo>
                    <a:pt x="481" y="503"/>
                    <a:pt x="188" y="482"/>
                    <a:pt x="0"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7"/>
            <p:cNvSpPr/>
            <p:nvPr/>
          </p:nvSpPr>
          <p:spPr>
            <a:xfrm>
              <a:off x="4689100" y="4786575"/>
              <a:ext cx="13625" cy="11000"/>
            </a:xfrm>
            <a:custGeom>
              <a:avLst/>
              <a:gdLst/>
              <a:ahLst/>
              <a:cxnLst/>
              <a:rect l="l" t="t" r="r" b="b"/>
              <a:pathLst>
                <a:path w="545" h="440" extrusionOk="0">
                  <a:moveTo>
                    <a:pt x="1" y="356"/>
                  </a:moveTo>
                  <a:cubicBezTo>
                    <a:pt x="126" y="1"/>
                    <a:pt x="314" y="1"/>
                    <a:pt x="545" y="252"/>
                  </a:cubicBezTo>
                  <a:cubicBezTo>
                    <a:pt x="398" y="419"/>
                    <a:pt x="189" y="440"/>
                    <a:pt x="1" y="35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7"/>
            <p:cNvSpPr/>
            <p:nvPr/>
          </p:nvSpPr>
          <p:spPr>
            <a:xfrm>
              <a:off x="5638000" y="4767750"/>
              <a:ext cx="8900" cy="6825"/>
            </a:xfrm>
            <a:custGeom>
              <a:avLst/>
              <a:gdLst/>
              <a:ahLst/>
              <a:cxnLst/>
              <a:rect l="l" t="t" r="r" b="b"/>
              <a:pathLst>
                <a:path w="356" h="273" extrusionOk="0">
                  <a:moveTo>
                    <a:pt x="0" y="230"/>
                  </a:moveTo>
                  <a:cubicBezTo>
                    <a:pt x="21" y="126"/>
                    <a:pt x="42" y="21"/>
                    <a:pt x="167" y="21"/>
                  </a:cubicBezTo>
                  <a:cubicBezTo>
                    <a:pt x="314" y="0"/>
                    <a:pt x="335" y="126"/>
                    <a:pt x="356" y="210"/>
                  </a:cubicBezTo>
                  <a:cubicBezTo>
                    <a:pt x="251" y="272"/>
                    <a:pt x="126" y="272"/>
                    <a:pt x="0"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7"/>
            <p:cNvSpPr/>
            <p:nvPr/>
          </p:nvSpPr>
          <p:spPr>
            <a:xfrm>
              <a:off x="4711600" y="4788150"/>
              <a:ext cx="8925" cy="8925"/>
            </a:xfrm>
            <a:custGeom>
              <a:avLst/>
              <a:gdLst/>
              <a:ahLst/>
              <a:cxnLst/>
              <a:rect l="l" t="t" r="r" b="b"/>
              <a:pathLst>
                <a:path w="357" h="357" extrusionOk="0">
                  <a:moveTo>
                    <a:pt x="0" y="189"/>
                  </a:moveTo>
                  <a:cubicBezTo>
                    <a:pt x="105" y="0"/>
                    <a:pt x="231" y="21"/>
                    <a:pt x="356" y="189"/>
                  </a:cubicBezTo>
                  <a:cubicBezTo>
                    <a:pt x="231" y="356"/>
                    <a:pt x="105" y="356"/>
                    <a:pt x="0"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7"/>
            <p:cNvSpPr/>
            <p:nvPr/>
          </p:nvSpPr>
          <p:spPr>
            <a:xfrm>
              <a:off x="4844450" y="4783450"/>
              <a:ext cx="8925" cy="9425"/>
            </a:xfrm>
            <a:custGeom>
              <a:avLst/>
              <a:gdLst/>
              <a:ahLst/>
              <a:cxnLst/>
              <a:rect l="l" t="t" r="r" b="b"/>
              <a:pathLst>
                <a:path w="357" h="377" extrusionOk="0">
                  <a:moveTo>
                    <a:pt x="1" y="188"/>
                  </a:moveTo>
                  <a:cubicBezTo>
                    <a:pt x="126" y="0"/>
                    <a:pt x="252" y="21"/>
                    <a:pt x="357" y="209"/>
                  </a:cubicBezTo>
                  <a:cubicBezTo>
                    <a:pt x="231" y="377"/>
                    <a:pt x="126" y="356"/>
                    <a:pt x="1" y="18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7"/>
            <p:cNvSpPr/>
            <p:nvPr/>
          </p:nvSpPr>
          <p:spPr>
            <a:xfrm>
              <a:off x="5474250" y="4775075"/>
              <a:ext cx="8400" cy="8400"/>
            </a:xfrm>
            <a:custGeom>
              <a:avLst/>
              <a:gdLst/>
              <a:ahLst/>
              <a:cxnLst/>
              <a:rect l="l" t="t" r="r" b="b"/>
              <a:pathLst>
                <a:path w="336" h="336" extrusionOk="0">
                  <a:moveTo>
                    <a:pt x="1" y="168"/>
                  </a:moveTo>
                  <a:cubicBezTo>
                    <a:pt x="106" y="0"/>
                    <a:pt x="231" y="0"/>
                    <a:pt x="336" y="168"/>
                  </a:cubicBezTo>
                  <a:cubicBezTo>
                    <a:pt x="231" y="335"/>
                    <a:pt x="106" y="335"/>
                    <a:pt x="1" y="16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7"/>
            <p:cNvSpPr/>
            <p:nvPr/>
          </p:nvSpPr>
          <p:spPr>
            <a:xfrm>
              <a:off x="5097125" y="4725900"/>
              <a:ext cx="52850" cy="39775"/>
            </a:xfrm>
            <a:custGeom>
              <a:avLst/>
              <a:gdLst/>
              <a:ahLst/>
              <a:cxnLst/>
              <a:rect l="l" t="t" r="r" b="b"/>
              <a:pathLst>
                <a:path w="2114" h="1591" extrusionOk="0">
                  <a:moveTo>
                    <a:pt x="42" y="1109"/>
                  </a:moveTo>
                  <a:cubicBezTo>
                    <a:pt x="84" y="942"/>
                    <a:pt x="147" y="754"/>
                    <a:pt x="167" y="586"/>
                  </a:cubicBezTo>
                  <a:cubicBezTo>
                    <a:pt x="209" y="210"/>
                    <a:pt x="439" y="126"/>
                    <a:pt x="732" y="231"/>
                  </a:cubicBezTo>
                  <a:cubicBezTo>
                    <a:pt x="1088" y="335"/>
                    <a:pt x="1402" y="461"/>
                    <a:pt x="1695" y="105"/>
                  </a:cubicBezTo>
                  <a:cubicBezTo>
                    <a:pt x="1779" y="0"/>
                    <a:pt x="1925" y="0"/>
                    <a:pt x="2009" y="105"/>
                  </a:cubicBezTo>
                  <a:cubicBezTo>
                    <a:pt x="2113" y="210"/>
                    <a:pt x="2030" y="314"/>
                    <a:pt x="2009" y="419"/>
                  </a:cubicBezTo>
                  <a:cubicBezTo>
                    <a:pt x="1967" y="796"/>
                    <a:pt x="1611" y="1068"/>
                    <a:pt x="1255" y="1005"/>
                  </a:cubicBezTo>
                  <a:cubicBezTo>
                    <a:pt x="879" y="963"/>
                    <a:pt x="732" y="1026"/>
                    <a:pt x="607" y="1360"/>
                  </a:cubicBezTo>
                  <a:cubicBezTo>
                    <a:pt x="565" y="1528"/>
                    <a:pt x="398" y="1591"/>
                    <a:pt x="251" y="1528"/>
                  </a:cubicBezTo>
                  <a:cubicBezTo>
                    <a:pt x="84" y="1444"/>
                    <a:pt x="0" y="1277"/>
                    <a:pt x="42" y="110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7"/>
            <p:cNvSpPr/>
            <p:nvPr/>
          </p:nvSpPr>
          <p:spPr>
            <a:xfrm>
              <a:off x="5821600" y="4678825"/>
              <a:ext cx="14150" cy="12050"/>
            </a:xfrm>
            <a:custGeom>
              <a:avLst/>
              <a:gdLst/>
              <a:ahLst/>
              <a:cxnLst/>
              <a:rect l="l" t="t" r="r" b="b"/>
              <a:pathLst>
                <a:path w="566" h="482" extrusionOk="0">
                  <a:moveTo>
                    <a:pt x="314" y="482"/>
                  </a:moveTo>
                  <a:cubicBezTo>
                    <a:pt x="168" y="482"/>
                    <a:pt x="0" y="461"/>
                    <a:pt x="21" y="272"/>
                  </a:cubicBezTo>
                  <a:cubicBezTo>
                    <a:pt x="0" y="105"/>
                    <a:pt x="147" y="0"/>
                    <a:pt x="293" y="0"/>
                  </a:cubicBezTo>
                  <a:cubicBezTo>
                    <a:pt x="461" y="0"/>
                    <a:pt x="565" y="126"/>
                    <a:pt x="565" y="293"/>
                  </a:cubicBezTo>
                  <a:cubicBezTo>
                    <a:pt x="565" y="461"/>
                    <a:pt x="440" y="461"/>
                    <a:pt x="314" y="48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7"/>
            <p:cNvSpPr/>
            <p:nvPr/>
          </p:nvSpPr>
          <p:spPr>
            <a:xfrm>
              <a:off x="5341400" y="4657375"/>
              <a:ext cx="15725" cy="11525"/>
            </a:xfrm>
            <a:custGeom>
              <a:avLst/>
              <a:gdLst/>
              <a:ahLst/>
              <a:cxnLst/>
              <a:rect l="l" t="t" r="r" b="b"/>
              <a:pathLst>
                <a:path w="629" h="461" extrusionOk="0">
                  <a:moveTo>
                    <a:pt x="210" y="0"/>
                  </a:moveTo>
                  <a:cubicBezTo>
                    <a:pt x="356" y="21"/>
                    <a:pt x="544" y="84"/>
                    <a:pt x="586" y="272"/>
                  </a:cubicBezTo>
                  <a:cubicBezTo>
                    <a:pt x="628" y="398"/>
                    <a:pt x="482" y="461"/>
                    <a:pt x="377" y="461"/>
                  </a:cubicBezTo>
                  <a:cubicBezTo>
                    <a:pt x="189" y="461"/>
                    <a:pt x="0" y="419"/>
                    <a:pt x="21" y="168"/>
                  </a:cubicBezTo>
                  <a:cubicBezTo>
                    <a:pt x="21" y="84"/>
                    <a:pt x="105" y="0"/>
                    <a:pt x="21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7"/>
            <p:cNvSpPr/>
            <p:nvPr/>
          </p:nvSpPr>
          <p:spPr>
            <a:xfrm>
              <a:off x="5301650" y="4675150"/>
              <a:ext cx="7875" cy="9975"/>
            </a:xfrm>
            <a:custGeom>
              <a:avLst/>
              <a:gdLst/>
              <a:ahLst/>
              <a:cxnLst/>
              <a:rect l="l" t="t" r="r" b="b"/>
              <a:pathLst>
                <a:path w="315" h="399" extrusionOk="0">
                  <a:moveTo>
                    <a:pt x="314" y="210"/>
                  </a:moveTo>
                  <a:cubicBezTo>
                    <a:pt x="272" y="252"/>
                    <a:pt x="251" y="357"/>
                    <a:pt x="189" y="357"/>
                  </a:cubicBezTo>
                  <a:cubicBezTo>
                    <a:pt x="42" y="398"/>
                    <a:pt x="21" y="273"/>
                    <a:pt x="0" y="168"/>
                  </a:cubicBezTo>
                  <a:cubicBezTo>
                    <a:pt x="0" y="85"/>
                    <a:pt x="63" y="1"/>
                    <a:pt x="168" y="1"/>
                  </a:cubicBezTo>
                  <a:cubicBezTo>
                    <a:pt x="251" y="22"/>
                    <a:pt x="293" y="85"/>
                    <a:pt x="314"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7"/>
            <p:cNvSpPr/>
            <p:nvPr/>
          </p:nvSpPr>
          <p:spPr>
            <a:xfrm>
              <a:off x="5360225" y="4679350"/>
              <a:ext cx="5775" cy="5250"/>
            </a:xfrm>
            <a:custGeom>
              <a:avLst/>
              <a:gdLst/>
              <a:ahLst/>
              <a:cxnLst/>
              <a:rect l="l" t="t" r="r" b="b"/>
              <a:pathLst>
                <a:path w="231" h="210" extrusionOk="0">
                  <a:moveTo>
                    <a:pt x="231" y="63"/>
                  </a:moveTo>
                  <a:cubicBezTo>
                    <a:pt x="210" y="105"/>
                    <a:pt x="189" y="168"/>
                    <a:pt x="168" y="209"/>
                  </a:cubicBezTo>
                  <a:cubicBezTo>
                    <a:pt x="105" y="189"/>
                    <a:pt x="42" y="189"/>
                    <a:pt x="22" y="147"/>
                  </a:cubicBezTo>
                  <a:cubicBezTo>
                    <a:pt x="1" y="105"/>
                    <a:pt x="63" y="42"/>
                    <a:pt x="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7"/>
            <p:cNvSpPr/>
            <p:nvPr/>
          </p:nvSpPr>
          <p:spPr>
            <a:xfrm>
              <a:off x="4611175" y="4651100"/>
              <a:ext cx="50225" cy="32975"/>
            </a:xfrm>
            <a:custGeom>
              <a:avLst/>
              <a:gdLst/>
              <a:ahLst/>
              <a:cxnLst/>
              <a:rect l="l" t="t" r="r" b="b"/>
              <a:pathLst>
                <a:path w="2009" h="1319" extrusionOk="0">
                  <a:moveTo>
                    <a:pt x="105" y="0"/>
                  </a:moveTo>
                  <a:lnTo>
                    <a:pt x="837" y="0"/>
                  </a:lnTo>
                  <a:cubicBezTo>
                    <a:pt x="816" y="398"/>
                    <a:pt x="942" y="691"/>
                    <a:pt x="1402" y="691"/>
                  </a:cubicBezTo>
                  <a:cubicBezTo>
                    <a:pt x="1527" y="691"/>
                    <a:pt x="1632" y="712"/>
                    <a:pt x="1758" y="754"/>
                  </a:cubicBezTo>
                  <a:cubicBezTo>
                    <a:pt x="1883" y="795"/>
                    <a:pt x="2009" y="900"/>
                    <a:pt x="1967" y="1067"/>
                  </a:cubicBezTo>
                  <a:cubicBezTo>
                    <a:pt x="1925" y="1214"/>
                    <a:pt x="1799" y="1214"/>
                    <a:pt x="1695" y="1235"/>
                  </a:cubicBezTo>
                  <a:cubicBezTo>
                    <a:pt x="1109" y="1319"/>
                    <a:pt x="691" y="942"/>
                    <a:pt x="230" y="733"/>
                  </a:cubicBezTo>
                  <a:cubicBezTo>
                    <a:pt x="0" y="649"/>
                    <a:pt x="146" y="251"/>
                    <a:pt x="10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7"/>
            <p:cNvSpPr/>
            <p:nvPr/>
          </p:nvSpPr>
          <p:spPr>
            <a:xfrm>
              <a:off x="4476200" y="4645875"/>
              <a:ext cx="35600" cy="15175"/>
            </a:xfrm>
            <a:custGeom>
              <a:avLst/>
              <a:gdLst/>
              <a:ahLst/>
              <a:cxnLst/>
              <a:rect l="l" t="t" r="r" b="b"/>
              <a:pathLst>
                <a:path w="1424" h="607" extrusionOk="0">
                  <a:moveTo>
                    <a:pt x="1" y="377"/>
                  </a:moveTo>
                  <a:cubicBezTo>
                    <a:pt x="1" y="168"/>
                    <a:pt x="189" y="0"/>
                    <a:pt x="398" y="42"/>
                  </a:cubicBezTo>
                  <a:lnTo>
                    <a:pt x="1424" y="42"/>
                  </a:lnTo>
                  <a:cubicBezTo>
                    <a:pt x="1068" y="607"/>
                    <a:pt x="545" y="523"/>
                    <a:pt x="1"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7"/>
            <p:cNvSpPr/>
            <p:nvPr/>
          </p:nvSpPr>
          <p:spPr>
            <a:xfrm>
              <a:off x="4454750" y="4717525"/>
              <a:ext cx="16775" cy="17300"/>
            </a:xfrm>
            <a:custGeom>
              <a:avLst/>
              <a:gdLst/>
              <a:ahLst/>
              <a:cxnLst/>
              <a:rect l="l" t="t" r="r" b="b"/>
              <a:pathLst>
                <a:path w="671" h="692" extrusionOk="0">
                  <a:moveTo>
                    <a:pt x="336" y="670"/>
                  </a:moveTo>
                  <a:cubicBezTo>
                    <a:pt x="126" y="649"/>
                    <a:pt x="1" y="461"/>
                    <a:pt x="22" y="273"/>
                  </a:cubicBezTo>
                  <a:cubicBezTo>
                    <a:pt x="1" y="126"/>
                    <a:pt x="147" y="1"/>
                    <a:pt x="294" y="43"/>
                  </a:cubicBezTo>
                  <a:cubicBezTo>
                    <a:pt x="503" y="43"/>
                    <a:pt x="670" y="231"/>
                    <a:pt x="649" y="440"/>
                  </a:cubicBezTo>
                  <a:cubicBezTo>
                    <a:pt x="670" y="607"/>
                    <a:pt x="545" y="691"/>
                    <a:pt x="336" y="67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7"/>
            <p:cNvSpPr/>
            <p:nvPr/>
          </p:nvSpPr>
          <p:spPr>
            <a:xfrm>
              <a:off x="4406100" y="4660500"/>
              <a:ext cx="12075" cy="13125"/>
            </a:xfrm>
            <a:custGeom>
              <a:avLst/>
              <a:gdLst/>
              <a:ahLst/>
              <a:cxnLst/>
              <a:rect l="l" t="t" r="r" b="b"/>
              <a:pathLst>
                <a:path w="483" h="525" extrusionOk="0">
                  <a:moveTo>
                    <a:pt x="461" y="210"/>
                  </a:moveTo>
                  <a:cubicBezTo>
                    <a:pt x="482" y="336"/>
                    <a:pt x="440" y="440"/>
                    <a:pt x="315" y="461"/>
                  </a:cubicBezTo>
                  <a:cubicBezTo>
                    <a:pt x="147" y="524"/>
                    <a:pt x="1" y="399"/>
                    <a:pt x="22" y="252"/>
                  </a:cubicBezTo>
                  <a:cubicBezTo>
                    <a:pt x="1" y="127"/>
                    <a:pt x="106" y="22"/>
                    <a:pt x="231" y="22"/>
                  </a:cubicBezTo>
                  <a:cubicBezTo>
                    <a:pt x="336" y="1"/>
                    <a:pt x="461" y="85"/>
                    <a:pt x="461"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7"/>
            <p:cNvSpPr/>
            <p:nvPr/>
          </p:nvSpPr>
          <p:spPr>
            <a:xfrm>
              <a:off x="4832950" y="4741075"/>
              <a:ext cx="5250" cy="5775"/>
            </a:xfrm>
            <a:custGeom>
              <a:avLst/>
              <a:gdLst/>
              <a:ahLst/>
              <a:cxnLst/>
              <a:rect l="l" t="t" r="r" b="b"/>
              <a:pathLst>
                <a:path w="210" h="231" extrusionOk="0">
                  <a:moveTo>
                    <a:pt x="210" y="84"/>
                  </a:moveTo>
                  <a:cubicBezTo>
                    <a:pt x="189" y="126"/>
                    <a:pt x="189" y="209"/>
                    <a:pt x="147" y="209"/>
                  </a:cubicBezTo>
                  <a:cubicBezTo>
                    <a:pt x="105" y="230"/>
                    <a:pt x="42" y="189"/>
                    <a:pt x="1" y="168"/>
                  </a:cubicBezTo>
                  <a:cubicBezTo>
                    <a:pt x="22" y="105"/>
                    <a:pt x="42" y="42"/>
                    <a:pt x="63" y="21"/>
                  </a:cubicBezTo>
                  <a:cubicBezTo>
                    <a:pt x="105" y="0"/>
                    <a:pt x="168" y="63"/>
                    <a:pt x="210" y="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7"/>
            <p:cNvSpPr/>
            <p:nvPr/>
          </p:nvSpPr>
          <p:spPr>
            <a:xfrm>
              <a:off x="4753450" y="4670450"/>
              <a:ext cx="5250" cy="5250"/>
            </a:xfrm>
            <a:custGeom>
              <a:avLst/>
              <a:gdLst/>
              <a:ahLst/>
              <a:cxnLst/>
              <a:rect l="l" t="t" r="r" b="b"/>
              <a:pathLst>
                <a:path w="210" h="210" extrusionOk="0">
                  <a:moveTo>
                    <a:pt x="209" y="63"/>
                  </a:moveTo>
                  <a:cubicBezTo>
                    <a:pt x="189" y="105"/>
                    <a:pt x="168" y="189"/>
                    <a:pt x="126" y="210"/>
                  </a:cubicBezTo>
                  <a:cubicBezTo>
                    <a:pt x="105" y="210"/>
                    <a:pt x="42" y="168"/>
                    <a:pt x="0" y="147"/>
                  </a:cubicBezTo>
                  <a:cubicBezTo>
                    <a:pt x="21" y="105"/>
                    <a:pt x="21" y="21"/>
                    <a:pt x="63" y="1"/>
                  </a:cubicBezTo>
                  <a:cubicBezTo>
                    <a:pt x="105" y="1"/>
                    <a:pt x="147" y="42"/>
                    <a:pt x="209" y="6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7"/>
            <p:cNvSpPr/>
            <p:nvPr/>
          </p:nvSpPr>
          <p:spPr>
            <a:xfrm>
              <a:off x="4300975" y="4696075"/>
              <a:ext cx="10475" cy="7350"/>
            </a:xfrm>
            <a:custGeom>
              <a:avLst/>
              <a:gdLst/>
              <a:ahLst/>
              <a:cxnLst/>
              <a:rect l="l" t="t" r="r" b="b"/>
              <a:pathLst>
                <a:path w="419" h="294" extrusionOk="0">
                  <a:moveTo>
                    <a:pt x="189" y="294"/>
                  </a:moveTo>
                  <a:cubicBezTo>
                    <a:pt x="63" y="273"/>
                    <a:pt x="0" y="231"/>
                    <a:pt x="21" y="147"/>
                  </a:cubicBezTo>
                  <a:cubicBezTo>
                    <a:pt x="21" y="43"/>
                    <a:pt x="105" y="1"/>
                    <a:pt x="189" y="1"/>
                  </a:cubicBezTo>
                  <a:cubicBezTo>
                    <a:pt x="314" y="1"/>
                    <a:pt x="419" y="64"/>
                    <a:pt x="356" y="210"/>
                  </a:cubicBezTo>
                  <a:cubicBezTo>
                    <a:pt x="356" y="252"/>
                    <a:pt x="230" y="294"/>
                    <a:pt x="189"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973357" y="1683425"/>
            <a:ext cx="7162800" cy="2031325"/>
          </a:xfrm>
          <a:prstGeom prst="rect">
            <a:avLst/>
          </a:prstGeom>
        </p:spPr>
        <p:txBody>
          <a:bodyPr wrap="square">
            <a:spAutoFit/>
          </a:bodyPr>
          <a:lstStyle/>
          <a:p>
            <a:pPr marL="285750" indent="-285750">
              <a:lnSpc>
                <a:spcPct val="150000"/>
              </a:lnSpc>
              <a:buFont typeface="Wingdings" pitchFamily="2" charset="2"/>
              <a:buChar char="q"/>
            </a:pPr>
            <a:r>
              <a:rPr lang="id-ID" dirty="0" smtClean="0">
                <a:latin typeface="Century Schoolbook" pitchFamily="18" charset="0"/>
              </a:rPr>
              <a:t>Rasa cinta pada tanah air</a:t>
            </a:r>
          </a:p>
          <a:p>
            <a:pPr marL="285750" indent="-285750">
              <a:lnSpc>
                <a:spcPct val="150000"/>
              </a:lnSpc>
              <a:buFont typeface="Wingdings" pitchFamily="2" charset="2"/>
              <a:buChar char="q"/>
            </a:pPr>
            <a:r>
              <a:rPr lang="id-ID" dirty="0" smtClean="0">
                <a:latin typeface="Century Schoolbook" pitchFamily="18" charset="0"/>
              </a:rPr>
              <a:t>Rela berkorban untuk kepentingan bangsa dan negara</a:t>
            </a:r>
          </a:p>
          <a:p>
            <a:pPr marL="285750" indent="-285750">
              <a:lnSpc>
                <a:spcPct val="150000"/>
              </a:lnSpc>
              <a:buFont typeface="Wingdings" pitchFamily="2" charset="2"/>
              <a:buChar char="q"/>
            </a:pPr>
            <a:r>
              <a:rPr lang="id-ID" dirty="0" smtClean="0">
                <a:latin typeface="Century Schoolbook" pitchFamily="18" charset="0"/>
              </a:rPr>
              <a:t>Menempatkan persatuan, kesatuan, serta keselamatan bangsa dan negara di atas kepentingan pribadi dan golongan</a:t>
            </a:r>
          </a:p>
          <a:p>
            <a:pPr marL="285750" indent="-285750">
              <a:lnSpc>
                <a:spcPct val="150000"/>
              </a:lnSpc>
              <a:buFont typeface="Wingdings" pitchFamily="2" charset="2"/>
              <a:buChar char="q"/>
            </a:pPr>
            <a:r>
              <a:rPr lang="id-ID" dirty="0" smtClean="0">
                <a:latin typeface="Century Schoolbook" pitchFamily="18" charset="0"/>
              </a:rPr>
              <a:t>Berjiwa pembaharu </a:t>
            </a:r>
          </a:p>
          <a:p>
            <a:pPr marL="285750" indent="-285750">
              <a:lnSpc>
                <a:spcPct val="150000"/>
              </a:lnSpc>
              <a:buFont typeface="Wingdings" pitchFamily="2" charset="2"/>
              <a:buChar char="q"/>
            </a:pPr>
            <a:r>
              <a:rPr lang="id-ID" dirty="0" smtClean="0">
                <a:latin typeface="Century Schoolbook" pitchFamily="18" charset="0"/>
              </a:rPr>
              <a:t>Tidak mudah menyerah </a:t>
            </a:r>
            <a:endParaRPr lang="id-ID" dirty="0">
              <a:latin typeface="Century Schoolbook" pitchFamily="18" charset="0"/>
            </a:endParaRPr>
          </a:p>
        </p:txBody>
      </p:sp>
    </p:spTree>
    <p:extLst>
      <p:ext uri="{BB962C8B-B14F-4D97-AF65-F5344CB8AC3E}">
        <p14:creationId xmlns:p14="http://schemas.microsoft.com/office/powerpoint/2010/main" val="1543696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58"/>
        <p:cNvGrpSpPr/>
        <p:nvPr/>
      </p:nvGrpSpPr>
      <p:grpSpPr>
        <a:xfrm>
          <a:off x="0" y="0"/>
          <a:ext cx="0" cy="0"/>
          <a:chOff x="0" y="0"/>
          <a:chExt cx="0" cy="0"/>
        </a:xfrm>
      </p:grpSpPr>
      <p:sp>
        <p:nvSpPr>
          <p:cNvPr id="7359" name="Google Shape;7359;p47"/>
          <p:cNvSpPr/>
          <p:nvPr/>
        </p:nvSpPr>
        <p:spPr>
          <a:xfrm>
            <a:off x="973356" y="590550"/>
            <a:ext cx="7162800" cy="3697803"/>
          </a:xfrm>
          <a:custGeom>
            <a:avLst/>
            <a:gdLst/>
            <a:ahLst/>
            <a:cxnLst/>
            <a:rect l="l" t="t" r="r" b="b"/>
            <a:pathLst>
              <a:path w="15784" h="15784" extrusionOk="0">
                <a:moveTo>
                  <a:pt x="1" y="1"/>
                </a:moveTo>
                <a:lnTo>
                  <a:pt x="1" y="15783"/>
                </a:lnTo>
                <a:lnTo>
                  <a:pt x="15783" y="15783"/>
                </a:lnTo>
                <a:lnTo>
                  <a:pt x="15783" y="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7"/>
          <p:cNvSpPr txBox="1">
            <a:spLocks noGrp="1"/>
          </p:cNvSpPr>
          <p:nvPr>
            <p:ph type="title"/>
          </p:nvPr>
        </p:nvSpPr>
        <p:spPr>
          <a:xfrm>
            <a:off x="1524000" y="971550"/>
            <a:ext cx="5715000" cy="152400"/>
          </a:xfrm>
          <a:prstGeom prst="rect">
            <a:avLst/>
          </a:prstGeom>
        </p:spPr>
        <p:txBody>
          <a:bodyPr spcFirstLastPara="1" wrap="square" lIns="91425" tIns="91425" rIns="91425" bIns="91425" anchor="ctr" anchorCtr="0">
            <a:noAutofit/>
          </a:bodyPr>
          <a:lstStyle/>
          <a:p>
            <a:pPr lvl="0"/>
            <a:r>
              <a:rPr lang="id-ID" sz="2400" dirty="0"/>
              <a:t>Contoh Patriotisme</a:t>
            </a:r>
            <a:endParaRPr lang="es-ES" sz="2400" dirty="0"/>
          </a:p>
        </p:txBody>
      </p:sp>
      <p:sp>
        <p:nvSpPr>
          <p:cNvPr id="7363" name="Google Shape;7363;p47"/>
          <p:cNvSpPr/>
          <p:nvPr/>
        </p:nvSpPr>
        <p:spPr>
          <a:xfrm>
            <a:off x="609600" y="361950"/>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7"/>
          <p:cNvSpPr/>
          <p:nvPr/>
        </p:nvSpPr>
        <p:spPr>
          <a:xfrm>
            <a:off x="7543800" y="3638166"/>
            <a:ext cx="914400" cy="1066800"/>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6" name="Google Shape;7366;p47"/>
          <p:cNvGrpSpPr/>
          <p:nvPr/>
        </p:nvGrpSpPr>
        <p:grpSpPr>
          <a:xfrm>
            <a:off x="2255301" y="1365622"/>
            <a:ext cx="4648200" cy="203914"/>
            <a:chOff x="3998100" y="4633825"/>
            <a:chExt cx="2707094" cy="175275"/>
          </a:xfrm>
        </p:grpSpPr>
        <p:sp>
          <p:nvSpPr>
            <p:cNvPr id="7367" name="Google Shape;7367;p47"/>
            <p:cNvSpPr/>
            <p:nvPr/>
          </p:nvSpPr>
          <p:spPr>
            <a:xfrm>
              <a:off x="5095263" y="4633825"/>
              <a:ext cx="1023725" cy="161150"/>
            </a:xfrm>
            <a:custGeom>
              <a:avLst/>
              <a:gdLst/>
              <a:ahLst/>
              <a:cxnLst/>
              <a:rect l="l" t="t" r="r" b="b"/>
              <a:pathLst>
                <a:path w="40949" h="6446" extrusionOk="0">
                  <a:moveTo>
                    <a:pt x="2449" y="524"/>
                  </a:moveTo>
                  <a:lnTo>
                    <a:pt x="2993" y="545"/>
                  </a:lnTo>
                  <a:cubicBezTo>
                    <a:pt x="3055" y="629"/>
                    <a:pt x="3097" y="629"/>
                    <a:pt x="3160" y="566"/>
                  </a:cubicBezTo>
                  <a:cubicBezTo>
                    <a:pt x="3641" y="503"/>
                    <a:pt x="4123" y="503"/>
                    <a:pt x="4583" y="587"/>
                  </a:cubicBezTo>
                  <a:cubicBezTo>
                    <a:pt x="4646" y="670"/>
                    <a:pt x="4667" y="775"/>
                    <a:pt x="4729" y="796"/>
                  </a:cubicBezTo>
                  <a:cubicBezTo>
                    <a:pt x="4897" y="838"/>
                    <a:pt x="4918" y="691"/>
                    <a:pt x="4939" y="587"/>
                  </a:cubicBezTo>
                  <a:cubicBezTo>
                    <a:pt x="5587" y="503"/>
                    <a:pt x="6257" y="503"/>
                    <a:pt x="6905" y="587"/>
                  </a:cubicBezTo>
                  <a:cubicBezTo>
                    <a:pt x="7261" y="984"/>
                    <a:pt x="7428" y="984"/>
                    <a:pt x="7784" y="587"/>
                  </a:cubicBezTo>
                  <a:cubicBezTo>
                    <a:pt x="8600" y="503"/>
                    <a:pt x="9437" y="503"/>
                    <a:pt x="10274" y="608"/>
                  </a:cubicBezTo>
                  <a:cubicBezTo>
                    <a:pt x="10316" y="670"/>
                    <a:pt x="10337" y="796"/>
                    <a:pt x="10400" y="817"/>
                  </a:cubicBezTo>
                  <a:cubicBezTo>
                    <a:pt x="10567" y="859"/>
                    <a:pt x="10588" y="712"/>
                    <a:pt x="10630" y="608"/>
                  </a:cubicBezTo>
                  <a:lnTo>
                    <a:pt x="10985" y="608"/>
                  </a:lnTo>
                  <a:cubicBezTo>
                    <a:pt x="11237" y="963"/>
                    <a:pt x="11278" y="963"/>
                    <a:pt x="11509" y="587"/>
                  </a:cubicBezTo>
                  <a:cubicBezTo>
                    <a:pt x="12157" y="524"/>
                    <a:pt x="12806" y="524"/>
                    <a:pt x="13454" y="587"/>
                  </a:cubicBezTo>
                  <a:cubicBezTo>
                    <a:pt x="13747" y="1005"/>
                    <a:pt x="13852" y="1005"/>
                    <a:pt x="14166" y="587"/>
                  </a:cubicBezTo>
                  <a:cubicBezTo>
                    <a:pt x="14752" y="524"/>
                    <a:pt x="15338" y="503"/>
                    <a:pt x="15944" y="545"/>
                  </a:cubicBezTo>
                  <a:cubicBezTo>
                    <a:pt x="16154" y="817"/>
                    <a:pt x="16488" y="712"/>
                    <a:pt x="16760" y="817"/>
                  </a:cubicBezTo>
                  <a:cubicBezTo>
                    <a:pt x="17032" y="942"/>
                    <a:pt x="17263" y="775"/>
                    <a:pt x="17346" y="461"/>
                  </a:cubicBezTo>
                  <a:cubicBezTo>
                    <a:pt x="18120" y="357"/>
                    <a:pt x="18895" y="315"/>
                    <a:pt x="19669" y="378"/>
                  </a:cubicBezTo>
                  <a:cubicBezTo>
                    <a:pt x="19711" y="419"/>
                    <a:pt x="19773" y="482"/>
                    <a:pt x="19815" y="482"/>
                  </a:cubicBezTo>
                  <a:cubicBezTo>
                    <a:pt x="21029" y="503"/>
                    <a:pt x="22221" y="503"/>
                    <a:pt x="23435" y="524"/>
                  </a:cubicBezTo>
                  <a:cubicBezTo>
                    <a:pt x="23602" y="524"/>
                    <a:pt x="23707" y="398"/>
                    <a:pt x="23728" y="252"/>
                  </a:cubicBezTo>
                  <a:cubicBezTo>
                    <a:pt x="24084" y="168"/>
                    <a:pt x="24439" y="168"/>
                    <a:pt x="24795" y="231"/>
                  </a:cubicBezTo>
                  <a:cubicBezTo>
                    <a:pt x="25025" y="629"/>
                    <a:pt x="25088" y="629"/>
                    <a:pt x="25318" y="252"/>
                  </a:cubicBezTo>
                  <a:lnTo>
                    <a:pt x="26030" y="189"/>
                  </a:lnTo>
                  <a:cubicBezTo>
                    <a:pt x="26553" y="524"/>
                    <a:pt x="27159" y="294"/>
                    <a:pt x="27703" y="461"/>
                  </a:cubicBezTo>
                  <a:cubicBezTo>
                    <a:pt x="27871" y="503"/>
                    <a:pt x="27955" y="252"/>
                    <a:pt x="27996" y="85"/>
                  </a:cubicBezTo>
                  <a:cubicBezTo>
                    <a:pt x="28227" y="1"/>
                    <a:pt x="28478" y="22"/>
                    <a:pt x="28708" y="106"/>
                  </a:cubicBezTo>
                  <a:cubicBezTo>
                    <a:pt x="29147" y="503"/>
                    <a:pt x="29691" y="503"/>
                    <a:pt x="30235" y="398"/>
                  </a:cubicBezTo>
                  <a:cubicBezTo>
                    <a:pt x="30256" y="398"/>
                    <a:pt x="30277" y="294"/>
                    <a:pt x="30298" y="252"/>
                  </a:cubicBezTo>
                  <a:lnTo>
                    <a:pt x="30821" y="252"/>
                  </a:lnTo>
                  <a:cubicBezTo>
                    <a:pt x="31198" y="650"/>
                    <a:pt x="31428" y="650"/>
                    <a:pt x="31867" y="273"/>
                  </a:cubicBezTo>
                  <a:lnTo>
                    <a:pt x="32913" y="357"/>
                  </a:lnTo>
                  <a:cubicBezTo>
                    <a:pt x="33018" y="524"/>
                    <a:pt x="33144" y="566"/>
                    <a:pt x="33269" y="378"/>
                  </a:cubicBezTo>
                  <a:cubicBezTo>
                    <a:pt x="34169" y="357"/>
                    <a:pt x="35048" y="378"/>
                    <a:pt x="35947" y="440"/>
                  </a:cubicBezTo>
                  <a:cubicBezTo>
                    <a:pt x="36010" y="712"/>
                    <a:pt x="36198" y="712"/>
                    <a:pt x="36429" y="712"/>
                  </a:cubicBezTo>
                  <a:cubicBezTo>
                    <a:pt x="36784" y="712"/>
                    <a:pt x="37161" y="670"/>
                    <a:pt x="37475" y="775"/>
                  </a:cubicBezTo>
                  <a:cubicBezTo>
                    <a:pt x="37893" y="942"/>
                    <a:pt x="37621" y="1403"/>
                    <a:pt x="37726" y="1717"/>
                  </a:cubicBezTo>
                  <a:cubicBezTo>
                    <a:pt x="37768" y="1800"/>
                    <a:pt x="37830" y="1863"/>
                    <a:pt x="37914" y="1884"/>
                  </a:cubicBezTo>
                  <a:cubicBezTo>
                    <a:pt x="38040" y="1884"/>
                    <a:pt x="38144" y="1800"/>
                    <a:pt x="38165" y="1675"/>
                  </a:cubicBezTo>
                  <a:cubicBezTo>
                    <a:pt x="38186" y="1591"/>
                    <a:pt x="38186" y="1486"/>
                    <a:pt x="38144" y="1403"/>
                  </a:cubicBezTo>
                  <a:cubicBezTo>
                    <a:pt x="37977" y="984"/>
                    <a:pt x="38270" y="880"/>
                    <a:pt x="38563" y="817"/>
                  </a:cubicBezTo>
                  <a:cubicBezTo>
                    <a:pt x="38939" y="712"/>
                    <a:pt x="39253" y="942"/>
                    <a:pt x="39483" y="1403"/>
                  </a:cubicBezTo>
                  <a:cubicBezTo>
                    <a:pt x="39651" y="1821"/>
                    <a:pt x="39944" y="2156"/>
                    <a:pt x="40341" y="2344"/>
                  </a:cubicBezTo>
                  <a:cubicBezTo>
                    <a:pt x="40927" y="2595"/>
                    <a:pt x="40948" y="2721"/>
                    <a:pt x="40781" y="3453"/>
                  </a:cubicBezTo>
                  <a:cubicBezTo>
                    <a:pt x="39776" y="3328"/>
                    <a:pt x="39776" y="3349"/>
                    <a:pt x="40069" y="4165"/>
                  </a:cubicBezTo>
                  <a:cubicBezTo>
                    <a:pt x="39295" y="4290"/>
                    <a:pt x="39295" y="4290"/>
                    <a:pt x="38939" y="4039"/>
                  </a:cubicBezTo>
                  <a:cubicBezTo>
                    <a:pt x="38521" y="3704"/>
                    <a:pt x="38207" y="3746"/>
                    <a:pt x="37893" y="4207"/>
                  </a:cubicBezTo>
                  <a:cubicBezTo>
                    <a:pt x="37454" y="4834"/>
                    <a:pt x="37328" y="4834"/>
                    <a:pt x="36847" y="4290"/>
                  </a:cubicBezTo>
                  <a:cubicBezTo>
                    <a:pt x="36742" y="4186"/>
                    <a:pt x="36659" y="4060"/>
                    <a:pt x="36491" y="4144"/>
                  </a:cubicBezTo>
                  <a:cubicBezTo>
                    <a:pt x="36345" y="4186"/>
                    <a:pt x="36282" y="4374"/>
                    <a:pt x="36366" y="4499"/>
                  </a:cubicBezTo>
                  <a:cubicBezTo>
                    <a:pt x="36450" y="4751"/>
                    <a:pt x="36491" y="5023"/>
                    <a:pt x="36470" y="5295"/>
                  </a:cubicBezTo>
                  <a:lnTo>
                    <a:pt x="35947" y="5315"/>
                  </a:lnTo>
                  <a:cubicBezTo>
                    <a:pt x="35843" y="5169"/>
                    <a:pt x="35654" y="5106"/>
                    <a:pt x="35487" y="5169"/>
                  </a:cubicBezTo>
                  <a:cubicBezTo>
                    <a:pt x="34525" y="5420"/>
                    <a:pt x="33541" y="5295"/>
                    <a:pt x="32558" y="5336"/>
                  </a:cubicBezTo>
                  <a:cubicBezTo>
                    <a:pt x="32348" y="5336"/>
                    <a:pt x="32160" y="5336"/>
                    <a:pt x="32056" y="5567"/>
                  </a:cubicBezTo>
                  <a:lnTo>
                    <a:pt x="31700" y="5608"/>
                  </a:lnTo>
                  <a:cubicBezTo>
                    <a:pt x="31679" y="5504"/>
                    <a:pt x="31658" y="5399"/>
                    <a:pt x="31512" y="5399"/>
                  </a:cubicBezTo>
                  <a:cubicBezTo>
                    <a:pt x="31386" y="5399"/>
                    <a:pt x="31365" y="5525"/>
                    <a:pt x="31344" y="5629"/>
                  </a:cubicBezTo>
                  <a:lnTo>
                    <a:pt x="30988" y="5671"/>
                  </a:lnTo>
                  <a:cubicBezTo>
                    <a:pt x="30737" y="5441"/>
                    <a:pt x="30361" y="5441"/>
                    <a:pt x="30110" y="5671"/>
                  </a:cubicBezTo>
                  <a:lnTo>
                    <a:pt x="29754" y="5650"/>
                  </a:lnTo>
                  <a:cubicBezTo>
                    <a:pt x="29712" y="5504"/>
                    <a:pt x="29649" y="5357"/>
                    <a:pt x="29482" y="5357"/>
                  </a:cubicBezTo>
                  <a:lnTo>
                    <a:pt x="27536" y="5357"/>
                  </a:lnTo>
                  <a:cubicBezTo>
                    <a:pt x="27369" y="5357"/>
                    <a:pt x="27306" y="5504"/>
                    <a:pt x="27285" y="5671"/>
                  </a:cubicBezTo>
                  <a:cubicBezTo>
                    <a:pt x="26574" y="5859"/>
                    <a:pt x="25862" y="5922"/>
                    <a:pt x="25130" y="5839"/>
                  </a:cubicBezTo>
                  <a:cubicBezTo>
                    <a:pt x="25025" y="5671"/>
                    <a:pt x="24900" y="5671"/>
                    <a:pt x="24795" y="5839"/>
                  </a:cubicBezTo>
                  <a:cubicBezTo>
                    <a:pt x="24565" y="5880"/>
                    <a:pt x="24314" y="5880"/>
                    <a:pt x="24084" y="5818"/>
                  </a:cubicBezTo>
                  <a:cubicBezTo>
                    <a:pt x="24000" y="5336"/>
                    <a:pt x="23644" y="5211"/>
                    <a:pt x="23309" y="5399"/>
                  </a:cubicBezTo>
                  <a:cubicBezTo>
                    <a:pt x="22912" y="5629"/>
                    <a:pt x="22682" y="5483"/>
                    <a:pt x="22347" y="5315"/>
                  </a:cubicBezTo>
                  <a:cubicBezTo>
                    <a:pt x="21803" y="5064"/>
                    <a:pt x="21217" y="4751"/>
                    <a:pt x="20673" y="5357"/>
                  </a:cubicBezTo>
                  <a:cubicBezTo>
                    <a:pt x="20548" y="5504"/>
                    <a:pt x="20359" y="5504"/>
                    <a:pt x="20192" y="5504"/>
                  </a:cubicBezTo>
                  <a:cubicBezTo>
                    <a:pt x="19669" y="5546"/>
                    <a:pt x="19167" y="5253"/>
                    <a:pt x="18623" y="5462"/>
                  </a:cubicBezTo>
                  <a:cubicBezTo>
                    <a:pt x="18476" y="5525"/>
                    <a:pt x="18330" y="5336"/>
                    <a:pt x="18246" y="5169"/>
                  </a:cubicBezTo>
                  <a:cubicBezTo>
                    <a:pt x="18016" y="4730"/>
                    <a:pt x="17723" y="4771"/>
                    <a:pt x="17346" y="4960"/>
                  </a:cubicBezTo>
                  <a:cubicBezTo>
                    <a:pt x="17179" y="5064"/>
                    <a:pt x="16928" y="5064"/>
                    <a:pt x="16781" y="5190"/>
                  </a:cubicBezTo>
                  <a:cubicBezTo>
                    <a:pt x="16447" y="5441"/>
                    <a:pt x="16028" y="5504"/>
                    <a:pt x="15631" y="5357"/>
                  </a:cubicBezTo>
                  <a:cubicBezTo>
                    <a:pt x="14814" y="5085"/>
                    <a:pt x="13936" y="5106"/>
                    <a:pt x="13141" y="5441"/>
                  </a:cubicBezTo>
                  <a:cubicBezTo>
                    <a:pt x="12701" y="5608"/>
                    <a:pt x="12220" y="5671"/>
                    <a:pt x="11760" y="5587"/>
                  </a:cubicBezTo>
                  <a:cubicBezTo>
                    <a:pt x="11237" y="5525"/>
                    <a:pt x="11069" y="5755"/>
                    <a:pt x="10965" y="6173"/>
                  </a:cubicBezTo>
                  <a:lnTo>
                    <a:pt x="10441" y="6173"/>
                  </a:lnTo>
                  <a:cubicBezTo>
                    <a:pt x="10169" y="5587"/>
                    <a:pt x="9960" y="6069"/>
                    <a:pt x="9730" y="6194"/>
                  </a:cubicBezTo>
                  <a:cubicBezTo>
                    <a:pt x="9040" y="6194"/>
                    <a:pt x="8328" y="6215"/>
                    <a:pt x="7617" y="6194"/>
                  </a:cubicBezTo>
                  <a:cubicBezTo>
                    <a:pt x="6236" y="6173"/>
                    <a:pt x="4855" y="6445"/>
                    <a:pt x="3474" y="6362"/>
                  </a:cubicBezTo>
                  <a:cubicBezTo>
                    <a:pt x="3244" y="6341"/>
                    <a:pt x="3014" y="6404"/>
                    <a:pt x="2783" y="6278"/>
                  </a:cubicBezTo>
                  <a:cubicBezTo>
                    <a:pt x="2825" y="5943"/>
                    <a:pt x="2721" y="5546"/>
                    <a:pt x="3223" y="5420"/>
                  </a:cubicBezTo>
                  <a:cubicBezTo>
                    <a:pt x="3537" y="5357"/>
                    <a:pt x="3390" y="5127"/>
                    <a:pt x="3265" y="4939"/>
                  </a:cubicBezTo>
                  <a:cubicBezTo>
                    <a:pt x="3202" y="4834"/>
                    <a:pt x="3202" y="4709"/>
                    <a:pt x="3348" y="4646"/>
                  </a:cubicBezTo>
                  <a:cubicBezTo>
                    <a:pt x="3453" y="4604"/>
                    <a:pt x="3599" y="4646"/>
                    <a:pt x="3641" y="4771"/>
                  </a:cubicBezTo>
                  <a:cubicBezTo>
                    <a:pt x="3725" y="4918"/>
                    <a:pt x="3662" y="5148"/>
                    <a:pt x="3830" y="5253"/>
                  </a:cubicBezTo>
                  <a:cubicBezTo>
                    <a:pt x="3976" y="5357"/>
                    <a:pt x="4248" y="5587"/>
                    <a:pt x="4353" y="5315"/>
                  </a:cubicBezTo>
                  <a:cubicBezTo>
                    <a:pt x="4499" y="4876"/>
                    <a:pt x="4959" y="5023"/>
                    <a:pt x="5190" y="4730"/>
                  </a:cubicBezTo>
                  <a:cubicBezTo>
                    <a:pt x="5336" y="4520"/>
                    <a:pt x="5545" y="4625"/>
                    <a:pt x="5692" y="4834"/>
                  </a:cubicBezTo>
                  <a:cubicBezTo>
                    <a:pt x="5796" y="5002"/>
                    <a:pt x="5901" y="5169"/>
                    <a:pt x="6048" y="5336"/>
                  </a:cubicBezTo>
                  <a:cubicBezTo>
                    <a:pt x="6257" y="5546"/>
                    <a:pt x="6654" y="5587"/>
                    <a:pt x="6696" y="5378"/>
                  </a:cubicBezTo>
                  <a:cubicBezTo>
                    <a:pt x="6759" y="5169"/>
                    <a:pt x="6822" y="5148"/>
                    <a:pt x="7010" y="5127"/>
                  </a:cubicBezTo>
                  <a:cubicBezTo>
                    <a:pt x="7282" y="5106"/>
                    <a:pt x="7575" y="5064"/>
                    <a:pt x="7889" y="5023"/>
                  </a:cubicBezTo>
                  <a:cubicBezTo>
                    <a:pt x="7763" y="5357"/>
                    <a:pt x="7533" y="5713"/>
                    <a:pt x="8140" y="5650"/>
                  </a:cubicBezTo>
                  <a:cubicBezTo>
                    <a:pt x="8349" y="5629"/>
                    <a:pt x="8558" y="5922"/>
                    <a:pt x="8768" y="5650"/>
                  </a:cubicBezTo>
                  <a:cubicBezTo>
                    <a:pt x="8412" y="4876"/>
                    <a:pt x="8412" y="4876"/>
                    <a:pt x="9207" y="4876"/>
                  </a:cubicBezTo>
                  <a:cubicBezTo>
                    <a:pt x="9228" y="4876"/>
                    <a:pt x="9270" y="4792"/>
                    <a:pt x="9291" y="4751"/>
                  </a:cubicBezTo>
                  <a:cubicBezTo>
                    <a:pt x="8914" y="4499"/>
                    <a:pt x="8914" y="4499"/>
                    <a:pt x="8642" y="4499"/>
                  </a:cubicBezTo>
                  <a:cubicBezTo>
                    <a:pt x="8119" y="4520"/>
                    <a:pt x="7638" y="4520"/>
                    <a:pt x="7177" y="4227"/>
                  </a:cubicBezTo>
                  <a:cubicBezTo>
                    <a:pt x="6864" y="4018"/>
                    <a:pt x="6487" y="3976"/>
                    <a:pt x="6152" y="4123"/>
                  </a:cubicBezTo>
                  <a:cubicBezTo>
                    <a:pt x="5859" y="4227"/>
                    <a:pt x="5566" y="4248"/>
                    <a:pt x="5273" y="4207"/>
                  </a:cubicBezTo>
                  <a:cubicBezTo>
                    <a:pt x="5148" y="4207"/>
                    <a:pt x="5043" y="4123"/>
                    <a:pt x="5022" y="4018"/>
                  </a:cubicBezTo>
                  <a:cubicBezTo>
                    <a:pt x="4980" y="3893"/>
                    <a:pt x="5022" y="3767"/>
                    <a:pt x="5148" y="3725"/>
                  </a:cubicBezTo>
                  <a:cubicBezTo>
                    <a:pt x="5503" y="3516"/>
                    <a:pt x="5817" y="3223"/>
                    <a:pt x="6340" y="3432"/>
                  </a:cubicBezTo>
                  <a:cubicBezTo>
                    <a:pt x="6696" y="3579"/>
                    <a:pt x="7136" y="3600"/>
                    <a:pt x="7449" y="3809"/>
                  </a:cubicBezTo>
                  <a:cubicBezTo>
                    <a:pt x="7617" y="3663"/>
                    <a:pt x="7659" y="3411"/>
                    <a:pt x="7575" y="3370"/>
                  </a:cubicBezTo>
                  <a:cubicBezTo>
                    <a:pt x="6989" y="3119"/>
                    <a:pt x="6822" y="2135"/>
                    <a:pt x="5922" y="2428"/>
                  </a:cubicBezTo>
                  <a:cubicBezTo>
                    <a:pt x="5671" y="2491"/>
                    <a:pt x="5483" y="2323"/>
                    <a:pt x="5294" y="2156"/>
                  </a:cubicBezTo>
                  <a:cubicBezTo>
                    <a:pt x="5127" y="1989"/>
                    <a:pt x="4918" y="1821"/>
                    <a:pt x="4771" y="1968"/>
                  </a:cubicBezTo>
                  <a:cubicBezTo>
                    <a:pt x="4374" y="2302"/>
                    <a:pt x="3976" y="2177"/>
                    <a:pt x="3537" y="2135"/>
                  </a:cubicBezTo>
                  <a:cubicBezTo>
                    <a:pt x="3286" y="2093"/>
                    <a:pt x="1716" y="1821"/>
                    <a:pt x="1549" y="1696"/>
                  </a:cubicBezTo>
                  <a:cubicBezTo>
                    <a:pt x="1214" y="1445"/>
                    <a:pt x="838" y="1277"/>
                    <a:pt x="419" y="1214"/>
                  </a:cubicBezTo>
                  <a:cubicBezTo>
                    <a:pt x="63" y="1173"/>
                    <a:pt x="1" y="963"/>
                    <a:pt x="1" y="670"/>
                  </a:cubicBezTo>
                  <a:cubicBezTo>
                    <a:pt x="440" y="670"/>
                    <a:pt x="879" y="691"/>
                    <a:pt x="1319" y="670"/>
                  </a:cubicBezTo>
                  <a:cubicBezTo>
                    <a:pt x="1758" y="650"/>
                    <a:pt x="2114" y="838"/>
                    <a:pt x="2449" y="524"/>
                  </a:cubicBezTo>
                  <a:close/>
                  <a:moveTo>
                    <a:pt x="9772" y="4792"/>
                  </a:moveTo>
                  <a:cubicBezTo>
                    <a:pt x="9730" y="4960"/>
                    <a:pt x="9814" y="5148"/>
                    <a:pt x="10002" y="5211"/>
                  </a:cubicBezTo>
                  <a:cubicBezTo>
                    <a:pt x="10128" y="5295"/>
                    <a:pt x="10316" y="5211"/>
                    <a:pt x="10358" y="5064"/>
                  </a:cubicBezTo>
                  <a:cubicBezTo>
                    <a:pt x="10462" y="4730"/>
                    <a:pt x="10609" y="4646"/>
                    <a:pt x="10985" y="4688"/>
                  </a:cubicBezTo>
                  <a:cubicBezTo>
                    <a:pt x="11362" y="4751"/>
                    <a:pt x="11697" y="4499"/>
                    <a:pt x="11739" y="4123"/>
                  </a:cubicBezTo>
                  <a:cubicBezTo>
                    <a:pt x="11760" y="4018"/>
                    <a:pt x="11843" y="3893"/>
                    <a:pt x="11739" y="3788"/>
                  </a:cubicBezTo>
                  <a:cubicBezTo>
                    <a:pt x="11655" y="3704"/>
                    <a:pt x="11509" y="3704"/>
                    <a:pt x="11425" y="3788"/>
                  </a:cubicBezTo>
                  <a:cubicBezTo>
                    <a:pt x="11132" y="4144"/>
                    <a:pt x="10818" y="4039"/>
                    <a:pt x="10483" y="3914"/>
                  </a:cubicBezTo>
                  <a:cubicBezTo>
                    <a:pt x="10190" y="3830"/>
                    <a:pt x="9960" y="3914"/>
                    <a:pt x="9918" y="4269"/>
                  </a:cubicBezTo>
                  <a:cubicBezTo>
                    <a:pt x="9877" y="4458"/>
                    <a:pt x="9835" y="4625"/>
                    <a:pt x="9772" y="4792"/>
                  </a:cubicBezTo>
                  <a:close/>
                  <a:moveTo>
                    <a:pt x="39023" y="2282"/>
                  </a:moveTo>
                  <a:cubicBezTo>
                    <a:pt x="39149" y="2261"/>
                    <a:pt x="39295" y="2240"/>
                    <a:pt x="39295" y="2093"/>
                  </a:cubicBezTo>
                  <a:cubicBezTo>
                    <a:pt x="39295" y="1947"/>
                    <a:pt x="39170" y="1821"/>
                    <a:pt x="39023" y="1821"/>
                  </a:cubicBezTo>
                  <a:cubicBezTo>
                    <a:pt x="38877" y="1800"/>
                    <a:pt x="38730" y="1926"/>
                    <a:pt x="38730" y="2072"/>
                  </a:cubicBezTo>
                  <a:cubicBezTo>
                    <a:pt x="38730" y="2261"/>
                    <a:pt x="38877" y="2282"/>
                    <a:pt x="39023" y="2282"/>
                  </a:cubicBezTo>
                  <a:close/>
                  <a:moveTo>
                    <a:pt x="19711" y="942"/>
                  </a:moveTo>
                  <a:cubicBezTo>
                    <a:pt x="19606" y="942"/>
                    <a:pt x="19522" y="1026"/>
                    <a:pt x="19522" y="1110"/>
                  </a:cubicBezTo>
                  <a:cubicBezTo>
                    <a:pt x="19501" y="1361"/>
                    <a:pt x="19690" y="1403"/>
                    <a:pt x="19878" y="1403"/>
                  </a:cubicBezTo>
                  <a:cubicBezTo>
                    <a:pt x="19983" y="1403"/>
                    <a:pt x="20129" y="1340"/>
                    <a:pt x="20087" y="1214"/>
                  </a:cubicBezTo>
                  <a:cubicBezTo>
                    <a:pt x="20045" y="1005"/>
                    <a:pt x="19857" y="963"/>
                    <a:pt x="19711" y="942"/>
                  </a:cubicBezTo>
                  <a:close/>
                  <a:moveTo>
                    <a:pt x="18225" y="1863"/>
                  </a:moveTo>
                  <a:cubicBezTo>
                    <a:pt x="18225" y="1738"/>
                    <a:pt x="18162" y="1675"/>
                    <a:pt x="18079" y="1675"/>
                  </a:cubicBezTo>
                  <a:cubicBezTo>
                    <a:pt x="17974" y="1654"/>
                    <a:pt x="17911" y="1738"/>
                    <a:pt x="17911" y="1821"/>
                  </a:cubicBezTo>
                  <a:cubicBezTo>
                    <a:pt x="17911" y="1947"/>
                    <a:pt x="17953" y="2072"/>
                    <a:pt x="18100" y="2030"/>
                  </a:cubicBezTo>
                  <a:cubicBezTo>
                    <a:pt x="18162" y="2010"/>
                    <a:pt x="18183" y="1905"/>
                    <a:pt x="18225" y="1863"/>
                  </a:cubicBezTo>
                  <a:close/>
                  <a:moveTo>
                    <a:pt x="20485" y="1884"/>
                  </a:moveTo>
                  <a:lnTo>
                    <a:pt x="20317" y="1821"/>
                  </a:lnTo>
                  <a:cubicBezTo>
                    <a:pt x="20296" y="1884"/>
                    <a:pt x="20255" y="1947"/>
                    <a:pt x="20276" y="1968"/>
                  </a:cubicBezTo>
                  <a:cubicBezTo>
                    <a:pt x="20276" y="2010"/>
                    <a:pt x="20359" y="2010"/>
                    <a:pt x="20401" y="2051"/>
                  </a:cubicBezTo>
                  <a:cubicBezTo>
                    <a:pt x="20443" y="1989"/>
                    <a:pt x="20464" y="1926"/>
                    <a:pt x="20485" y="18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7"/>
            <p:cNvSpPr/>
            <p:nvPr/>
          </p:nvSpPr>
          <p:spPr>
            <a:xfrm>
              <a:off x="4232975" y="4637500"/>
              <a:ext cx="852650" cy="163225"/>
            </a:xfrm>
            <a:custGeom>
              <a:avLst/>
              <a:gdLst/>
              <a:ahLst/>
              <a:cxnLst/>
              <a:rect l="l" t="t" r="r" b="b"/>
              <a:pathLst>
                <a:path w="34106" h="6529" extrusionOk="0">
                  <a:moveTo>
                    <a:pt x="24816" y="544"/>
                  </a:moveTo>
                  <a:cubicBezTo>
                    <a:pt x="24816" y="837"/>
                    <a:pt x="24878" y="1026"/>
                    <a:pt x="25234" y="1088"/>
                  </a:cubicBezTo>
                  <a:cubicBezTo>
                    <a:pt x="25632" y="1130"/>
                    <a:pt x="26029" y="1298"/>
                    <a:pt x="26364" y="1570"/>
                  </a:cubicBezTo>
                  <a:cubicBezTo>
                    <a:pt x="26510" y="1674"/>
                    <a:pt x="28101" y="1967"/>
                    <a:pt x="28352" y="1988"/>
                  </a:cubicBezTo>
                  <a:cubicBezTo>
                    <a:pt x="28770" y="2051"/>
                    <a:pt x="29189" y="2176"/>
                    <a:pt x="29586" y="1821"/>
                  </a:cubicBezTo>
                  <a:cubicBezTo>
                    <a:pt x="29754" y="1674"/>
                    <a:pt x="29963" y="1883"/>
                    <a:pt x="30109" y="2030"/>
                  </a:cubicBezTo>
                  <a:cubicBezTo>
                    <a:pt x="30256" y="2176"/>
                    <a:pt x="30486" y="2365"/>
                    <a:pt x="30737" y="2281"/>
                  </a:cubicBezTo>
                  <a:cubicBezTo>
                    <a:pt x="31637" y="2009"/>
                    <a:pt x="31804" y="2972"/>
                    <a:pt x="32390" y="3244"/>
                  </a:cubicBezTo>
                  <a:cubicBezTo>
                    <a:pt x="32474" y="3285"/>
                    <a:pt x="32432" y="3516"/>
                    <a:pt x="32264" y="3662"/>
                  </a:cubicBezTo>
                  <a:cubicBezTo>
                    <a:pt x="31930" y="3474"/>
                    <a:pt x="31511" y="3432"/>
                    <a:pt x="31156" y="3306"/>
                  </a:cubicBezTo>
                  <a:cubicBezTo>
                    <a:pt x="30632" y="3097"/>
                    <a:pt x="30319" y="3369"/>
                    <a:pt x="29942" y="3578"/>
                  </a:cubicBezTo>
                  <a:cubicBezTo>
                    <a:pt x="29837" y="3641"/>
                    <a:pt x="29775" y="3767"/>
                    <a:pt x="29816" y="3871"/>
                  </a:cubicBezTo>
                  <a:cubicBezTo>
                    <a:pt x="29858" y="3997"/>
                    <a:pt x="29963" y="4060"/>
                    <a:pt x="30088" y="4060"/>
                  </a:cubicBezTo>
                  <a:cubicBezTo>
                    <a:pt x="30381" y="4122"/>
                    <a:pt x="30674" y="4101"/>
                    <a:pt x="30967" y="3997"/>
                  </a:cubicBezTo>
                  <a:cubicBezTo>
                    <a:pt x="31281" y="3850"/>
                    <a:pt x="31679" y="3892"/>
                    <a:pt x="31972" y="4101"/>
                  </a:cubicBezTo>
                  <a:cubicBezTo>
                    <a:pt x="32453" y="4394"/>
                    <a:pt x="32934" y="4373"/>
                    <a:pt x="33457" y="4352"/>
                  </a:cubicBezTo>
                  <a:cubicBezTo>
                    <a:pt x="33729" y="4352"/>
                    <a:pt x="33729" y="4332"/>
                    <a:pt x="34106" y="4624"/>
                  </a:cubicBezTo>
                  <a:cubicBezTo>
                    <a:pt x="34064" y="4666"/>
                    <a:pt x="34043" y="4750"/>
                    <a:pt x="34001" y="4750"/>
                  </a:cubicBezTo>
                  <a:cubicBezTo>
                    <a:pt x="33227" y="4729"/>
                    <a:pt x="33227" y="4729"/>
                    <a:pt x="33583" y="5524"/>
                  </a:cubicBezTo>
                  <a:cubicBezTo>
                    <a:pt x="33373" y="5754"/>
                    <a:pt x="33164" y="5482"/>
                    <a:pt x="32955" y="5524"/>
                  </a:cubicBezTo>
                  <a:cubicBezTo>
                    <a:pt x="32348" y="5587"/>
                    <a:pt x="32578" y="5231"/>
                    <a:pt x="32704" y="4896"/>
                  </a:cubicBezTo>
                  <a:cubicBezTo>
                    <a:pt x="32369" y="4938"/>
                    <a:pt x="32097" y="4980"/>
                    <a:pt x="31804" y="4980"/>
                  </a:cubicBezTo>
                  <a:cubicBezTo>
                    <a:pt x="31637" y="4980"/>
                    <a:pt x="31574" y="4980"/>
                    <a:pt x="31511" y="5252"/>
                  </a:cubicBezTo>
                  <a:cubicBezTo>
                    <a:pt x="31448" y="5503"/>
                    <a:pt x="31051" y="5399"/>
                    <a:pt x="30863" y="5189"/>
                  </a:cubicBezTo>
                  <a:cubicBezTo>
                    <a:pt x="30716" y="5043"/>
                    <a:pt x="30591" y="4876"/>
                    <a:pt x="30486" y="4708"/>
                  </a:cubicBezTo>
                  <a:cubicBezTo>
                    <a:pt x="30339" y="4499"/>
                    <a:pt x="30151" y="4394"/>
                    <a:pt x="29984" y="4604"/>
                  </a:cubicBezTo>
                  <a:cubicBezTo>
                    <a:pt x="29775" y="4896"/>
                    <a:pt x="29293" y="4729"/>
                    <a:pt x="29147" y="5189"/>
                  </a:cubicBezTo>
                  <a:cubicBezTo>
                    <a:pt x="29063" y="5440"/>
                    <a:pt x="28791" y="5231"/>
                    <a:pt x="28624" y="5106"/>
                  </a:cubicBezTo>
                  <a:cubicBezTo>
                    <a:pt x="28477" y="5001"/>
                    <a:pt x="28540" y="4792"/>
                    <a:pt x="28456" y="4624"/>
                  </a:cubicBezTo>
                  <a:cubicBezTo>
                    <a:pt x="28394" y="4520"/>
                    <a:pt x="28268" y="4457"/>
                    <a:pt x="28163" y="4520"/>
                  </a:cubicBezTo>
                  <a:cubicBezTo>
                    <a:pt x="28017" y="4562"/>
                    <a:pt x="28017" y="4687"/>
                    <a:pt x="28080" y="4813"/>
                  </a:cubicBezTo>
                  <a:cubicBezTo>
                    <a:pt x="28205" y="4980"/>
                    <a:pt x="28352" y="5210"/>
                    <a:pt x="28038" y="5294"/>
                  </a:cubicBezTo>
                  <a:cubicBezTo>
                    <a:pt x="27515" y="5420"/>
                    <a:pt x="27640" y="5796"/>
                    <a:pt x="27598" y="6131"/>
                  </a:cubicBezTo>
                  <a:lnTo>
                    <a:pt x="26029" y="6089"/>
                  </a:lnTo>
                  <a:cubicBezTo>
                    <a:pt x="25841" y="5650"/>
                    <a:pt x="25841" y="5650"/>
                    <a:pt x="25318" y="6047"/>
                  </a:cubicBezTo>
                  <a:lnTo>
                    <a:pt x="24795" y="6068"/>
                  </a:lnTo>
                  <a:cubicBezTo>
                    <a:pt x="24669" y="5880"/>
                    <a:pt x="24565" y="5880"/>
                    <a:pt x="24439" y="6068"/>
                  </a:cubicBezTo>
                  <a:lnTo>
                    <a:pt x="24083" y="6047"/>
                  </a:lnTo>
                  <a:cubicBezTo>
                    <a:pt x="24041" y="5775"/>
                    <a:pt x="23895" y="5671"/>
                    <a:pt x="23644" y="5754"/>
                  </a:cubicBezTo>
                  <a:cubicBezTo>
                    <a:pt x="23184" y="5964"/>
                    <a:pt x="22744" y="5943"/>
                    <a:pt x="22389" y="5545"/>
                  </a:cubicBezTo>
                  <a:cubicBezTo>
                    <a:pt x="22284" y="5420"/>
                    <a:pt x="22117" y="5336"/>
                    <a:pt x="21991" y="5440"/>
                  </a:cubicBezTo>
                  <a:cubicBezTo>
                    <a:pt x="21656" y="5733"/>
                    <a:pt x="21091" y="5712"/>
                    <a:pt x="20882" y="6236"/>
                  </a:cubicBezTo>
                  <a:lnTo>
                    <a:pt x="19480" y="6257"/>
                  </a:lnTo>
                  <a:cubicBezTo>
                    <a:pt x="19355" y="6068"/>
                    <a:pt x="19229" y="6068"/>
                    <a:pt x="19104" y="6257"/>
                  </a:cubicBezTo>
                  <a:lnTo>
                    <a:pt x="18769" y="6257"/>
                  </a:lnTo>
                  <a:cubicBezTo>
                    <a:pt x="18539" y="5985"/>
                    <a:pt x="18350" y="5985"/>
                    <a:pt x="18225" y="6340"/>
                  </a:cubicBezTo>
                  <a:cubicBezTo>
                    <a:pt x="17827" y="6445"/>
                    <a:pt x="17388" y="6466"/>
                    <a:pt x="16990" y="6403"/>
                  </a:cubicBezTo>
                  <a:cubicBezTo>
                    <a:pt x="16865" y="6005"/>
                    <a:pt x="16802" y="5503"/>
                    <a:pt x="16216" y="5985"/>
                  </a:cubicBezTo>
                  <a:cubicBezTo>
                    <a:pt x="16091" y="6089"/>
                    <a:pt x="15944" y="5964"/>
                    <a:pt x="15798" y="5964"/>
                  </a:cubicBezTo>
                  <a:cubicBezTo>
                    <a:pt x="15546" y="5964"/>
                    <a:pt x="15588" y="6173"/>
                    <a:pt x="15567" y="6340"/>
                  </a:cubicBezTo>
                  <a:cubicBezTo>
                    <a:pt x="15274" y="6424"/>
                    <a:pt x="14961" y="6424"/>
                    <a:pt x="14668" y="6340"/>
                  </a:cubicBezTo>
                  <a:cubicBezTo>
                    <a:pt x="14479" y="5943"/>
                    <a:pt x="14228" y="6026"/>
                    <a:pt x="13977" y="6257"/>
                  </a:cubicBezTo>
                  <a:cubicBezTo>
                    <a:pt x="12847" y="6319"/>
                    <a:pt x="11717" y="6298"/>
                    <a:pt x="10609" y="6194"/>
                  </a:cubicBezTo>
                  <a:cubicBezTo>
                    <a:pt x="10567" y="5838"/>
                    <a:pt x="10211" y="5880"/>
                    <a:pt x="10002" y="5754"/>
                  </a:cubicBezTo>
                  <a:cubicBezTo>
                    <a:pt x="9374" y="5399"/>
                    <a:pt x="9269" y="5461"/>
                    <a:pt x="9186" y="6236"/>
                  </a:cubicBezTo>
                  <a:cubicBezTo>
                    <a:pt x="8244" y="6529"/>
                    <a:pt x="7303" y="6382"/>
                    <a:pt x="6340" y="6361"/>
                  </a:cubicBezTo>
                  <a:cubicBezTo>
                    <a:pt x="6361" y="6005"/>
                    <a:pt x="6884" y="6131"/>
                    <a:pt x="6884" y="5733"/>
                  </a:cubicBezTo>
                  <a:cubicBezTo>
                    <a:pt x="6884" y="5294"/>
                    <a:pt x="7240" y="5064"/>
                    <a:pt x="7554" y="4855"/>
                  </a:cubicBezTo>
                  <a:cubicBezTo>
                    <a:pt x="7847" y="4708"/>
                    <a:pt x="8077" y="4478"/>
                    <a:pt x="8244" y="4185"/>
                  </a:cubicBezTo>
                  <a:cubicBezTo>
                    <a:pt x="8391" y="3871"/>
                    <a:pt x="8265" y="3348"/>
                    <a:pt x="8035" y="3327"/>
                  </a:cubicBezTo>
                  <a:cubicBezTo>
                    <a:pt x="7658" y="3306"/>
                    <a:pt x="7847" y="3704"/>
                    <a:pt x="7658" y="3829"/>
                  </a:cubicBezTo>
                  <a:cubicBezTo>
                    <a:pt x="7637" y="3850"/>
                    <a:pt x="7596" y="3829"/>
                    <a:pt x="7512" y="3850"/>
                  </a:cubicBezTo>
                  <a:cubicBezTo>
                    <a:pt x="7344" y="3557"/>
                    <a:pt x="7282" y="3160"/>
                    <a:pt x="6905" y="2972"/>
                  </a:cubicBezTo>
                  <a:cubicBezTo>
                    <a:pt x="6800" y="2909"/>
                    <a:pt x="6717" y="2783"/>
                    <a:pt x="6759" y="2679"/>
                  </a:cubicBezTo>
                  <a:cubicBezTo>
                    <a:pt x="6989" y="2218"/>
                    <a:pt x="6549" y="1904"/>
                    <a:pt x="6528" y="1507"/>
                  </a:cubicBezTo>
                  <a:cubicBezTo>
                    <a:pt x="6528" y="1256"/>
                    <a:pt x="6445" y="984"/>
                    <a:pt x="6131" y="1005"/>
                  </a:cubicBezTo>
                  <a:cubicBezTo>
                    <a:pt x="5838" y="1047"/>
                    <a:pt x="5712" y="1256"/>
                    <a:pt x="5691" y="1570"/>
                  </a:cubicBezTo>
                  <a:cubicBezTo>
                    <a:pt x="5587" y="2030"/>
                    <a:pt x="5545" y="2511"/>
                    <a:pt x="5545" y="2972"/>
                  </a:cubicBezTo>
                  <a:cubicBezTo>
                    <a:pt x="4457" y="3034"/>
                    <a:pt x="4101" y="2030"/>
                    <a:pt x="3369" y="1591"/>
                  </a:cubicBezTo>
                  <a:cubicBezTo>
                    <a:pt x="3160" y="1465"/>
                    <a:pt x="3118" y="1067"/>
                    <a:pt x="2720" y="1235"/>
                  </a:cubicBezTo>
                  <a:cubicBezTo>
                    <a:pt x="2386" y="1381"/>
                    <a:pt x="2114" y="1026"/>
                    <a:pt x="1779" y="1151"/>
                  </a:cubicBezTo>
                  <a:cubicBezTo>
                    <a:pt x="1695" y="1172"/>
                    <a:pt x="1590" y="1235"/>
                    <a:pt x="1632" y="1319"/>
                  </a:cubicBezTo>
                  <a:cubicBezTo>
                    <a:pt x="1758" y="1695"/>
                    <a:pt x="1590" y="2030"/>
                    <a:pt x="1465" y="2344"/>
                  </a:cubicBezTo>
                  <a:cubicBezTo>
                    <a:pt x="1298" y="2762"/>
                    <a:pt x="1800" y="2972"/>
                    <a:pt x="1821" y="3327"/>
                  </a:cubicBezTo>
                  <a:cubicBezTo>
                    <a:pt x="942" y="3432"/>
                    <a:pt x="544" y="2783"/>
                    <a:pt x="0" y="2323"/>
                  </a:cubicBezTo>
                  <a:cubicBezTo>
                    <a:pt x="565" y="1863"/>
                    <a:pt x="607" y="1339"/>
                    <a:pt x="230" y="754"/>
                  </a:cubicBezTo>
                  <a:cubicBezTo>
                    <a:pt x="189" y="628"/>
                    <a:pt x="147" y="523"/>
                    <a:pt x="147" y="398"/>
                  </a:cubicBezTo>
                  <a:cubicBezTo>
                    <a:pt x="314" y="398"/>
                    <a:pt x="523" y="440"/>
                    <a:pt x="670" y="251"/>
                  </a:cubicBezTo>
                  <a:lnTo>
                    <a:pt x="1381" y="210"/>
                  </a:lnTo>
                  <a:cubicBezTo>
                    <a:pt x="1904" y="691"/>
                    <a:pt x="2909" y="670"/>
                    <a:pt x="3683" y="147"/>
                  </a:cubicBezTo>
                  <a:cubicBezTo>
                    <a:pt x="4457" y="21"/>
                    <a:pt x="5231" y="0"/>
                    <a:pt x="6005" y="126"/>
                  </a:cubicBezTo>
                  <a:cubicBezTo>
                    <a:pt x="6319" y="565"/>
                    <a:pt x="6675" y="461"/>
                    <a:pt x="7052" y="231"/>
                  </a:cubicBezTo>
                  <a:lnTo>
                    <a:pt x="7951" y="293"/>
                  </a:lnTo>
                  <a:cubicBezTo>
                    <a:pt x="8202" y="670"/>
                    <a:pt x="8244" y="670"/>
                    <a:pt x="8474" y="293"/>
                  </a:cubicBezTo>
                  <a:lnTo>
                    <a:pt x="8851" y="251"/>
                  </a:lnTo>
                  <a:lnTo>
                    <a:pt x="9730" y="754"/>
                  </a:lnTo>
                  <a:cubicBezTo>
                    <a:pt x="10253" y="900"/>
                    <a:pt x="10776" y="984"/>
                    <a:pt x="11132" y="419"/>
                  </a:cubicBezTo>
                  <a:cubicBezTo>
                    <a:pt x="11278" y="419"/>
                    <a:pt x="11404" y="377"/>
                    <a:pt x="11487" y="251"/>
                  </a:cubicBezTo>
                  <a:lnTo>
                    <a:pt x="11843" y="293"/>
                  </a:lnTo>
                  <a:cubicBezTo>
                    <a:pt x="11927" y="649"/>
                    <a:pt x="12241" y="586"/>
                    <a:pt x="12492" y="586"/>
                  </a:cubicBezTo>
                  <a:lnTo>
                    <a:pt x="15212" y="586"/>
                  </a:lnTo>
                  <a:cubicBezTo>
                    <a:pt x="15254" y="837"/>
                    <a:pt x="15107" y="1235"/>
                    <a:pt x="15337" y="1339"/>
                  </a:cubicBezTo>
                  <a:cubicBezTo>
                    <a:pt x="15798" y="1528"/>
                    <a:pt x="16216" y="1904"/>
                    <a:pt x="16781" y="1821"/>
                  </a:cubicBezTo>
                  <a:cubicBezTo>
                    <a:pt x="16907" y="1800"/>
                    <a:pt x="17032" y="1800"/>
                    <a:pt x="17074" y="1674"/>
                  </a:cubicBezTo>
                  <a:cubicBezTo>
                    <a:pt x="17116" y="1486"/>
                    <a:pt x="16990" y="1402"/>
                    <a:pt x="16844" y="1339"/>
                  </a:cubicBezTo>
                  <a:cubicBezTo>
                    <a:pt x="16739" y="1298"/>
                    <a:pt x="16614" y="1298"/>
                    <a:pt x="16509" y="1298"/>
                  </a:cubicBezTo>
                  <a:cubicBezTo>
                    <a:pt x="16028" y="1298"/>
                    <a:pt x="15902" y="984"/>
                    <a:pt x="15923" y="586"/>
                  </a:cubicBezTo>
                  <a:cubicBezTo>
                    <a:pt x="16342" y="607"/>
                    <a:pt x="16760" y="544"/>
                    <a:pt x="17179" y="419"/>
                  </a:cubicBezTo>
                  <a:cubicBezTo>
                    <a:pt x="17137" y="921"/>
                    <a:pt x="17471" y="1088"/>
                    <a:pt x="17869" y="1088"/>
                  </a:cubicBezTo>
                  <a:cubicBezTo>
                    <a:pt x="18287" y="1067"/>
                    <a:pt x="18706" y="1193"/>
                    <a:pt x="19041" y="1465"/>
                  </a:cubicBezTo>
                  <a:cubicBezTo>
                    <a:pt x="18999" y="1088"/>
                    <a:pt x="18978" y="837"/>
                    <a:pt x="18936" y="586"/>
                  </a:cubicBezTo>
                  <a:cubicBezTo>
                    <a:pt x="19145" y="586"/>
                    <a:pt x="19355" y="607"/>
                    <a:pt x="19480" y="377"/>
                  </a:cubicBezTo>
                  <a:lnTo>
                    <a:pt x="20171" y="377"/>
                  </a:lnTo>
                  <a:cubicBezTo>
                    <a:pt x="20233" y="795"/>
                    <a:pt x="20568" y="837"/>
                    <a:pt x="20861" y="942"/>
                  </a:cubicBezTo>
                  <a:cubicBezTo>
                    <a:pt x="21489" y="1151"/>
                    <a:pt x="22158" y="1130"/>
                    <a:pt x="22765" y="1402"/>
                  </a:cubicBezTo>
                  <a:cubicBezTo>
                    <a:pt x="23330" y="1653"/>
                    <a:pt x="23665" y="1339"/>
                    <a:pt x="23728" y="586"/>
                  </a:cubicBezTo>
                  <a:lnTo>
                    <a:pt x="23916" y="356"/>
                  </a:lnTo>
                  <a:lnTo>
                    <a:pt x="24418" y="356"/>
                  </a:lnTo>
                  <a:cubicBezTo>
                    <a:pt x="24502" y="503"/>
                    <a:pt x="24669" y="565"/>
                    <a:pt x="24816" y="544"/>
                  </a:cubicBezTo>
                  <a:close/>
                  <a:moveTo>
                    <a:pt x="9207" y="3871"/>
                  </a:moveTo>
                  <a:cubicBezTo>
                    <a:pt x="9416" y="3892"/>
                    <a:pt x="9541" y="3788"/>
                    <a:pt x="9541" y="3641"/>
                  </a:cubicBezTo>
                  <a:cubicBezTo>
                    <a:pt x="9541" y="3411"/>
                    <a:pt x="9374" y="3244"/>
                    <a:pt x="9165" y="3223"/>
                  </a:cubicBezTo>
                  <a:cubicBezTo>
                    <a:pt x="9018" y="3181"/>
                    <a:pt x="8872" y="3306"/>
                    <a:pt x="8893" y="3474"/>
                  </a:cubicBezTo>
                  <a:cubicBezTo>
                    <a:pt x="8872" y="3662"/>
                    <a:pt x="8997" y="3850"/>
                    <a:pt x="9207" y="3871"/>
                  </a:cubicBezTo>
                  <a:close/>
                  <a:moveTo>
                    <a:pt x="7386" y="1109"/>
                  </a:moveTo>
                  <a:cubicBezTo>
                    <a:pt x="7386" y="984"/>
                    <a:pt x="7261" y="900"/>
                    <a:pt x="7156" y="921"/>
                  </a:cubicBezTo>
                  <a:cubicBezTo>
                    <a:pt x="7031" y="921"/>
                    <a:pt x="6926" y="1026"/>
                    <a:pt x="6947" y="1151"/>
                  </a:cubicBezTo>
                  <a:cubicBezTo>
                    <a:pt x="6926" y="1319"/>
                    <a:pt x="7072" y="1423"/>
                    <a:pt x="7240" y="1381"/>
                  </a:cubicBezTo>
                  <a:cubicBezTo>
                    <a:pt x="7365" y="1360"/>
                    <a:pt x="7407" y="1256"/>
                    <a:pt x="7386" y="1130"/>
                  </a:cubicBezTo>
                  <a:close/>
                  <a:moveTo>
                    <a:pt x="24209" y="4206"/>
                  </a:moveTo>
                  <a:cubicBezTo>
                    <a:pt x="24167" y="4185"/>
                    <a:pt x="24104" y="4143"/>
                    <a:pt x="24062" y="4143"/>
                  </a:cubicBezTo>
                  <a:cubicBezTo>
                    <a:pt x="24041" y="4164"/>
                    <a:pt x="24021" y="4248"/>
                    <a:pt x="24000" y="4290"/>
                  </a:cubicBezTo>
                  <a:cubicBezTo>
                    <a:pt x="24041" y="4311"/>
                    <a:pt x="24104" y="4352"/>
                    <a:pt x="24146" y="4352"/>
                  </a:cubicBezTo>
                  <a:cubicBezTo>
                    <a:pt x="24188" y="4332"/>
                    <a:pt x="24188" y="4269"/>
                    <a:pt x="24209" y="4227"/>
                  </a:cubicBezTo>
                  <a:close/>
                  <a:moveTo>
                    <a:pt x="21028" y="1381"/>
                  </a:moveTo>
                  <a:cubicBezTo>
                    <a:pt x="20966" y="1339"/>
                    <a:pt x="20903" y="1298"/>
                    <a:pt x="20882" y="1319"/>
                  </a:cubicBezTo>
                  <a:cubicBezTo>
                    <a:pt x="20840" y="1319"/>
                    <a:pt x="20840" y="1402"/>
                    <a:pt x="20798" y="1465"/>
                  </a:cubicBezTo>
                  <a:cubicBezTo>
                    <a:pt x="20861" y="1486"/>
                    <a:pt x="20924" y="1528"/>
                    <a:pt x="20945" y="1507"/>
                  </a:cubicBezTo>
                  <a:cubicBezTo>
                    <a:pt x="20987" y="1486"/>
                    <a:pt x="21008" y="1423"/>
                    <a:pt x="21028" y="138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7"/>
            <p:cNvSpPr/>
            <p:nvPr/>
          </p:nvSpPr>
          <p:spPr>
            <a:xfrm>
              <a:off x="6130294" y="4641150"/>
              <a:ext cx="574900" cy="128200"/>
            </a:xfrm>
            <a:custGeom>
              <a:avLst/>
              <a:gdLst/>
              <a:ahLst/>
              <a:cxnLst/>
              <a:rect l="l" t="t" r="r" b="b"/>
              <a:pathLst>
                <a:path w="22996" h="5128" extrusionOk="0">
                  <a:moveTo>
                    <a:pt x="544" y="4960"/>
                  </a:moveTo>
                  <a:cubicBezTo>
                    <a:pt x="565" y="4688"/>
                    <a:pt x="523" y="4416"/>
                    <a:pt x="419" y="4186"/>
                  </a:cubicBezTo>
                  <a:cubicBezTo>
                    <a:pt x="335" y="4039"/>
                    <a:pt x="398" y="3872"/>
                    <a:pt x="544" y="3809"/>
                  </a:cubicBezTo>
                  <a:cubicBezTo>
                    <a:pt x="712" y="3746"/>
                    <a:pt x="816" y="3851"/>
                    <a:pt x="900" y="3976"/>
                  </a:cubicBezTo>
                  <a:cubicBezTo>
                    <a:pt x="1381" y="4520"/>
                    <a:pt x="1528" y="4499"/>
                    <a:pt x="1946" y="3893"/>
                  </a:cubicBezTo>
                  <a:cubicBezTo>
                    <a:pt x="2281" y="3432"/>
                    <a:pt x="2574" y="3390"/>
                    <a:pt x="2992" y="3704"/>
                  </a:cubicBezTo>
                  <a:cubicBezTo>
                    <a:pt x="3348" y="3976"/>
                    <a:pt x="3348" y="3976"/>
                    <a:pt x="4143" y="3851"/>
                  </a:cubicBezTo>
                  <a:cubicBezTo>
                    <a:pt x="3829" y="3014"/>
                    <a:pt x="3850" y="3014"/>
                    <a:pt x="4855" y="3139"/>
                  </a:cubicBezTo>
                  <a:cubicBezTo>
                    <a:pt x="5001" y="2386"/>
                    <a:pt x="4980" y="2261"/>
                    <a:pt x="4415" y="2009"/>
                  </a:cubicBezTo>
                  <a:cubicBezTo>
                    <a:pt x="4018" y="1821"/>
                    <a:pt x="3704" y="1486"/>
                    <a:pt x="3557" y="1089"/>
                  </a:cubicBezTo>
                  <a:cubicBezTo>
                    <a:pt x="3327" y="608"/>
                    <a:pt x="2992" y="398"/>
                    <a:pt x="2637" y="503"/>
                  </a:cubicBezTo>
                  <a:cubicBezTo>
                    <a:pt x="2323" y="587"/>
                    <a:pt x="2030" y="670"/>
                    <a:pt x="2218" y="1089"/>
                  </a:cubicBezTo>
                  <a:cubicBezTo>
                    <a:pt x="2239" y="1173"/>
                    <a:pt x="2260" y="1256"/>
                    <a:pt x="2239" y="1361"/>
                  </a:cubicBezTo>
                  <a:cubicBezTo>
                    <a:pt x="2218" y="1465"/>
                    <a:pt x="2093" y="1549"/>
                    <a:pt x="1967" y="1549"/>
                  </a:cubicBezTo>
                  <a:cubicBezTo>
                    <a:pt x="1883" y="1528"/>
                    <a:pt x="1821" y="1465"/>
                    <a:pt x="1800" y="1403"/>
                  </a:cubicBezTo>
                  <a:cubicBezTo>
                    <a:pt x="1674" y="1089"/>
                    <a:pt x="1967" y="608"/>
                    <a:pt x="1528" y="461"/>
                  </a:cubicBezTo>
                  <a:cubicBezTo>
                    <a:pt x="1214" y="336"/>
                    <a:pt x="837" y="398"/>
                    <a:pt x="482" y="398"/>
                  </a:cubicBezTo>
                  <a:cubicBezTo>
                    <a:pt x="272" y="398"/>
                    <a:pt x="63" y="377"/>
                    <a:pt x="0" y="126"/>
                  </a:cubicBezTo>
                  <a:cubicBezTo>
                    <a:pt x="2072" y="22"/>
                    <a:pt x="4143" y="64"/>
                    <a:pt x="6215" y="64"/>
                  </a:cubicBezTo>
                  <a:cubicBezTo>
                    <a:pt x="7449" y="1"/>
                    <a:pt x="8684" y="22"/>
                    <a:pt x="9939" y="105"/>
                  </a:cubicBezTo>
                  <a:cubicBezTo>
                    <a:pt x="11320" y="252"/>
                    <a:pt x="12701" y="126"/>
                    <a:pt x="14082" y="377"/>
                  </a:cubicBezTo>
                  <a:cubicBezTo>
                    <a:pt x="14375" y="419"/>
                    <a:pt x="14668" y="419"/>
                    <a:pt x="14961" y="398"/>
                  </a:cubicBezTo>
                  <a:cubicBezTo>
                    <a:pt x="16572" y="398"/>
                    <a:pt x="18204" y="524"/>
                    <a:pt x="19815" y="733"/>
                  </a:cubicBezTo>
                  <a:cubicBezTo>
                    <a:pt x="20066" y="796"/>
                    <a:pt x="20338" y="796"/>
                    <a:pt x="20589" y="775"/>
                  </a:cubicBezTo>
                  <a:cubicBezTo>
                    <a:pt x="21426" y="629"/>
                    <a:pt x="22054" y="1026"/>
                    <a:pt x="22702" y="1486"/>
                  </a:cubicBezTo>
                  <a:cubicBezTo>
                    <a:pt x="22995" y="1675"/>
                    <a:pt x="22933" y="1863"/>
                    <a:pt x="22870" y="2156"/>
                  </a:cubicBezTo>
                  <a:cubicBezTo>
                    <a:pt x="22807" y="2428"/>
                    <a:pt x="22828" y="2805"/>
                    <a:pt x="22430" y="2805"/>
                  </a:cubicBezTo>
                  <a:cubicBezTo>
                    <a:pt x="22054" y="2846"/>
                    <a:pt x="21656" y="2993"/>
                    <a:pt x="21321" y="3181"/>
                  </a:cubicBezTo>
                  <a:cubicBezTo>
                    <a:pt x="21133" y="3286"/>
                    <a:pt x="20945" y="3349"/>
                    <a:pt x="20736" y="3349"/>
                  </a:cubicBezTo>
                  <a:cubicBezTo>
                    <a:pt x="19689" y="3244"/>
                    <a:pt x="18727" y="3788"/>
                    <a:pt x="17681" y="3746"/>
                  </a:cubicBezTo>
                  <a:cubicBezTo>
                    <a:pt x="17555" y="3725"/>
                    <a:pt x="17451" y="3746"/>
                    <a:pt x="17346" y="3809"/>
                  </a:cubicBezTo>
                  <a:cubicBezTo>
                    <a:pt x="16321" y="4541"/>
                    <a:pt x="15170" y="4248"/>
                    <a:pt x="14082" y="4227"/>
                  </a:cubicBezTo>
                  <a:cubicBezTo>
                    <a:pt x="13391" y="4186"/>
                    <a:pt x="12680" y="4186"/>
                    <a:pt x="11990" y="4269"/>
                  </a:cubicBezTo>
                  <a:cubicBezTo>
                    <a:pt x="11006" y="4395"/>
                    <a:pt x="10002" y="4227"/>
                    <a:pt x="9018" y="4458"/>
                  </a:cubicBezTo>
                  <a:cubicBezTo>
                    <a:pt x="7951" y="4709"/>
                    <a:pt x="6842" y="4667"/>
                    <a:pt x="5775" y="4730"/>
                  </a:cubicBezTo>
                  <a:cubicBezTo>
                    <a:pt x="4018" y="4855"/>
                    <a:pt x="2281" y="5127"/>
                    <a:pt x="544" y="496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7"/>
            <p:cNvSpPr/>
            <p:nvPr/>
          </p:nvSpPr>
          <p:spPr>
            <a:xfrm>
              <a:off x="3998100" y="4643250"/>
              <a:ext cx="445175" cy="158525"/>
            </a:xfrm>
            <a:custGeom>
              <a:avLst/>
              <a:gdLst/>
              <a:ahLst/>
              <a:cxnLst/>
              <a:rect l="l" t="t" r="r" b="b"/>
              <a:pathLst>
                <a:path w="17807" h="6341" extrusionOk="0">
                  <a:moveTo>
                    <a:pt x="9563" y="147"/>
                  </a:moveTo>
                  <a:cubicBezTo>
                    <a:pt x="9563" y="252"/>
                    <a:pt x="9604" y="377"/>
                    <a:pt x="9646" y="482"/>
                  </a:cubicBezTo>
                  <a:cubicBezTo>
                    <a:pt x="10023" y="1068"/>
                    <a:pt x="9981" y="1591"/>
                    <a:pt x="9437" y="2051"/>
                  </a:cubicBezTo>
                  <a:cubicBezTo>
                    <a:pt x="9981" y="2511"/>
                    <a:pt x="10358" y="3160"/>
                    <a:pt x="11237" y="3055"/>
                  </a:cubicBezTo>
                  <a:cubicBezTo>
                    <a:pt x="11216" y="2700"/>
                    <a:pt x="10713" y="2511"/>
                    <a:pt x="10881" y="2072"/>
                  </a:cubicBezTo>
                  <a:cubicBezTo>
                    <a:pt x="11006" y="1758"/>
                    <a:pt x="11174" y="1423"/>
                    <a:pt x="11048" y="1068"/>
                  </a:cubicBezTo>
                  <a:cubicBezTo>
                    <a:pt x="11027" y="963"/>
                    <a:pt x="11111" y="900"/>
                    <a:pt x="11195" y="879"/>
                  </a:cubicBezTo>
                  <a:cubicBezTo>
                    <a:pt x="11529" y="754"/>
                    <a:pt x="11822" y="1109"/>
                    <a:pt x="12157" y="963"/>
                  </a:cubicBezTo>
                  <a:cubicBezTo>
                    <a:pt x="12534" y="796"/>
                    <a:pt x="12576" y="1193"/>
                    <a:pt x="12785" y="1319"/>
                  </a:cubicBezTo>
                  <a:cubicBezTo>
                    <a:pt x="13517" y="1758"/>
                    <a:pt x="13873" y="2762"/>
                    <a:pt x="14982" y="2721"/>
                  </a:cubicBezTo>
                  <a:cubicBezTo>
                    <a:pt x="14961" y="2239"/>
                    <a:pt x="15003" y="1758"/>
                    <a:pt x="15107" y="1298"/>
                  </a:cubicBezTo>
                  <a:cubicBezTo>
                    <a:pt x="15149" y="984"/>
                    <a:pt x="15296" y="775"/>
                    <a:pt x="15568" y="754"/>
                  </a:cubicBezTo>
                  <a:cubicBezTo>
                    <a:pt x="15819" y="712"/>
                    <a:pt x="15923" y="984"/>
                    <a:pt x="15944" y="1235"/>
                  </a:cubicBezTo>
                  <a:cubicBezTo>
                    <a:pt x="15965" y="1633"/>
                    <a:pt x="16405" y="1946"/>
                    <a:pt x="16175" y="2407"/>
                  </a:cubicBezTo>
                  <a:cubicBezTo>
                    <a:pt x="16133" y="2511"/>
                    <a:pt x="16216" y="2658"/>
                    <a:pt x="16321" y="2700"/>
                  </a:cubicBezTo>
                  <a:cubicBezTo>
                    <a:pt x="16698" y="2888"/>
                    <a:pt x="16760" y="3306"/>
                    <a:pt x="16928" y="3578"/>
                  </a:cubicBezTo>
                  <a:cubicBezTo>
                    <a:pt x="17011" y="3578"/>
                    <a:pt x="17053" y="3578"/>
                    <a:pt x="17074" y="3578"/>
                  </a:cubicBezTo>
                  <a:cubicBezTo>
                    <a:pt x="17263" y="3453"/>
                    <a:pt x="17074" y="3055"/>
                    <a:pt x="17451" y="3076"/>
                  </a:cubicBezTo>
                  <a:cubicBezTo>
                    <a:pt x="17681" y="3097"/>
                    <a:pt x="17807" y="3599"/>
                    <a:pt x="17660" y="3934"/>
                  </a:cubicBezTo>
                  <a:cubicBezTo>
                    <a:pt x="17493" y="4206"/>
                    <a:pt x="17263" y="4436"/>
                    <a:pt x="16970" y="4604"/>
                  </a:cubicBezTo>
                  <a:cubicBezTo>
                    <a:pt x="16656" y="4813"/>
                    <a:pt x="16300" y="5022"/>
                    <a:pt x="16300" y="5462"/>
                  </a:cubicBezTo>
                  <a:cubicBezTo>
                    <a:pt x="16300" y="5859"/>
                    <a:pt x="15777" y="5755"/>
                    <a:pt x="15777" y="6089"/>
                  </a:cubicBezTo>
                  <a:cubicBezTo>
                    <a:pt x="15547" y="6173"/>
                    <a:pt x="15296" y="6194"/>
                    <a:pt x="15066" y="6131"/>
                  </a:cubicBezTo>
                  <a:cubicBezTo>
                    <a:pt x="15066" y="5817"/>
                    <a:pt x="15066" y="5482"/>
                    <a:pt x="15024" y="5169"/>
                  </a:cubicBezTo>
                  <a:cubicBezTo>
                    <a:pt x="15003" y="5043"/>
                    <a:pt x="14877" y="4938"/>
                    <a:pt x="14752" y="4980"/>
                  </a:cubicBezTo>
                  <a:cubicBezTo>
                    <a:pt x="14626" y="4980"/>
                    <a:pt x="14563" y="5085"/>
                    <a:pt x="14542" y="5210"/>
                  </a:cubicBezTo>
                  <a:cubicBezTo>
                    <a:pt x="14459" y="5441"/>
                    <a:pt x="14689" y="5650"/>
                    <a:pt x="14584" y="5901"/>
                  </a:cubicBezTo>
                  <a:cubicBezTo>
                    <a:pt x="14291" y="6047"/>
                    <a:pt x="13936" y="6006"/>
                    <a:pt x="13685" y="5796"/>
                  </a:cubicBezTo>
                  <a:cubicBezTo>
                    <a:pt x="13224" y="5524"/>
                    <a:pt x="13308" y="5922"/>
                    <a:pt x="13287" y="6173"/>
                  </a:cubicBezTo>
                  <a:lnTo>
                    <a:pt x="12931" y="6173"/>
                  </a:lnTo>
                  <a:cubicBezTo>
                    <a:pt x="12889" y="5859"/>
                    <a:pt x="13015" y="5524"/>
                    <a:pt x="12785" y="5169"/>
                  </a:cubicBezTo>
                  <a:cubicBezTo>
                    <a:pt x="12178" y="5901"/>
                    <a:pt x="11383" y="5587"/>
                    <a:pt x="10651" y="5650"/>
                  </a:cubicBezTo>
                  <a:cubicBezTo>
                    <a:pt x="10546" y="5650"/>
                    <a:pt x="10421" y="5608"/>
                    <a:pt x="10337" y="5524"/>
                  </a:cubicBezTo>
                  <a:cubicBezTo>
                    <a:pt x="9835" y="5127"/>
                    <a:pt x="9793" y="5148"/>
                    <a:pt x="9521" y="5650"/>
                  </a:cubicBezTo>
                  <a:cubicBezTo>
                    <a:pt x="9458" y="5796"/>
                    <a:pt x="9458" y="6006"/>
                    <a:pt x="9249" y="6047"/>
                  </a:cubicBezTo>
                  <a:cubicBezTo>
                    <a:pt x="8872" y="5713"/>
                    <a:pt x="8851" y="5692"/>
                    <a:pt x="8412" y="5901"/>
                  </a:cubicBezTo>
                  <a:cubicBezTo>
                    <a:pt x="8182" y="6027"/>
                    <a:pt x="8035" y="5901"/>
                    <a:pt x="7847" y="5838"/>
                  </a:cubicBezTo>
                  <a:cubicBezTo>
                    <a:pt x="7366" y="5629"/>
                    <a:pt x="6759" y="5838"/>
                    <a:pt x="6361" y="6319"/>
                  </a:cubicBezTo>
                  <a:lnTo>
                    <a:pt x="5106" y="6340"/>
                  </a:lnTo>
                  <a:cubicBezTo>
                    <a:pt x="4750" y="6047"/>
                    <a:pt x="4269" y="6236"/>
                    <a:pt x="3871" y="6089"/>
                  </a:cubicBezTo>
                  <a:cubicBezTo>
                    <a:pt x="3767" y="6047"/>
                    <a:pt x="3725" y="6236"/>
                    <a:pt x="3704" y="6340"/>
                  </a:cubicBezTo>
                  <a:lnTo>
                    <a:pt x="3348" y="6340"/>
                  </a:lnTo>
                  <a:cubicBezTo>
                    <a:pt x="3202" y="5880"/>
                    <a:pt x="2930" y="5964"/>
                    <a:pt x="2637" y="6173"/>
                  </a:cubicBezTo>
                  <a:cubicBezTo>
                    <a:pt x="2323" y="6173"/>
                    <a:pt x="2009" y="6068"/>
                    <a:pt x="1737" y="5880"/>
                  </a:cubicBezTo>
                  <a:cubicBezTo>
                    <a:pt x="1905" y="5127"/>
                    <a:pt x="1800" y="4897"/>
                    <a:pt x="1089" y="4646"/>
                  </a:cubicBezTo>
                  <a:cubicBezTo>
                    <a:pt x="963" y="4604"/>
                    <a:pt x="817" y="4604"/>
                    <a:pt x="670" y="4604"/>
                  </a:cubicBezTo>
                  <a:cubicBezTo>
                    <a:pt x="607" y="4541"/>
                    <a:pt x="565" y="4478"/>
                    <a:pt x="503" y="4436"/>
                  </a:cubicBezTo>
                  <a:cubicBezTo>
                    <a:pt x="670" y="4164"/>
                    <a:pt x="691" y="3830"/>
                    <a:pt x="900" y="3558"/>
                  </a:cubicBezTo>
                  <a:cubicBezTo>
                    <a:pt x="1109" y="3286"/>
                    <a:pt x="1109" y="2930"/>
                    <a:pt x="921" y="2658"/>
                  </a:cubicBezTo>
                  <a:cubicBezTo>
                    <a:pt x="754" y="2407"/>
                    <a:pt x="565" y="2051"/>
                    <a:pt x="168" y="2386"/>
                  </a:cubicBezTo>
                  <a:cubicBezTo>
                    <a:pt x="126" y="2428"/>
                    <a:pt x="1" y="2323"/>
                    <a:pt x="21" y="2239"/>
                  </a:cubicBezTo>
                  <a:cubicBezTo>
                    <a:pt x="21" y="2135"/>
                    <a:pt x="63" y="2030"/>
                    <a:pt x="105" y="2009"/>
                  </a:cubicBezTo>
                  <a:cubicBezTo>
                    <a:pt x="545" y="1800"/>
                    <a:pt x="1026" y="1653"/>
                    <a:pt x="1528" y="1591"/>
                  </a:cubicBezTo>
                  <a:cubicBezTo>
                    <a:pt x="1737" y="1591"/>
                    <a:pt x="1988" y="1549"/>
                    <a:pt x="2009" y="1298"/>
                  </a:cubicBezTo>
                  <a:cubicBezTo>
                    <a:pt x="2051" y="984"/>
                    <a:pt x="1716" y="1109"/>
                    <a:pt x="1570" y="1005"/>
                  </a:cubicBezTo>
                  <a:cubicBezTo>
                    <a:pt x="1528" y="963"/>
                    <a:pt x="1507" y="900"/>
                    <a:pt x="1486" y="858"/>
                  </a:cubicBezTo>
                  <a:cubicBezTo>
                    <a:pt x="1570" y="649"/>
                    <a:pt x="1946" y="691"/>
                    <a:pt x="1926" y="398"/>
                  </a:cubicBezTo>
                  <a:lnTo>
                    <a:pt x="2449" y="356"/>
                  </a:lnTo>
                  <a:cubicBezTo>
                    <a:pt x="2721" y="691"/>
                    <a:pt x="3265" y="377"/>
                    <a:pt x="3516" y="837"/>
                  </a:cubicBezTo>
                  <a:cubicBezTo>
                    <a:pt x="3704" y="1172"/>
                    <a:pt x="3955" y="1109"/>
                    <a:pt x="4039" y="712"/>
                  </a:cubicBezTo>
                  <a:cubicBezTo>
                    <a:pt x="4102" y="545"/>
                    <a:pt x="4164" y="398"/>
                    <a:pt x="4206" y="231"/>
                  </a:cubicBezTo>
                  <a:cubicBezTo>
                    <a:pt x="4562" y="147"/>
                    <a:pt x="4918" y="147"/>
                    <a:pt x="5273" y="210"/>
                  </a:cubicBezTo>
                  <a:cubicBezTo>
                    <a:pt x="5378" y="733"/>
                    <a:pt x="5378" y="733"/>
                    <a:pt x="5755" y="482"/>
                  </a:cubicBezTo>
                  <a:lnTo>
                    <a:pt x="5985" y="356"/>
                  </a:lnTo>
                  <a:lnTo>
                    <a:pt x="6340" y="356"/>
                  </a:lnTo>
                  <a:cubicBezTo>
                    <a:pt x="6445" y="712"/>
                    <a:pt x="6508" y="1068"/>
                    <a:pt x="6152" y="1361"/>
                  </a:cubicBezTo>
                  <a:cubicBezTo>
                    <a:pt x="5922" y="1549"/>
                    <a:pt x="5901" y="1884"/>
                    <a:pt x="6089" y="2093"/>
                  </a:cubicBezTo>
                  <a:cubicBezTo>
                    <a:pt x="6236" y="2323"/>
                    <a:pt x="6424" y="2511"/>
                    <a:pt x="6738" y="2428"/>
                  </a:cubicBezTo>
                  <a:cubicBezTo>
                    <a:pt x="7156" y="2323"/>
                    <a:pt x="7700" y="2825"/>
                    <a:pt x="7993" y="2177"/>
                  </a:cubicBezTo>
                  <a:cubicBezTo>
                    <a:pt x="7993" y="2156"/>
                    <a:pt x="8161" y="2197"/>
                    <a:pt x="8244" y="2197"/>
                  </a:cubicBezTo>
                  <a:cubicBezTo>
                    <a:pt x="8558" y="2197"/>
                    <a:pt x="9270" y="1570"/>
                    <a:pt x="9312" y="1277"/>
                  </a:cubicBezTo>
                  <a:cubicBezTo>
                    <a:pt x="9332" y="1151"/>
                    <a:pt x="9312" y="984"/>
                    <a:pt x="9207" y="963"/>
                  </a:cubicBezTo>
                  <a:cubicBezTo>
                    <a:pt x="8516" y="900"/>
                    <a:pt x="8788" y="440"/>
                    <a:pt x="8830" y="84"/>
                  </a:cubicBezTo>
                  <a:cubicBezTo>
                    <a:pt x="9060" y="1"/>
                    <a:pt x="9291" y="1"/>
                    <a:pt x="9521" y="42"/>
                  </a:cubicBezTo>
                  <a:cubicBezTo>
                    <a:pt x="9542" y="84"/>
                    <a:pt x="9542" y="105"/>
                    <a:pt x="9563" y="147"/>
                  </a:cubicBezTo>
                  <a:close/>
                  <a:moveTo>
                    <a:pt x="12304" y="2407"/>
                  </a:moveTo>
                  <a:cubicBezTo>
                    <a:pt x="12345" y="2386"/>
                    <a:pt x="12471" y="2365"/>
                    <a:pt x="12471" y="2323"/>
                  </a:cubicBezTo>
                  <a:cubicBezTo>
                    <a:pt x="12534" y="2177"/>
                    <a:pt x="12429" y="2114"/>
                    <a:pt x="12304" y="2114"/>
                  </a:cubicBezTo>
                  <a:cubicBezTo>
                    <a:pt x="12220" y="2114"/>
                    <a:pt x="12136" y="2156"/>
                    <a:pt x="12136" y="2260"/>
                  </a:cubicBezTo>
                  <a:cubicBezTo>
                    <a:pt x="12115" y="2344"/>
                    <a:pt x="12178" y="2407"/>
                    <a:pt x="12304" y="24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7"/>
            <p:cNvSpPr/>
            <p:nvPr/>
          </p:nvSpPr>
          <p:spPr>
            <a:xfrm>
              <a:off x="5127975" y="4751525"/>
              <a:ext cx="328525" cy="37700"/>
            </a:xfrm>
            <a:custGeom>
              <a:avLst/>
              <a:gdLst/>
              <a:ahLst/>
              <a:cxnLst/>
              <a:rect l="l" t="t" r="r" b="b"/>
              <a:pathLst>
                <a:path w="13141" h="1508" extrusionOk="0">
                  <a:moveTo>
                    <a:pt x="1" y="1424"/>
                  </a:moveTo>
                  <a:cubicBezTo>
                    <a:pt x="126" y="1005"/>
                    <a:pt x="314" y="796"/>
                    <a:pt x="817" y="859"/>
                  </a:cubicBezTo>
                  <a:cubicBezTo>
                    <a:pt x="1277" y="921"/>
                    <a:pt x="1758" y="879"/>
                    <a:pt x="2198" y="691"/>
                  </a:cubicBezTo>
                  <a:cubicBezTo>
                    <a:pt x="2993" y="377"/>
                    <a:pt x="3871" y="335"/>
                    <a:pt x="4687" y="607"/>
                  </a:cubicBezTo>
                  <a:cubicBezTo>
                    <a:pt x="5085" y="775"/>
                    <a:pt x="5503" y="712"/>
                    <a:pt x="5838" y="461"/>
                  </a:cubicBezTo>
                  <a:cubicBezTo>
                    <a:pt x="5985" y="335"/>
                    <a:pt x="6215" y="315"/>
                    <a:pt x="6403" y="231"/>
                  </a:cubicBezTo>
                  <a:cubicBezTo>
                    <a:pt x="6759" y="43"/>
                    <a:pt x="7073" y="1"/>
                    <a:pt x="7282" y="419"/>
                  </a:cubicBezTo>
                  <a:cubicBezTo>
                    <a:pt x="7366" y="587"/>
                    <a:pt x="7512" y="796"/>
                    <a:pt x="7680" y="733"/>
                  </a:cubicBezTo>
                  <a:cubicBezTo>
                    <a:pt x="8203" y="503"/>
                    <a:pt x="8726" y="796"/>
                    <a:pt x="9228" y="775"/>
                  </a:cubicBezTo>
                  <a:cubicBezTo>
                    <a:pt x="9416" y="754"/>
                    <a:pt x="9584" y="775"/>
                    <a:pt x="9730" y="628"/>
                  </a:cubicBezTo>
                  <a:cubicBezTo>
                    <a:pt x="10274" y="22"/>
                    <a:pt x="10860" y="335"/>
                    <a:pt x="11404" y="587"/>
                  </a:cubicBezTo>
                  <a:cubicBezTo>
                    <a:pt x="11739" y="733"/>
                    <a:pt x="11969" y="900"/>
                    <a:pt x="12345" y="670"/>
                  </a:cubicBezTo>
                  <a:cubicBezTo>
                    <a:pt x="12701" y="461"/>
                    <a:pt x="13036" y="607"/>
                    <a:pt x="13141" y="1068"/>
                  </a:cubicBezTo>
                  <a:cubicBezTo>
                    <a:pt x="12053" y="1089"/>
                    <a:pt x="10944" y="1068"/>
                    <a:pt x="9856" y="1131"/>
                  </a:cubicBezTo>
                  <a:cubicBezTo>
                    <a:pt x="8140" y="1235"/>
                    <a:pt x="6403" y="1256"/>
                    <a:pt x="4667" y="1319"/>
                  </a:cubicBezTo>
                  <a:cubicBezTo>
                    <a:pt x="3118" y="1403"/>
                    <a:pt x="1570" y="1507"/>
                    <a:pt x="1" y="142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7"/>
            <p:cNvSpPr/>
            <p:nvPr/>
          </p:nvSpPr>
          <p:spPr>
            <a:xfrm>
              <a:off x="4146125" y="4641675"/>
              <a:ext cx="85825" cy="71700"/>
            </a:xfrm>
            <a:custGeom>
              <a:avLst/>
              <a:gdLst/>
              <a:ahLst/>
              <a:cxnLst/>
              <a:rect l="l" t="t" r="r" b="b"/>
              <a:pathLst>
                <a:path w="3433" h="2868" extrusionOk="0">
                  <a:moveTo>
                    <a:pt x="2930" y="105"/>
                  </a:moveTo>
                  <a:cubicBezTo>
                    <a:pt x="2888" y="461"/>
                    <a:pt x="2616" y="921"/>
                    <a:pt x="3307" y="984"/>
                  </a:cubicBezTo>
                  <a:cubicBezTo>
                    <a:pt x="3411" y="984"/>
                    <a:pt x="3432" y="1172"/>
                    <a:pt x="3411" y="1298"/>
                  </a:cubicBezTo>
                  <a:cubicBezTo>
                    <a:pt x="3370" y="1591"/>
                    <a:pt x="2658" y="2219"/>
                    <a:pt x="2344" y="2219"/>
                  </a:cubicBezTo>
                  <a:cubicBezTo>
                    <a:pt x="2261" y="2219"/>
                    <a:pt x="2114" y="2177"/>
                    <a:pt x="2114" y="2198"/>
                  </a:cubicBezTo>
                  <a:cubicBezTo>
                    <a:pt x="1800" y="2867"/>
                    <a:pt x="1256" y="2365"/>
                    <a:pt x="838" y="2449"/>
                  </a:cubicBezTo>
                  <a:cubicBezTo>
                    <a:pt x="524" y="2532"/>
                    <a:pt x="336" y="2344"/>
                    <a:pt x="189" y="2114"/>
                  </a:cubicBezTo>
                  <a:cubicBezTo>
                    <a:pt x="1" y="1905"/>
                    <a:pt x="43" y="1570"/>
                    <a:pt x="252" y="1382"/>
                  </a:cubicBezTo>
                  <a:cubicBezTo>
                    <a:pt x="629" y="1089"/>
                    <a:pt x="545" y="733"/>
                    <a:pt x="440" y="377"/>
                  </a:cubicBezTo>
                  <a:cubicBezTo>
                    <a:pt x="608" y="377"/>
                    <a:pt x="754" y="315"/>
                    <a:pt x="796" y="126"/>
                  </a:cubicBezTo>
                  <a:cubicBezTo>
                    <a:pt x="1026" y="22"/>
                    <a:pt x="1277" y="1"/>
                    <a:pt x="1507" y="84"/>
                  </a:cubicBezTo>
                  <a:cubicBezTo>
                    <a:pt x="1759" y="461"/>
                    <a:pt x="1800" y="461"/>
                    <a:pt x="2031" y="84"/>
                  </a:cubicBezTo>
                  <a:cubicBezTo>
                    <a:pt x="2323" y="1"/>
                    <a:pt x="2637" y="22"/>
                    <a:pt x="2930" y="10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7"/>
            <p:cNvSpPr/>
            <p:nvPr/>
          </p:nvSpPr>
          <p:spPr>
            <a:xfrm>
              <a:off x="4157125" y="4770875"/>
              <a:ext cx="166375" cy="35075"/>
            </a:xfrm>
            <a:custGeom>
              <a:avLst/>
              <a:gdLst/>
              <a:ahLst/>
              <a:cxnLst/>
              <a:rect l="l" t="t" r="r" b="b"/>
              <a:pathLst>
                <a:path w="6655" h="1403" extrusionOk="0">
                  <a:moveTo>
                    <a:pt x="0" y="1194"/>
                  </a:moveTo>
                  <a:cubicBezTo>
                    <a:pt x="419" y="712"/>
                    <a:pt x="1026" y="503"/>
                    <a:pt x="1507" y="712"/>
                  </a:cubicBezTo>
                  <a:cubicBezTo>
                    <a:pt x="1695" y="796"/>
                    <a:pt x="1821" y="901"/>
                    <a:pt x="2072" y="796"/>
                  </a:cubicBezTo>
                  <a:cubicBezTo>
                    <a:pt x="2490" y="566"/>
                    <a:pt x="2511" y="587"/>
                    <a:pt x="2888" y="922"/>
                  </a:cubicBezTo>
                  <a:cubicBezTo>
                    <a:pt x="3097" y="880"/>
                    <a:pt x="3097" y="670"/>
                    <a:pt x="3181" y="524"/>
                  </a:cubicBezTo>
                  <a:cubicBezTo>
                    <a:pt x="3432" y="1"/>
                    <a:pt x="3474" y="1"/>
                    <a:pt x="3976" y="398"/>
                  </a:cubicBezTo>
                  <a:cubicBezTo>
                    <a:pt x="4080" y="482"/>
                    <a:pt x="4185" y="524"/>
                    <a:pt x="4311" y="524"/>
                  </a:cubicBezTo>
                  <a:cubicBezTo>
                    <a:pt x="5022" y="461"/>
                    <a:pt x="5838" y="775"/>
                    <a:pt x="6424" y="43"/>
                  </a:cubicBezTo>
                  <a:cubicBezTo>
                    <a:pt x="6654" y="398"/>
                    <a:pt x="6528" y="733"/>
                    <a:pt x="6570" y="1047"/>
                  </a:cubicBezTo>
                  <a:cubicBezTo>
                    <a:pt x="4792" y="1403"/>
                    <a:pt x="3013" y="1173"/>
                    <a:pt x="1235" y="1235"/>
                  </a:cubicBezTo>
                  <a:cubicBezTo>
                    <a:pt x="816" y="1235"/>
                    <a:pt x="419" y="1214"/>
                    <a:pt x="0" y="11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7"/>
            <p:cNvSpPr/>
            <p:nvPr/>
          </p:nvSpPr>
          <p:spPr>
            <a:xfrm>
              <a:off x="4737750" y="4641675"/>
              <a:ext cx="88950" cy="35600"/>
            </a:xfrm>
            <a:custGeom>
              <a:avLst/>
              <a:gdLst/>
              <a:ahLst/>
              <a:cxnLst/>
              <a:rect l="l" t="t" r="r" b="b"/>
              <a:pathLst>
                <a:path w="3558" h="1424" extrusionOk="0">
                  <a:moveTo>
                    <a:pt x="3558" y="377"/>
                  </a:moveTo>
                  <a:cubicBezTo>
                    <a:pt x="3474" y="1110"/>
                    <a:pt x="3160" y="1424"/>
                    <a:pt x="2595" y="1172"/>
                  </a:cubicBezTo>
                  <a:cubicBezTo>
                    <a:pt x="1967" y="921"/>
                    <a:pt x="1319" y="942"/>
                    <a:pt x="691" y="733"/>
                  </a:cubicBezTo>
                  <a:cubicBezTo>
                    <a:pt x="377" y="628"/>
                    <a:pt x="42" y="587"/>
                    <a:pt x="1" y="168"/>
                  </a:cubicBezTo>
                  <a:cubicBezTo>
                    <a:pt x="147" y="22"/>
                    <a:pt x="377" y="1"/>
                    <a:pt x="545" y="105"/>
                  </a:cubicBezTo>
                  <a:cubicBezTo>
                    <a:pt x="649" y="461"/>
                    <a:pt x="963" y="356"/>
                    <a:pt x="1214" y="356"/>
                  </a:cubicBezTo>
                  <a:cubicBezTo>
                    <a:pt x="1988" y="419"/>
                    <a:pt x="2783" y="231"/>
                    <a:pt x="3558"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7"/>
            <p:cNvSpPr/>
            <p:nvPr/>
          </p:nvSpPr>
          <p:spPr>
            <a:xfrm>
              <a:off x="4756050" y="4770350"/>
              <a:ext cx="79550" cy="27225"/>
            </a:xfrm>
            <a:custGeom>
              <a:avLst/>
              <a:gdLst/>
              <a:ahLst/>
              <a:cxnLst/>
              <a:rect l="l" t="t" r="r" b="b"/>
              <a:pathLst>
                <a:path w="3182" h="1089" extrusionOk="0">
                  <a:moveTo>
                    <a:pt x="1" y="901"/>
                  </a:moveTo>
                  <a:cubicBezTo>
                    <a:pt x="189" y="378"/>
                    <a:pt x="754" y="398"/>
                    <a:pt x="1110" y="106"/>
                  </a:cubicBezTo>
                  <a:cubicBezTo>
                    <a:pt x="1235" y="1"/>
                    <a:pt x="1403" y="85"/>
                    <a:pt x="1486" y="189"/>
                  </a:cubicBezTo>
                  <a:cubicBezTo>
                    <a:pt x="1863" y="608"/>
                    <a:pt x="2282" y="608"/>
                    <a:pt x="2763" y="419"/>
                  </a:cubicBezTo>
                  <a:cubicBezTo>
                    <a:pt x="2993" y="315"/>
                    <a:pt x="3160" y="440"/>
                    <a:pt x="3181" y="691"/>
                  </a:cubicBezTo>
                  <a:cubicBezTo>
                    <a:pt x="2302" y="963"/>
                    <a:pt x="1382" y="922"/>
                    <a:pt x="482" y="1026"/>
                  </a:cubicBezTo>
                  <a:cubicBezTo>
                    <a:pt x="315" y="1089"/>
                    <a:pt x="126" y="1026"/>
                    <a:pt x="1" y="90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7"/>
            <p:cNvSpPr/>
            <p:nvPr/>
          </p:nvSpPr>
          <p:spPr>
            <a:xfrm>
              <a:off x="5655775" y="4760950"/>
              <a:ext cx="97325" cy="21475"/>
            </a:xfrm>
            <a:custGeom>
              <a:avLst/>
              <a:gdLst/>
              <a:ahLst/>
              <a:cxnLst/>
              <a:rect l="l" t="t" r="r" b="b"/>
              <a:pathLst>
                <a:path w="3893" h="859" extrusionOk="0">
                  <a:moveTo>
                    <a:pt x="0" y="461"/>
                  </a:moveTo>
                  <a:cubicBezTo>
                    <a:pt x="105" y="210"/>
                    <a:pt x="293" y="230"/>
                    <a:pt x="503" y="210"/>
                  </a:cubicBezTo>
                  <a:cubicBezTo>
                    <a:pt x="1486" y="189"/>
                    <a:pt x="2469" y="314"/>
                    <a:pt x="3432" y="42"/>
                  </a:cubicBezTo>
                  <a:cubicBezTo>
                    <a:pt x="3599" y="0"/>
                    <a:pt x="3788" y="63"/>
                    <a:pt x="3892" y="210"/>
                  </a:cubicBezTo>
                  <a:cubicBezTo>
                    <a:pt x="3139" y="461"/>
                    <a:pt x="2428" y="858"/>
                    <a:pt x="1570" y="565"/>
                  </a:cubicBezTo>
                  <a:cubicBezTo>
                    <a:pt x="1089" y="398"/>
                    <a:pt x="524" y="607"/>
                    <a:pt x="0" y="46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7"/>
            <p:cNvSpPr/>
            <p:nvPr/>
          </p:nvSpPr>
          <p:spPr>
            <a:xfrm>
              <a:off x="4661900" y="4641675"/>
              <a:ext cx="47625" cy="31425"/>
            </a:xfrm>
            <a:custGeom>
              <a:avLst/>
              <a:gdLst/>
              <a:ahLst/>
              <a:cxnLst/>
              <a:rect l="l" t="t" r="r" b="b"/>
              <a:pathLst>
                <a:path w="1905" h="1257" extrusionOk="0">
                  <a:moveTo>
                    <a:pt x="22" y="210"/>
                  </a:moveTo>
                  <a:lnTo>
                    <a:pt x="22" y="64"/>
                  </a:lnTo>
                  <a:cubicBezTo>
                    <a:pt x="314" y="1"/>
                    <a:pt x="628" y="1"/>
                    <a:pt x="921" y="84"/>
                  </a:cubicBezTo>
                  <a:cubicBezTo>
                    <a:pt x="1089" y="587"/>
                    <a:pt x="1507" y="294"/>
                    <a:pt x="1800" y="377"/>
                  </a:cubicBezTo>
                  <a:cubicBezTo>
                    <a:pt x="1842" y="628"/>
                    <a:pt x="1863" y="880"/>
                    <a:pt x="1905" y="1256"/>
                  </a:cubicBezTo>
                  <a:cubicBezTo>
                    <a:pt x="1570" y="1005"/>
                    <a:pt x="1151" y="880"/>
                    <a:pt x="733" y="900"/>
                  </a:cubicBezTo>
                  <a:cubicBezTo>
                    <a:pt x="335" y="900"/>
                    <a:pt x="1" y="712"/>
                    <a:pt x="22"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7"/>
            <p:cNvSpPr/>
            <p:nvPr/>
          </p:nvSpPr>
          <p:spPr>
            <a:xfrm>
              <a:off x="4328700" y="4766700"/>
              <a:ext cx="46050" cy="36125"/>
            </a:xfrm>
            <a:custGeom>
              <a:avLst/>
              <a:gdLst/>
              <a:ahLst/>
              <a:cxnLst/>
              <a:rect l="l" t="t" r="r" b="b"/>
              <a:pathLst>
                <a:path w="1842" h="1445" extrusionOk="0">
                  <a:moveTo>
                    <a:pt x="63" y="1214"/>
                  </a:moveTo>
                  <a:cubicBezTo>
                    <a:pt x="84" y="984"/>
                    <a:pt x="0" y="586"/>
                    <a:pt x="461" y="858"/>
                  </a:cubicBezTo>
                  <a:cubicBezTo>
                    <a:pt x="712" y="1068"/>
                    <a:pt x="1067" y="1089"/>
                    <a:pt x="1360" y="963"/>
                  </a:cubicBezTo>
                  <a:cubicBezTo>
                    <a:pt x="1486" y="712"/>
                    <a:pt x="1235" y="503"/>
                    <a:pt x="1318" y="272"/>
                  </a:cubicBezTo>
                  <a:cubicBezTo>
                    <a:pt x="1360" y="147"/>
                    <a:pt x="1402" y="42"/>
                    <a:pt x="1549" y="42"/>
                  </a:cubicBezTo>
                  <a:cubicBezTo>
                    <a:pt x="1674" y="0"/>
                    <a:pt x="1779" y="84"/>
                    <a:pt x="1800" y="210"/>
                  </a:cubicBezTo>
                  <a:cubicBezTo>
                    <a:pt x="1821" y="544"/>
                    <a:pt x="1821" y="858"/>
                    <a:pt x="1842" y="1193"/>
                  </a:cubicBezTo>
                  <a:cubicBezTo>
                    <a:pt x="1277" y="1423"/>
                    <a:pt x="628" y="1444"/>
                    <a:pt x="63" y="12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7"/>
            <p:cNvSpPr/>
            <p:nvPr/>
          </p:nvSpPr>
          <p:spPr>
            <a:xfrm>
              <a:off x="4059825" y="4643250"/>
              <a:ext cx="44500" cy="28275"/>
            </a:xfrm>
            <a:custGeom>
              <a:avLst/>
              <a:gdLst/>
              <a:ahLst/>
              <a:cxnLst/>
              <a:rect l="l" t="t" r="r" b="b"/>
              <a:pathLst>
                <a:path w="1780" h="1131" extrusionOk="0">
                  <a:moveTo>
                    <a:pt x="1779" y="189"/>
                  </a:moveTo>
                  <a:cubicBezTo>
                    <a:pt x="1716" y="356"/>
                    <a:pt x="1653" y="524"/>
                    <a:pt x="1612" y="691"/>
                  </a:cubicBezTo>
                  <a:cubicBezTo>
                    <a:pt x="1486" y="1047"/>
                    <a:pt x="1256" y="1130"/>
                    <a:pt x="1089" y="817"/>
                  </a:cubicBezTo>
                  <a:cubicBezTo>
                    <a:pt x="817" y="356"/>
                    <a:pt x="273" y="649"/>
                    <a:pt x="1" y="314"/>
                  </a:cubicBezTo>
                  <a:cubicBezTo>
                    <a:pt x="565" y="1"/>
                    <a:pt x="1172" y="231"/>
                    <a:pt x="1779"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7"/>
            <p:cNvSpPr/>
            <p:nvPr/>
          </p:nvSpPr>
          <p:spPr>
            <a:xfrm>
              <a:off x="5535975" y="4766700"/>
              <a:ext cx="62275" cy="7875"/>
            </a:xfrm>
            <a:custGeom>
              <a:avLst/>
              <a:gdLst/>
              <a:ahLst/>
              <a:cxnLst/>
              <a:rect l="l" t="t" r="r" b="b"/>
              <a:pathLst>
                <a:path w="2491" h="315" extrusionOk="0">
                  <a:moveTo>
                    <a:pt x="1" y="314"/>
                  </a:moveTo>
                  <a:cubicBezTo>
                    <a:pt x="43" y="168"/>
                    <a:pt x="106" y="0"/>
                    <a:pt x="273" y="0"/>
                  </a:cubicBezTo>
                  <a:lnTo>
                    <a:pt x="2198" y="0"/>
                  </a:lnTo>
                  <a:cubicBezTo>
                    <a:pt x="2365" y="0"/>
                    <a:pt x="2449" y="147"/>
                    <a:pt x="2491" y="29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7"/>
            <p:cNvSpPr/>
            <p:nvPr/>
          </p:nvSpPr>
          <p:spPr>
            <a:xfrm>
              <a:off x="4463125" y="4771400"/>
              <a:ext cx="35600" cy="20950"/>
            </a:xfrm>
            <a:custGeom>
              <a:avLst/>
              <a:gdLst/>
              <a:ahLst/>
              <a:cxnLst/>
              <a:rect l="l" t="t" r="r" b="b"/>
              <a:pathLst>
                <a:path w="1424" h="838" extrusionOk="0">
                  <a:moveTo>
                    <a:pt x="1" y="838"/>
                  </a:moveTo>
                  <a:cubicBezTo>
                    <a:pt x="84" y="64"/>
                    <a:pt x="189" y="1"/>
                    <a:pt x="817" y="356"/>
                  </a:cubicBezTo>
                  <a:cubicBezTo>
                    <a:pt x="1026" y="482"/>
                    <a:pt x="1382" y="440"/>
                    <a:pt x="1423" y="79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7"/>
            <p:cNvSpPr/>
            <p:nvPr/>
          </p:nvSpPr>
          <p:spPr>
            <a:xfrm>
              <a:off x="4622150" y="4774550"/>
              <a:ext cx="36125" cy="23550"/>
            </a:xfrm>
            <a:custGeom>
              <a:avLst/>
              <a:gdLst/>
              <a:ahLst/>
              <a:cxnLst/>
              <a:rect l="l" t="t" r="r" b="b"/>
              <a:pathLst>
                <a:path w="1445" h="942" extrusionOk="0">
                  <a:moveTo>
                    <a:pt x="21" y="816"/>
                  </a:moveTo>
                  <a:cubicBezTo>
                    <a:pt x="42" y="670"/>
                    <a:pt x="0" y="440"/>
                    <a:pt x="252" y="440"/>
                  </a:cubicBezTo>
                  <a:cubicBezTo>
                    <a:pt x="398" y="440"/>
                    <a:pt x="544" y="586"/>
                    <a:pt x="670" y="482"/>
                  </a:cubicBezTo>
                  <a:cubicBezTo>
                    <a:pt x="1277" y="0"/>
                    <a:pt x="1319" y="482"/>
                    <a:pt x="1444" y="879"/>
                  </a:cubicBezTo>
                  <a:cubicBezTo>
                    <a:pt x="963" y="942"/>
                    <a:pt x="482" y="921"/>
                    <a:pt x="21" y="81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7"/>
            <p:cNvSpPr/>
            <p:nvPr/>
          </p:nvSpPr>
          <p:spPr>
            <a:xfrm>
              <a:off x="4090700" y="4793900"/>
              <a:ext cx="35575" cy="15200"/>
            </a:xfrm>
            <a:custGeom>
              <a:avLst/>
              <a:gdLst/>
              <a:ahLst/>
              <a:cxnLst/>
              <a:rect l="l" t="t" r="r" b="b"/>
              <a:pathLst>
                <a:path w="1423" h="608" extrusionOk="0">
                  <a:moveTo>
                    <a:pt x="0" y="314"/>
                  </a:moveTo>
                  <a:cubicBezTo>
                    <a:pt x="21" y="189"/>
                    <a:pt x="63" y="1"/>
                    <a:pt x="167" y="42"/>
                  </a:cubicBezTo>
                  <a:cubicBezTo>
                    <a:pt x="565" y="210"/>
                    <a:pt x="1046" y="1"/>
                    <a:pt x="1423" y="314"/>
                  </a:cubicBezTo>
                  <a:cubicBezTo>
                    <a:pt x="942" y="607"/>
                    <a:pt x="460" y="503"/>
                    <a:pt x="0" y="3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7"/>
            <p:cNvSpPr/>
            <p:nvPr/>
          </p:nvSpPr>
          <p:spPr>
            <a:xfrm>
              <a:off x="5097625" y="4772975"/>
              <a:ext cx="17300" cy="20950"/>
            </a:xfrm>
            <a:custGeom>
              <a:avLst/>
              <a:gdLst/>
              <a:ahLst/>
              <a:cxnLst/>
              <a:rect l="l" t="t" r="r" b="b"/>
              <a:pathLst>
                <a:path w="692" h="838" extrusionOk="0">
                  <a:moveTo>
                    <a:pt x="1" y="607"/>
                  </a:moveTo>
                  <a:cubicBezTo>
                    <a:pt x="210" y="482"/>
                    <a:pt x="440" y="1"/>
                    <a:pt x="691" y="586"/>
                  </a:cubicBezTo>
                  <a:cubicBezTo>
                    <a:pt x="524" y="817"/>
                    <a:pt x="168" y="838"/>
                    <a:pt x="1" y="6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7"/>
            <p:cNvSpPr/>
            <p:nvPr/>
          </p:nvSpPr>
          <p:spPr>
            <a:xfrm>
              <a:off x="4866425" y="4778200"/>
              <a:ext cx="18350" cy="15725"/>
            </a:xfrm>
            <a:custGeom>
              <a:avLst/>
              <a:gdLst/>
              <a:ahLst/>
              <a:cxnLst/>
              <a:rect l="l" t="t" r="r" b="b"/>
              <a:pathLst>
                <a:path w="734" h="629" extrusionOk="0">
                  <a:moveTo>
                    <a:pt x="1" y="398"/>
                  </a:moveTo>
                  <a:cubicBezTo>
                    <a:pt x="524" y="1"/>
                    <a:pt x="524" y="1"/>
                    <a:pt x="733" y="440"/>
                  </a:cubicBezTo>
                  <a:cubicBezTo>
                    <a:pt x="524" y="629"/>
                    <a:pt x="189" y="608"/>
                    <a:pt x="1" y="39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7"/>
            <p:cNvSpPr/>
            <p:nvPr/>
          </p:nvSpPr>
          <p:spPr>
            <a:xfrm>
              <a:off x="5607125" y="4768800"/>
              <a:ext cx="22000" cy="12050"/>
            </a:xfrm>
            <a:custGeom>
              <a:avLst/>
              <a:gdLst/>
              <a:ahLst/>
              <a:cxnLst/>
              <a:rect l="l" t="t" r="r" b="b"/>
              <a:pathLst>
                <a:path w="880" h="482" extrusionOk="0">
                  <a:moveTo>
                    <a:pt x="1" y="230"/>
                  </a:moveTo>
                  <a:cubicBezTo>
                    <a:pt x="252" y="0"/>
                    <a:pt x="628" y="0"/>
                    <a:pt x="879" y="230"/>
                  </a:cubicBezTo>
                  <a:cubicBezTo>
                    <a:pt x="628" y="481"/>
                    <a:pt x="252" y="481"/>
                    <a:pt x="1"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7"/>
            <p:cNvSpPr/>
            <p:nvPr/>
          </p:nvSpPr>
          <p:spPr>
            <a:xfrm>
              <a:off x="4130450" y="4645350"/>
              <a:ext cx="17800" cy="15175"/>
            </a:xfrm>
            <a:custGeom>
              <a:avLst/>
              <a:gdLst/>
              <a:ahLst/>
              <a:cxnLst/>
              <a:rect l="l" t="t" r="r" b="b"/>
              <a:pathLst>
                <a:path w="712" h="607" extrusionOk="0">
                  <a:moveTo>
                    <a:pt x="712" y="230"/>
                  </a:moveTo>
                  <a:lnTo>
                    <a:pt x="502" y="356"/>
                  </a:lnTo>
                  <a:cubicBezTo>
                    <a:pt x="105" y="607"/>
                    <a:pt x="105" y="607"/>
                    <a:pt x="0" y="84"/>
                  </a:cubicBezTo>
                  <a:cubicBezTo>
                    <a:pt x="230" y="21"/>
                    <a:pt x="481" y="0"/>
                    <a:pt x="712" y="4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7"/>
            <p:cNvSpPr/>
            <p:nvPr/>
          </p:nvSpPr>
          <p:spPr>
            <a:xfrm>
              <a:off x="4582925" y="4785525"/>
              <a:ext cx="17800" cy="12575"/>
            </a:xfrm>
            <a:custGeom>
              <a:avLst/>
              <a:gdLst/>
              <a:ahLst/>
              <a:cxnLst/>
              <a:rect l="l" t="t" r="r" b="b"/>
              <a:pathLst>
                <a:path w="712" h="503" extrusionOk="0">
                  <a:moveTo>
                    <a:pt x="0" y="294"/>
                  </a:moveTo>
                  <a:cubicBezTo>
                    <a:pt x="251" y="84"/>
                    <a:pt x="523" y="1"/>
                    <a:pt x="712" y="377"/>
                  </a:cubicBezTo>
                  <a:cubicBezTo>
                    <a:pt x="481" y="503"/>
                    <a:pt x="188" y="482"/>
                    <a:pt x="0"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7"/>
            <p:cNvSpPr/>
            <p:nvPr/>
          </p:nvSpPr>
          <p:spPr>
            <a:xfrm>
              <a:off x="4689100" y="4786575"/>
              <a:ext cx="13625" cy="11000"/>
            </a:xfrm>
            <a:custGeom>
              <a:avLst/>
              <a:gdLst/>
              <a:ahLst/>
              <a:cxnLst/>
              <a:rect l="l" t="t" r="r" b="b"/>
              <a:pathLst>
                <a:path w="545" h="440" extrusionOk="0">
                  <a:moveTo>
                    <a:pt x="1" y="356"/>
                  </a:moveTo>
                  <a:cubicBezTo>
                    <a:pt x="126" y="1"/>
                    <a:pt x="314" y="1"/>
                    <a:pt x="545" y="252"/>
                  </a:cubicBezTo>
                  <a:cubicBezTo>
                    <a:pt x="398" y="419"/>
                    <a:pt x="189" y="440"/>
                    <a:pt x="1" y="35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7"/>
            <p:cNvSpPr/>
            <p:nvPr/>
          </p:nvSpPr>
          <p:spPr>
            <a:xfrm>
              <a:off x="5638000" y="4767750"/>
              <a:ext cx="8900" cy="6825"/>
            </a:xfrm>
            <a:custGeom>
              <a:avLst/>
              <a:gdLst/>
              <a:ahLst/>
              <a:cxnLst/>
              <a:rect l="l" t="t" r="r" b="b"/>
              <a:pathLst>
                <a:path w="356" h="273" extrusionOk="0">
                  <a:moveTo>
                    <a:pt x="0" y="230"/>
                  </a:moveTo>
                  <a:cubicBezTo>
                    <a:pt x="21" y="126"/>
                    <a:pt x="42" y="21"/>
                    <a:pt x="167" y="21"/>
                  </a:cubicBezTo>
                  <a:cubicBezTo>
                    <a:pt x="314" y="0"/>
                    <a:pt x="335" y="126"/>
                    <a:pt x="356" y="210"/>
                  </a:cubicBezTo>
                  <a:cubicBezTo>
                    <a:pt x="251" y="272"/>
                    <a:pt x="126" y="272"/>
                    <a:pt x="0"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7"/>
            <p:cNvSpPr/>
            <p:nvPr/>
          </p:nvSpPr>
          <p:spPr>
            <a:xfrm>
              <a:off x="4711600" y="4788150"/>
              <a:ext cx="8925" cy="8925"/>
            </a:xfrm>
            <a:custGeom>
              <a:avLst/>
              <a:gdLst/>
              <a:ahLst/>
              <a:cxnLst/>
              <a:rect l="l" t="t" r="r" b="b"/>
              <a:pathLst>
                <a:path w="357" h="357" extrusionOk="0">
                  <a:moveTo>
                    <a:pt x="0" y="189"/>
                  </a:moveTo>
                  <a:cubicBezTo>
                    <a:pt x="105" y="0"/>
                    <a:pt x="231" y="21"/>
                    <a:pt x="356" y="189"/>
                  </a:cubicBezTo>
                  <a:cubicBezTo>
                    <a:pt x="231" y="356"/>
                    <a:pt x="105" y="356"/>
                    <a:pt x="0"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7"/>
            <p:cNvSpPr/>
            <p:nvPr/>
          </p:nvSpPr>
          <p:spPr>
            <a:xfrm>
              <a:off x="4844450" y="4783450"/>
              <a:ext cx="8925" cy="9425"/>
            </a:xfrm>
            <a:custGeom>
              <a:avLst/>
              <a:gdLst/>
              <a:ahLst/>
              <a:cxnLst/>
              <a:rect l="l" t="t" r="r" b="b"/>
              <a:pathLst>
                <a:path w="357" h="377" extrusionOk="0">
                  <a:moveTo>
                    <a:pt x="1" y="188"/>
                  </a:moveTo>
                  <a:cubicBezTo>
                    <a:pt x="126" y="0"/>
                    <a:pt x="252" y="21"/>
                    <a:pt x="357" y="209"/>
                  </a:cubicBezTo>
                  <a:cubicBezTo>
                    <a:pt x="231" y="377"/>
                    <a:pt x="126" y="356"/>
                    <a:pt x="1" y="18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7"/>
            <p:cNvSpPr/>
            <p:nvPr/>
          </p:nvSpPr>
          <p:spPr>
            <a:xfrm>
              <a:off x="5474250" y="4775075"/>
              <a:ext cx="8400" cy="8400"/>
            </a:xfrm>
            <a:custGeom>
              <a:avLst/>
              <a:gdLst/>
              <a:ahLst/>
              <a:cxnLst/>
              <a:rect l="l" t="t" r="r" b="b"/>
              <a:pathLst>
                <a:path w="336" h="336" extrusionOk="0">
                  <a:moveTo>
                    <a:pt x="1" y="168"/>
                  </a:moveTo>
                  <a:cubicBezTo>
                    <a:pt x="106" y="0"/>
                    <a:pt x="231" y="0"/>
                    <a:pt x="336" y="168"/>
                  </a:cubicBezTo>
                  <a:cubicBezTo>
                    <a:pt x="231" y="335"/>
                    <a:pt x="106" y="335"/>
                    <a:pt x="1" y="16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7"/>
            <p:cNvSpPr/>
            <p:nvPr/>
          </p:nvSpPr>
          <p:spPr>
            <a:xfrm>
              <a:off x="5097125" y="4725900"/>
              <a:ext cx="52850" cy="39775"/>
            </a:xfrm>
            <a:custGeom>
              <a:avLst/>
              <a:gdLst/>
              <a:ahLst/>
              <a:cxnLst/>
              <a:rect l="l" t="t" r="r" b="b"/>
              <a:pathLst>
                <a:path w="2114" h="1591" extrusionOk="0">
                  <a:moveTo>
                    <a:pt x="42" y="1109"/>
                  </a:moveTo>
                  <a:cubicBezTo>
                    <a:pt x="84" y="942"/>
                    <a:pt x="147" y="754"/>
                    <a:pt x="167" y="586"/>
                  </a:cubicBezTo>
                  <a:cubicBezTo>
                    <a:pt x="209" y="210"/>
                    <a:pt x="439" y="126"/>
                    <a:pt x="732" y="231"/>
                  </a:cubicBezTo>
                  <a:cubicBezTo>
                    <a:pt x="1088" y="335"/>
                    <a:pt x="1402" y="461"/>
                    <a:pt x="1695" y="105"/>
                  </a:cubicBezTo>
                  <a:cubicBezTo>
                    <a:pt x="1779" y="0"/>
                    <a:pt x="1925" y="0"/>
                    <a:pt x="2009" y="105"/>
                  </a:cubicBezTo>
                  <a:cubicBezTo>
                    <a:pt x="2113" y="210"/>
                    <a:pt x="2030" y="314"/>
                    <a:pt x="2009" y="419"/>
                  </a:cubicBezTo>
                  <a:cubicBezTo>
                    <a:pt x="1967" y="796"/>
                    <a:pt x="1611" y="1068"/>
                    <a:pt x="1255" y="1005"/>
                  </a:cubicBezTo>
                  <a:cubicBezTo>
                    <a:pt x="879" y="963"/>
                    <a:pt x="732" y="1026"/>
                    <a:pt x="607" y="1360"/>
                  </a:cubicBezTo>
                  <a:cubicBezTo>
                    <a:pt x="565" y="1528"/>
                    <a:pt x="398" y="1591"/>
                    <a:pt x="251" y="1528"/>
                  </a:cubicBezTo>
                  <a:cubicBezTo>
                    <a:pt x="84" y="1444"/>
                    <a:pt x="0" y="1277"/>
                    <a:pt x="42" y="110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7"/>
            <p:cNvSpPr/>
            <p:nvPr/>
          </p:nvSpPr>
          <p:spPr>
            <a:xfrm>
              <a:off x="5821600" y="4678825"/>
              <a:ext cx="14150" cy="12050"/>
            </a:xfrm>
            <a:custGeom>
              <a:avLst/>
              <a:gdLst/>
              <a:ahLst/>
              <a:cxnLst/>
              <a:rect l="l" t="t" r="r" b="b"/>
              <a:pathLst>
                <a:path w="566" h="482" extrusionOk="0">
                  <a:moveTo>
                    <a:pt x="314" y="482"/>
                  </a:moveTo>
                  <a:cubicBezTo>
                    <a:pt x="168" y="482"/>
                    <a:pt x="0" y="461"/>
                    <a:pt x="21" y="272"/>
                  </a:cubicBezTo>
                  <a:cubicBezTo>
                    <a:pt x="0" y="105"/>
                    <a:pt x="147" y="0"/>
                    <a:pt x="293" y="0"/>
                  </a:cubicBezTo>
                  <a:cubicBezTo>
                    <a:pt x="461" y="0"/>
                    <a:pt x="565" y="126"/>
                    <a:pt x="565" y="293"/>
                  </a:cubicBezTo>
                  <a:cubicBezTo>
                    <a:pt x="565" y="461"/>
                    <a:pt x="440" y="461"/>
                    <a:pt x="314" y="48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7"/>
            <p:cNvSpPr/>
            <p:nvPr/>
          </p:nvSpPr>
          <p:spPr>
            <a:xfrm>
              <a:off x="5341400" y="4657375"/>
              <a:ext cx="15725" cy="11525"/>
            </a:xfrm>
            <a:custGeom>
              <a:avLst/>
              <a:gdLst/>
              <a:ahLst/>
              <a:cxnLst/>
              <a:rect l="l" t="t" r="r" b="b"/>
              <a:pathLst>
                <a:path w="629" h="461" extrusionOk="0">
                  <a:moveTo>
                    <a:pt x="210" y="0"/>
                  </a:moveTo>
                  <a:cubicBezTo>
                    <a:pt x="356" y="21"/>
                    <a:pt x="544" y="84"/>
                    <a:pt x="586" y="272"/>
                  </a:cubicBezTo>
                  <a:cubicBezTo>
                    <a:pt x="628" y="398"/>
                    <a:pt x="482" y="461"/>
                    <a:pt x="377" y="461"/>
                  </a:cubicBezTo>
                  <a:cubicBezTo>
                    <a:pt x="189" y="461"/>
                    <a:pt x="0" y="419"/>
                    <a:pt x="21" y="168"/>
                  </a:cubicBezTo>
                  <a:cubicBezTo>
                    <a:pt x="21" y="84"/>
                    <a:pt x="105" y="0"/>
                    <a:pt x="21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7"/>
            <p:cNvSpPr/>
            <p:nvPr/>
          </p:nvSpPr>
          <p:spPr>
            <a:xfrm>
              <a:off x="5301650" y="4675150"/>
              <a:ext cx="7875" cy="9975"/>
            </a:xfrm>
            <a:custGeom>
              <a:avLst/>
              <a:gdLst/>
              <a:ahLst/>
              <a:cxnLst/>
              <a:rect l="l" t="t" r="r" b="b"/>
              <a:pathLst>
                <a:path w="315" h="399" extrusionOk="0">
                  <a:moveTo>
                    <a:pt x="314" y="210"/>
                  </a:moveTo>
                  <a:cubicBezTo>
                    <a:pt x="272" y="252"/>
                    <a:pt x="251" y="357"/>
                    <a:pt x="189" y="357"/>
                  </a:cubicBezTo>
                  <a:cubicBezTo>
                    <a:pt x="42" y="398"/>
                    <a:pt x="21" y="273"/>
                    <a:pt x="0" y="168"/>
                  </a:cubicBezTo>
                  <a:cubicBezTo>
                    <a:pt x="0" y="85"/>
                    <a:pt x="63" y="1"/>
                    <a:pt x="168" y="1"/>
                  </a:cubicBezTo>
                  <a:cubicBezTo>
                    <a:pt x="251" y="22"/>
                    <a:pt x="293" y="85"/>
                    <a:pt x="314"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7"/>
            <p:cNvSpPr/>
            <p:nvPr/>
          </p:nvSpPr>
          <p:spPr>
            <a:xfrm>
              <a:off x="5360225" y="4679350"/>
              <a:ext cx="5775" cy="5250"/>
            </a:xfrm>
            <a:custGeom>
              <a:avLst/>
              <a:gdLst/>
              <a:ahLst/>
              <a:cxnLst/>
              <a:rect l="l" t="t" r="r" b="b"/>
              <a:pathLst>
                <a:path w="231" h="210" extrusionOk="0">
                  <a:moveTo>
                    <a:pt x="231" y="63"/>
                  </a:moveTo>
                  <a:cubicBezTo>
                    <a:pt x="210" y="105"/>
                    <a:pt x="189" y="168"/>
                    <a:pt x="168" y="209"/>
                  </a:cubicBezTo>
                  <a:cubicBezTo>
                    <a:pt x="105" y="189"/>
                    <a:pt x="42" y="189"/>
                    <a:pt x="22" y="147"/>
                  </a:cubicBezTo>
                  <a:cubicBezTo>
                    <a:pt x="1" y="105"/>
                    <a:pt x="63" y="42"/>
                    <a:pt x="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7"/>
            <p:cNvSpPr/>
            <p:nvPr/>
          </p:nvSpPr>
          <p:spPr>
            <a:xfrm>
              <a:off x="4611175" y="4651100"/>
              <a:ext cx="50225" cy="32975"/>
            </a:xfrm>
            <a:custGeom>
              <a:avLst/>
              <a:gdLst/>
              <a:ahLst/>
              <a:cxnLst/>
              <a:rect l="l" t="t" r="r" b="b"/>
              <a:pathLst>
                <a:path w="2009" h="1319" extrusionOk="0">
                  <a:moveTo>
                    <a:pt x="105" y="0"/>
                  </a:moveTo>
                  <a:lnTo>
                    <a:pt x="837" y="0"/>
                  </a:lnTo>
                  <a:cubicBezTo>
                    <a:pt x="816" y="398"/>
                    <a:pt x="942" y="691"/>
                    <a:pt x="1402" y="691"/>
                  </a:cubicBezTo>
                  <a:cubicBezTo>
                    <a:pt x="1527" y="691"/>
                    <a:pt x="1632" y="712"/>
                    <a:pt x="1758" y="754"/>
                  </a:cubicBezTo>
                  <a:cubicBezTo>
                    <a:pt x="1883" y="795"/>
                    <a:pt x="2009" y="900"/>
                    <a:pt x="1967" y="1067"/>
                  </a:cubicBezTo>
                  <a:cubicBezTo>
                    <a:pt x="1925" y="1214"/>
                    <a:pt x="1799" y="1214"/>
                    <a:pt x="1695" y="1235"/>
                  </a:cubicBezTo>
                  <a:cubicBezTo>
                    <a:pt x="1109" y="1319"/>
                    <a:pt x="691" y="942"/>
                    <a:pt x="230" y="733"/>
                  </a:cubicBezTo>
                  <a:cubicBezTo>
                    <a:pt x="0" y="649"/>
                    <a:pt x="146" y="251"/>
                    <a:pt x="10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7"/>
            <p:cNvSpPr/>
            <p:nvPr/>
          </p:nvSpPr>
          <p:spPr>
            <a:xfrm>
              <a:off x="4476200" y="4645875"/>
              <a:ext cx="35600" cy="15175"/>
            </a:xfrm>
            <a:custGeom>
              <a:avLst/>
              <a:gdLst/>
              <a:ahLst/>
              <a:cxnLst/>
              <a:rect l="l" t="t" r="r" b="b"/>
              <a:pathLst>
                <a:path w="1424" h="607" extrusionOk="0">
                  <a:moveTo>
                    <a:pt x="1" y="377"/>
                  </a:moveTo>
                  <a:cubicBezTo>
                    <a:pt x="1" y="168"/>
                    <a:pt x="189" y="0"/>
                    <a:pt x="398" y="42"/>
                  </a:cubicBezTo>
                  <a:lnTo>
                    <a:pt x="1424" y="42"/>
                  </a:lnTo>
                  <a:cubicBezTo>
                    <a:pt x="1068" y="607"/>
                    <a:pt x="545" y="523"/>
                    <a:pt x="1"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7"/>
            <p:cNvSpPr/>
            <p:nvPr/>
          </p:nvSpPr>
          <p:spPr>
            <a:xfrm>
              <a:off x="4454750" y="4717525"/>
              <a:ext cx="16775" cy="17300"/>
            </a:xfrm>
            <a:custGeom>
              <a:avLst/>
              <a:gdLst/>
              <a:ahLst/>
              <a:cxnLst/>
              <a:rect l="l" t="t" r="r" b="b"/>
              <a:pathLst>
                <a:path w="671" h="692" extrusionOk="0">
                  <a:moveTo>
                    <a:pt x="336" y="670"/>
                  </a:moveTo>
                  <a:cubicBezTo>
                    <a:pt x="126" y="649"/>
                    <a:pt x="1" y="461"/>
                    <a:pt x="22" y="273"/>
                  </a:cubicBezTo>
                  <a:cubicBezTo>
                    <a:pt x="1" y="126"/>
                    <a:pt x="147" y="1"/>
                    <a:pt x="294" y="43"/>
                  </a:cubicBezTo>
                  <a:cubicBezTo>
                    <a:pt x="503" y="43"/>
                    <a:pt x="670" y="231"/>
                    <a:pt x="649" y="440"/>
                  </a:cubicBezTo>
                  <a:cubicBezTo>
                    <a:pt x="670" y="607"/>
                    <a:pt x="545" y="691"/>
                    <a:pt x="336" y="67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7"/>
            <p:cNvSpPr/>
            <p:nvPr/>
          </p:nvSpPr>
          <p:spPr>
            <a:xfrm>
              <a:off x="4406100" y="4660500"/>
              <a:ext cx="12075" cy="13125"/>
            </a:xfrm>
            <a:custGeom>
              <a:avLst/>
              <a:gdLst/>
              <a:ahLst/>
              <a:cxnLst/>
              <a:rect l="l" t="t" r="r" b="b"/>
              <a:pathLst>
                <a:path w="483" h="525" extrusionOk="0">
                  <a:moveTo>
                    <a:pt x="461" y="210"/>
                  </a:moveTo>
                  <a:cubicBezTo>
                    <a:pt x="482" y="336"/>
                    <a:pt x="440" y="440"/>
                    <a:pt x="315" y="461"/>
                  </a:cubicBezTo>
                  <a:cubicBezTo>
                    <a:pt x="147" y="524"/>
                    <a:pt x="1" y="399"/>
                    <a:pt x="22" y="252"/>
                  </a:cubicBezTo>
                  <a:cubicBezTo>
                    <a:pt x="1" y="127"/>
                    <a:pt x="106" y="22"/>
                    <a:pt x="231" y="22"/>
                  </a:cubicBezTo>
                  <a:cubicBezTo>
                    <a:pt x="336" y="1"/>
                    <a:pt x="461" y="85"/>
                    <a:pt x="461"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7"/>
            <p:cNvSpPr/>
            <p:nvPr/>
          </p:nvSpPr>
          <p:spPr>
            <a:xfrm>
              <a:off x="4832950" y="4741075"/>
              <a:ext cx="5250" cy="5775"/>
            </a:xfrm>
            <a:custGeom>
              <a:avLst/>
              <a:gdLst/>
              <a:ahLst/>
              <a:cxnLst/>
              <a:rect l="l" t="t" r="r" b="b"/>
              <a:pathLst>
                <a:path w="210" h="231" extrusionOk="0">
                  <a:moveTo>
                    <a:pt x="210" y="84"/>
                  </a:moveTo>
                  <a:cubicBezTo>
                    <a:pt x="189" y="126"/>
                    <a:pt x="189" y="209"/>
                    <a:pt x="147" y="209"/>
                  </a:cubicBezTo>
                  <a:cubicBezTo>
                    <a:pt x="105" y="230"/>
                    <a:pt x="42" y="189"/>
                    <a:pt x="1" y="168"/>
                  </a:cubicBezTo>
                  <a:cubicBezTo>
                    <a:pt x="22" y="105"/>
                    <a:pt x="42" y="42"/>
                    <a:pt x="63" y="21"/>
                  </a:cubicBezTo>
                  <a:cubicBezTo>
                    <a:pt x="105" y="0"/>
                    <a:pt x="168" y="63"/>
                    <a:pt x="210" y="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7"/>
            <p:cNvSpPr/>
            <p:nvPr/>
          </p:nvSpPr>
          <p:spPr>
            <a:xfrm>
              <a:off x="4753450" y="4670450"/>
              <a:ext cx="5250" cy="5250"/>
            </a:xfrm>
            <a:custGeom>
              <a:avLst/>
              <a:gdLst/>
              <a:ahLst/>
              <a:cxnLst/>
              <a:rect l="l" t="t" r="r" b="b"/>
              <a:pathLst>
                <a:path w="210" h="210" extrusionOk="0">
                  <a:moveTo>
                    <a:pt x="209" y="63"/>
                  </a:moveTo>
                  <a:cubicBezTo>
                    <a:pt x="189" y="105"/>
                    <a:pt x="168" y="189"/>
                    <a:pt x="126" y="210"/>
                  </a:cubicBezTo>
                  <a:cubicBezTo>
                    <a:pt x="105" y="210"/>
                    <a:pt x="42" y="168"/>
                    <a:pt x="0" y="147"/>
                  </a:cubicBezTo>
                  <a:cubicBezTo>
                    <a:pt x="21" y="105"/>
                    <a:pt x="21" y="21"/>
                    <a:pt x="63" y="1"/>
                  </a:cubicBezTo>
                  <a:cubicBezTo>
                    <a:pt x="105" y="1"/>
                    <a:pt x="147" y="42"/>
                    <a:pt x="209" y="6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7"/>
            <p:cNvSpPr/>
            <p:nvPr/>
          </p:nvSpPr>
          <p:spPr>
            <a:xfrm>
              <a:off x="4300975" y="4696075"/>
              <a:ext cx="10475" cy="7350"/>
            </a:xfrm>
            <a:custGeom>
              <a:avLst/>
              <a:gdLst/>
              <a:ahLst/>
              <a:cxnLst/>
              <a:rect l="l" t="t" r="r" b="b"/>
              <a:pathLst>
                <a:path w="419" h="294" extrusionOk="0">
                  <a:moveTo>
                    <a:pt x="189" y="294"/>
                  </a:moveTo>
                  <a:cubicBezTo>
                    <a:pt x="63" y="273"/>
                    <a:pt x="0" y="231"/>
                    <a:pt x="21" y="147"/>
                  </a:cubicBezTo>
                  <a:cubicBezTo>
                    <a:pt x="21" y="43"/>
                    <a:pt x="105" y="1"/>
                    <a:pt x="189" y="1"/>
                  </a:cubicBezTo>
                  <a:cubicBezTo>
                    <a:pt x="314" y="1"/>
                    <a:pt x="419" y="64"/>
                    <a:pt x="356" y="210"/>
                  </a:cubicBezTo>
                  <a:cubicBezTo>
                    <a:pt x="356" y="252"/>
                    <a:pt x="230" y="294"/>
                    <a:pt x="189"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973357" y="1683425"/>
            <a:ext cx="7162800" cy="1708160"/>
          </a:xfrm>
          <a:prstGeom prst="rect">
            <a:avLst/>
          </a:prstGeom>
        </p:spPr>
        <p:txBody>
          <a:bodyPr wrap="square">
            <a:spAutoFit/>
          </a:bodyPr>
          <a:lstStyle/>
          <a:p>
            <a:pPr marL="285750" indent="-285750">
              <a:lnSpc>
                <a:spcPct val="150000"/>
              </a:lnSpc>
              <a:buFont typeface="Wingdings" pitchFamily="2" charset="2"/>
              <a:buChar char="q"/>
            </a:pPr>
            <a:r>
              <a:rPr lang="id-ID" dirty="0" smtClean="0">
                <a:latin typeface="Century Schoolbook" pitchFamily="18" charset="0"/>
              </a:rPr>
              <a:t>Dalam bidang politik </a:t>
            </a:r>
          </a:p>
          <a:p>
            <a:pPr marL="285750" indent="-285750">
              <a:lnSpc>
                <a:spcPct val="150000"/>
              </a:lnSpc>
              <a:buFont typeface="Wingdings" pitchFamily="2" charset="2"/>
              <a:buChar char="q"/>
            </a:pPr>
            <a:r>
              <a:rPr lang="id-ID" dirty="0" smtClean="0">
                <a:latin typeface="Century Schoolbook" pitchFamily="18" charset="0"/>
              </a:rPr>
              <a:t>Dalam bidang ekonomi </a:t>
            </a:r>
          </a:p>
          <a:p>
            <a:pPr marL="285750" indent="-285750">
              <a:lnSpc>
                <a:spcPct val="150000"/>
              </a:lnSpc>
              <a:buFont typeface="Wingdings" pitchFamily="2" charset="2"/>
              <a:buChar char="q"/>
            </a:pPr>
            <a:r>
              <a:rPr lang="id-ID" dirty="0" smtClean="0">
                <a:latin typeface="Century Schoolbook" pitchFamily="18" charset="0"/>
              </a:rPr>
              <a:t>Dalam bidang hukum</a:t>
            </a:r>
          </a:p>
          <a:p>
            <a:pPr marL="285750" indent="-285750">
              <a:lnSpc>
                <a:spcPct val="150000"/>
              </a:lnSpc>
              <a:buFont typeface="Wingdings" pitchFamily="2" charset="2"/>
              <a:buChar char="q"/>
            </a:pPr>
            <a:r>
              <a:rPr lang="id-ID" dirty="0" smtClean="0">
                <a:latin typeface="Century Schoolbook" pitchFamily="18" charset="0"/>
              </a:rPr>
              <a:t>Dalam bidang sosial budaya</a:t>
            </a:r>
          </a:p>
          <a:p>
            <a:pPr marL="285750" indent="-285750">
              <a:lnSpc>
                <a:spcPct val="150000"/>
              </a:lnSpc>
              <a:buFont typeface="Wingdings" pitchFamily="2" charset="2"/>
              <a:buChar char="q"/>
            </a:pPr>
            <a:r>
              <a:rPr lang="id-ID" dirty="0" smtClean="0">
                <a:latin typeface="Century Schoolbook" pitchFamily="18" charset="0"/>
              </a:rPr>
              <a:t>Dalam bidang pertahanan dan keamanan (hankam)</a:t>
            </a:r>
            <a:endParaRPr lang="id-ID" dirty="0">
              <a:latin typeface="Century Schoolbook" pitchFamily="18" charset="0"/>
            </a:endParaRPr>
          </a:p>
        </p:txBody>
      </p:sp>
    </p:spTree>
    <p:extLst>
      <p:ext uri="{BB962C8B-B14F-4D97-AF65-F5344CB8AC3E}">
        <p14:creationId xmlns:p14="http://schemas.microsoft.com/office/powerpoint/2010/main" val="4014201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09"/>
        <p:cNvGrpSpPr/>
        <p:nvPr/>
      </p:nvGrpSpPr>
      <p:grpSpPr>
        <a:xfrm>
          <a:off x="0" y="0"/>
          <a:ext cx="0" cy="0"/>
          <a:chOff x="0" y="0"/>
          <a:chExt cx="0" cy="0"/>
        </a:xfrm>
      </p:grpSpPr>
      <p:pic>
        <p:nvPicPr>
          <p:cNvPr id="7410" name="Google Shape;7410;p48"/>
          <p:cNvPicPr preferRelativeResize="0"/>
          <p:nvPr/>
        </p:nvPicPr>
        <p:blipFill>
          <a:blip r:embed="rId3">
            <a:alphaModFix amt="73000"/>
          </a:blip>
          <a:stretch>
            <a:fillRect/>
          </a:stretch>
        </p:blipFill>
        <p:spPr>
          <a:xfrm rot="10800000">
            <a:off x="332721" y="614825"/>
            <a:ext cx="2129725" cy="813925"/>
          </a:xfrm>
          <a:prstGeom prst="rect">
            <a:avLst/>
          </a:prstGeom>
          <a:noFill/>
          <a:ln>
            <a:noFill/>
          </a:ln>
        </p:spPr>
      </p:pic>
      <p:sp>
        <p:nvSpPr>
          <p:cNvPr id="7413" name="Google Shape;7413;p48"/>
          <p:cNvSpPr txBox="1">
            <a:spLocks noGrp="1"/>
          </p:cNvSpPr>
          <p:nvPr>
            <p:ph type="subTitle" idx="3"/>
          </p:nvPr>
        </p:nvSpPr>
        <p:spPr>
          <a:xfrm>
            <a:off x="136200" y="701554"/>
            <a:ext cx="27594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latin typeface="Times New Roman" pitchFamily="18" charset="0"/>
                <a:cs typeface="Times New Roman" pitchFamily="18" charset="0"/>
              </a:rPr>
              <a:t>Berikut adalah contoh prilaku dan gambar.</a:t>
            </a:r>
            <a:endParaRPr dirty="0">
              <a:latin typeface="Times New Roman" pitchFamily="18" charset="0"/>
              <a:cs typeface="Times New Roman" pitchFamily="18" charset="0"/>
            </a:endParaRPr>
          </a:p>
        </p:txBody>
      </p:sp>
      <p:grpSp>
        <p:nvGrpSpPr>
          <p:cNvPr id="7453" name="Google Shape;7453;p48"/>
          <p:cNvGrpSpPr/>
          <p:nvPr/>
        </p:nvGrpSpPr>
        <p:grpSpPr>
          <a:xfrm>
            <a:off x="1615058" y="819150"/>
            <a:ext cx="6158288" cy="108250"/>
            <a:chOff x="3962000" y="4060525"/>
            <a:chExt cx="2324125" cy="174750"/>
          </a:xfrm>
        </p:grpSpPr>
        <p:sp>
          <p:nvSpPr>
            <p:cNvPr id="7454" name="Google Shape;7454;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D:\(UNILA S1)\4A. MK Semester 4\Pendidikan Karakter\1810_Mahkamah-Konstitusi-di-Negara-Pancasi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093" y="1428751"/>
            <a:ext cx="1959998" cy="156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D:\(UNILA S1)\4A. MK Semester 4\Pendidikan Karakter\bagi-helm-sni-tno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0413" y="1021788"/>
            <a:ext cx="2313945" cy="1544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D:\(UNILA S1)\4A. MK Semester 4\Pendidikan Karakter\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524" y="3017129"/>
            <a:ext cx="2346538" cy="1610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D:\(UNILA S1)\4A. MK Semester 4\Pendidikan Karakter\mencintai_produk_dalam_negeri_menurut_sosiolo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5166" y="1733511"/>
            <a:ext cx="2218328" cy="1245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D:\(UNILA S1)\4A. MK Semester 4\Pendidikan Karakter\tarian-moyang-6177d6a806310e7b9e30845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2256" y="3221789"/>
            <a:ext cx="2480544" cy="1624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556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01"/>
        <p:cNvGrpSpPr/>
        <p:nvPr/>
      </p:nvGrpSpPr>
      <p:grpSpPr>
        <a:xfrm>
          <a:off x="0" y="0"/>
          <a:ext cx="0" cy="0"/>
          <a:chOff x="0" y="0"/>
          <a:chExt cx="0" cy="0"/>
        </a:xfrm>
      </p:grpSpPr>
      <p:pic>
        <p:nvPicPr>
          <p:cNvPr id="7302" name="Google Shape;7302;p44"/>
          <p:cNvPicPr preferRelativeResize="0"/>
          <p:nvPr/>
        </p:nvPicPr>
        <p:blipFill>
          <a:blip r:embed="rId3">
            <a:alphaModFix amt="38000"/>
          </a:blip>
          <a:stretch>
            <a:fillRect/>
          </a:stretch>
        </p:blipFill>
        <p:spPr>
          <a:xfrm rot="5400000">
            <a:off x="4166899" y="-1066176"/>
            <a:ext cx="1371601" cy="4523794"/>
          </a:xfrm>
          <a:prstGeom prst="rect">
            <a:avLst/>
          </a:prstGeom>
          <a:noFill/>
          <a:ln>
            <a:noFill/>
          </a:ln>
        </p:spPr>
      </p:pic>
      <p:sp>
        <p:nvSpPr>
          <p:cNvPr id="7303" name="Google Shape;7303;p44"/>
          <p:cNvSpPr txBox="1">
            <a:spLocks noGrp="1"/>
          </p:cNvSpPr>
          <p:nvPr>
            <p:ph type="title"/>
          </p:nvPr>
        </p:nvSpPr>
        <p:spPr>
          <a:xfrm>
            <a:off x="1295400" y="509920"/>
            <a:ext cx="6553200" cy="1265400"/>
          </a:xfrm>
          <a:prstGeom prst="rect">
            <a:avLst/>
          </a:prstGeom>
        </p:spPr>
        <p:txBody>
          <a:bodyPr spcFirstLastPara="1" wrap="square" lIns="91425" tIns="91425" rIns="91425" bIns="91425" anchor="ctr" anchorCtr="0">
            <a:noAutofit/>
          </a:bodyPr>
          <a:lstStyle/>
          <a:p>
            <a:pPr lvl="0"/>
            <a:r>
              <a:rPr lang="pt-BR" sz="3600" dirty="0"/>
              <a:t>Nilai Cinta Tanah Air Dalam Bernegara</a:t>
            </a:r>
            <a:endParaRPr lang="id-ID" sz="3600" dirty="0"/>
          </a:p>
        </p:txBody>
      </p:sp>
      <p:sp>
        <p:nvSpPr>
          <p:cNvPr id="3" name="Rectangle 2"/>
          <p:cNvSpPr/>
          <p:nvPr/>
        </p:nvSpPr>
        <p:spPr>
          <a:xfrm>
            <a:off x="533400" y="1885950"/>
            <a:ext cx="8077200" cy="2354491"/>
          </a:xfrm>
          <a:prstGeom prst="rect">
            <a:avLst/>
          </a:prstGeom>
        </p:spPr>
        <p:txBody>
          <a:bodyPr wrap="square">
            <a:spAutoFit/>
          </a:bodyPr>
          <a:lstStyle/>
          <a:p>
            <a:pPr algn="ctr">
              <a:lnSpc>
                <a:spcPct val="150000"/>
              </a:lnSpc>
            </a:pPr>
            <a:r>
              <a:rPr lang="id-ID" dirty="0" smtClean="0">
                <a:latin typeface="Century Schoolbook" pitchFamily="18" charset="0"/>
              </a:rPr>
              <a:t>Nilai cinta tanah air merupakan tekad, sikap, dan tindakan warga  negara yang teratur, menyeluruh, terpadu, dan berlanjut yang dilandasi oleh kecintaan pada tanah air, kesadaran berbangsa dan bernegara Indonesia serta keyakinan akan kesaktian pancasila sebagai ideologi negara dan kerelaan untuk berkorban guna meniadakan setiap ancaman, baik dari luar negeri maupun dari dalam negeri yang membahayakan kemerdekaan dan kedaulatan negara, kesatuan dan persatuan bangsa, keutuhan wilayah dan yurisdiksi nasional serta nilai-nilai Pancasila dan UUD 45. </a:t>
            </a:r>
            <a:endParaRPr lang="id-ID" dirty="0">
              <a:latin typeface="Century Schoolbook"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nda Notebook Thesis by Slidesgo">
  <a:themeElements>
    <a:clrScheme name="Simple Light">
      <a:dk1>
        <a:srgbClr val="000000"/>
      </a:dk1>
      <a:lt1>
        <a:srgbClr val="FFFFFF"/>
      </a:lt1>
      <a:dk2>
        <a:srgbClr val="595959"/>
      </a:dk2>
      <a:lt2>
        <a:srgbClr val="FF7884"/>
      </a:lt2>
      <a:accent1>
        <a:srgbClr val="FFB5BD"/>
      </a:accent1>
      <a:accent2>
        <a:srgbClr val="FFCF60"/>
      </a:accent2>
      <a:accent3>
        <a:srgbClr val="00426E"/>
      </a:accent3>
      <a:accent4>
        <a:srgbClr val="81C7C7"/>
      </a:accent4>
      <a:accent5>
        <a:srgbClr val="003D6A"/>
      </a:accent5>
      <a:accent6>
        <a:srgbClr val="A8BFCE"/>
      </a:accent6>
      <a:hlink>
        <a:srgbClr val="003D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624</Words>
  <Application>Microsoft Office PowerPoint</Application>
  <PresentationFormat>On-screen Show (16:9)</PresentationFormat>
  <Paragraphs>63</Paragraphs>
  <Slides>15</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Wingdings</vt:lpstr>
      <vt:lpstr>Times New Roman</vt:lpstr>
      <vt:lpstr>Raleway</vt:lpstr>
      <vt:lpstr>Caveat Brush</vt:lpstr>
      <vt:lpstr>Rockwell</vt:lpstr>
      <vt:lpstr>Century Schoolbook</vt:lpstr>
      <vt:lpstr>Baby Panda</vt:lpstr>
      <vt:lpstr>Adobe Arabic</vt:lpstr>
      <vt:lpstr>Adobe Fangsong Std R</vt:lpstr>
      <vt:lpstr>Handa Notebook Thesis by Slidesgo</vt:lpstr>
      <vt:lpstr>PENDIDIKAN KARAKTER  PERILAKU PATRIOTIK</vt:lpstr>
      <vt:lpstr>PowerPoint Presentation</vt:lpstr>
      <vt:lpstr>Ciri-Ciri Disusun oleh kelompok 4 :</vt:lpstr>
      <vt:lpstr>Butir – Butir Perilaku Patriotic</vt:lpstr>
      <vt:lpstr>Ciri Ciri Perilaku Patriotik</vt:lpstr>
      <vt:lpstr>Ciri-Ciri Seseorang Yang Memiliki Sikap Dan Perilaku Patriotik</vt:lpstr>
      <vt:lpstr>Contoh Patriotisme</vt:lpstr>
      <vt:lpstr>PowerPoint Presentation</vt:lpstr>
      <vt:lpstr>Nilai Cinta Tanah Air Dalam Bernegara</vt:lpstr>
      <vt:lpstr>PowerPoint Presentation</vt:lpstr>
      <vt:lpstr>PowerPoint Presentation</vt:lpstr>
      <vt:lpstr>Nilai Persatuan Dalam  Bermasyarakat Dan Bernegara</vt:lpstr>
      <vt:lpstr>PowerPoint Presentation</vt:lpstr>
      <vt:lpstr>Berikut contoh </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Integrasi Nasional</dc:title>
  <dc:creator>USER</dc:creator>
  <cp:lastModifiedBy>Windows Pro</cp:lastModifiedBy>
  <cp:revision>51</cp:revision>
  <dcterms:modified xsi:type="dcterms:W3CDTF">2022-02-28T16:24:07Z</dcterms:modified>
</cp:coreProperties>
</file>