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11"/>
  </p:notesMasterIdLst>
  <p:sldIdLst>
    <p:sldId id="256" r:id="rId2"/>
    <p:sldId id="258" r:id="rId3"/>
    <p:sldId id="257" r:id="rId4"/>
    <p:sldId id="264" r:id="rId5"/>
    <p:sldId id="273" r:id="rId6"/>
    <p:sldId id="261" r:id="rId7"/>
    <p:sldId id="275" r:id="rId8"/>
    <p:sldId id="276" r:id="rId9"/>
    <p:sldId id="260"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5322890-FAC2-457B-A564-CCBB0AAACEAE}">
  <a:tblStyle styleId="{55322890-FAC2-457B-A564-CCBB0AAACEA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9" d="100"/>
          <a:sy n="99" d="100"/>
        </p:scale>
        <p:origin x="-546"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84389884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5"/>
        <p:cNvGrpSpPr/>
        <p:nvPr/>
      </p:nvGrpSpPr>
      <p:grpSpPr>
        <a:xfrm>
          <a:off x="0" y="0"/>
          <a:ext cx="0" cy="0"/>
          <a:chOff x="0" y="0"/>
          <a:chExt cx="0" cy="0"/>
        </a:xfrm>
      </p:grpSpPr>
      <p:sp>
        <p:nvSpPr>
          <p:cNvPr id="926" name="Google Shape;92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7" name="Google Shape;92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8"/>
        <p:cNvGrpSpPr/>
        <p:nvPr/>
      </p:nvGrpSpPr>
      <p:grpSpPr>
        <a:xfrm>
          <a:off x="0" y="0"/>
          <a:ext cx="0" cy="0"/>
          <a:chOff x="0" y="0"/>
          <a:chExt cx="0" cy="0"/>
        </a:xfrm>
      </p:grpSpPr>
      <p:sp>
        <p:nvSpPr>
          <p:cNvPr id="939" name="Google Shape;939;g940a6dd4b7_0_3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0" name="Google Shape;940;g940a6dd4b7_0_3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2"/>
        <p:cNvGrpSpPr/>
        <p:nvPr/>
      </p:nvGrpSpPr>
      <p:grpSpPr>
        <a:xfrm>
          <a:off x="0" y="0"/>
          <a:ext cx="0" cy="0"/>
          <a:chOff x="0" y="0"/>
          <a:chExt cx="0" cy="0"/>
        </a:xfrm>
      </p:grpSpPr>
      <p:sp>
        <p:nvSpPr>
          <p:cNvPr id="933" name="Google Shape;933;g946d0ea922_0_4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4" name="Google Shape;934;g946d0ea922_0_4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9"/>
        <p:cNvGrpSpPr/>
        <p:nvPr/>
      </p:nvGrpSpPr>
      <p:grpSpPr>
        <a:xfrm>
          <a:off x="0" y="0"/>
          <a:ext cx="0" cy="0"/>
          <a:chOff x="0" y="0"/>
          <a:chExt cx="0" cy="0"/>
        </a:xfrm>
      </p:grpSpPr>
      <p:sp>
        <p:nvSpPr>
          <p:cNvPr id="1090" name="Google Shape;1090;g946d0ea922_0_3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1" name="Google Shape;1091;g946d0ea922_0_3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9"/>
        <p:cNvGrpSpPr/>
        <p:nvPr/>
      </p:nvGrpSpPr>
      <p:grpSpPr>
        <a:xfrm>
          <a:off x="0" y="0"/>
          <a:ext cx="0" cy="0"/>
          <a:chOff x="0" y="0"/>
          <a:chExt cx="0" cy="0"/>
        </a:xfrm>
      </p:grpSpPr>
      <p:sp>
        <p:nvSpPr>
          <p:cNvPr id="1380" name="Google Shape;1380;ga08e5766c1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1" name="Google Shape;1381;ga08e5766c1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4"/>
        <p:cNvGrpSpPr/>
        <p:nvPr/>
      </p:nvGrpSpPr>
      <p:grpSpPr>
        <a:xfrm>
          <a:off x="0" y="0"/>
          <a:ext cx="0" cy="0"/>
          <a:chOff x="0" y="0"/>
          <a:chExt cx="0" cy="0"/>
        </a:xfrm>
      </p:grpSpPr>
      <p:sp>
        <p:nvSpPr>
          <p:cNvPr id="975" name="Google Shape;975;g940a6dd4b7_0_2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6" name="Google Shape;976;g940a6dd4b7_0_2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8"/>
        <p:cNvGrpSpPr/>
        <p:nvPr/>
      </p:nvGrpSpPr>
      <p:grpSpPr>
        <a:xfrm>
          <a:off x="0" y="0"/>
          <a:ext cx="0" cy="0"/>
          <a:chOff x="0" y="0"/>
          <a:chExt cx="0" cy="0"/>
        </a:xfrm>
      </p:grpSpPr>
      <p:sp>
        <p:nvSpPr>
          <p:cNvPr id="1419" name="Google Shape;1419;ga08e5766c1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0" name="Google Shape;1420;ga08e5766c1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4"/>
        <p:cNvGrpSpPr/>
        <p:nvPr/>
      </p:nvGrpSpPr>
      <p:grpSpPr>
        <a:xfrm>
          <a:off x="0" y="0"/>
          <a:ext cx="0" cy="0"/>
          <a:chOff x="0" y="0"/>
          <a:chExt cx="0" cy="0"/>
        </a:xfrm>
      </p:grpSpPr>
      <p:sp>
        <p:nvSpPr>
          <p:cNvPr id="1465" name="Google Shape;1465;ga08e5766c1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6" name="Google Shape;1466;ga08e5766c1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9"/>
        <p:cNvGrpSpPr/>
        <p:nvPr/>
      </p:nvGrpSpPr>
      <p:grpSpPr>
        <a:xfrm>
          <a:off x="0" y="0"/>
          <a:ext cx="0" cy="0"/>
          <a:chOff x="0" y="0"/>
          <a:chExt cx="0" cy="0"/>
        </a:xfrm>
      </p:grpSpPr>
      <p:sp>
        <p:nvSpPr>
          <p:cNvPr id="970" name="Google Shape;970;g9c18763aac_1_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1" name="Google Shape;971;g9c18763aac_1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456853" y="346880"/>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rot="10800000">
            <a:off x="6573811" y="-401568"/>
            <a:ext cx="1479225" cy="1242621"/>
            <a:chOff x="4649450" y="3501085"/>
            <a:chExt cx="1170736" cy="983475"/>
          </a:xfrm>
        </p:grpSpPr>
        <p:sp>
          <p:nvSpPr>
            <p:cNvPr id="11" name="Google Shape;11;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1673850" y="1919150"/>
            <a:ext cx="5796300" cy="1066500"/>
          </a:xfrm>
          <a:prstGeom prst="rect">
            <a:avLst/>
          </a:prstGeom>
        </p:spPr>
        <p:txBody>
          <a:bodyPr spcFirstLastPara="1" wrap="square" lIns="91425" tIns="91425" rIns="91425" bIns="91425" anchor="ctr" anchorCtr="0">
            <a:noAutofit/>
          </a:bodyPr>
          <a:lstStyle>
            <a:lvl1pPr lvl="0" algn="ctr">
              <a:spcBef>
                <a:spcPts val="0"/>
              </a:spcBef>
              <a:spcAft>
                <a:spcPts val="0"/>
              </a:spcAft>
              <a:buSzPts val="5200"/>
              <a:buNone/>
              <a:defRPr sz="8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5" name="Google Shape;15;p2"/>
          <p:cNvSpPr txBox="1">
            <a:spLocks noGrp="1"/>
          </p:cNvSpPr>
          <p:nvPr>
            <p:ph type="subTitle" idx="1"/>
          </p:nvPr>
        </p:nvSpPr>
        <p:spPr>
          <a:xfrm>
            <a:off x="2310450" y="3408738"/>
            <a:ext cx="4523100" cy="458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latin typeface="Comfortaa"/>
                <a:ea typeface="Comfortaa"/>
                <a:cs typeface="Comfortaa"/>
                <a:sym typeface="Comfortaa"/>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6" name="Google Shape;16;p2"/>
          <p:cNvGrpSpPr/>
          <p:nvPr/>
        </p:nvGrpSpPr>
        <p:grpSpPr>
          <a:xfrm>
            <a:off x="-786719" y="2252601"/>
            <a:ext cx="2001689" cy="1608178"/>
            <a:chOff x="4649450" y="3527425"/>
            <a:chExt cx="1224050" cy="983475"/>
          </a:xfrm>
        </p:grpSpPr>
        <p:sp>
          <p:nvSpPr>
            <p:cNvPr id="17" name="Google Shape;17;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20;p2"/>
          <p:cNvSpPr/>
          <p:nvPr/>
        </p:nvSpPr>
        <p:spPr>
          <a:xfrm>
            <a:off x="-409500" y="3041439"/>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5400000" flipH="1">
            <a:off x="468089" y="4209554"/>
            <a:ext cx="1137776" cy="154136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5400000" flipH="1">
            <a:off x="7489631"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 name="Google Shape;23;p2"/>
          <p:cNvGrpSpPr/>
          <p:nvPr/>
        </p:nvGrpSpPr>
        <p:grpSpPr>
          <a:xfrm rot="10800000">
            <a:off x="8053010" y="1678417"/>
            <a:ext cx="1255875" cy="1009045"/>
            <a:chOff x="4649450" y="3527425"/>
            <a:chExt cx="1224050" cy="983475"/>
          </a:xfrm>
        </p:grpSpPr>
        <p:sp>
          <p:nvSpPr>
            <p:cNvPr id="24" name="Google Shape;24;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 name="Google Shape;27;p2"/>
          <p:cNvSpPr/>
          <p:nvPr/>
        </p:nvSpPr>
        <p:spPr>
          <a:xfrm rot="10800000">
            <a:off x="8297875"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10800000">
            <a:off x="8007556"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 name="Google Shape;29;p2"/>
          <p:cNvGrpSpPr/>
          <p:nvPr/>
        </p:nvGrpSpPr>
        <p:grpSpPr>
          <a:xfrm>
            <a:off x="1456509" y="4634991"/>
            <a:ext cx="1137754" cy="914140"/>
            <a:chOff x="4649450" y="3527425"/>
            <a:chExt cx="1224050" cy="983475"/>
          </a:xfrm>
        </p:grpSpPr>
        <p:sp>
          <p:nvSpPr>
            <p:cNvPr id="30" name="Google Shape;30;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CUSTOM_25">
    <p:spTree>
      <p:nvGrpSpPr>
        <p:cNvPr id="1" name="Shape 426"/>
        <p:cNvGrpSpPr/>
        <p:nvPr/>
      </p:nvGrpSpPr>
      <p:grpSpPr>
        <a:xfrm>
          <a:off x="0" y="0"/>
          <a:ext cx="0" cy="0"/>
          <a:chOff x="0" y="0"/>
          <a:chExt cx="0" cy="0"/>
        </a:xfrm>
      </p:grpSpPr>
      <p:sp>
        <p:nvSpPr>
          <p:cNvPr id="427" name="Google Shape;427;p16"/>
          <p:cNvSpPr txBox="1">
            <a:spLocks noGrp="1"/>
          </p:cNvSpPr>
          <p:nvPr>
            <p:ph type="title"/>
          </p:nvPr>
        </p:nvSpPr>
        <p:spPr>
          <a:xfrm>
            <a:off x="2834700" y="3215300"/>
            <a:ext cx="3474600" cy="4245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1"/>
              </a:buClr>
              <a:buSzPts val="2400"/>
              <a:buNone/>
              <a:defRPr sz="340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a:endParaRPr/>
          </a:p>
        </p:txBody>
      </p:sp>
      <p:sp>
        <p:nvSpPr>
          <p:cNvPr id="428" name="Google Shape;428;p16"/>
          <p:cNvSpPr txBox="1">
            <a:spLocks noGrp="1"/>
          </p:cNvSpPr>
          <p:nvPr>
            <p:ph type="subTitle" idx="1"/>
          </p:nvPr>
        </p:nvSpPr>
        <p:spPr>
          <a:xfrm>
            <a:off x="1757400" y="2003525"/>
            <a:ext cx="5629200" cy="112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Font typeface="Maven Pro"/>
              <a:buNone/>
              <a:defRPr sz="1800" b="0">
                <a:latin typeface="Comfortaa"/>
                <a:ea typeface="Comfortaa"/>
                <a:cs typeface="Comfortaa"/>
                <a:sym typeface="Comfortaa"/>
              </a:defRPr>
            </a:lvl1pPr>
            <a:lvl2pPr lvl="1" rtl="0">
              <a:spcBef>
                <a:spcPts val="0"/>
              </a:spcBef>
              <a:spcAft>
                <a:spcPts val="0"/>
              </a:spcAft>
              <a:buSzPts val="2400"/>
              <a:buNone/>
              <a:defRPr sz="2400">
                <a:latin typeface="Roboto"/>
                <a:ea typeface="Roboto"/>
                <a:cs typeface="Roboto"/>
                <a:sym typeface="Roboto"/>
              </a:defRPr>
            </a:lvl2pPr>
            <a:lvl3pPr lvl="2" rtl="0">
              <a:spcBef>
                <a:spcPts val="0"/>
              </a:spcBef>
              <a:spcAft>
                <a:spcPts val="0"/>
              </a:spcAft>
              <a:buSzPts val="2400"/>
              <a:buNone/>
              <a:defRPr sz="2400">
                <a:latin typeface="Roboto"/>
                <a:ea typeface="Roboto"/>
                <a:cs typeface="Roboto"/>
                <a:sym typeface="Roboto"/>
              </a:defRPr>
            </a:lvl3pPr>
            <a:lvl4pPr lvl="3" rtl="0">
              <a:spcBef>
                <a:spcPts val="0"/>
              </a:spcBef>
              <a:spcAft>
                <a:spcPts val="0"/>
              </a:spcAft>
              <a:buSzPts val="2400"/>
              <a:buNone/>
              <a:defRPr sz="2400">
                <a:latin typeface="Roboto"/>
                <a:ea typeface="Roboto"/>
                <a:cs typeface="Roboto"/>
                <a:sym typeface="Roboto"/>
              </a:defRPr>
            </a:lvl4pPr>
            <a:lvl5pPr lvl="4" rtl="0">
              <a:spcBef>
                <a:spcPts val="0"/>
              </a:spcBef>
              <a:spcAft>
                <a:spcPts val="0"/>
              </a:spcAft>
              <a:buSzPts val="2400"/>
              <a:buNone/>
              <a:defRPr sz="2400">
                <a:latin typeface="Roboto"/>
                <a:ea typeface="Roboto"/>
                <a:cs typeface="Roboto"/>
                <a:sym typeface="Roboto"/>
              </a:defRPr>
            </a:lvl5pPr>
            <a:lvl6pPr lvl="5" rtl="0">
              <a:spcBef>
                <a:spcPts val="0"/>
              </a:spcBef>
              <a:spcAft>
                <a:spcPts val="0"/>
              </a:spcAft>
              <a:buSzPts val="2400"/>
              <a:buNone/>
              <a:defRPr sz="2400">
                <a:latin typeface="Roboto"/>
                <a:ea typeface="Roboto"/>
                <a:cs typeface="Roboto"/>
                <a:sym typeface="Roboto"/>
              </a:defRPr>
            </a:lvl6pPr>
            <a:lvl7pPr lvl="6" rtl="0">
              <a:spcBef>
                <a:spcPts val="0"/>
              </a:spcBef>
              <a:spcAft>
                <a:spcPts val="0"/>
              </a:spcAft>
              <a:buSzPts val="2400"/>
              <a:buNone/>
              <a:defRPr sz="2400">
                <a:latin typeface="Roboto"/>
                <a:ea typeface="Roboto"/>
                <a:cs typeface="Roboto"/>
                <a:sym typeface="Roboto"/>
              </a:defRPr>
            </a:lvl7pPr>
            <a:lvl8pPr lvl="7" rtl="0">
              <a:spcBef>
                <a:spcPts val="0"/>
              </a:spcBef>
              <a:spcAft>
                <a:spcPts val="0"/>
              </a:spcAft>
              <a:buSzPts val="2400"/>
              <a:buNone/>
              <a:defRPr sz="2400">
                <a:latin typeface="Roboto"/>
                <a:ea typeface="Roboto"/>
                <a:cs typeface="Roboto"/>
                <a:sym typeface="Roboto"/>
              </a:defRPr>
            </a:lvl8pPr>
            <a:lvl9pPr lvl="8" rtl="0">
              <a:spcBef>
                <a:spcPts val="0"/>
              </a:spcBef>
              <a:spcAft>
                <a:spcPts val="0"/>
              </a:spcAft>
              <a:buSzPts val="2400"/>
              <a:buNone/>
              <a:defRPr sz="2400">
                <a:latin typeface="Roboto"/>
                <a:ea typeface="Roboto"/>
                <a:cs typeface="Roboto"/>
                <a:sym typeface="Roboto"/>
              </a:defRPr>
            </a:lvl9pPr>
          </a:lstStyle>
          <a:p>
            <a:endParaRPr/>
          </a:p>
        </p:txBody>
      </p:sp>
      <p:sp>
        <p:nvSpPr>
          <p:cNvPr id="429" name="Google Shape;429;p16"/>
          <p:cNvSpPr/>
          <p:nvPr/>
        </p:nvSpPr>
        <p:spPr>
          <a:xfrm rot="5400000" flipH="1">
            <a:off x="1748981" y="4085434"/>
            <a:ext cx="1121717" cy="151951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0" name="Google Shape;430;p16"/>
          <p:cNvGrpSpPr/>
          <p:nvPr/>
        </p:nvGrpSpPr>
        <p:grpSpPr>
          <a:xfrm rot="-5400000" flipH="1">
            <a:off x="8331821" y="1332686"/>
            <a:ext cx="1234333" cy="1017011"/>
            <a:chOff x="4626556" y="3501085"/>
            <a:chExt cx="1193630" cy="983475"/>
          </a:xfrm>
        </p:grpSpPr>
        <p:sp>
          <p:nvSpPr>
            <p:cNvPr id="431" name="Google Shape;431;p16"/>
            <p:cNvSpPr/>
            <p:nvPr/>
          </p:nvSpPr>
          <p:spPr>
            <a:xfrm>
              <a:off x="4626556" y="4118393"/>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6"/>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6"/>
            <p:cNvSpPr/>
            <p:nvPr/>
          </p:nvSpPr>
          <p:spPr>
            <a:xfrm>
              <a:off x="4809818" y="3586908"/>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4" name="Google Shape;434;p16"/>
          <p:cNvGrpSpPr/>
          <p:nvPr/>
        </p:nvGrpSpPr>
        <p:grpSpPr>
          <a:xfrm rot="5400000" flipH="1">
            <a:off x="660510" y="4448563"/>
            <a:ext cx="1299451" cy="1044057"/>
            <a:chOff x="4649450" y="3527425"/>
            <a:chExt cx="1224050" cy="983475"/>
          </a:xfrm>
        </p:grpSpPr>
        <p:sp>
          <p:nvSpPr>
            <p:cNvPr id="435" name="Google Shape;435;p1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6"/>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8" name="Google Shape;438;p16"/>
          <p:cNvSpPr/>
          <p:nvPr/>
        </p:nvSpPr>
        <p:spPr>
          <a:xfrm rot="5400000" flipH="1">
            <a:off x="-300" y="4054693"/>
            <a:ext cx="1121717" cy="151951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6"/>
          <p:cNvSpPr/>
          <p:nvPr/>
        </p:nvSpPr>
        <p:spPr>
          <a:xfrm>
            <a:off x="-235050" y="3898067"/>
            <a:ext cx="738618" cy="100065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6"/>
          <p:cNvSpPr/>
          <p:nvPr/>
        </p:nvSpPr>
        <p:spPr>
          <a:xfrm rot="10800000">
            <a:off x="7984842" y="-276787"/>
            <a:ext cx="1413001" cy="1914094"/>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1" name="Google Shape;441;p16"/>
          <p:cNvGrpSpPr/>
          <p:nvPr/>
        </p:nvGrpSpPr>
        <p:grpSpPr>
          <a:xfrm rot="-5400000" flipH="1">
            <a:off x="6885071" y="-1277"/>
            <a:ext cx="1027835" cy="825824"/>
            <a:chOff x="4649450" y="3527425"/>
            <a:chExt cx="1224050" cy="983475"/>
          </a:xfrm>
        </p:grpSpPr>
        <p:sp>
          <p:nvSpPr>
            <p:cNvPr id="442" name="Google Shape;442;p1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6"/>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5" name="Google Shape;445;p16"/>
          <p:cNvSpPr/>
          <p:nvPr/>
        </p:nvSpPr>
        <p:spPr>
          <a:xfrm rot="-5400000" flipH="1">
            <a:off x="7741789" y="-505454"/>
            <a:ext cx="1045365" cy="141608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6"/>
          <p:cNvSpPr/>
          <p:nvPr/>
        </p:nvSpPr>
        <p:spPr>
          <a:xfrm rot="-5400000" flipH="1">
            <a:off x="5511184" y="-741396"/>
            <a:ext cx="1520504" cy="205982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7" name="Google Shape;447;p16"/>
          <p:cNvGrpSpPr/>
          <p:nvPr/>
        </p:nvGrpSpPr>
        <p:grpSpPr>
          <a:xfrm rot="5400000" flipH="1">
            <a:off x="-307635" y="3412764"/>
            <a:ext cx="738592" cy="593429"/>
            <a:chOff x="4649450" y="3527425"/>
            <a:chExt cx="1224050" cy="983475"/>
          </a:xfrm>
        </p:grpSpPr>
        <p:sp>
          <p:nvSpPr>
            <p:cNvPr id="448" name="Google Shape;448;p1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6"/>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2">
  <p:cSld name="CUSTOM_34">
    <p:spTree>
      <p:nvGrpSpPr>
        <p:cNvPr id="1" name="Shape 451"/>
        <p:cNvGrpSpPr/>
        <p:nvPr/>
      </p:nvGrpSpPr>
      <p:grpSpPr>
        <a:xfrm>
          <a:off x="0" y="0"/>
          <a:ext cx="0" cy="0"/>
          <a:chOff x="0" y="0"/>
          <a:chExt cx="0" cy="0"/>
        </a:xfrm>
      </p:grpSpPr>
      <p:sp>
        <p:nvSpPr>
          <p:cNvPr id="452" name="Google Shape;452;p17"/>
          <p:cNvSpPr/>
          <p:nvPr/>
        </p:nvSpPr>
        <p:spPr>
          <a:xfrm rot="-375952">
            <a:off x="-475745" y="3211312"/>
            <a:ext cx="1107592" cy="1985989"/>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7"/>
          <p:cNvSpPr/>
          <p:nvPr/>
        </p:nvSpPr>
        <p:spPr>
          <a:xfrm rot="3563752" flipH="1">
            <a:off x="-110041" y="4292636"/>
            <a:ext cx="729280" cy="98804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7"/>
          <p:cNvSpPr/>
          <p:nvPr/>
        </p:nvSpPr>
        <p:spPr>
          <a:xfrm rot="10800000">
            <a:off x="8517559" y="-153778"/>
            <a:ext cx="1036964" cy="140470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5" name="Google Shape;455;p17"/>
          <p:cNvGrpSpPr/>
          <p:nvPr/>
        </p:nvGrpSpPr>
        <p:grpSpPr>
          <a:xfrm rot="-5400000" flipH="1">
            <a:off x="7837313" y="-193301"/>
            <a:ext cx="754382" cy="606116"/>
            <a:chOff x="4649450" y="3527425"/>
            <a:chExt cx="1224050" cy="983475"/>
          </a:xfrm>
        </p:grpSpPr>
        <p:sp>
          <p:nvSpPr>
            <p:cNvPr id="456" name="Google Shape;456;p17"/>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7"/>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7"/>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9" name="Google Shape;459;p17"/>
          <p:cNvSpPr/>
          <p:nvPr/>
        </p:nvSpPr>
        <p:spPr>
          <a:xfrm rot="-5400000" flipH="1">
            <a:off x="8339196" y="-321600"/>
            <a:ext cx="767166" cy="103922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7"/>
          <p:cNvSpPr/>
          <p:nvPr/>
        </p:nvSpPr>
        <p:spPr>
          <a:xfrm rot="-5400000" flipH="1">
            <a:off x="6780574" y="-557813"/>
            <a:ext cx="1115918" cy="151165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1" name="Google Shape;461;p17"/>
          <p:cNvGrpSpPr/>
          <p:nvPr/>
        </p:nvGrpSpPr>
        <p:grpSpPr>
          <a:xfrm rot="318926">
            <a:off x="176247" y="4789472"/>
            <a:ext cx="729365" cy="586016"/>
            <a:chOff x="4649450" y="3527425"/>
            <a:chExt cx="1224050" cy="983475"/>
          </a:xfrm>
        </p:grpSpPr>
        <p:sp>
          <p:nvSpPr>
            <p:cNvPr id="462" name="Google Shape;462;p17"/>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7"/>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7"/>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5" name="Google Shape;465;p17"/>
          <p:cNvSpPr txBox="1">
            <a:spLocks noGrp="1"/>
          </p:cNvSpPr>
          <p:nvPr>
            <p:ph type="title"/>
          </p:nvPr>
        </p:nvSpPr>
        <p:spPr>
          <a:xfrm>
            <a:off x="778500" y="452825"/>
            <a:ext cx="59505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One-column text 2">
  <p:cSld name="CUSTOM_28">
    <p:spTree>
      <p:nvGrpSpPr>
        <p:cNvPr id="1" name="Shape 527"/>
        <p:cNvGrpSpPr/>
        <p:nvPr/>
      </p:nvGrpSpPr>
      <p:grpSpPr>
        <a:xfrm>
          <a:off x="0" y="0"/>
          <a:ext cx="0" cy="0"/>
          <a:chOff x="0" y="0"/>
          <a:chExt cx="0" cy="0"/>
        </a:xfrm>
      </p:grpSpPr>
      <p:sp>
        <p:nvSpPr>
          <p:cNvPr id="528" name="Google Shape;528;p21"/>
          <p:cNvSpPr txBox="1">
            <a:spLocks noGrp="1"/>
          </p:cNvSpPr>
          <p:nvPr>
            <p:ph type="body" idx="1"/>
          </p:nvPr>
        </p:nvSpPr>
        <p:spPr>
          <a:xfrm>
            <a:off x="778500" y="1398875"/>
            <a:ext cx="3506100" cy="28167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Clr>
                <a:srgbClr val="FFFFFF"/>
              </a:buClr>
              <a:buSzPts val="1400"/>
              <a:buFont typeface="Montserrat"/>
              <a:buChar char="●"/>
              <a:defRPr/>
            </a:lvl1pPr>
            <a:lvl2pPr marL="914400" lvl="1" indent="-317500" rtl="0">
              <a:spcBef>
                <a:spcPts val="0"/>
              </a:spcBef>
              <a:spcAft>
                <a:spcPts val="0"/>
              </a:spcAft>
              <a:buClr>
                <a:srgbClr val="FFFFFF"/>
              </a:buClr>
              <a:buSzPts val="1400"/>
              <a:buFont typeface="Montserrat"/>
              <a:buChar char="○"/>
              <a:defRPr/>
            </a:lvl2pPr>
            <a:lvl3pPr marL="1371600" lvl="2" indent="-317500" rtl="0">
              <a:spcBef>
                <a:spcPts val="0"/>
              </a:spcBef>
              <a:spcAft>
                <a:spcPts val="0"/>
              </a:spcAft>
              <a:buClr>
                <a:srgbClr val="FFFFFF"/>
              </a:buClr>
              <a:buSzPts val="1400"/>
              <a:buFont typeface="Montserrat"/>
              <a:buChar char="■"/>
              <a:defRPr/>
            </a:lvl3pPr>
            <a:lvl4pPr marL="1828800" lvl="3" indent="-317500" rtl="0">
              <a:spcBef>
                <a:spcPts val="0"/>
              </a:spcBef>
              <a:spcAft>
                <a:spcPts val="0"/>
              </a:spcAft>
              <a:buClr>
                <a:srgbClr val="FFFFFF"/>
              </a:buClr>
              <a:buSzPts val="1400"/>
              <a:buFont typeface="Montserrat"/>
              <a:buChar char="●"/>
              <a:defRPr/>
            </a:lvl4pPr>
            <a:lvl5pPr marL="2286000" lvl="4" indent="-317500" rtl="0">
              <a:spcBef>
                <a:spcPts val="0"/>
              </a:spcBef>
              <a:spcAft>
                <a:spcPts val="0"/>
              </a:spcAft>
              <a:buClr>
                <a:srgbClr val="FFFFFF"/>
              </a:buClr>
              <a:buSzPts val="1400"/>
              <a:buFont typeface="Montserrat"/>
              <a:buChar char="○"/>
              <a:defRPr/>
            </a:lvl5pPr>
            <a:lvl6pPr marL="2743200" lvl="5" indent="-317500" rtl="0">
              <a:spcBef>
                <a:spcPts val="0"/>
              </a:spcBef>
              <a:spcAft>
                <a:spcPts val="0"/>
              </a:spcAft>
              <a:buClr>
                <a:srgbClr val="FFFFFF"/>
              </a:buClr>
              <a:buSzPts val="1400"/>
              <a:buFont typeface="Montserrat"/>
              <a:buChar char="■"/>
              <a:defRPr/>
            </a:lvl6pPr>
            <a:lvl7pPr marL="3200400" lvl="6" indent="-317500" rtl="0">
              <a:spcBef>
                <a:spcPts val="0"/>
              </a:spcBef>
              <a:spcAft>
                <a:spcPts val="0"/>
              </a:spcAft>
              <a:buClr>
                <a:srgbClr val="FFFFFF"/>
              </a:buClr>
              <a:buSzPts val="1400"/>
              <a:buFont typeface="Montserrat"/>
              <a:buChar char="●"/>
              <a:defRPr/>
            </a:lvl7pPr>
            <a:lvl8pPr marL="3657600" lvl="7" indent="-317500" rtl="0">
              <a:spcBef>
                <a:spcPts val="0"/>
              </a:spcBef>
              <a:spcAft>
                <a:spcPts val="0"/>
              </a:spcAft>
              <a:buClr>
                <a:srgbClr val="FFFFFF"/>
              </a:buClr>
              <a:buSzPts val="1400"/>
              <a:buFont typeface="Montserrat"/>
              <a:buChar char="○"/>
              <a:defRPr/>
            </a:lvl8pPr>
            <a:lvl9pPr marL="4114800" lvl="8" indent="-317500" rtl="0">
              <a:spcBef>
                <a:spcPts val="0"/>
              </a:spcBef>
              <a:spcAft>
                <a:spcPts val="0"/>
              </a:spcAft>
              <a:buClr>
                <a:srgbClr val="FFFFFF"/>
              </a:buClr>
              <a:buSzPts val="1400"/>
              <a:buFont typeface="Montserrat"/>
              <a:buChar char="■"/>
              <a:defRPr/>
            </a:lvl9pPr>
          </a:lstStyle>
          <a:p>
            <a:endParaRPr/>
          </a:p>
        </p:txBody>
      </p:sp>
      <p:sp>
        <p:nvSpPr>
          <p:cNvPr id="529" name="Google Shape;529;p21"/>
          <p:cNvSpPr txBox="1">
            <a:spLocks noGrp="1"/>
          </p:cNvSpPr>
          <p:nvPr>
            <p:ph type="title"/>
          </p:nvPr>
        </p:nvSpPr>
        <p:spPr>
          <a:xfrm>
            <a:off x="778500" y="452825"/>
            <a:ext cx="59505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
        <p:nvSpPr>
          <p:cNvPr id="530" name="Google Shape;530;p21"/>
          <p:cNvSpPr/>
          <p:nvPr/>
        </p:nvSpPr>
        <p:spPr>
          <a:xfrm rot="10800000">
            <a:off x="7932895" y="2111161"/>
            <a:ext cx="1508088" cy="204290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1" name="Google Shape;531;p21"/>
          <p:cNvGrpSpPr/>
          <p:nvPr/>
        </p:nvGrpSpPr>
        <p:grpSpPr>
          <a:xfrm rot="10800000">
            <a:off x="7933040" y="1202961"/>
            <a:ext cx="1747087" cy="1403616"/>
            <a:chOff x="4649450" y="3527425"/>
            <a:chExt cx="1224050" cy="983475"/>
          </a:xfrm>
        </p:grpSpPr>
        <p:sp>
          <p:nvSpPr>
            <p:cNvPr id="532" name="Google Shape;532;p2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5" name="Google Shape;535;p21"/>
          <p:cNvSpPr/>
          <p:nvPr/>
        </p:nvSpPr>
        <p:spPr>
          <a:xfrm rot="10800000">
            <a:off x="7842665" y="-124935"/>
            <a:ext cx="1508088" cy="204290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1"/>
          <p:cNvSpPr/>
          <p:nvPr/>
        </p:nvSpPr>
        <p:spPr>
          <a:xfrm rot="-5400000" flipH="1">
            <a:off x="7351027" y="-723223"/>
            <a:ext cx="1391144" cy="188458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7" name="Google Shape;537;p21"/>
          <p:cNvGrpSpPr/>
          <p:nvPr/>
        </p:nvGrpSpPr>
        <p:grpSpPr>
          <a:xfrm rot="10800000">
            <a:off x="6728934" y="-270866"/>
            <a:ext cx="993072" cy="797893"/>
            <a:chOff x="4649450" y="3527425"/>
            <a:chExt cx="1224050" cy="983475"/>
          </a:xfrm>
        </p:grpSpPr>
        <p:sp>
          <p:nvSpPr>
            <p:cNvPr id="538" name="Google Shape;538;p2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1" name="Google Shape;541;p21"/>
          <p:cNvSpPr/>
          <p:nvPr/>
        </p:nvSpPr>
        <p:spPr>
          <a:xfrm>
            <a:off x="-217250" y="4004000"/>
            <a:ext cx="867532" cy="117518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2" name="Google Shape;542;p21"/>
          <p:cNvGrpSpPr/>
          <p:nvPr/>
        </p:nvGrpSpPr>
        <p:grpSpPr>
          <a:xfrm rot="5400000" flipH="1">
            <a:off x="588165" y="4705067"/>
            <a:ext cx="631120" cy="507080"/>
            <a:chOff x="4649450" y="3527425"/>
            <a:chExt cx="1224050" cy="983475"/>
          </a:xfrm>
        </p:grpSpPr>
        <p:sp>
          <p:nvSpPr>
            <p:cNvPr id="543" name="Google Shape;543;p2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6" name="Google Shape;546;p21"/>
          <p:cNvSpPr/>
          <p:nvPr/>
        </p:nvSpPr>
        <p:spPr>
          <a:xfrm rot="5400000" flipH="1">
            <a:off x="157646" y="4450122"/>
            <a:ext cx="641820" cy="869429"/>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1"/>
          <p:cNvSpPr/>
          <p:nvPr/>
        </p:nvSpPr>
        <p:spPr>
          <a:xfrm rot="5400000" flipH="1">
            <a:off x="1169835" y="4252542"/>
            <a:ext cx="933550" cy="126461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21_2">
    <p:spTree>
      <p:nvGrpSpPr>
        <p:cNvPr id="1" name="Shape 807"/>
        <p:cNvGrpSpPr/>
        <p:nvPr/>
      </p:nvGrpSpPr>
      <p:grpSpPr>
        <a:xfrm>
          <a:off x="0" y="0"/>
          <a:ext cx="0" cy="0"/>
          <a:chOff x="0" y="0"/>
          <a:chExt cx="0" cy="0"/>
        </a:xfrm>
      </p:grpSpPr>
      <p:sp>
        <p:nvSpPr>
          <p:cNvPr id="808" name="Google Shape;808;p29"/>
          <p:cNvSpPr/>
          <p:nvPr/>
        </p:nvSpPr>
        <p:spPr>
          <a:xfrm>
            <a:off x="-456853" y="346880"/>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9" name="Google Shape;809;p29"/>
          <p:cNvGrpSpPr/>
          <p:nvPr/>
        </p:nvGrpSpPr>
        <p:grpSpPr>
          <a:xfrm rot="10800000">
            <a:off x="6573811" y="-401568"/>
            <a:ext cx="1479225" cy="1242621"/>
            <a:chOff x="4649450" y="3501085"/>
            <a:chExt cx="1170736" cy="983475"/>
          </a:xfrm>
        </p:grpSpPr>
        <p:sp>
          <p:nvSpPr>
            <p:cNvPr id="810" name="Google Shape;810;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3" name="Google Shape;813;p29"/>
          <p:cNvGrpSpPr/>
          <p:nvPr/>
        </p:nvGrpSpPr>
        <p:grpSpPr>
          <a:xfrm>
            <a:off x="-786719" y="2252601"/>
            <a:ext cx="2001689" cy="1608178"/>
            <a:chOff x="4649450" y="3527425"/>
            <a:chExt cx="1224050" cy="983475"/>
          </a:xfrm>
        </p:grpSpPr>
        <p:sp>
          <p:nvSpPr>
            <p:cNvPr id="814" name="Google Shape;814;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7" name="Google Shape;817;p29"/>
          <p:cNvSpPr/>
          <p:nvPr/>
        </p:nvSpPr>
        <p:spPr>
          <a:xfrm>
            <a:off x="-409500" y="3041439"/>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29"/>
          <p:cNvSpPr/>
          <p:nvPr/>
        </p:nvSpPr>
        <p:spPr>
          <a:xfrm rot="5400000" flipH="1">
            <a:off x="468089" y="4209554"/>
            <a:ext cx="1137776" cy="154136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29"/>
          <p:cNvSpPr/>
          <p:nvPr/>
        </p:nvSpPr>
        <p:spPr>
          <a:xfrm rot="-5400000" flipH="1">
            <a:off x="7489631"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0" name="Google Shape;820;p29"/>
          <p:cNvGrpSpPr/>
          <p:nvPr/>
        </p:nvGrpSpPr>
        <p:grpSpPr>
          <a:xfrm rot="10800000">
            <a:off x="8053010" y="1678417"/>
            <a:ext cx="1255875" cy="1009045"/>
            <a:chOff x="4649450" y="3527425"/>
            <a:chExt cx="1224050" cy="983475"/>
          </a:xfrm>
        </p:grpSpPr>
        <p:sp>
          <p:nvSpPr>
            <p:cNvPr id="821" name="Google Shape;821;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4" name="Google Shape;824;p29"/>
          <p:cNvSpPr/>
          <p:nvPr/>
        </p:nvSpPr>
        <p:spPr>
          <a:xfrm rot="10800000">
            <a:off x="8297875"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29"/>
          <p:cNvSpPr/>
          <p:nvPr/>
        </p:nvSpPr>
        <p:spPr>
          <a:xfrm rot="10800000">
            <a:off x="8007556"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6" name="Google Shape;826;p29"/>
          <p:cNvGrpSpPr/>
          <p:nvPr/>
        </p:nvGrpSpPr>
        <p:grpSpPr>
          <a:xfrm>
            <a:off x="1456509" y="4634991"/>
            <a:ext cx="1137754" cy="914140"/>
            <a:chOff x="4649450" y="3527425"/>
            <a:chExt cx="1224050" cy="983475"/>
          </a:xfrm>
        </p:grpSpPr>
        <p:sp>
          <p:nvSpPr>
            <p:cNvPr id="827" name="Google Shape;827;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2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2 ">
  <p:cSld name="CUSTOM_21_1_2">
    <p:spTree>
      <p:nvGrpSpPr>
        <p:cNvPr id="1" name="Shape 830"/>
        <p:cNvGrpSpPr/>
        <p:nvPr/>
      </p:nvGrpSpPr>
      <p:grpSpPr>
        <a:xfrm>
          <a:off x="0" y="0"/>
          <a:ext cx="0" cy="0"/>
          <a:chOff x="0" y="0"/>
          <a:chExt cx="0" cy="0"/>
        </a:xfrm>
      </p:grpSpPr>
      <p:sp>
        <p:nvSpPr>
          <p:cNvPr id="831" name="Google Shape;831;p30"/>
          <p:cNvSpPr/>
          <p:nvPr/>
        </p:nvSpPr>
        <p:spPr>
          <a:xfrm rot="5400000">
            <a:off x="2155410" y="-303306"/>
            <a:ext cx="1352261" cy="183191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2" name="Google Shape;832;p30"/>
          <p:cNvGrpSpPr/>
          <p:nvPr/>
        </p:nvGrpSpPr>
        <p:grpSpPr>
          <a:xfrm rot="10800000">
            <a:off x="6573811" y="-401568"/>
            <a:ext cx="1479225" cy="1242621"/>
            <a:chOff x="4649450" y="3501085"/>
            <a:chExt cx="1170736" cy="983475"/>
          </a:xfrm>
        </p:grpSpPr>
        <p:sp>
          <p:nvSpPr>
            <p:cNvPr id="833" name="Google Shape;833;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0"/>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6" name="Google Shape;836;p30"/>
          <p:cNvGrpSpPr/>
          <p:nvPr/>
        </p:nvGrpSpPr>
        <p:grpSpPr>
          <a:xfrm rot="5400000">
            <a:off x="843699" y="-167799"/>
            <a:ext cx="1566539" cy="1258553"/>
            <a:chOff x="4649450" y="3527425"/>
            <a:chExt cx="1224050" cy="983475"/>
          </a:xfrm>
        </p:grpSpPr>
        <p:sp>
          <p:nvSpPr>
            <p:cNvPr id="837" name="Google Shape;837;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0" name="Google Shape;840;p30"/>
          <p:cNvSpPr/>
          <p:nvPr/>
        </p:nvSpPr>
        <p:spPr>
          <a:xfrm rot="5400000">
            <a:off x="46552" y="-266247"/>
            <a:ext cx="1352261" cy="183191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0"/>
          <p:cNvSpPr/>
          <p:nvPr/>
        </p:nvSpPr>
        <p:spPr>
          <a:xfrm rot="10800000" flipH="1">
            <a:off x="-323965" y="502387"/>
            <a:ext cx="890430" cy="120640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0"/>
          <p:cNvSpPr/>
          <p:nvPr/>
        </p:nvSpPr>
        <p:spPr>
          <a:xfrm rot="-5400000" flipH="1">
            <a:off x="7489631"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3" name="Google Shape;843;p30"/>
          <p:cNvGrpSpPr/>
          <p:nvPr/>
        </p:nvGrpSpPr>
        <p:grpSpPr>
          <a:xfrm rot="10800000">
            <a:off x="8053010" y="1678417"/>
            <a:ext cx="1255875" cy="1009045"/>
            <a:chOff x="4649450" y="3527425"/>
            <a:chExt cx="1224050" cy="983475"/>
          </a:xfrm>
        </p:grpSpPr>
        <p:sp>
          <p:nvSpPr>
            <p:cNvPr id="844" name="Google Shape;844;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7" name="Google Shape;847;p30"/>
          <p:cNvSpPr/>
          <p:nvPr/>
        </p:nvSpPr>
        <p:spPr>
          <a:xfrm rot="10800000">
            <a:off x="8297875"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0"/>
          <p:cNvSpPr/>
          <p:nvPr/>
        </p:nvSpPr>
        <p:spPr>
          <a:xfrm rot="10800000">
            <a:off x="8007556"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9" name="Google Shape;849;p30"/>
          <p:cNvGrpSpPr/>
          <p:nvPr/>
        </p:nvGrpSpPr>
        <p:grpSpPr>
          <a:xfrm rot="5400000">
            <a:off x="-411660" y="1521699"/>
            <a:ext cx="890496" cy="715478"/>
            <a:chOff x="4649450" y="3527425"/>
            <a:chExt cx="1224050" cy="983475"/>
          </a:xfrm>
        </p:grpSpPr>
        <p:sp>
          <p:nvSpPr>
            <p:cNvPr id="850" name="Google Shape;850;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3">
  <p:cSld name="CUSTOM_21_1_1_2">
    <p:spTree>
      <p:nvGrpSpPr>
        <p:cNvPr id="1" name="Shape 853"/>
        <p:cNvGrpSpPr/>
        <p:nvPr/>
      </p:nvGrpSpPr>
      <p:grpSpPr>
        <a:xfrm>
          <a:off x="0" y="0"/>
          <a:ext cx="0" cy="0"/>
          <a:chOff x="0" y="0"/>
          <a:chExt cx="0" cy="0"/>
        </a:xfrm>
      </p:grpSpPr>
      <p:grpSp>
        <p:nvGrpSpPr>
          <p:cNvPr id="854" name="Google Shape;854;p31"/>
          <p:cNvGrpSpPr/>
          <p:nvPr/>
        </p:nvGrpSpPr>
        <p:grpSpPr>
          <a:xfrm rot="10800000" flipH="1">
            <a:off x="6469468" y="16495"/>
            <a:ext cx="443348" cy="442912"/>
            <a:chOff x="4887569" y="4595026"/>
            <a:chExt cx="381145" cy="381032"/>
          </a:xfrm>
        </p:grpSpPr>
        <p:sp>
          <p:nvSpPr>
            <p:cNvPr id="855" name="Google Shape;855;p31"/>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6" name="Google Shape;856;p31"/>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7" name="Google Shape;857;p31"/>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8" name="Google Shape;858;p31"/>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9" name="Google Shape;859;p31"/>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0" name="Google Shape;860;p31"/>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1" name="Google Shape;861;p31"/>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2" name="Google Shape;862;p31"/>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3" name="Google Shape;863;p31"/>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4" name="Google Shape;864;p31"/>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5" name="Google Shape;865;p31"/>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6" name="Google Shape;866;p31"/>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7" name="Google Shape;867;p31"/>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8" name="Google Shape;868;p31"/>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9" name="Google Shape;869;p31"/>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0" name="Google Shape;870;p31"/>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1" name="Google Shape;871;p31"/>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2" name="Google Shape;872;p31"/>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3" name="Google Shape;873;p31"/>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4" name="Google Shape;874;p31"/>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5" name="Google Shape;875;p31"/>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876" name="Google Shape;876;p31"/>
          <p:cNvSpPr/>
          <p:nvPr/>
        </p:nvSpPr>
        <p:spPr>
          <a:xfrm rot="10800000">
            <a:off x="7737102" y="2481981"/>
            <a:ext cx="1701088" cy="23044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7" name="Google Shape;877;p31"/>
          <p:cNvGrpSpPr/>
          <p:nvPr/>
        </p:nvGrpSpPr>
        <p:grpSpPr>
          <a:xfrm rot="10800000" flipH="1">
            <a:off x="1025682" y="-401568"/>
            <a:ext cx="1479225" cy="1242621"/>
            <a:chOff x="4649450" y="3501085"/>
            <a:chExt cx="1170736" cy="983475"/>
          </a:xfrm>
        </p:grpSpPr>
        <p:sp>
          <p:nvSpPr>
            <p:cNvPr id="878" name="Google Shape;878;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1"/>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1" name="Google Shape;881;p31"/>
          <p:cNvGrpSpPr/>
          <p:nvPr/>
        </p:nvGrpSpPr>
        <p:grpSpPr>
          <a:xfrm rot="10800000">
            <a:off x="7792232" y="1326924"/>
            <a:ext cx="1970721" cy="1583296"/>
            <a:chOff x="4649450" y="3527425"/>
            <a:chExt cx="1224050" cy="983475"/>
          </a:xfrm>
        </p:grpSpPr>
        <p:sp>
          <p:nvSpPr>
            <p:cNvPr id="882" name="Google Shape;882;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5" name="Google Shape;885;p31"/>
          <p:cNvSpPr/>
          <p:nvPr/>
        </p:nvSpPr>
        <p:spPr>
          <a:xfrm rot="10800000">
            <a:off x="7690482" y="-170907"/>
            <a:ext cx="1701088" cy="23044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1"/>
          <p:cNvSpPr/>
          <p:nvPr/>
        </p:nvSpPr>
        <p:spPr>
          <a:xfrm rot="-5400000" flipH="1">
            <a:off x="7407383" y="-534038"/>
            <a:ext cx="1120156" cy="15174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1"/>
          <p:cNvSpPr/>
          <p:nvPr/>
        </p:nvSpPr>
        <p:spPr>
          <a:xfrm rot="5400000">
            <a:off x="-137427"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8" name="Google Shape;888;p31"/>
          <p:cNvGrpSpPr/>
          <p:nvPr/>
        </p:nvGrpSpPr>
        <p:grpSpPr>
          <a:xfrm rot="10800000" flipH="1">
            <a:off x="-230168" y="1678417"/>
            <a:ext cx="1255875" cy="1009045"/>
            <a:chOff x="4649450" y="3527425"/>
            <a:chExt cx="1224050" cy="983475"/>
          </a:xfrm>
        </p:grpSpPr>
        <p:sp>
          <p:nvSpPr>
            <p:cNvPr id="889" name="Google Shape;889;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2" name="Google Shape;892;p31"/>
          <p:cNvSpPr/>
          <p:nvPr/>
        </p:nvSpPr>
        <p:spPr>
          <a:xfrm rot="10800000" flipH="1">
            <a:off x="-496404"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1"/>
          <p:cNvSpPr/>
          <p:nvPr/>
        </p:nvSpPr>
        <p:spPr>
          <a:xfrm rot="10800000" flipH="1">
            <a:off x="-786719"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4" name="Google Shape;894;p31"/>
          <p:cNvGrpSpPr/>
          <p:nvPr/>
        </p:nvGrpSpPr>
        <p:grpSpPr>
          <a:xfrm rot="10800000">
            <a:off x="6434392" y="-335257"/>
            <a:ext cx="1120128" cy="899978"/>
            <a:chOff x="4649450" y="3527425"/>
            <a:chExt cx="1224050" cy="983475"/>
          </a:xfrm>
        </p:grpSpPr>
        <p:sp>
          <p:nvSpPr>
            <p:cNvPr id="895" name="Google Shape;895;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4">
  <p:cSld name="CUSTOM_21_1_1_1_1">
    <p:spTree>
      <p:nvGrpSpPr>
        <p:cNvPr id="1" name="Shape 898"/>
        <p:cNvGrpSpPr/>
        <p:nvPr/>
      </p:nvGrpSpPr>
      <p:grpSpPr>
        <a:xfrm>
          <a:off x="0" y="0"/>
          <a:ext cx="0" cy="0"/>
          <a:chOff x="0" y="0"/>
          <a:chExt cx="0" cy="0"/>
        </a:xfrm>
      </p:grpSpPr>
      <p:sp>
        <p:nvSpPr>
          <p:cNvPr id="899" name="Google Shape;899;p32"/>
          <p:cNvSpPr/>
          <p:nvPr/>
        </p:nvSpPr>
        <p:spPr>
          <a:xfrm>
            <a:off x="-414566" y="1260425"/>
            <a:ext cx="1462812" cy="198157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0" name="Google Shape;900;p32"/>
          <p:cNvGrpSpPr/>
          <p:nvPr/>
        </p:nvGrpSpPr>
        <p:grpSpPr>
          <a:xfrm rot="10800000">
            <a:off x="7292228" y="-173074"/>
            <a:ext cx="1019360" cy="856312"/>
            <a:chOff x="4649450" y="3501085"/>
            <a:chExt cx="1170736" cy="983475"/>
          </a:xfrm>
        </p:grpSpPr>
        <p:sp>
          <p:nvSpPr>
            <p:cNvPr id="901" name="Google Shape;901;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2"/>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4" name="Google Shape;904;p32"/>
          <p:cNvGrpSpPr/>
          <p:nvPr/>
        </p:nvGrpSpPr>
        <p:grpSpPr>
          <a:xfrm>
            <a:off x="-786934" y="2796990"/>
            <a:ext cx="1694575" cy="1361523"/>
            <a:chOff x="4649450" y="3527425"/>
            <a:chExt cx="1224050" cy="983475"/>
          </a:xfrm>
        </p:grpSpPr>
        <p:sp>
          <p:nvSpPr>
            <p:cNvPr id="905" name="Google Shape;905;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8" name="Google Shape;908;p32"/>
          <p:cNvSpPr/>
          <p:nvPr/>
        </p:nvSpPr>
        <p:spPr>
          <a:xfrm>
            <a:off x="-467370" y="3464685"/>
            <a:ext cx="1462812" cy="198157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2"/>
          <p:cNvSpPr/>
          <p:nvPr/>
        </p:nvSpPr>
        <p:spPr>
          <a:xfrm rot="5400000" flipH="1">
            <a:off x="679909" y="3845523"/>
            <a:ext cx="1660496" cy="2249559"/>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2"/>
          <p:cNvSpPr/>
          <p:nvPr/>
        </p:nvSpPr>
        <p:spPr>
          <a:xfrm rot="-5400000" flipH="1">
            <a:off x="7923469" y="-285816"/>
            <a:ext cx="1189743" cy="161166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1" name="Google Shape;911;p32"/>
          <p:cNvGrpSpPr/>
          <p:nvPr/>
        </p:nvGrpSpPr>
        <p:grpSpPr>
          <a:xfrm rot="10800000">
            <a:off x="8311770" y="1260418"/>
            <a:ext cx="865403" cy="695317"/>
            <a:chOff x="4649450" y="3527425"/>
            <a:chExt cx="1224050" cy="983475"/>
          </a:xfrm>
        </p:grpSpPr>
        <p:sp>
          <p:nvSpPr>
            <p:cNvPr id="912" name="Google Shape;912;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5" name="Google Shape;915;p32"/>
          <p:cNvSpPr/>
          <p:nvPr/>
        </p:nvSpPr>
        <p:spPr>
          <a:xfrm rot="10800000">
            <a:off x="8480403" y="283235"/>
            <a:ext cx="880170" cy="119230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2"/>
          <p:cNvSpPr/>
          <p:nvPr/>
        </p:nvSpPr>
        <p:spPr>
          <a:xfrm rot="10800000">
            <a:off x="8280334" y="1600350"/>
            <a:ext cx="1280295" cy="173432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7" name="Google Shape;917;p32"/>
          <p:cNvGrpSpPr/>
          <p:nvPr/>
        </p:nvGrpSpPr>
        <p:grpSpPr>
          <a:xfrm>
            <a:off x="-7960" y="4583288"/>
            <a:ext cx="963205" cy="773896"/>
            <a:chOff x="4649450" y="3527425"/>
            <a:chExt cx="1224050" cy="983475"/>
          </a:xfrm>
        </p:grpSpPr>
        <p:sp>
          <p:nvSpPr>
            <p:cNvPr id="918" name="Google Shape;918;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2"/>
            <p:cNvSpPr/>
            <p:nvPr/>
          </p:nvSpPr>
          <p:spPr>
            <a:xfrm>
              <a:off x="4656211" y="3734789"/>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3"/>
        <p:cNvGrpSpPr/>
        <p:nvPr/>
      </p:nvGrpSpPr>
      <p:grpSpPr>
        <a:xfrm>
          <a:off x="0" y="0"/>
          <a:ext cx="0" cy="0"/>
          <a:chOff x="0" y="0"/>
          <a:chExt cx="0" cy="0"/>
        </a:xfrm>
      </p:grpSpPr>
      <p:grpSp>
        <p:nvGrpSpPr>
          <p:cNvPr id="34" name="Google Shape;34;p3"/>
          <p:cNvGrpSpPr/>
          <p:nvPr/>
        </p:nvGrpSpPr>
        <p:grpSpPr>
          <a:xfrm>
            <a:off x="6520300" y="4742058"/>
            <a:ext cx="450323" cy="449885"/>
            <a:chOff x="4887569" y="4595026"/>
            <a:chExt cx="381145" cy="381032"/>
          </a:xfrm>
        </p:grpSpPr>
        <p:sp>
          <p:nvSpPr>
            <p:cNvPr id="35" name="Google Shape;35;p3"/>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36" name="Google Shape;36;p3"/>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37" name="Google Shape;37;p3"/>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38" name="Google Shape;38;p3"/>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39" name="Google Shape;39;p3"/>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0" name="Google Shape;40;p3"/>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1" name="Google Shape;41;p3"/>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2" name="Google Shape;42;p3"/>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3" name="Google Shape;43;p3"/>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4" name="Google Shape;44;p3"/>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5" name="Google Shape;45;p3"/>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6" name="Google Shape;46;p3"/>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7" name="Google Shape;47;p3"/>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8" name="Google Shape;48;p3"/>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49" name="Google Shape;49;p3"/>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50" name="Google Shape;50;p3"/>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51" name="Google Shape;51;p3"/>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52" name="Google Shape;52;p3"/>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53" name="Google Shape;53;p3"/>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54" name="Google Shape;54;p3"/>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55" name="Google Shape;55;p3"/>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56" name="Google Shape;56;p3"/>
          <p:cNvSpPr txBox="1">
            <a:spLocks noGrp="1"/>
          </p:cNvSpPr>
          <p:nvPr>
            <p:ph type="title"/>
          </p:nvPr>
        </p:nvSpPr>
        <p:spPr>
          <a:xfrm>
            <a:off x="1994675" y="1945160"/>
            <a:ext cx="2175600" cy="5454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a:lvl1pPr>
            <a:lvl2pPr lvl="1" algn="ctr" rtl="0">
              <a:spcBef>
                <a:spcPts val="0"/>
              </a:spcBef>
              <a:spcAft>
                <a:spcPts val="0"/>
              </a:spcAft>
              <a:buSzPts val="2100"/>
              <a:buNone/>
              <a:defRPr sz="2100"/>
            </a:lvl2pPr>
            <a:lvl3pPr lvl="2" algn="ctr" rtl="0">
              <a:spcBef>
                <a:spcPts val="0"/>
              </a:spcBef>
              <a:spcAft>
                <a:spcPts val="0"/>
              </a:spcAft>
              <a:buSzPts val="2100"/>
              <a:buNone/>
              <a:defRPr sz="2100"/>
            </a:lvl3pPr>
            <a:lvl4pPr lvl="3" algn="ctr" rtl="0">
              <a:spcBef>
                <a:spcPts val="0"/>
              </a:spcBef>
              <a:spcAft>
                <a:spcPts val="0"/>
              </a:spcAft>
              <a:buSzPts val="2100"/>
              <a:buNone/>
              <a:defRPr sz="2100"/>
            </a:lvl4pPr>
            <a:lvl5pPr lvl="4" algn="ctr" rtl="0">
              <a:spcBef>
                <a:spcPts val="0"/>
              </a:spcBef>
              <a:spcAft>
                <a:spcPts val="0"/>
              </a:spcAft>
              <a:buSzPts val="2100"/>
              <a:buNone/>
              <a:defRPr sz="2100"/>
            </a:lvl5pPr>
            <a:lvl6pPr lvl="5" algn="ctr" rtl="0">
              <a:spcBef>
                <a:spcPts val="0"/>
              </a:spcBef>
              <a:spcAft>
                <a:spcPts val="0"/>
              </a:spcAft>
              <a:buSzPts val="2100"/>
              <a:buNone/>
              <a:defRPr sz="2100"/>
            </a:lvl6pPr>
            <a:lvl7pPr lvl="6" algn="ctr" rtl="0">
              <a:spcBef>
                <a:spcPts val="0"/>
              </a:spcBef>
              <a:spcAft>
                <a:spcPts val="0"/>
              </a:spcAft>
              <a:buSzPts val="2100"/>
              <a:buNone/>
              <a:defRPr sz="2100"/>
            </a:lvl7pPr>
            <a:lvl8pPr lvl="7" algn="ctr" rtl="0">
              <a:spcBef>
                <a:spcPts val="0"/>
              </a:spcBef>
              <a:spcAft>
                <a:spcPts val="0"/>
              </a:spcAft>
              <a:buSzPts val="2100"/>
              <a:buNone/>
              <a:defRPr sz="2100"/>
            </a:lvl8pPr>
            <a:lvl9pPr lvl="8" algn="ctr" rtl="0">
              <a:spcBef>
                <a:spcPts val="0"/>
              </a:spcBef>
              <a:spcAft>
                <a:spcPts val="0"/>
              </a:spcAft>
              <a:buSzPts val="2100"/>
              <a:buNone/>
              <a:defRPr sz="2100"/>
            </a:lvl9pPr>
          </a:lstStyle>
          <a:p>
            <a:endParaRPr/>
          </a:p>
        </p:txBody>
      </p:sp>
      <p:sp>
        <p:nvSpPr>
          <p:cNvPr id="57" name="Google Shape;57;p3"/>
          <p:cNvSpPr txBox="1">
            <a:spLocks noGrp="1"/>
          </p:cNvSpPr>
          <p:nvPr>
            <p:ph type="title" idx="2" hasCustomPrompt="1"/>
          </p:nvPr>
        </p:nvSpPr>
        <p:spPr>
          <a:xfrm>
            <a:off x="620525" y="1828613"/>
            <a:ext cx="1459200" cy="7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300"/>
              <a:buNone/>
              <a:defRPr sz="63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grpSp>
        <p:nvGrpSpPr>
          <p:cNvPr id="58" name="Google Shape;58;p3"/>
          <p:cNvGrpSpPr/>
          <p:nvPr/>
        </p:nvGrpSpPr>
        <p:grpSpPr>
          <a:xfrm>
            <a:off x="6520300" y="4742058"/>
            <a:ext cx="450323" cy="449885"/>
            <a:chOff x="4887569" y="4595026"/>
            <a:chExt cx="381145" cy="381032"/>
          </a:xfrm>
        </p:grpSpPr>
        <p:sp>
          <p:nvSpPr>
            <p:cNvPr id="59" name="Google Shape;59;p3"/>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0" name="Google Shape;60;p3"/>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1" name="Google Shape;61;p3"/>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2" name="Google Shape;62;p3"/>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3" name="Google Shape;63;p3"/>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4" name="Google Shape;64;p3"/>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5" name="Google Shape;65;p3"/>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6" name="Google Shape;66;p3"/>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7" name="Google Shape;67;p3"/>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8" name="Google Shape;68;p3"/>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69" name="Google Shape;69;p3"/>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0" name="Google Shape;70;p3"/>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1" name="Google Shape;71;p3"/>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2" name="Google Shape;72;p3"/>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3" name="Google Shape;73;p3"/>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4" name="Google Shape;74;p3"/>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5" name="Google Shape;75;p3"/>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6" name="Google Shape;76;p3"/>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7" name="Google Shape;77;p3"/>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8" name="Google Shape;78;p3"/>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79" name="Google Shape;79;p3"/>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80" name="Google Shape;80;p3"/>
          <p:cNvSpPr/>
          <p:nvPr/>
        </p:nvSpPr>
        <p:spPr>
          <a:xfrm flipH="1">
            <a:off x="7801668" y="777675"/>
            <a:ext cx="1220894" cy="165386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 name="Google Shape;81;p3"/>
          <p:cNvGrpSpPr/>
          <p:nvPr/>
        </p:nvGrpSpPr>
        <p:grpSpPr>
          <a:xfrm flipH="1">
            <a:off x="7841255" y="2124165"/>
            <a:ext cx="1414390" cy="1136307"/>
            <a:chOff x="4649450" y="3527425"/>
            <a:chExt cx="1224050" cy="983475"/>
          </a:xfrm>
        </p:grpSpPr>
        <p:sp>
          <p:nvSpPr>
            <p:cNvPr id="82" name="Google Shape;82;p3"/>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Google Shape;85;p3"/>
          <p:cNvSpPr/>
          <p:nvPr/>
        </p:nvSpPr>
        <p:spPr>
          <a:xfrm flipH="1">
            <a:off x="7913985" y="2593942"/>
            <a:ext cx="1414414" cy="191600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rot="-5400000">
            <a:off x="8219206" y="4367378"/>
            <a:ext cx="803967" cy="108907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rot="5400000">
            <a:off x="47341" y="-667214"/>
            <a:ext cx="1177625" cy="159534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88;p3"/>
          <p:cNvGrpSpPr/>
          <p:nvPr/>
        </p:nvGrpSpPr>
        <p:grpSpPr>
          <a:xfrm rot="10800000" flipH="1">
            <a:off x="-359666" y="719282"/>
            <a:ext cx="949251" cy="762685"/>
            <a:chOff x="4649450" y="3527425"/>
            <a:chExt cx="1224050" cy="983475"/>
          </a:xfrm>
        </p:grpSpPr>
        <p:sp>
          <p:nvSpPr>
            <p:cNvPr id="89" name="Google Shape;89;p3"/>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 name="Google Shape;92;p3"/>
          <p:cNvSpPr/>
          <p:nvPr/>
        </p:nvSpPr>
        <p:spPr>
          <a:xfrm rot="10800000" flipH="1">
            <a:off x="-197523" y="-103823"/>
            <a:ext cx="871249" cy="118012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 name="Google Shape;93;p3"/>
          <p:cNvGrpSpPr/>
          <p:nvPr/>
        </p:nvGrpSpPr>
        <p:grpSpPr>
          <a:xfrm flipH="1">
            <a:off x="8276759" y="3925536"/>
            <a:ext cx="1051459" cy="844805"/>
            <a:chOff x="4649450" y="3527425"/>
            <a:chExt cx="1224050" cy="983475"/>
          </a:xfrm>
        </p:grpSpPr>
        <p:sp>
          <p:nvSpPr>
            <p:cNvPr id="94" name="Google Shape;94;p3"/>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7"/>
        <p:cNvGrpSpPr/>
        <p:nvPr/>
      </p:nvGrpSpPr>
      <p:grpSpPr>
        <a:xfrm>
          <a:off x="0" y="0"/>
          <a:ext cx="0" cy="0"/>
          <a:chOff x="0" y="0"/>
          <a:chExt cx="0" cy="0"/>
        </a:xfrm>
      </p:grpSpPr>
      <p:sp>
        <p:nvSpPr>
          <p:cNvPr id="98" name="Google Shape;98;p4"/>
          <p:cNvSpPr txBox="1">
            <a:spLocks noGrp="1"/>
          </p:cNvSpPr>
          <p:nvPr>
            <p:ph type="body" idx="1"/>
          </p:nvPr>
        </p:nvSpPr>
        <p:spPr>
          <a:xfrm>
            <a:off x="778500" y="1424000"/>
            <a:ext cx="7648800" cy="3421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dk2"/>
              </a:buClr>
              <a:buSzPts val="1200"/>
              <a:buFont typeface="Roboto"/>
              <a:buAutoNum type="arabicPeriod"/>
              <a:defRPr sz="11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grpSp>
        <p:nvGrpSpPr>
          <p:cNvPr id="99" name="Google Shape;99;p4"/>
          <p:cNvGrpSpPr/>
          <p:nvPr/>
        </p:nvGrpSpPr>
        <p:grpSpPr>
          <a:xfrm rot="10800000">
            <a:off x="7535961" y="-269332"/>
            <a:ext cx="931789" cy="782748"/>
            <a:chOff x="4649450" y="3501085"/>
            <a:chExt cx="1170736" cy="983475"/>
          </a:xfrm>
        </p:grpSpPr>
        <p:sp>
          <p:nvSpPr>
            <p:cNvPr id="100" name="Google Shape;100;p4"/>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4"/>
          <p:cNvSpPr/>
          <p:nvPr/>
        </p:nvSpPr>
        <p:spPr>
          <a:xfrm>
            <a:off x="-276875" y="3855657"/>
            <a:ext cx="978678" cy="13257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rot="5400000" flipH="1">
            <a:off x="75661" y="4687311"/>
            <a:ext cx="644422" cy="87305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rot="-5400000" flipH="1">
            <a:off x="8113268" y="-372123"/>
            <a:ext cx="1087444" cy="147308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 name="Google Shape;106;p4"/>
          <p:cNvGrpSpPr/>
          <p:nvPr/>
        </p:nvGrpSpPr>
        <p:grpSpPr>
          <a:xfrm rot="10800000">
            <a:off x="8468280" y="1041249"/>
            <a:ext cx="790981" cy="635522"/>
            <a:chOff x="4649450" y="3527425"/>
            <a:chExt cx="1224050" cy="983475"/>
          </a:xfrm>
        </p:grpSpPr>
        <p:sp>
          <p:nvSpPr>
            <p:cNvPr id="107" name="Google Shape;107;p4"/>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4"/>
          <p:cNvSpPr/>
          <p:nvPr/>
        </p:nvSpPr>
        <p:spPr>
          <a:xfrm rot="10800000">
            <a:off x="8622333" y="148018"/>
            <a:ext cx="804487" cy="108978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rot="10800000">
            <a:off x="8439485" y="1351926"/>
            <a:ext cx="1170190" cy="15851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txBox="1">
            <a:spLocks noGrp="1"/>
          </p:cNvSpPr>
          <p:nvPr>
            <p:ph type="title"/>
          </p:nvPr>
        </p:nvSpPr>
        <p:spPr>
          <a:xfrm>
            <a:off x="930900" y="605225"/>
            <a:ext cx="59505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13"/>
        <p:cNvGrpSpPr/>
        <p:nvPr/>
      </p:nvGrpSpPr>
      <p:grpSpPr>
        <a:xfrm>
          <a:off x="0" y="0"/>
          <a:ext cx="0" cy="0"/>
          <a:chOff x="0" y="0"/>
          <a:chExt cx="0" cy="0"/>
        </a:xfrm>
      </p:grpSpPr>
      <p:sp>
        <p:nvSpPr>
          <p:cNvPr id="114" name="Google Shape;114;p5"/>
          <p:cNvSpPr txBox="1">
            <a:spLocks noGrp="1"/>
          </p:cNvSpPr>
          <p:nvPr>
            <p:ph type="subTitle" idx="1"/>
          </p:nvPr>
        </p:nvSpPr>
        <p:spPr>
          <a:xfrm>
            <a:off x="1850158" y="2348750"/>
            <a:ext cx="2099700" cy="409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2000" b="1">
                <a:latin typeface="Comfortaa"/>
                <a:ea typeface="Comfortaa"/>
                <a:cs typeface="Comfortaa"/>
                <a:sym typeface="Comfortaa"/>
              </a:defRPr>
            </a:lvl1pPr>
            <a:lvl2pPr lvl="1" algn="ctr" rtl="0">
              <a:spcBef>
                <a:spcPts val="0"/>
              </a:spcBef>
              <a:spcAft>
                <a:spcPts val="0"/>
              </a:spcAft>
              <a:buNone/>
              <a:defRPr sz="2000" b="1">
                <a:latin typeface="Comfortaa"/>
                <a:ea typeface="Comfortaa"/>
                <a:cs typeface="Comfortaa"/>
                <a:sym typeface="Comfortaa"/>
              </a:defRPr>
            </a:lvl2pPr>
            <a:lvl3pPr lvl="2" algn="ctr" rtl="0">
              <a:spcBef>
                <a:spcPts val="0"/>
              </a:spcBef>
              <a:spcAft>
                <a:spcPts val="0"/>
              </a:spcAft>
              <a:buNone/>
              <a:defRPr sz="2000" b="1">
                <a:latin typeface="Comfortaa"/>
                <a:ea typeface="Comfortaa"/>
                <a:cs typeface="Comfortaa"/>
                <a:sym typeface="Comfortaa"/>
              </a:defRPr>
            </a:lvl3pPr>
            <a:lvl4pPr lvl="3" algn="ctr" rtl="0">
              <a:spcBef>
                <a:spcPts val="0"/>
              </a:spcBef>
              <a:spcAft>
                <a:spcPts val="0"/>
              </a:spcAft>
              <a:buNone/>
              <a:defRPr sz="2000" b="1">
                <a:latin typeface="Comfortaa"/>
                <a:ea typeface="Comfortaa"/>
                <a:cs typeface="Comfortaa"/>
                <a:sym typeface="Comfortaa"/>
              </a:defRPr>
            </a:lvl4pPr>
            <a:lvl5pPr lvl="4" algn="ctr" rtl="0">
              <a:spcBef>
                <a:spcPts val="0"/>
              </a:spcBef>
              <a:spcAft>
                <a:spcPts val="0"/>
              </a:spcAft>
              <a:buNone/>
              <a:defRPr sz="2000" b="1">
                <a:latin typeface="Comfortaa"/>
                <a:ea typeface="Comfortaa"/>
                <a:cs typeface="Comfortaa"/>
                <a:sym typeface="Comfortaa"/>
              </a:defRPr>
            </a:lvl5pPr>
            <a:lvl6pPr lvl="5" algn="ctr" rtl="0">
              <a:spcBef>
                <a:spcPts val="0"/>
              </a:spcBef>
              <a:spcAft>
                <a:spcPts val="0"/>
              </a:spcAft>
              <a:buNone/>
              <a:defRPr sz="2000" b="1">
                <a:latin typeface="Comfortaa"/>
                <a:ea typeface="Comfortaa"/>
                <a:cs typeface="Comfortaa"/>
                <a:sym typeface="Comfortaa"/>
              </a:defRPr>
            </a:lvl6pPr>
            <a:lvl7pPr lvl="6" algn="ctr" rtl="0">
              <a:spcBef>
                <a:spcPts val="0"/>
              </a:spcBef>
              <a:spcAft>
                <a:spcPts val="0"/>
              </a:spcAft>
              <a:buNone/>
              <a:defRPr sz="2000" b="1">
                <a:latin typeface="Comfortaa"/>
                <a:ea typeface="Comfortaa"/>
                <a:cs typeface="Comfortaa"/>
                <a:sym typeface="Comfortaa"/>
              </a:defRPr>
            </a:lvl7pPr>
            <a:lvl8pPr lvl="7" algn="ctr" rtl="0">
              <a:spcBef>
                <a:spcPts val="0"/>
              </a:spcBef>
              <a:spcAft>
                <a:spcPts val="0"/>
              </a:spcAft>
              <a:buNone/>
              <a:defRPr sz="2000" b="1">
                <a:latin typeface="Comfortaa"/>
                <a:ea typeface="Comfortaa"/>
                <a:cs typeface="Comfortaa"/>
                <a:sym typeface="Comfortaa"/>
              </a:defRPr>
            </a:lvl8pPr>
            <a:lvl9pPr lvl="8" algn="ctr" rtl="0">
              <a:spcBef>
                <a:spcPts val="0"/>
              </a:spcBef>
              <a:spcAft>
                <a:spcPts val="0"/>
              </a:spcAft>
              <a:buNone/>
              <a:defRPr sz="2000" b="1">
                <a:latin typeface="Comfortaa"/>
                <a:ea typeface="Comfortaa"/>
                <a:cs typeface="Comfortaa"/>
                <a:sym typeface="Comfortaa"/>
              </a:defRPr>
            </a:lvl9pPr>
          </a:lstStyle>
          <a:p>
            <a:endParaRPr/>
          </a:p>
        </p:txBody>
      </p:sp>
      <p:sp>
        <p:nvSpPr>
          <p:cNvPr id="115" name="Google Shape;115;p5"/>
          <p:cNvSpPr txBox="1">
            <a:spLocks noGrp="1"/>
          </p:cNvSpPr>
          <p:nvPr>
            <p:ph type="subTitle" idx="2"/>
          </p:nvPr>
        </p:nvSpPr>
        <p:spPr>
          <a:xfrm>
            <a:off x="1928308" y="2744375"/>
            <a:ext cx="1943400" cy="798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Comfortaa"/>
                <a:ea typeface="Comfortaa"/>
                <a:cs typeface="Comfortaa"/>
                <a:sym typeface="Comfortaa"/>
              </a:defRPr>
            </a:lvl1pPr>
            <a:lvl2pPr lvl="1" algn="ctr" rtl="0">
              <a:spcBef>
                <a:spcPts val="0"/>
              </a:spcBef>
              <a:spcAft>
                <a:spcPts val="0"/>
              </a:spcAft>
              <a:buNone/>
              <a:defRPr sz="1400">
                <a:latin typeface="Comfortaa"/>
                <a:ea typeface="Comfortaa"/>
                <a:cs typeface="Comfortaa"/>
                <a:sym typeface="Comfortaa"/>
              </a:defRPr>
            </a:lvl2pPr>
            <a:lvl3pPr lvl="2" algn="ctr" rtl="0">
              <a:spcBef>
                <a:spcPts val="0"/>
              </a:spcBef>
              <a:spcAft>
                <a:spcPts val="0"/>
              </a:spcAft>
              <a:buNone/>
              <a:defRPr sz="1400">
                <a:latin typeface="Comfortaa"/>
                <a:ea typeface="Comfortaa"/>
                <a:cs typeface="Comfortaa"/>
                <a:sym typeface="Comfortaa"/>
              </a:defRPr>
            </a:lvl3pPr>
            <a:lvl4pPr lvl="3" algn="ctr" rtl="0">
              <a:spcBef>
                <a:spcPts val="0"/>
              </a:spcBef>
              <a:spcAft>
                <a:spcPts val="0"/>
              </a:spcAft>
              <a:buNone/>
              <a:defRPr sz="1400">
                <a:latin typeface="Comfortaa"/>
                <a:ea typeface="Comfortaa"/>
                <a:cs typeface="Comfortaa"/>
                <a:sym typeface="Comfortaa"/>
              </a:defRPr>
            </a:lvl4pPr>
            <a:lvl5pPr lvl="4" algn="ctr" rtl="0">
              <a:spcBef>
                <a:spcPts val="0"/>
              </a:spcBef>
              <a:spcAft>
                <a:spcPts val="0"/>
              </a:spcAft>
              <a:buNone/>
              <a:defRPr sz="1400">
                <a:latin typeface="Comfortaa"/>
                <a:ea typeface="Comfortaa"/>
                <a:cs typeface="Comfortaa"/>
                <a:sym typeface="Comfortaa"/>
              </a:defRPr>
            </a:lvl5pPr>
            <a:lvl6pPr lvl="5" algn="ctr" rtl="0">
              <a:spcBef>
                <a:spcPts val="0"/>
              </a:spcBef>
              <a:spcAft>
                <a:spcPts val="0"/>
              </a:spcAft>
              <a:buNone/>
              <a:defRPr sz="1400">
                <a:latin typeface="Comfortaa"/>
                <a:ea typeface="Comfortaa"/>
                <a:cs typeface="Comfortaa"/>
                <a:sym typeface="Comfortaa"/>
              </a:defRPr>
            </a:lvl6pPr>
            <a:lvl7pPr lvl="6" algn="ctr" rtl="0">
              <a:spcBef>
                <a:spcPts val="0"/>
              </a:spcBef>
              <a:spcAft>
                <a:spcPts val="0"/>
              </a:spcAft>
              <a:buNone/>
              <a:defRPr sz="1400">
                <a:latin typeface="Comfortaa"/>
                <a:ea typeface="Comfortaa"/>
                <a:cs typeface="Comfortaa"/>
                <a:sym typeface="Comfortaa"/>
              </a:defRPr>
            </a:lvl7pPr>
            <a:lvl8pPr lvl="7" algn="ctr" rtl="0">
              <a:spcBef>
                <a:spcPts val="0"/>
              </a:spcBef>
              <a:spcAft>
                <a:spcPts val="0"/>
              </a:spcAft>
              <a:buNone/>
              <a:defRPr sz="1400">
                <a:latin typeface="Comfortaa"/>
                <a:ea typeface="Comfortaa"/>
                <a:cs typeface="Comfortaa"/>
                <a:sym typeface="Comfortaa"/>
              </a:defRPr>
            </a:lvl8pPr>
            <a:lvl9pPr lvl="8" algn="ctr" rtl="0">
              <a:spcBef>
                <a:spcPts val="0"/>
              </a:spcBef>
              <a:spcAft>
                <a:spcPts val="0"/>
              </a:spcAft>
              <a:buNone/>
              <a:defRPr sz="1400">
                <a:latin typeface="Comfortaa"/>
                <a:ea typeface="Comfortaa"/>
                <a:cs typeface="Comfortaa"/>
                <a:sym typeface="Comfortaa"/>
              </a:defRPr>
            </a:lvl9pPr>
          </a:lstStyle>
          <a:p>
            <a:endParaRPr/>
          </a:p>
        </p:txBody>
      </p:sp>
      <p:sp>
        <p:nvSpPr>
          <p:cNvPr id="116" name="Google Shape;116;p5"/>
          <p:cNvSpPr txBox="1">
            <a:spLocks noGrp="1"/>
          </p:cNvSpPr>
          <p:nvPr>
            <p:ph type="subTitle" idx="3"/>
          </p:nvPr>
        </p:nvSpPr>
        <p:spPr>
          <a:xfrm>
            <a:off x="5072620" y="2348750"/>
            <a:ext cx="2099700" cy="4092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2000" b="1">
                <a:latin typeface="Comfortaa"/>
                <a:ea typeface="Comfortaa"/>
                <a:cs typeface="Comfortaa"/>
                <a:sym typeface="Comfortaa"/>
              </a:defRPr>
            </a:lvl1pPr>
            <a:lvl2pPr lvl="1" algn="ctr" rtl="0">
              <a:spcBef>
                <a:spcPts val="0"/>
              </a:spcBef>
              <a:spcAft>
                <a:spcPts val="0"/>
              </a:spcAft>
              <a:buNone/>
              <a:defRPr sz="2000" b="1">
                <a:latin typeface="Comfortaa"/>
                <a:ea typeface="Comfortaa"/>
                <a:cs typeface="Comfortaa"/>
                <a:sym typeface="Comfortaa"/>
              </a:defRPr>
            </a:lvl2pPr>
            <a:lvl3pPr lvl="2" algn="ctr" rtl="0">
              <a:spcBef>
                <a:spcPts val="0"/>
              </a:spcBef>
              <a:spcAft>
                <a:spcPts val="0"/>
              </a:spcAft>
              <a:buNone/>
              <a:defRPr sz="2000" b="1">
                <a:latin typeface="Comfortaa"/>
                <a:ea typeface="Comfortaa"/>
                <a:cs typeface="Comfortaa"/>
                <a:sym typeface="Comfortaa"/>
              </a:defRPr>
            </a:lvl3pPr>
            <a:lvl4pPr lvl="3" algn="ctr" rtl="0">
              <a:spcBef>
                <a:spcPts val="0"/>
              </a:spcBef>
              <a:spcAft>
                <a:spcPts val="0"/>
              </a:spcAft>
              <a:buNone/>
              <a:defRPr sz="2000" b="1">
                <a:latin typeface="Comfortaa"/>
                <a:ea typeface="Comfortaa"/>
                <a:cs typeface="Comfortaa"/>
                <a:sym typeface="Comfortaa"/>
              </a:defRPr>
            </a:lvl4pPr>
            <a:lvl5pPr lvl="4" algn="ctr" rtl="0">
              <a:spcBef>
                <a:spcPts val="0"/>
              </a:spcBef>
              <a:spcAft>
                <a:spcPts val="0"/>
              </a:spcAft>
              <a:buNone/>
              <a:defRPr sz="2000" b="1">
                <a:latin typeface="Comfortaa"/>
                <a:ea typeface="Comfortaa"/>
                <a:cs typeface="Comfortaa"/>
                <a:sym typeface="Comfortaa"/>
              </a:defRPr>
            </a:lvl5pPr>
            <a:lvl6pPr lvl="5" algn="ctr" rtl="0">
              <a:spcBef>
                <a:spcPts val="0"/>
              </a:spcBef>
              <a:spcAft>
                <a:spcPts val="0"/>
              </a:spcAft>
              <a:buNone/>
              <a:defRPr sz="2000" b="1">
                <a:latin typeface="Comfortaa"/>
                <a:ea typeface="Comfortaa"/>
                <a:cs typeface="Comfortaa"/>
                <a:sym typeface="Comfortaa"/>
              </a:defRPr>
            </a:lvl6pPr>
            <a:lvl7pPr lvl="6" algn="ctr" rtl="0">
              <a:spcBef>
                <a:spcPts val="0"/>
              </a:spcBef>
              <a:spcAft>
                <a:spcPts val="0"/>
              </a:spcAft>
              <a:buNone/>
              <a:defRPr sz="2000" b="1">
                <a:latin typeface="Comfortaa"/>
                <a:ea typeface="Comfortaa"/>
                <a:cs typeface="Comfortaa"/>
                <a:sym typeface="Comfortaa"/>
              </a:defRPr>
            </a:lvl7pPr>
            <a:lvl8pPr lvl="7" algn="ctr" rtl="0">
              <a:spcBef>
                <a:spcPts val="0"/>
              </a:spcBef>
              <a:spcAft>
                <a:spcPts val="0"/>
              </a:spcAft>
              <a:buNone/>
              <a:defRPr sz="2000" b="1">
                <a:latin typeface="Comfortaa"/>
                <a:ea typeface="Comfortaa"/>
                <a:cs typeface="Comfortaa"/>
                <a:sym typeface="Comfortaa"/>
              </a:defRPr>
            </a:lvl8pPr>
            <a:lvl9pPr lvl="8" algn="ctr" rtl="0">
              <a:spcBef>
                <a:spcPts val="0"/>
              </a:spcBef>
              <a:spcAft>
                <a:spcPts val="0"/>
              </a:spcAft>
              <a:buNone/>
              <a:defRPr sz="2000" b="1">
                <a:latin typeface="Comfortaa"/>
                <a:ea typeface="Comfortaa"/>
                <a:cs typeface="Comfortaa"/>
                <a:sym typeface="Comfortaa"/>
              </a:defRPr>
            </a:lvl9pPr>
          </a:lstStyle>
          <a:p>
            <a:endParaRPr/>
          </a:p>
        </p:txBody>
      </p:sp>
      <p:sp>
        <p:nvSpPr>
          <p:cNvPr id="117" name="Google Shape;117;p5"/>
          <p:cNvSpPr txBox="1">
            <a:spLocks noGrp="1"/>
          </p:cNvSpPr>
          <p:nvPr>
            <p:ph type="subTitle" idx="4"/>
          </p:nvPr>
        </p:nvSpPr>
        <p:spPr>
          <a:xfrm>
            <a:off x="5150770" y="2744375"/>
            <a:ext cx="1943400" cy="7989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1400">
                <a:latin typeface="Comfortaa"/>
                <a:ea typeface="Comfortaa"/>
                <a:cs typeface="Comfortaa"/>
                <a:sym typeface="Comfortaa"/>
              </a:defRPr>
            </a:lvl1pPr>
            <a:lvl2pPr lvl="1" algn="ctr" rtl="0">
              <a:spcBef>
                <a:spcPts val="0"/>
              </a:spcBef>
              <a:spcAft>
                <a:spcPts val="0"/>
              </a:spcAft>
              <a:buNone/>
              <a:defRPr sz="1400">
                <a:latin typeface="Comfortaa"/>
                <a:ea typeface="Comfortaa"/>
                <a:cs typeface="Comfortaa"/>
                <a:sym typeface="Comfortaa"/>
              </a:defRPr>
            </a:lvl2pPr>
            <a:lvl3pPr lvl="2" algn="ctr" rtl="0">
              <a:spcBef>
                <a:spcPts val="0"/>
              </a:spcBef>
              <a:spcAft>
                <a:spcPts val="0"/>
              </a:spcAft>
              <a:buNone/>
              <a:defRPr sz="1400">
                <a:latin typeface="Comfortaa"/>
                <a:ea typeface="Comfortaa"/>
                <a:cs typeface="Comfortaa"/>
                <a:sym typeface="Comfortaa"/>
              </a:defRPr>
            </a:lvl3pPr>
            <a:lvl4pPr lvl="3" algn="ctr" rtl="0">
              <a:spcBef>
                <a:spcPts val="0"/>
              </a:spcBef>
              <a:spcAft>
                <a:spcPts val="0"/>
              </a:spcAft>
              <a:buNone/>
              <a:defRPr sz="1400">
                <a:latin typeface="Comfortaa"/>
                <a:ea typeface="Comfortaa"/>
                <a:cs typeface="Comfortaa"/>
                <a:sym typeface="Comfortaa"/>
              </a:defRPr>
            </a:lvl4pPr>
            <a:lvl5pPr lvl="4" algn="ctr" rtl="0">
              <a:spcBef>
                <a:spcPts val="0"/>
              </a:spcBef>
              <a:spcAft>
                <a:spcPts val="0"/>
              </a:spcAft>
              <a:buNone/>
              <a:defRPr sz="1400">
                <a:latin typeface="Comfortaa"/>
                <a:ea typeface="Comfortaa"/>
                <a:cs typeface="Comfortaa"/>
                <a:sym typeface="Comfortaa"/>
              </a:defRPr>
            </a:lvl5pPr>
            <a:lvl6pPr lvl="5" algn="ctr" rtl="0">
              <a:spcBef>
                <a:spcPts val="0"/>
              </a:spcBef>
              <a:spcAft>
                <a:spcPts val="0"/>
              </a:spcAft>
              <a:buNone/>
              <a:defRPr sz="1400">
                <a:latin typeface="Comfortaa"/>
                <a:ea typeface="Comfortaa"/>
                <a:cs typeface="Comfortaa"/>
                <a:sym typeface="Comfortaa"/>
              </a:defRPr>
            </a:lvl6pPr>
            <a:lvl7pPr lvl="6" algn="ctr" rtl="0">
              <a:spcBef>
                <a:spcPts val="0"/>
              </a:spcBef>
              <a:spcAft>
                <a:spcPts val="0"/>
              </a:spcAft>
              <a:buNone/>
              <a:defRPr sz="1400">
                <a:latin typeface="Comfortaa"/>
                <a:ea typeface="Comfortaa"/>
                <a:cs typeface="Comfortaa"/>
                <a:sym typeface="Comfortaa"/>
              </a:defRPr>
            </a:lvl7pPr>
            <a:lvl8pPr lvl="7" algn="ctr" rtl="0">
              <a:spcBef>
                <a:spcPts val="0"/>
              </a:spcBef>
              <a:spcAft>
                <a:spcPts val="0"/>
              </a:spcAft>
              <a:buNone/>
              <a:defRPr sz="1400">
                <a:latin typeface="Comfortaa"/>
                <a:ea typeface="Comfortaa"/>
                <a:cs typeface="Comfortaa"/>
                <a:sym typeface="Comfortaa"/>
              </a:defRPr>
            </a:lvl8pPr>
            <a:lvl9pPr lvl="8" algn="ctr" rtl="0">
              <a:spcBef>
                <a:spcPts val="0"/>
              </a:spcBef>
              <a:spcAft>
                <a:spcPts val="0"/>
              </a:spcAft>
              <a:buNone/>
              <a:defRPr sz="1400">
                <a:latin typeface="Comfortaa"/>
                <a:ea typeface="Comfortaa"/>
                <a:cs typeface="Comfortaa"/>
                <a:sym typeface="Comfortaa"/>
              </a:defRPr>
            </a:lvl9pPr>
          </a:lstStyle>
          <a:p>
            <a:endParaRPr/>
          </a:p>
        </p:txBody>
      </p:sp>
      <p:sp>
        <p:nvSpPr>
          <p:cNvPr id="118" name="Google Shape;118;p5"/>
          <p:cNvSpPr/>
          <p:nvPr/>
        </p:nvSpPr>
        <p:spPr>
          <a:xfrm rot="-5400000" flipH="1">
            <a:off x="6682121" y="-354333"/>
            <a:ext cx="924703" cy="125263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 name="Google Shape;119;p5"/>
          <p:cNvGrpSpPr/>
          <p:nvPr/>
        </p:nvGrpSpPr>
        <p:grpSpPr>
          <a:xfrm rot="5400000" flipH="1">
            <a:off x="-308087" y="3803172"/>
            <a:ext cx="685583" cy="575923"/>
            <a:chOff x="4649450" y="3501085"/>
            <a:chExt cx="1170736" cy="983475"/>
          </a:xfrm>
        </p:grpSpPr>
        <p:sp>
          <p:nvSpPr>
            <p:cNvPr id="120" name="Google Shape;120;p5"/>
            <p:cNvSpPr/>
            <p:nvPr/>
          </p:nvSpPr>
          <p:spPr>
            <a:xfrm>
              <a:off x="4649450" y="4098367"/>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5"/>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5"/>
            <p:cNvSpPr/>
            <p:nvPr/>
          </p:nvSpPr>
          <p:spPr>
            <a:xfrm>
              <a:off x="4814851" y="3573482"/>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 name="Google Shape;123;p5"/>
          <p:cNvGrpSpPr/>
          <p:nvPr/>
        </p:nvGrpSpPr>
        <p:grpSpPr>
          <a:xfrm rot="-5400000" flipH="1">
            <a:off x="7432711" y="-261349"/>
            <a:ext cx="1071289" cy="860639"/>
            <a:chOff x="4649450" y="3527425"/>
            <a:chExt cx="1224050" cy="983475"/>
          </a:xfrm>
        </p:grpSpPr>
        <p:sp>
          <p:nvSpPr>
            <p:cNvPr id="124" name="Google Shape;124;p5"/>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5"/>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5"/>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 name="Google Shape;127;p5"/>
          <p:cNvSpPr/>
          <p:nvPr/>
        </p:nvSpPr>
        <p:spPr>
          <a:xfrm rot="-5400000" flipH="1">
            <a:off x="8124148" y="-328992"/>
            <a:ext cx="924703" cy="125263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5"/>
          <p:cNvSpPr/>
          <p:nvPr/>
        </p:nvSpPr>
        <p:spPr>
          <a:xfrm rot="10800000">
            <a:off x="8693319" y="196597"/>
            <a:ext cx="608886" cy="82491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5"/>
          <p:cNvSpPr/>
          <p:nvPr/>
        </p:nvSpPr>
        <p:spPr>
          <a:xfrm>
            <a:off x="-149525" y="4195395"/>
            <a:ext cx="800250" cy="108404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 name="Google Shape;130;p5"/>
          <p:cNvGrpSpPr/>
          <p:nvPr/>
        </p:nvGrpSpPr>
        <p:grpSpPr>
          <a:xfrm rot="5400000" flipH="1">
            <a:off x="691608" y="4655909"/>
            <a:ext cx="582036" cy="467642"/>
            <a:chOff x="4649450" y="3527425"/>
            <a:chExt cx="1224050" cy="983475"/>
          </a:xfrm>
        </p:grpSpPr>
        <p:sp>
          <p:nvSpPr>
            <p:cNvPr id="131" name="Google Shape;131;p5"/>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5"/>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5"/>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 name="Google Shape;134;p5"/>
          <p:cNvSpPr/>
          <p:nvPr/>
        </p:nvSpPr>
        <p:spPr>
          <a:xfrm rot="5400000" flipH="1">
            <a:off x="196324" y="4606932"/>
            <a:ext cx="592009" cy="801954"/>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5"/>
          <p:cNvSpPr/>
          <p:nvPr/>
        </p:nvSpPr>
        <p:spPr>
          <a:xfrm rot="5400000" flipH="1">
            <a:off x="1129970" y="4424643"/>
            <a:ext cx="861138" cy="1166524"/>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 name="Google Shape;136;p5"/>
          <p:cNvGrpSpPr/>
          <p:nvPr/>
        </p:nvGrpSpPr>
        <p:grpSpPr>
          <a:xfrm rot="-5400000" flipH="1">
            <a:off x="8753044" y="893265"/>
            <a:ext cx="608842" cy="489180"/>
            <a:chOff x="4649450" y="3527425"/>
            <a:chExt cx="1224050" cy="983475"/>
          </a:xfrm>
        </p:grpSpPr>
        <p:sp>
          <p:nvSpPr>
            <p:cNvPr id="137" name="Google Shape;137;p5"/>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5"/>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5"/>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 name="Google Shape;140;p5"/>
          <p:cNvSpPr txBox="1">
            <a:spLocks noGrp="1"/>
          </p:cNvSpPr>
          <p:nvPr>
            <p:ph type="title"/>
          </p:nvPr>
        </p:nvSpPr>
        <p:spPr>
          <a:xfrm>
            <a:off x="778500" y="452825"/>
            <a:ext cx="59505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41"/>
        <p:cNvGrpSpPr/>
        <p:nvPr/>
      </p:nvGrpSpPr>
      <p:grpSpPr>
        <a:xfrm>
          <a:off x="0" y="0"/>
          <a:ext cx="0" cy="0"/>
          <a:chOff x="0" y="0"/>
          <a:chExt cx="0" cy="0"/>
        </a:xfrm>
      </p:grpSpPr>
      <p:sp>
        <p:nvSpPr>
          <p:cNvPr id="142" name="Google Shape;142;p6"/>
          <p:cNvSpPr txBox="1">
            <a:spLocks noGrp="1"/>
          </p:cNvSpPr>
          <p:nvPr>
            <p:ph type="title"/>
          </p:nvPr>
        </p:nvSpPr>
        <p:spPr>
          <a:xfrm>
            <a:off x="778500" y="452825"/>
            <a:ext cx="59505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grpSp>
        <p:nvGrpSpPr>
          <p:cNvPr id="143" name="Google Shape;143;p6"/>
          <p:cNvGrpSpPr/>
          <p:nvPr/>
        </p:nvGrpSpPr>
        <p:grpSpPr>
          <a:xfrm>
            <a:off x="7177613" y="4855474"/>
            <a:ext cx="400278" cy="399894"/>
            <a:chOff x="4887569" y="4595026"/>
            <a:chExt cx="381145" cy="381032"/>
          </a:xfrm>
        </p:grpSpPr>
        <p:sp>
          <p:nvSpPr>
            <p:cNvPr id="144" name="Google Shape;144;p6"/>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45" name="Google Shape;145;p6"/>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46" name="Google Shape;146;p6"/>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47" name="Google Shape;147;p6"/>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48" name="Google Shape;148;p6"/>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49" name="Google Shape;149;p6"/>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0" name="Google Shape;150;p6"/>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1" name="Google Shape;151;p6"/>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2" name="Google Shape;152;p6"/>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3" name="Google Shape;153;p6"/>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4" name="Google Shape;154;p6"/>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5" name="Google Shape;155;p6"/>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6" name="Google Shape;156;p6"/>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7" name="Google Shape;157;p6"/>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8" name="Google Shape;158;p6"/>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59" name="Google Shape;159;p6"/>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60" name="Google Shape;160;p6"/>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61" name="Google Shape;161;p6"/>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62" name="Google Shape;162;p6"/>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63" name="Google Shape;163;p6"/>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164" name="Google Shape;164;p6"/>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165" name="Google Shape;165;p6"/>
          <p:cNvSpPr/>
          <p:nvPr/>
        </p:nvSpPr>
        <p:spPr>
          <a:xfrm rot="862056" flipH="1">
            <a:off x="8328907" y="1214563"/>
            <a:ext cx="1303289" cy="176557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6"/>
          <p:cNvGrpSpPr/>
          <p:nvPr/>
        </p:nvGrpSpPr>
        <p:grpSpPr>
          <a:xfrm>
            <a:off x="383421" y="4615449"/>
            <a:ext cx="882384" cy="741245"/>
            <a:chOff x="4649450" y="3501085"/>
            <a:chExt cx="1170736" cy="983475"/>
          </a:xfrm>
        </p:grpSpPr>
        <p:sp>
          <p:nvSpPr>
            <p:cNvPr id="167" name="Google Shape;167;p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0" name="Google Shape;170;p6"/>
          <p:cNvGrpSpPr/>
          <p:nvPr/>
        </p:nvGrpSpPr>
        <p:grpSpPr>
          <a:xfrm rot="2055339" flipH="1">
            <a:off x="8225869" y="2740048"/>
            <a:ext cx="1509821" cy="1213081"/>
            <a:chOff x="4649450" y="3527425"/>
            <a:chExt cx="1224050" cy="983475"/>
          </a:xfrm>
        </p:grpSpPr>
        <p:sp>
          <p:nvSpPr>
            <p:cNvPr id="171" name="Google Shape;171;p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6"/>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4" name="Google Shape;174;p6"/>
          <p:cNvSpPr/>
          <p:nvPr/>
        </p:nvSpPr>
        <p:spPr>
          <a:xfrm rot="858393" flipH="1">
            <a:off x="8293195" y="3423053"/>
            <a:ext cx="1303318" cy="176561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6"/>
          <p:cNvSpPr/>
          <p:nvPr/>
        </p:nvSpPr>
        <p:spPr>
          <a:xfrm rot="-5400000">
            <a:off x="8150625" y="3932713"/>
            <a:ext cx="1138222" cy="154197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6"/>
          <p:cNvSpPr/>
          <p:nvPr/>
        </p:nvSpPr>
        <p:spPr>
          <a:xfrm rot="5400000" flipH="1">
            <a:off x="-145592" y="3924227"/>
            <a:ext cx="1029901" cy="139503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 name="Google Shape;177;p6"/>
          <p:cNvGrpSpPr/>
          <p:nvPr/>
        </p:nvGrpSpPr>
        <p:grpSpPr>
          <a:xfrm>
            <a:off x="-169480" y="3505018"/>
            <a:ext cx="749119" cy="601887"/>
            <a:chOff x="4649450" y="3527425"/>
            <a:chExt cx="1224050" cy="983475"/>
          </a:xfrm>
        </p:grpSpPr>
        <p:sp>
          <p:nvSpPr>
            <p:cNvPr id="178" name="Google Shape;178;p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6"/>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1" name="Google Shape;181;p6"/>
          <p:cNvSpPr/>
          <p:nvPr/>
        </p:nvSpPr>
        <p:spPr>
          <a:xfrm>
            <a:off x="-328225" y="3920709"/>
            <a:ext cx="761813" cy="10319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6"/>
          <p:cNvSpPr/>
          <p:nvPr/>
        </p:nvSpPr>
        <p:spPr>
          <a:xfrm>
            <a:off x="-328219" y="2214700"/>
            <a:ext cx="1108261" cy="150118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3" name="Google Shape;183;p6"/>
          <p:cNvGrpSpPr/>
          <p:nvPr/>
        </p:nvGrpSpPr>
        <p:grpSpPr>
          <a:xfrm flipH="1">
            <a:off x="7948767" y="4849936"/>
            <a:ext cx="858181" cy="689514"/>
            <a:chOff x="4649450" y="3527425"/>
            <a:chExt cx="1224050" cy="983475"/>
          </a:xfrm>
        </p:grpSpPr>
        <p:sp>
          <p:nvSpPr>
            <p:cNvPr id="184" name="Google Shape;184;p6"/>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6"/>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6"/>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27"/>
        <p:cNvGrpSpPr/>
        <p:nvPr/>
      </p:nvGrpSpPr>
      <p:grpSpPr>
        <a:xfrm>
          <a:off x="0" y="0"/>
          <a:ext cx="0" cy="0"/>
          <a:chOff x="0" y="0"/>
          <a:chExt cx="0" cy="0"/>
        </a:xfrm>
      </p:grpSpPr>
      <p:sp>
        <p:nvSpPr>
          <p:cNvPr id="228" name="Google Shape;228;p9"/>
          <p:cNvSpPr txBox="1">
            <a:spLocks noGrp="1"/>
          </p:cNvSpPr>
          <p:nvPr>
            <p:ph type="title" hasCustomPrompt="1"/>
          </p:nvPr>
        </p:nvSpPr>
        <p:spPr>
          <a:xfrm>
            <a:off x="2510174" y="492028"/>
            <a:ext cx="1459200" cy="7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300"/>
              <a:buNone/>
              <a:defRPr sz="63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grpSp>
        <p:nvGrpSpPr>
          <p:cNvPr id="229" name="Google Shape;229;p9"/>
          <p:cNvGrpSpPr/>
          <p:nvPr/>
        </p:nvGrpSpPr>
        <p:grpSpPr>
          <a:xfrm>
            <a:off x="6520300" y="4742058"/>
            <a:ext cx="450323" cy="449885"/>
            <a:chOff x="4887569" y="4595026"/>
            <a:chExt cx="381145" cy="381032"/>
          </a:xfrm>
        </p:grpSpPr>
        <p:sp>
          <p:nvSpPr>
            <p:cNvPr id="230" name="Google Shape;230;p9"/>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1" name="Google Shape;231;p9"/>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2" name="Google Shape;232;p9"/>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3" name="Google Shape;233;p9"/>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4" name="Google Shape;234;p9"/>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5" name="Google Shape;235;p9"/>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6" name="Google Shape;236;p9"/>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7" name="Google Shape;237;p9"/>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8" name="Google Shape;238;p9"/>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9" name="Google Shape;239;p9"/>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0" name="Google Shape;240;p9"/>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1" name="Google Shape;241;p9"/>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2" name="Google Shape;242;p9"/>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3" name="Google Shape;243;p9"/>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4" name="Google Shape;244;p9"/>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5" name="Google Shape;245;p9"/>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6" name="Google Shape;246;p9"/>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7" name="Google Shape;247;p9"/>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8" name="Google Shape;248;p9"/>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9" name="Google Shape;249;p9"/>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50" name="Google Shape;250;p9"/>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251" name="Google Shape;251;p9"/>
          <p:cNvSpPr txBox="1">
            <a:spLocks noGrp="1"/>
          </p:cNvSpPr>
          <p:nvPr>
            <p:ph type="title" idx="2"/>
          </p:nvPr>
        </p:nvSpPr>
        <p:spPr>
          <a:xfrm>
            <a:off x="4000500" y="605225"/>
            <a:ext cx="26931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
        <p:nvSpPr>
          <p:cNvPr id="252" name="Google Shape;252;p9"/>
          <p:cNvSpPr/>
          <p:nvPr/>
        </p:nvSpPr>
        <p:spPr>
          <a:xfrm rot="10800000" flipH="1">
            <a:off x="-379363" y="2210351"/>
            <a:ext cx="1526229" cy="20673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3" name="Google Shape;253;p9"/>
          <p:cNvGrpSpPr/>
          <p:nvPr/>
        </p:nvGrpSpPr>
        <p:grpSpPr>
          <a:xfrm rot="10800000" flipH="1">
            <a:off x="-621477" y="1291315"/>
            <a:ext cx="1768018" cy="1420433"/>
            <a:chOff x="4649450" y="3527425"/>
            <a:chExt cx="1224050" cy="983475"/>
          </a:xfrm>
        </p:grpSpPr>
        <p:sp>
          <p:nvSpPr>
            <p:cNvPr id="254" name="Google Shape;254;p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7" name="Google Shape;257;p9"/>
          <p:cNvSpPr/>
          <p:nvPr/>
        </p:nvSpPr>
        <p:spPr>
          <a:xfrm rot="10800000" flipH="1">
            <a:off x="-288050" y="-52570"/>
            <a:ext cx="1526229" cy="20673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rot="5400000">
            <a:off x="327786" y="-658075"/>
            <a:ext cx="1407871" cy="19072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9" name="Google Shape;259;p9"/>
          <p:cNvGrpSpPr/>
          <p:nvPr/>
        </p:nvGrpSpPr>
        <p:grpSpPr>
          <a:xfrm rot="10800000" flipH="1">
            <a:off x="1360085" y="-200139"/>
            <a:ext cx="1004945" cy="807433"/>
            <a:chOff x="4649450" y="3527425"/>
            <a:chExt cx="1224050" cy="983475"/>
          </a:xfrm>
        </p:grpSpPr>
        <p:sp>
          <p:nvSpPr>
            <p:cNvPr id="260" name="Google Shape;260;p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3" name="Google Shape;263;p9"/>
          <p:cNvSpPr/>
          <p:nvPr/>
        </p:nvSpPr>
        <p:spPr>
          <a:xfrm flipH="1">
            <a:off x="7796137" y="3177326"/>
            <a:ext cx="1526229" cy="20673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53"/>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
  <p:cSld name="CUSTOM_23">
    <p:spTree>
      <p:nvGrpSpPr>
        <p:cNvPr id="1" name="Shape 354"/>
        <p:cNvGrpSpPr/>
        <p:nvPr/>
      </p:nvGrpSpPr>
      <p:grpSpPr>
        <a:xfrm>
          <a:off x="0" y="0"/>
          <a:ext cx="0" cy="0"/>
          <a:chOff x="0" y="0"/>
          <a:chExt cx="0" cy="0"/>
        </a:xfrm>
      </p:grpSpPr>
      <p:sp>
        <p:nvSpPr>
          <p:cNvPr id="355" name="Google Shape;355;p13"/>
          <p:cNvSpPr txBox="1">
            <a:spLocks noGrp="1"/>
          </p:cNvSpPr>
          <p:nvPr>
            <p:ph type="subTitle" idx="1"/>
          </p:nvPr>
        </p:nvSpPr>
        <p:spPr>
          <a:xfrm>
            <a:off x="2100572" y="1649300"/>
            <a:ext cx="2381100" cy="3999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2000"/>
            </a:lvl1pPr>
            <a:lvl2pPr lvl="1" algn="l" rtl="0">
              <a:spcBef>
                <a:spcPts val="0"/>
              </a:spcBef>
              <a:spcAft>
                <a:spcPts val="0"/>
              </a:spcAft>
              <a:buNone/>
              <a:defRPr sz="2000"/>
            </a:lvl2pPr>
            <a:lvl3pPr lvl="2" algn="l" rtl="0">
              <a:spcBef>
                <a:spcPts val="0"/>
              </a:spcBef>
              <a:spcAft>
                <a:spcPts val="0"/>
              </a:spcAft>
              <a:buNone/>
              <a:defRPr sz="2000"/>
            </a:lvl3pPr>
            <a:lvl4pPr lvl="3" algn="l" rtl="0">
              <a:spcBef>
                <a:spcPts val="0"/>
              </a:spcBef>
              <a:spcAft>
                <a:spcPts val="0"/>
              </a:spcAft>
              <a:buNone/>
              <a:defRPr sz="2000"/>
            </a:lvl4pPr>
            <a:lvl5pPr lvl="4" algn="l" rtl="0">
              <a:spcBef>
                <a:spcPts val="0"/>
              </a:spcBef>
              <a:spcAft>
                <a:spcPts val="0"/>
              </a:spcAft>
              <a:buNone/>
              <a:defRPr sz="2000"/>
            </a:lvl5pPr>
            <a:lvl6pPr lvl="5" algn="l" rtl="0">
              <a:spcBef>
                <a:spcPts val="0"/>
              </a:spcBef>
              <a:spcAft>
                <a:spcPts val="0"/>
              </a:spcAft>
              <a:buNone/>
              <a:defRPr sz="2000"/>
            </a:lvl6pPr>
            <a:lvl7pPr lvl="6" algn="l" rtl="0">
              <a:spcBef>
                <a:spcPts val="0"/>
              </a:spcBef>
              <a:spcAft>
                <a:spcPts val="0"/>
              </a:spcAft>
              <a:buNone/>
              <a:defRPr sz="2000"/>
            </a:lvl7pPr>
            <a:lvl8pPr lvl="7" algn="l" rtl="0">
              <a:spcBef>
                <a:spcPts val="0"/>
              </a:spcBef>
              <a:spcAft>
                <a:spcPts val="0"/>
              </a:spcAft>
              <a:buNone/>
              <a:defRPr sz="2000"/>
            </a:lvl8pPr>
            <a:lvl9pPr lvl="8" algn="l" rtl="0">
              <a:spcBef>
                <a:spcPts val="0"/>
              </a:spcBef>
              <a:spcAft>
                <a:spcPts val="0"/>
              </a:spcAft>
              <a:buNone/>
              <a:defRPr sz="2000"/>
            </a:lvl9pPr>
          </a:lstStyle>
          <a:p>
            <a:endParaRPr/>
          </a:p>
        </p:txBody>
      </p:sp>
      <p:sp>
        <p:nvSpPr>
          <p:cNvPr id="356" name="Google Shape;356;p13"/>
          <p:cNvSpPr txBox="1">
            <a:spLocks noGrp="1"/>
          </p:cNvSpPr>
          <p:nvPr>
            <p:ph type="subTitle" idx="2"/>
          </p:nvPr>
        </p:nvSpPr>
        <p:spPr>
          <a:xfrm>
            <a:off x="2100575" y="2046200"/>
            <a:ext cx="2563200" cy="5727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1400" b="0">
                <a:latin typeface="Comfortaa"/>
                <a:ea typeface="Comfortaa"/>
                <a:cs typeface="Comfortaa"/>
                <a:sym typeface="Comfortaa"/>
              </a:defRPr>
            </a:lvl1pPr>
            <a:lvl2pPr lvl="1" algn="l" rtl="0">
              <a:spcBef>
                <a:spcPts val="0"/>
              </a:spcBef>
              <a:spcAft>
                <a:spcPts val="0"/>
              </a:spcAft>
              <a:buNone/>
              <a:defRPr sz="1400" b="0">
                <a:latin typeface="Comfortaa"/>
                <a:ea typeface="Comfortaa"/>
                <a:cs typeface="Comfortaa"/>
                <a:sym typeface="Comfortaa"/>
              </a:defRPr>
            </a:lvl2pPr>
            <a:lvl3pPr lvl="2" algn="l" rtl="0">
              <a:spcBef>
                <a:spcPts val="0"/>
              </a:spcBef>
              <a:spcAft>
                <a:spcPts val="0"/>
              </a:spcAft>
              <a:buNone/>
              <a:defRPr sz="1400" b="0">
                <a:latin typeface="Comfortaa"/>
                <a:ea typeface="Comfortaa"/>
                <a:cs typeface="Comfortaa"/>
                <a:sym typeface="Comfortaa"/>
              </a:defRPr>
            </a:lvl3pPr>
            <a:lvl4pPr lvl="3" algn="l" rtl="0">
              <a:spcBef>
                <a:spcPts val="0"/>
              </a:spcBef>
              <a:spcAft>
                <a:spcPts val="0"/>
              </a:spcAft>
              <a:buNone/>
              <a:defRPr sz="1400" b="0">
                <a:latin typeface="Comfortaa"/>
                <a:ea typeface="Comfortaa"/>
                <a:cs typeface="Comfortaa"/>
                <a:sym typeface="Comfortaa"/>
              </a:defRPr>
            </a:lvl4pPr>
            <a:lvl5pPr lvl="4" algn="l" rtl="0">
              <a:spcBef>
                <a:spcPts val="0"/>
              </a:spcBef>
              <a:spcAft>
                <a:spcPts val="0"/>
              </a:spcAft>
              <a:buNone/>
              <a:defRPr sz="1400" b="0">
                <a:latin typeface="Comfortaa"/>
                <a:ea typeface="Comfortaa"/>
                <a:cs typeface="Comfortaa"/>
                <a:sym typeface="Comfortaa"/>
              </a:defRPr>
            </a:lvl5pPr>
            <a:lvl6pPr lvl="5" algn="l" rtl="0">
              <a:spcBef>
                <a:spcPts val="0"/>
              </a:spcBef>
              <a:spcAft>
                <a:spcPts val="0"/>
              </a:spcAft>
              <a:buNone/>
              <a:defRPr sz="1400" b="0">
                <a:latin typeface="Comfortaa"/>
                <a:ea typeface="Comfortaa"/>
                <a:cs typeface="Comfortaa"/>
                <a:sym typeface="Comfortaa"/>
              </a:defRPr>
            </a:lvl6pPr>
            <a:lvl7pPr lvl="6" algn="l" rtl="0">
              <a:spcBef>
                <a:spcPts val="0"/>
              </a:spcBef>
              <a:spcAft>
                <a:spcPts val="0"/>
              </a:spcAft>
              <a:buNone/>
              <a:defRPr sz="1400" b="0">
                <a:latin typeface="Comfortaa"/>
                <a:ea typeface="Comfortaa"/>
                <a:cs typeface="Comfortaa"/>
                <a:sym typeface="Comfortaa"/>
              </a:defRPr>
            </a:lvl7pPr>
            <a:lvl8pPr lvl="7" algn="l" rtl="0">
              <a:spcBef>
                <a:spcPts val="0"/>
              </a:spcBef>
              <a:spcAft>
                <a:spcPts val="0"/>
              </a:spcAft>
              <a:buNone/>
              <a:defRPr sz="1400" b="0">
                <a:latin typeface="Comfortaa"/>
                <a:ea typeface="Comfortaa"/>
                <a:cs typeface="Comfortaa"/>
                <a:sym typeface="Comfortaa"/>
              </a:defRPr>
            </a:lvl8pPr>
            <a:lvl9pPr lvl="8" algn="l" rtl="0">
              <a:spcBef>
                <a:spcPts val="0"/>
              </a:spcBef>
              <a:spcAft>
                <a:spcPts val="0"/>
              </a:spcAft>
              <a:buNone/>
              <a:defRPr sz="1400" b="0">
                <a:latin typeface="Comfortaa"/>
                <a:ea typeface="Comfortaa"/>
                <a:cs typeface="Comfortaa"/>
                <a:sym typeface="Comfortaa"/>
              </a:defRPr>
            </a:lvl9pPr>
          </a:lstStyle>
          <a:p>
            <a:endParaRPr/>
          </a:p>
        </p:txBody>
      </p:sp>
      <p:sp>
        <p:nvSpPr>
          <p:cNvPr id="357" name="Google Shape;357;p13"/>
          <p:cNvSpPr txBox="1">
            <a:spLocks noGrp="1"/>
          </p:cNvSpPr>
          <p:nvPr>
            <p:ph type="subTitle" idx="3"/>
          </p:nvPr>
        </p:nvSpPr>
        <p:spPr>
          <a:xfrm>
            <a:off x="5968942" y="1649300"/>
            <a:ext cx="2381100" cy="3999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2000"/>
            </a:lvl1pPr>
            <a:lvl2pPr lvl="1" algn="l" rtl="0">
              <a:spcBef>
                <a:spcPts val="0"/>
              </a:spcBef>
              <a:spcAft>
                <a:spcPts val="0"/>
              </a:spcAft>
              <a:buNone/>
              <a:defRPr sz="2000"/>
            </a:lvl2pPr>
            <a:lvl3pPr lvl="2" algn="l" rtl="0">
              <a:spcBef>
                <a:spcPts val="0"/>
              </a:spcBef>
              <a:spcAft>
                <a:spcPts val="0"/>
              </a:spcAft>
              <a:buNone/>
              <a:defRPr sz="2000"/>
            </a:lvl3pPr>
            <a:lvl4pPr lvl="3" algn="l" rtl="0">
              <a:spcBef>
                <a:spcPts val="0"/>
              </a:spcBef>
              <a:spcAft>
                <a:spcPts val="0"/>
              </a:spcAft>
              <a:buNone/>
              <a:defRPr sz="2000"/>
            </a:lvl4pPr>
            <a:lvl5pPr lvl="4" algn="l" rtl="0">
              <a:spcBef>
                <a:spcPts val="0"/>
              </a:spcBef>
              <a:spcAft>
                <a:spcPts val="0"/>
              </a:spcAft>
              <a:buNone/>
              <a:defRPr sz="2000"/>
            </a:lvl5pPr>
            <a:lvl6pPr lvl="5" algn="l" rtl="0">
              <a:spcBef>
                <a:spcPts val="0"/>
              </a:spcBef>
              <a:spcAft>
                <a:spcPts val="0"/>
              </a:spcAft>
              <a:buNone/>
              <a:defRPr sz="2000"/>
            </a:lvl6pPr>
            <a:lvl7pPr lvl="6" algn="l" rtl="0">
              <a:spcBef>
                <a:spcPts val="0"/>
              </a:spcBef>
              <a:spcAft>
                <a:spcPts val="0"/>
              </a:spcAft>
              <a:buNone/>
              <a:defRPr sz="2000"/>
            </a:lvl7pPr>
            <a:lvl8pPr lvl="7" algn="l" rtl="0">
              <a:spcBef>
                <a:spcPts val="0"/>
              </a:spcBef>
              <a:spcAft>
                <a:spcPts val="0"/>
              </a:spcAft>
              <a:buNone/>
              <a:defRPr sz="2000"/>
            </a:lvl8pPr>
            <a:lvl9pPr lvl="8" algn="l" rtl="0">
              <a:spcBef>
                <a:spcPts val="0"/>
              </a:spcBef>
              <a:spcAft>
                <a:spcPts val="0"/>
              </a:spcAft>
              <a:buNone/>
              <a:defRPr sz="2000"/>
            </a:lvl9pPr>
          </a:lstStyle>
          <a:p>
            <a:endParaRPr/>
          </a:p>
        </p:txBody>
      </p:sp>
      <p:sp>
        <p:nvSpPr>
          <p:cNvPr id="358" name="Google Shape;358;p13"/>
          <p:cNvSpPr txBox="1">
            <a:spLocks noGrp="1"/>
          </p:cNvSpPr>
          <p:nvPr>
            <p:ph type="subTitle" idx="4"/>
          </p:nvPr>
        </p:nvSpPr>
        <p:spPr>
          <a:xfrm>
            <a:off x="5968950" y="2046200"/>
            <a:ext cx="2563200" cy="5727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1400" b="0">
                <a:latin typeface="Comfortaa"/>
                <a:ea typeface="Comfortaa"/>
                <a:cs typeface="Comfortaa"/>
                <a:sym typeface="Comfortaa"/>
              </a:defRPr>
            </a:lvl1pPr>
            <a:lvl2pPr lvl="1" algn="l" rtl="0">
              <a:spcBef>
                <a:spcPts val="0"/>
              </a:spcBef>
              <a:spcAft>
                <a:spcPts val="0"/>
              </a:spcAft>
              <a:buNone/>
              <a:defRPr sz="1400" b="0">
                <a:latin typeface="Comfortaa"/>
                <a:ea typeface="Comfortaa"/>
                <a:cs typeface="Comfortaa"/>
                <a:sym typeface="Comfortaa"/>
              </a:defRPr>
            </a:lvl2pPr>
            <a:lvl3pPr lvl="2" algn="l" rtl="0">
              <a:spcBef>
                <a:spcPts val="0"/>
              </a:spcBef>
              <a:spcAft>
                <a:spcPts val="0"/>
              </a:spcAft>
              <a:buNone/>
              <a:defRPr sz="1400" b="0">
                <a:latin typeface="Comfortaa"/>
                <a:ea typeface="Comfortaa"/>
                <a:cs typeface="Comfortaa"/>
                <a:sym typeface="Comfortaa"/>
              </a:defRPr>
            </a:lvl3pPr>
            <a:lvl4pPr lvl="3" algn="l" rtl="0">
              <a:spcBef>
                <a:spcPts val="0"/>
              </a:spcBef>
              <a:spcAft>
                <a:spcPts val="0"/>
              </a:spcAft>
              <a:buNone/>
              <a:defRPr sz="1400" b="0">
                <a:latin typeface="Comfortaa"/>
                <a:ea typeface="Comfortaa"/>
                <a:cs typeface="Comfortaa"/>
                <a:sym typeface="Comfortaa"/>
              </a:defRPr>
            </a:lvl4pPr>
            <a:lvl5pPr lvl="4" algn="l" rtl="0">
              <a:spcBef>
                <a:spcPts val="0"/>
              </a:spcBef>
              <a:spcAft>
                <a:spcPts val="0"/>
              </a:spcAft>
              <a:buNone/>
              <a:defRPr sz="1400" b="0">
                <a:latin typeface="Comfortaa"/>
                <a:ea typeface="Comfortaa"/>
                <a:cs typeface="Comfortaa"/>
                <a:sym typeface="Comfortaa"/>
              </a:defRPr>
            </a:lvl5pPr>
            <a:lvl6pPr lvl="5" algn="l" rtl="0">
              <a:spcBef>
                <a:spcPts val="0"/>
              </a:spcBef>
              <a:spcAft>
                <a:spcPts val="0"/>
              </a:spcAft>
              <a:buNone/>
              <a:defRPr sz="1400" b="0">
                <a:latin typeface="Comfortaa"/>
                <a:ea typeface="Comfortaa"/>
                <a:cs typeface="Comfortaa"/>
                <a:sym typeface="Comfortaa"/>
              </a:defRPr>
            </a:lvl6pPr>
            <a:lvl7pPr lvl="6" algn="l" rtl="0">
              <a:spcBef>
                <a:spcPts val="0"/>
              </a:spcBef>
              <a:spcAft>
                <a:spcPts val="0"/>
              </a:spcAft>
              <a:buNone/>
              <a:defRPr sz="1400" b="0">
                <a:latin typeface="Comfortaa"/>
                <a:ea typeface="Comfortaa"/>
                <a:cs typeface="Comfortaa"/>
                <a:sym typeface="Comfortaa"/>
              </a:defRPr>
            </a:lvl7pPr>
            <a:lvl8pPr lvl="7" algn="l" rtl="0">
              <a:spcBef>
                <a:spcPts val="0"/>
              </a:spcBef>
              <a:spcAft>
                <a:spcPts val="0"/>
              </a:spcAft>
              <a:buNone/>
              <a:defRPr sz="1400" b="0">
                <a:latin typeface="Comfortaa"/>
                <a:ea typeface="Comfortaa"/>
                <a:cs typeface="Comfortaa"/>
                <a:sym typeface="Comfortaa"/>
              </a:defRPr>
            </a:lvl8pPr>
            <a:lvl9pPr lvl="8" algn="l" rtl="0">
              <a:spcBef>
                <a:spcPts val="0"/>
              </a:spcBef>
              <a:spcAft>
                <a:spcPts val="0"/>
              </a:spcAft>
              <a:buNone/>
              <a:defRPr sz="1400" b="0">
                <a:latin typeface="Comfortaa"/>
                <a:ea typeface="Comfortaa"/>
                <a:cs typeface="Comfortaa"/>
                <a:sym typeface="Comfortaa"/>
              </a:defRPr>
            </a:lvl9pPr>
          </a:lstStyle>
          <a:p>
            <a:endParaRPr/>
          </a:p>
        </p:txBody>
      </p:sp>
      <p:sp>
        <p:nvSpPr>
          <p:cNvPr id="359" name="Google Shape;359;p13"/>
          <p:cNvSpPr txBox="1">
            <a:spLocks noGrp="1"/>
          </p:cNvSpPr>
          <p:nvPr>
            <p:ph type="subTitle" idx="5"/>
          </p:nvPr>
        </p:nvSpPr>
        <p:spPr>
          <a:xfrm>
            <a:off x="2100572" y="3270400"/>
            <a:ext cx="2381100" cy="3999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2000"/>
            </a:lvl1pPr>
            <a:lvl2pPr lvl="1" algn="l" rtl="0">
              <a:spcBef>
                <a:spcPts val="0"/>
              </a:spcBef>
              <a:spcAft>
                <a:spcPts val="0"/>
              </a:spcAft>
              <a:buNone/>
              <a:defRPr sz="2000"/>
            </a:lvl2pPr>
            <a:lvl3pPr lvl="2" algn="l" rtl="0">
              <a:spcBef>
                <a:spcPts val="0"/>
              </a:spcBef>
              <a:spcAft>
                <a:spcPts val="0"/>
              </a:spcAft>
              <a:buNone/>
              <a:defRPr sz="2000"/>
            </a:lvl3pPr>
            <a:lvl4pPr lvl="3" algn="l" rtl="0">
              <a:spcBef>
                <a:spcPts val="0"/>
              </a:spcBef>
              <a:spcAft>
                <a:spcPts val="0"/>
              </a:spcAft>
              <a:buNone/>
              <a:defRPr sz="2000"/>
            </a:lvl4pPr>
            <a:lvl5pPr lvl="4" algn="l" rtl="0">
              <a:spcBef>
                <a:spcPts val="0"/>
              </a:spcBef>
              <a:spcAft>
                <a:spcPts val="0"/>
              </a:spcAft>
              <a:buNone/>
              <a:defRPr sz="2000"/>
            </a:lvl5pPr>
            <a:lvl6pPr lvl="5" algn="l" rtl="0">
              <a:spcBef>
                <a:spcPts val="0"/>
              </a:spcBef>
              <a:spcAft>
                <a:spcPts val="0"/>
              </a:spcAft>
              <a:buNone/>
              <a:defRPr sz="2000"/>
            </a:lvl6pPr>
            <a:lvl7pPr lvl="6" algn="l" rtl="0">
              <a:spcBef>
                <a:spcPts val="0"/>
              </a:spcBef>
              <a:spcAft>
                <a:spcPts val="0"/>
              </a:spcAft>
              <a:buNone/>
              <a:defRPr sz="2000"/>
            </a:lvl7pPr>
            <a:lvl8pPr lvl="7" algn="l" rtl="0">
              <a:spcBef>
                <a:spcPts val="0"/>
              </a:spcBef>
              <a:spcAft>
                <a:spcPts val="0"/>
              </a:spcAft>
              <a:buNone/>
              <a:defRPr sz="2000"/>
            </a:lvl8pPr>
            <a:lvl9pPr lvl="8" algn="l" rtl="0">
              <a:spcBef>
                <a:spcPts val="0"/>
              </a:spcBef>
              <a:spcAft>
                <a:spcPts val="0"/>
              </a:spcAft>
              <a:buNone/>
              <a:defRPr sz="2000"/>
            </a:lvl9pPr>
          </a:lstStyle>
          <a:p>
            <a:endParaRPr/>
          </a:p>
        </p:txBody>
      </p:sp>
      <p:sp>
        <p:nvSpPr>
          <p:cNvPr id="360" name="Google Shape;360;p13"/>
          <p:cNvSpPr txBox="1">
            <a:spLocks noGrp="1"/>
          </p:cNvSpPr>
          <p:nvPr>
            <p:ph type="subTitle" idx="6"/>
          </p:nvPr>
        </p:nvSpPr>
        <p:spPr>
          <a:xfrm>
            <a:off x="2100575" y="3670300"/>
            <a:ext cx="2563200" cy="5727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1400" b="0">
                <a:latin typeface="Comfortaa"/>
                <a:ea typeface="Comfortaa"/>
                <a:cs typeface="Comfortaa"/>
                <a:sym typeface="Comfortaa"/>
              </a:defRPr>
            </a:lvl1pPr>
            <a:lvl2pPr lvl="1" algn="l" rtl="0">
              <a:spcBef>
                <a:spcPts val="0"/>
              </a:spcBef>
              <a:spcAft>
                <a:spcPts val="0"/>
              </a:spcAft>
              <a:buNone/>
              <a:defRPr sz="1400" b="0">
                <a:latin typeface="Comfortaa"/>
                <a:ea typeface="Comfortaa"/>
                <a:cs typeface="Comfortaa"/>
                <a:sym typeface="Comfortaa"/>
              </a:defRPr>
            </a:lvl2pPr>
            <a:lvl3pPr lvl="2" algn="l" rtl="0">
              <a:spcBef>
                <a:spcPts val="0"/>
              </a:spcBef>
              <a:spcAft>
                <a:spcPts val="0"/>
              </a:spcAft>
              <a:buNone/>
              <a:defRPr sz="1400" b="0">
                <a:latin typeface="Comfortaa"/>
                <a:ea typeface="Comfortaa"/>
                <a:cs typeface="Comfortaa"/>
                <a:sym typeface="Comfortaa"/>
              </a:defRPr>
            </a:lvl3pPr>
            <a:lvl4pPr lvl="3" algn="l" rtl="0">
              <a:spcBef>
                <a:spcPts val="0"/>
              </a:spcBef>
              <a:spcAft>
                <a:spcPts val="0"/>
              </a:spcAft>
              <a:buNone/>
              <a:defRPr sz="1400" b="0">
                <a:latin typeface="Comfortaa"/>
                <a:ea typeface="Comfortaa"/>
                <a:cs typeface="Comfortaa"/>
                <a:sym typeface="Comfortaa"/>
              </a:defRPr>
            </a:lvl4pPr>
            <a:lvl5pPr lvl="4" algn="l" rtl="0">
              <a:spcBef>
                <a:spcPts val="0"/>
              </a:spcBef>
              <a:spcAft>
                <a:spcPts val="0"/>
              </a:spcAft>
              <a:buNone/>
              <a:defRPr sz="1400" b="0">
                <a:latin typeface="Comfortaa"/>
                <a:ea typeface="Comfortaa"/>
                <a:cs typeface="Comfortaa"/>
                <a:sym typeface="Comfortaa"/>
              </a:defRPr>
            </a:lvl5pPr>
            <a:lvl6pPr lvl="5" algn="l" rtl="0">
              <a:spcBef>
                <a:spcPts val="0"/>
              </a:spcBef>
              <a:spcAft>
                <a:spcPts val="0"/>
              </a:spcAft>
              <a:buNone/>
              <a:defRPr sz="1400" b="0">
                <a:latin typeface="Comfortaa"/>
                <a:ea typeface="Comfortaa"/>
                <a:cs typeface="Comfortaa"/>
                <a:sym typeface="Comfortaa"/>
              </a:defRPr>
            </a:lvl6pPr>
            <a:lvl7pPr lvl="6" algn="l" rtl="0">
              <a:spcBef>
                <a:spcPts val="0"/>
              </a:spcBef>
              <a:spcAft>
                <a:spcPts val="0"/>
              </a:spcAft>
              <a:buNone/>
              <a:defRPr sz="1400" b="0">
                <a:latin typeface="Comfortaa"/>
                <a:ea typeface="Comfortaa"/>
                <a:cs typeface="Comfortaa"/>
                <a:sym typeface="Comfortaa"/>
              </a:defRPr>
            </a:lvl7pPr>
            <a:lvl8pPr lvl="7" algn="l" rtl="0">
              <a:spcBef>
                <a:spcPts val="0"/>
              </a:spcBef>
              <a:spcAft>
                <a:spcPts val="0"/>
              </a:spcAft>
              <a:buNone/>
              <a:defRPr sz="1400" b="0">
                <a:latin typeface="Comfortaa"/>
                <a:ea typeface="Comfortaa"/>
                <a:cs typeface="Comfortaa"/>
                <a:sym typeface="Comfortaa"/>
              </a:defRPr>
            </a:lvl8pPr>
            <a:lvl9pPr lvl="8" algn="l" rtl="0">
              <a:spcBef>
                <a:spcPts val="0"/>
              </a:spcBef>
              <a:spcAft>
                <a:spcPts val="0"/>
              </a:spcAft>
              <a:buNone/>
              <a:defRPr sz="1400" b="0">
                <a:latin typeface="Comfortaa"/>
                <a:ea typeface="Comfortaa"/>
                <a:cs typeface="Comfortaa"/>
                <a:sym typeface="Comfortaa"/>
              </a:defRPr>
            </a:lvl9pPr>
          </a:lstStyle>
          <a:p>
            <a:endParaRPr/>
          </a:p>
        </p:txBody>
      </p:sp>
      <p:sp>
        <p:nvSpPr>
          <p:cNvPr id="361" name="Google Shape;361;p13"/>
          <p:cNvSpPr txBox="1">
            <a:spLocks noGrp="1"/>
          </p:cNvSpPr>
          <p:nvPr>
            <p:ph type="subTitle" idx="7"/>
          </p:nvPr>
        </p:nvSpPr>
        <p:spPr>
          <a:xfrm>
            <a:off x="5968942" y="3270400"/>
            <a:ext cx="2381100" cy="3999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2000"/>
            </a:lvl1pPr>
            <a:lvl2pPr lvl="1" algn="l" rtl="0">
              <a:spcBef>
                <a:spcPts val="0"/>
              </a:spcBef>
              <a:spcAft>
                <a:spcPts val="0"/>
              </a:spcAft>
              <a:buNone/>
              <a:defRPr sz="2000"/>
            </a:lvl2pPr>
            <a:lvl3pPr lvl="2" algn="l" rtl="0">
              <a:spcBef>
                <a:spcPts val="0"/>
              </a:spcBef>
              <a:spcAft>
                <a:spcPts val="0"/>
              </a:spcAft>
              <a:buNone/>
              <a:defRPr sz="2000"/>
            </a:lvl3pPr>
            <a:lvl4pPr lvl="3" algn="l" rtl="0">
              <a:spcBef>
                <a:spcPts val="0"/>
              </a:spcBef>
              <a:spcAft>
                <a:spcPts val="0"/>
              </a:spcAft>
              <a:buNone/>
              <a:defRPr sz="2000"/>
            </a:lvl4pPr>
            <a:lvl5pPr lvl="4" algn="l" rtl="0">
              <a:spcBef>
                <a:spcPts val="0"/>
              </a:spcBef>
              <a:spcAft>
                <a:spcPts val="0"/>
              </a:spcAft>
              <a:buNone/>
              <a:defRPr sz="2000"/>
            </a:lvl5pPr>
            <a:lvl6pPr lvl="5" algn="l" rtl="0">
              <a:spcBef>
                <a:spcPts val="0"/>
              </a:spcBef>
              <a:spcAft>
                <a:spcPts val="0"/>
              </a:spcAft>
              <a:buNone/>
              <a:defRPr sz="2000"/>
            </a:lvl6pPr>
            <a:lvl7pPr lvl="6" algn="l" rtl="0">
              <a:spcBef>
                <a:spcPts val="0"/>
              </a:spcBef>
              <a:spcAft>
                <a:spcPts val="0"/>
              </a:spcAft>
              <a:buNone/>
              <a:defRPr sz="2000"/>
            </a:lvl7pPr>
            <a:lvl8pPr lvl="7" algn="l" rtl="0">
              <a:spcBef>
                <a:spcPts val="0"/>
              </a:spcBef>
              <a:spcAft>
                <a:spcPts val="0"/>
              </a:spcAft>
              <a:buNone/>
              <a:defRPr sz="2000"/>
            </a:lvl8pPr>
            <a:lvl9pPr lvl="8" algn="l" rtl="0">
              <a:spcBef>
                <a:spcPts val="0"/>
              </a:spcBef>
              <a:spcAft>
                <a:spcPts val="0"/>
              </a:spcAft>
              <a:buNone/>
              <a:defRPr sz="2000"/>
            </a:lvl9pPr>
          </a:lstStyle>
          <a:p>
            <a:endParaRPr/>
          </a:p>
        </p:txBody>
      </p:sp>
      <p:sp>
        <p:nvSpPr>
          <p:cNvPr id="362" name="Google Shape;362;p13"/>
          <p:cNvSpPr txBox="1">
            <a:spLocks noGrp="1"/>
          </p:cNvSpPr>
          <p:nvPr>
            <p:ph type="subTitle" idx="8"/>
          </p:nvPr>
        </p:nvSpPr>
        <p:spPr>
          <a:xfrm>
            <a:off x="5968950" y="3670300"/>
            <a:ext cx="2563200" cy="572700"/>
          </a:xfrm>
          <a:prstGeom prst="rect">
            <a:avLst/>
          </a:prstGeom>
        </p:spPr>
        <p:txBody>
          <a:bodyPr spcFirstLastPara="1" wrap="square" lIns="91425" tIns="91425" rIns="91425" bIns="91425" anchor="t" anchorCtr="0">
            <a:noAutofit/>
          </a:bodyPr>
          <a:lstStyle>
            <a:lvl1pPr lvl="0" algn="l" rtl="0">
              <a:spcBef>
                <a:spcPts val="0"/>
              </a:spcBef>
              <a:spcAft>
                <a:spcPts val="0"/>
              </a:spcAft>
              <a:buNone/>
              <a:defRPr sz="1400" b="0">
                <a:latin typeface="Comfortaa"/>
                <a:ea typeface="Comfortaa"/>
                <a:cs typeface="Comfortaa"/>
                <a:sym typeface="Comfortaa"/>
              </a:defRPr>
            </a:lvl1pPr>
            <a:lvl2pPr lvl="1" algn="l" rtl="0">
              <a:spcBef>
                <a:spcPts val="0"/>
              </a:spcBef>
              <a:spcAft>
                <a:spcPts val="0"/>
              </a:spcAft>
              <a:buNone/>
              <a:defRPr sz="1400" b="0">
                <a:latin typeface="Comfortaa"/>
                <a:ea typeface="Comfortaa"/>
                <a:cs typeface="Comfortaa"/>
                <a:sym typeface="Comfortaa"/>
              </a:defRPr>
            </a:lvl2pPr>
            <a:lvl3pPr lvl="2" algn="l" rtl="0">
              <a:spcBef>
                <a:spcPts val="0"/>
              </a:spcBef>
              <a:spcAft>
                <a:spcPts val="0"/>
              </a:spcAft>
              <a:buNone/>
              <a:defRPr sz="1400" b="0">
                <a:latin typeface="Comfortaa"/>
                <a:ea typeface="Comfortaa"/>
                <a:cs typeface="Comfortaa"/>
                <a:sym typeface="Comfortaa"/>
              </a:defRPr>
            </a:lvl3pPr>
            <a:lvl4pPr lvl="3" algn="l" rtl="0">
              <a:spcBef>
                <a:spcPts val="0"/>
              </a:spcBef>
              <a:spcAft>
                <a:spcPts val="0"/>
              </a:spcAft>
              <a:buNone/>
              <a:defRPr sz="1400" b="0">
                <a:latin typeface="Comfortaa"/>
                <a:ea typeface="Comfortaa"/>
                <a:cs typeface="Comfortaa"/>
                <a:sym typeface="Comfortaa"/>
              </a:defRPr>
            </a:lvl4pPr>
            <a:lvl5pPr lvl="4" algn="l" rtl="0">
              <a:spcBef>
                <a:spcPts val="0"/>
              </a:spcBef>
              <a:spcAft>
                <a:spcPts val="0"/>
              </a:spcAft>
              <a:buNone/>
              <a:defRPr sz="1400" b="0">
                <a:latin typeface="Comfortaa"/>
                <a:ea typeface="Comfortaa"/>
                <a:cs typeface="Comfortaa"/>
                <a:sym typeface="Comfortaa"/>
              </a:defRPr>
            </a:lvl5pPr>
            <a:lvl6pPr lvl="5" algn="l" rtl="0">
              <a:spcBef>
                <a:spcPts val="0"/>
              </a:spcBef>
              <a:spcAft>
                <a:spcPts val="0"/>
              </a:spcAft>
              <a:buNone/>
              <a:defRPr sz="1400" b="0">
                <a:latin typeface="Comfortaa"/>
                <a:ea typeface="Comfortaa"/>
                <a:cs typeface="Comfortaa"/>
                <a:sym typeface="Comfortaa"/>
              </a:defRPr>
            </a:lvl6pPr>
            <a:lvl7pPr lvl="6" algn="l" rtl="0">
              <a:spcBef>
                <a:spcPts val="0"/>
              </a:spcBef>
              <a:spcAft>
                <a:spcPts val="0"/>
              </a:spcAft>
              <a:buNone/>
              <a:defRPr sz="1400" b="0">
                <a:latin typeface="Comfortaa"/>
                <a:ea typeface="Comfortaa"/>
                <a:cs typeface="Comfortaa"/>
                <a:sym typeface="Comfortaa"/>
              </a:defRPr>
            </a:lvl7pPr>
            <a:lvl8pPr lvl="7" algn="l" rtl="0">
              <a:spcBef>
                <a:spcPts val="0"/>
              </a:spcBef>
              <a:spcAft>
                <a:spcPts val="0"/>
              </a:spcAft>
              <a:buNone/>
              <a:defRPr sz="1400" b="0">
                <a:latin typeface="Comfortaa"/>
                <a:ea typeface="Comfortaa"/>
                <a:cs typeface="Comfortaa"/>
                <a:sym typeface="Comfortaa"/>
              </a:defRPr>
            </a:lvl8pPr>
            <a:lvl9pPr lvl="8" algn="l" rtl="0">
              <a:spcBef>
                <a:spcPts val="0"/>
              </a:spcBef>
              <a:spcAft>
                <a:spcPts val="0"/>
              </a:spcAft>
              <a:buNone/>
              <a:defRPr sz="1400" b="0">
                <a:latin typeface="Comfortaa"/>
                <a:ea typeface="Comfortaa"/>
                <a:cs typeface="Comfortaa"/>
                <a:sym typeface="Comfortaa"/>
              </a:defRPr>
            </a:lvl9pPr>
          </a:lstStyle>
          <a:p>
            <a:endParaRPr/>
          </a:p>
        </p:txBody>
      </p:sp>
      <p:sp>
        <p:nvSpPr>
          <p:cNvPr id="363" name="Google Shape;363;p13"/>
          <p:cNvSpPr/>
          <p:nvPr/>
        </p:nvSpPr>
        <p:spPr>
          <a:xfrm>
            <a:off x="-330758" y="1938567"/>
            <a:ext cx="949460" cy="128616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4" name="Google Shape;364;p13"/>
          <p:cNvGrpSpPr/>
          <p:nvPr/>
        </p:nvGrpSpPr>
        <p:grpSpPr>
          <a:xfrm>
            <a:off x="-512066" y="2985595"/>
            <a:ext cx="1099931" cy="883652"/>
            <a:chOff x="4649450" y="3527425"/>
            <a:chExt cx="1224050" cy="983475"/>
          </a:xfrm>
        </p:grpSpPr>
        <p:sp>
          <p:nvSpPr>
            <p:cNvPr id="365" name="Google Shape;365;p13"/>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3"/>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3"/>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8" name="Google Shape;368;p13"/>
          <p:cNvSpPr/>
          <p:nvPr/>
        </p:nvSpPr>
        <p:spPr>
          <a:xfrm>
            <a:off x="-187602" y="3198642"/>
            <a:ext cx="1099934" cy="1490004"/>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3"/>
          <p:cNvSpPr/>
          <p:nvPr/>
        </p:nvSpPr>
        <p:spPr>
          <a:xfrm rot="5400000" flipH="1">
            <a:off x="49752" y="4577793"/>
            <a:ext cx="625241" cy="84697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3"/>
          <p:cNvSpPr/>
          <p:nvPr/>
        </p:nvSpPr>
        <p:spPr>
          <a:xfrm rot="-5400000" flipH="1">
            <a:off x="7915835" y="-667214"/>
            <a:ext cx="1177625" cy="159534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1" name="Google Shape;371;p13"/>
          <p:cNvGrpSpPr/>
          <p:nvPr/>
        </p:nvGrpSpPr>
        <p:grpSpPr>
          <a:xfrm rot="10800000">
            <a:off x="8551216" y="719282"/>
            <a:ext cx="949251" cy="762685"/>
            <a:chOff x="4649450" y="3527425"/>
            <a:chExt cx="1224050" cy="983475"/>
          </a:xfrm>
        </p:grpSpPr>
        <p:sp>
          <p:nvSpPr>
            <p:cNvPr id="372" name="Google Shape;372;p13"/>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3"/>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3"/>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5" name="Google Shape;375;p13"/>
          <p:cNvSpPr/>
          <p:nvPr/>
        </p:nvSpPr>
        <p:spPr>
          <a:xfrm rot="10800000">
            <a:off x="8467075" y="-103823"/>
            <a:ext cx="871249" cy="118012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6" name="Google Shape;376;p13"/>
          <p:cNvGrpSpPr/>
          <p:nvPr/>
        </p:nvGrpSpPr>
        <p:grpSpPr>
          <a:xfrm>
            <a:off x="-187588" y="4234100"/>
            <a:ext cx="817665" cy="656961"/>
            <a:chOff x="4649450" y="3527425"/>
            <a:chExt cx="1224050" cy="983475"/>
          </a:xfrm>
        </p:grpSpPr>
        <p:sp>
          <p:nvSpPr>
            <p:cNvPr id="377" name="Google Shape;377;p13"/>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3"/>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3"/>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0" name="Google Shape;380;p13"/>
          <p:cNvSpPr txBox="1">
            <a:spLocks noGrp="1"/>
          </p:cNvSpPr>
          <p:nvPr>
            <p:ph type="title"/>
          </p:nvPr>
        </p:nvSpPr>
        <p:spPr>
          <a:xfrm>
            <a:off x="778500" y="452825"/>
            <a:ext cx="55287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
        <p:nvSpPr>
          <p:cNvPr id="381" name="Google Shape;381;p13"/>
          <p:cNvSpPr txBox="1">
            <a:spLocks noGrp="1"/>
          </p:cNvSpPr>
          <p:nvPr>
            <p:ph type="title" idx="9" hasCustomPrompt="1"/>
          </p:nvPr>
        </p:nvSpPr>
        <p:spPr>
          <a:xfrm>
            <a:off x="1340795" y="2118688"/>
            <a:ext cx="555600" cy="49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300"/>
              <a:buNone/>
              <a:defRPr sz="41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sp>
        <p:nvSpPr>
          <p:cNvPr id="382" name="Google Shape;382;p13"/>
          <p:cNvSpPr txBox="1">
            <a:spLocks noGrp="1"/>
          </p:cNvSpPr>
          <p:nvPr>
            <p:ph type="title" idx="13" hasCustomPrompt="1"/>
          </p:nvPr>
        </p:nvSpPr>
        <p:spPr>
          <a:xfrm>
            <a:off x="1340788" y="3711250"/>
            <a:ext cx="555600" cy="49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300"/>
              <a:buNone/>
              <a:defRPr sz="41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sp>
        <p:nvSpPr>
          <p:cNvPr id="383" name="Google Shape;383;p13"/>
          <p:cNvSpPr txBox="1">
            <a:spLocks noGrp="1"/>
          </p:cNvSpPr>
          <p:nvPr>
            <p:ph type="title" idx="14" hasCustomPrompt="1"/>
          </p:nvPr>
        </p:nvSpPr>
        <p:spPr>
          <a:xfrm>
            <a:off x="5188225" y="2118700"/>
            <a:ext cx="610800" cy="490800"/>
          </a:xfrm>
          <a:prstGeom prst="rect">
            <a:avLst/>
          </a:prstGeom>
        </p:spPr>
        <p:txBody>
          <a:bodyPr spcFirstLastPara="1" wrap="square" lIns="91425" tIns="91425" rIns="91425" bIns="91425" anchor="ctr" anchorCtr="0">
            <a:noAutofit/>
          </a:bodyPr>
          <a:lstStyle>
            <a:lvl1pPr lvl="0" rtl="0">
              <a:spcBef>
                <a:spcPts val="0"/>
              </a:spcBef>
              <a:spcAft>
                <a:spcPts val="0"/>
              </a:spcAft>
              <a:buSzPts val="6300"/>
              <a:buNone/>
              <a:defRPr sz="41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sp>
        <p:nvSpPr>
          <p:cNvPr id="384" name="Google Shape;384;p13"/>
          <p:cNvSpPr txBox="1">
            <a:spLocks noGrp="1"/>
          </p:cNvSpPr>
          <p:nvPr>
            <p:ph type="title" idx="15" hasCustomPrompt="1"/>
          </p:nvPr>
        </p:nvSpPr>
        <p:spPr>
          <a:xfrm>
            <a:off x="5188225" y="3711250"/>
            <a:ext cx="610800" cy="490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300"/>
              <a:buNone/>
              <a:defRPr sz="41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words">
  <p:cSld name="MAIN_POINT_1">
    <p:spTree>
      <p:nvGrpSpPr>
        <p:cNvPr id="1" name="Shape 402"/>
        <p:cNvGrpSpPr/>
        <p:nvPr/>
      </p:nvGrpSpPr>
      <p:grpSpPr>
        <a:xfrm>
          <a:off x="0" y="0"/>
          <a:ext cx="0" cy="0"/>
          <a:chOff x="0" y="0"/>
          <a:chExt cx="0" cy="0"/>
        </a:xfrm>
      </p:grpSpPr>
      <p:sp>
        <p:nvSpPr>
          <p:cNvPr id="403" name="Google Shape;403;p15"/>
          <p:cNvSpPr txBox="1">
            <a:spLocks noGrp="1"/>
          </p:cNvSpPr>
          <p:nvPr>
            <p:ph type="title"/>
          </p:nvPr>
        </p:nvSpPr>
        <p:spPr>
          <a:xfrm>
            <a:off x="1143000" y="1228350"/>
            <a:ext cx="6858000" cy="2839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6000"/>
              <a:buNone/>
              <a:defRPr sz="9600"/>
            </a:lvl1pPr>
            <a:lvl2pPr lvl="1" algn="ctr" rtl="0">
              <a:spcBef>
                <a:spcPts val="0"/>
              </a:spcBef>
              <a:spcAft>
                <a:spcPts val="0"/>
              </a:spcAft>
              <a:buSzPts val="3000"/>
              <a:buNone/>
              <a:defRPr>
                <a:latin typeface="Roboto"/>
                <a:ea typeface="Roboto"/>
                <a:cs typeface="Roboto"/>
                <a:sym typeface="Roboto"/>
              </a:defRPr>
            </a:lvl2pPr>
            <a:lvl3pPr lvl="2" algn="ctr" rtl="0">
              <a:spcBef>
                <a:spcPts val="0"/>
              </a:spcBef>
              <a:spcAft>
                <a:spcPts val="0"/>
              </a:spcAft>
              <a:buSzPts val="3000"/>
              <a:buNone/>
              <a:defRPr>
                <a:latin typeface="Roboto"/>
                <a:ea typeface="Roboto"/>
                <a:cs typeface="Roboto"/>
                <a:sym typeface="Roboto"/>
              </a:defRPr>
            </a:lvl3pPr>
            <a:lvl4pPr lvl="3" algn="ctr" rtl="0">
              <a:spcBef>
                <a:spcPts val="0"/>
              </a:spcBef>
              <a:spcAft>
                <a:spcPts val="0"/>
              </a:spcAft>
              <a:buSzPts val="3000"/>
              <a:buNone/>
              <a:defRPr>
                <a:latin typeface="Roboto"/>
                <a:ea typeface="Roboto"/>
                <a:cs typeface="Roboto"/>
                <a:sym typeface="Roboto"/>
              </a:defRPr>
            </a:lvl4pPr>
            <a:lvl5pPr lvl="4" algn="ctr" rtl="0">
              <a:spcBef>
                <a:spcPts val="0"/>
              </a:spcBef>
              <a:spcAft>
                <a:spcPts val="0"/>
              </a:spcAft>
              <a:buSzPts val="3000"/>
              <a:buNone/>
              <a:defRPr>
                <a:latin typeface="Roboto"/>
                <a:ea typeface="Roboto"/>
                <a:cs typeface="Roboto"/>
                <a:sym typeface="Roboto"/>
              </a:defRPr>
            </a:lvl5pPr>
            <a:lvl6pPr lvl="5" algn="ctr" rtl="0">
              <a:spcBef>
                <a:spcPts val="0"/>
              </a:spcBef>
              <a:spcAft>
                <a:spcPts val="0"/>
              </a:spcAft>
              <a:buSzPts val="3000"/>
              <a:buNone/>
              <a:defRPr>
                <a:latin typeface="Roboto"/>
                <a:ea typeface="Roboto"/>
                <a:cs typeface="Roboto"/>
                <a:sym typeface="Roboto"/>
              </a:defRPr>
            </a:lvl6pPr>
            <a:lvl7pPr lvl="6" algn="ctr" rtl="0">
              <a:spcBef>
                <a:spcPts val="0"/>
              </a:spcBef>
              <a:spcAft>
                <a:spcPts val="0"/>
              </a:spcAft>
              <a:buSzPts val="3000"/>
              <a:buNone/>
              <a:defRPr>
                <a:latin typeface="Roboto"/>
                <a:ea typeface="Roboto"/>
                <a:cs typeface="Roboto"/>
                <a:sym typeface="Roboto"/>
              </a:defRPr>
            </a:lvl7pPr>
            <a:lvl8pPr lvl="7" algn="ctr" rtl="0">
              <a:spcBef>
                <a:spcPts val="0"/>
              </a:spcBef>
              <a:spcAft>
                <a:spcPts val="0"/>
              </a:spcAft>
              <a:buSzPts val="3000"/>
              <a:buNone/>
              <a:defRPr>
                <a:latin typeface="Roboto"/>
                <a:ea typeface="Roboto"/>
                <a:cs typeface="Roboto"/>
                <a:sym typeface="Roboto"/>
              </a:defRPr>
            </a:lvl8pPr>
            <a:lvl9pPr lvl="8" algn="ctr" rtl="0">
              <a:spcBef>
                <a:spcPts val="0"/>
              </a:spcBef>
              <a:spcAft>
                <a:spcPts val="0"/>
              </a:spcAft>
              <a:buSzPts val="3000"/>
              <a:buNone/>
              <a:defRPr>
                <a:latin typeface="Roboto"/>
                <a:ea typeface="Roboto"/>
                <a:cs typeface="Roboto"/>
                <a:sym typeface="Roboto"/>
              </a:defRPr>
            </a:lvl9pPr>
          </a:lstStyle>
          <a:p>
            <a:endParaRPr/>
          </a:p>
        </p:txBody>
      </p:sp>
      <p:sp>
        <p:nvSpPr>
          <p:cNvPr id="404" name="Google Shape;404;p15"/>
          <p:cNvSpPr/>
          <p:nvPr/>
        </p:nvSpPr>
        <p:spPr>
          <a:xfrm rot="-5400000">
            <a:off x="6123141" y="3933034"/>
            <a:ext cx="1121717" cy="151951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5" name="Google Shape;405;p15"/>
          <p:cNvGrpSpPr/>
          <p:nvPr/>
        </p:nvGrpSpPr>
        <p:grpSpPr>
          <a:xfrm rot="5400000">
            <a:off x="-407222" y="1123394"/>
            <a:ext cx="1091217" cy="899093"/>
            <a:chOff x="4626556" y="3501085"/>
            <a:chExt cx="1193630" cy="983475"/>
          </a:xfrm>
        </p:grpSpPr>
        <p:sp>
          <p:nvSpPr>
            <p:cNvPr id="406" name="Google Shape;406;p15"/>
            <p:cNvSpPr/>
            <p:nvPr/>
          </p:nvSpPr>
          <p:spPr>
            <a:xfrm>
              <a:off x="4626556" y="4118393"/>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5"/>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5"/>
            <p:cNvSpPr/>
            <p:nvPr/>
          </p:nvSpPr>
          <p:spPr>
            <a:xfrm>
              <a:off x="4809818" y="3586908"/>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9" name="Google Shape;409;p15"/>
          <p:cNvGrpSpPr/>
          <p:nvPr/>
        </p:nvGrpSpPr>
        <p:grpSpPr>
          <a:xfrm rot="-5400000">
            <a:off x="7033878" y="4296163"/>
            <a:ext cx="1299451" cy="1044057"/>
            <a:chOff x="4649450" y="3527425"/>
            <a:chExt cx="1224050" cy="983475"/>
          </a:xfrm>
        </p:grpSpPr>
        <p:sp>
          <p:nvSpPr>
            <p:cNvPr id="410" name="Google Shape;410;p15"/>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5"/>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5"/>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3" name="Google Shape;413;p15"/>
          <p:cNvSpPr/>
          <p:nvPr/>
        </p:nvSpPr>
        <p:spPr>
          <a:xfrm rot="-5400000">
            <a:off x="7872422" y="3902293"/>
            <a:ext cx="1121717" cy="151951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5"/>
          <p:cNvSpPr/>
          <p:nvPr/>
        </p:nvSpPr>
        <p:spPr>
          <a:xfrm flipH="1">
            <a:off x="8490272" y="3745667"/>
            <a:ext cx="738618" cy="100065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5"/>
          <p:cNvSpPr/>
          <p:nvPr/>
        </p:nvSpPr>
        <p:spPr>
          <a:xfrm rot="10800000" flipH="1">
            <a:off x="-258516" y="-299425"/>
            <a:ext cx="1249219" cy="169223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6" name="Google Shape;416;p15"/>
          <p:cNvGrpSpPr/>
          <p:nvPr/>
        </p:nvGrpSpPr>
        <p:grpSpPr>
          <a:xfrm rot="5400000">
            <a:off x="1054076" y="-55625"/>
            <a:ext cx="908735" cy="730132"/>
            <a:chOff x="4649450" y="3527425"/>
            <a:chExt cx="1224050" cy="983475"/>
          </a:xfrm>
        </p:grpSpPr>
        <p:sp>
          <p:nvSpPr>
            <p:cNvPr id="417" name="Google Shape;417;p15"/>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5"/>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5"/>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0" name="Google Shape;420;p15"/>
          <p:cNvSpPr/>
          <p:nvPr/>
        </p:nvSpPr>
        <p:spPr>
          <a:xfrm rot="5400000">
            <a:off x="281375" y="-501557"/>
            <a:ext cx="924183" cy="125192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5"/>
          <p:cNvSpPr/>
          <p:nvPr/>
        </p:nvSpPr>
        <p:spPr>
          <a:xfrm rot="5400000">
            <a:off x="1833339" y="-710152"/>
            <a:ext cx="1344232" cy="182103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2" name="Google Shape;422;p15"/>
          <p:cNvGrpSpPr/>
          <p:nvPr/>
        </p:nvGrpSpPr>
        <p:grpSpPr>
          <a:xfrm rot="-5400000">
            <a:off x="8464663" y="3128411"/>
            <a:ext cx="1067739" cy="877850"/>
            <a:chOff x="4649450" y="3527425"/>
            <a:chExt cx="1224050" cy="983475"/>
          </a:xfrm>
        </p:grpSpPr>
        <p:sp>
          <p:nvSpPr>
            <p:cNvPr id="423" name="Google Shape;423;p15"/>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5"/>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5"/>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8">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3125" y="600575"/>
            <a:ext cx="6858000" cy="569400"/>
          </a:xfrm>
          <a:prstGeom prst="rect">
            <a:avLst/>
          </a:prstGeom>
          <a:noFill/>
          <a:ln>
            <a:noFill/>
          </a:ln>
        </p:spPr>
        <p:txBody>
          <a:bodyPr spcFirstLastPara="1" wrap="square" lIns="91425" tIns="91425" rIns="91425" bIns="91425" anchor="t" anchorCtr="0">
            <a:noAutofit/>
          </a:bodyPr>
          <a:lstStyle>
            <a:lvl1pPr lvl="0">
              <a:lnSpc>
                <a:spcPct val="80000"/>
              </a:lnSpc>
              <a:spcBef>
                <a:spcPts val="0"/>
              </a:spcBef>
              <a:spcAft>
                <a:spcPts val="0"/>
              </a:spcAft>
              <a:buClr>
                <a:schemeClr val="lt1"/>
              </a:buClr>
              <a:buSzPts val="3000"/>
              <a:buFont typeface="Sue Ellen Francisco"/>
              <a:buNone/>
              <a:defRPr sz="3000">
                <a:solidFill>
                  <a:schemeClr val="lt1"/>
                </a:solidFill>
                <a:latin typeface="Sue Ellen Francisco"/>
                <a:ea typeface="Sue Ellen Francisco"/>
                <a:cs typeface="Sue Ellen Francisco"/>
                <a:sym typeface="Sue Ellen Francisco"/>
              </a:defRPr>
            </a:lvl1pPr>
            <a:lvl2pPr lvl="1">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2pPr>
            <a:lvl3pPr lvl="2">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3pPr>
            <a:lvl4pPr lvl="3">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4pPr>
            <a:lvl5pPr lvl="4">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5pPr>
            <a:lvl6pPr lvl="5">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6pPr>
            <a:lvl7pPr lvl="6">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7pPr>
            <a:lvl8pPr lvl="7">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8pPr>
            <a:lvl9pPr lvl="8">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9pPr>
          </a:lstStyle>
          <a:p>
            <a:endParaRPr/>
          </a:p>
        </p:txBody>
      </p:sp>
      <p:sp>
        <p:nvSpPr>
          <p:cNvPr id="7" name="Google Shape;7;p1"/>
          <p:cNvSpPr txBox="1">
            <a:spLocks noGrp="1"/>
          </p:cNvSpPr>
          <p:nvPr>
            <p:ph type="body" idx="1"/>
          </p:nvPr>
        </p:nvSpPr>
        <p:spPr>
          <a:xfrm>
            <a:off x="805250" y="2747175"/>
            <a:ext cx="7332000" cy="17664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1pPr>
            <a:lvl2pPr marL="914400" lvl="1"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2pPr>
            <a:lvl3pPr marL="1371600" lvl="2"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3pPr>
            <a:lvl4pPr marL="1828800" lvl="3"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4pPr>
            <a:lvl5pPr marL="2286000" lvl="4"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5pPr>
            <a:lvl6pPr marL="2743200" lvl="5"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6pPr>
            <a:lvl7pPr marL="3200400" lvl="6"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7pPr>
            <a:lvl8pPr marL="3657600" lvl="7"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8pPr>
            <a:lvl9pPr marL="4114800" lvl="8"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5" r:id="rId6"/>
    <p:sldLayoutId id="2147483658" r:id="rId7"/>
    <p:sldLayoutId id="2147483659" r:id="rId8"/>
    <p:sldLayoutId id="2147483661" r:id="rId9"/>
    <p:sldLayoutId id="2147483662" r:id="rId10"/>
    <p:sldLayoutId id="2147483663" r:id="rId11"/>
    <p:sldLayoutId id="2147483667" r:id="rId12"/>
    <p:sldLayoutId id="2147483675" r:id="rId13"/>
    <p:sldLayoutId id="2147483676" r:id="rId14"/>
    <p:sldLayoutId id="2147483677" r:id="rId15"/>
    <p:sldLayoutId id="2147483678"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8"/>
        <p:cNvGrpSpPr/>
        <p:nvPr/>
      </p:nvGrpSpPr>
      <p:grpSpPr>
        <a:xfrm>
          <a:off x="0" y="0"/>
          <a:ext cx="0" cy="0"/>
          <a:chOff x="0" y="0"/>
          <a:chExt cx="0" cy="0"/>
        </a:xfrm>
      </p:grpSpPr>
      <p:sp>
        <p:nvSpPr>
          <p:cNvPr id="929" name="Google Shape;929;p35"/>
          <p:cNvSpPr/>
          <p:nvPr/>
        </p:nvSpPr>
        <p:spPr>
          <a:xfrm>
            <a:off x="1673850" y="1798100"/>
            <a:ext cx="5796299" cy="1339921"/>
          </a:xfrm>
          <a:custGeom>
            <a:avLst/>
            <a:gdLst/>
            <a:ahLst/>
            <a:cxnLst/>
            <a:rect l="l" t="t" r="r" b="b"/>
            <a:pathLst>
              <a:path w="45103" h="8608" extrusionOk="0">
                <a:moveTo>
                  <a:pt x="2650" y="2959"/>
                </a:moveTo>
                <a:cubicBezTo>
                  <a:pt x="2628" y="2960"/>
                  <a:pt x="2604" y="2963"/>
                  <a:pt x="2579" y="2968"/>
                </a:cubicBezTo>
                <a:cubicBezTo>
                  <a:pt x="2603" y="2965"/>
                  <a:pt x="2627" y="2962"/>
                  <a:pt x="2650" y="2959"/>
                </a:cubicBezTo>
                <a:close/>
                <a:moveTo>
                  <a:pt x="3823" y="7559"/>
                </a:moveTo>
                <a:cubicBezTo>
                  <a:pt x="3821" y="7559"/>
                  <a:pt x="3819" y="7559"/>
                  <a:pt x="3817" y="7559"/>
                </a:cubicBezTo>
                <a:cubicBezTo>
                  <a:pt x="3819" y="7559"/>
                  <a:pt x="3821" y="7559"/>
                  <a:pt x="3823" y="7559"/>
                </a:cubicBezTo>
                <a:close/>
                <a:moveTo>
                  <a:pt x="43285" y="0"/>
                </a:moveTo>
                <a:cubicBezTo>
                  <a:pt x="43179" y="0"/>
                  <a:pt x="43056" y="17"/>
                  <a:pt x="42916" y="54"/>
                </a:cubicBezTo>
                <a:cubicBezTo>
                  <a:pt x="29297" y="1032"/>
                  <a:pt x="16191" y="1188"/>
                  <a:pt x="2650" y="2959"/>
                </a:cubicBezTo>
                <a:lnTo>
                  <a:pt x="2650" y="2959"/>
                </a:lnTo>
                <a:cubicBezTo>
                  <a:pt x="2660" y="2958"/>
                  <a:pt x="2669" y="2958"/>
                  <a:pt x="2678" y="2958"/>
                </a:cubicBezTo>
                <a:cubicBezTo>
                  <a:pt x="2764" y="2958"/>
                  <a:pt x="2839" y="2982"/>
                  <a:pt x="2915" y="3020"/>
                </a:cubicBezTo>
                <a:cubicBezTo>
                  <a:pt x="2399" y="3020"/>
                  <a:pt x="1754" y="3277"/>
                  <a:pt x="955" y="3690"/>
                </a:cubicBezTo>
                <a:lnTo>
                  <a:pt x="2863" y="3690"/>
                </a:lnTo>
                <a:cubicBezTo>
                  <a:pt x="2753" y="3722"/>
                  <a:pt x="2624" y="3731"/>
                  <a:pt x="2484" y="3731"/>
                </a:cubicBezTo>
                <a:cubicBezTo>
                  <a:pt x="2331" y="3731"/>
                  <a:pt x="2164" y="3721"/>
                  <a:pt x="1996" y="3721"/>
                </a:cubicBezTo>
                <a:cubicBezTo>
                  <a:pt x="1460" y="3721"/>
                  <a:pt x="907" y="3824"/>
                  <a:pt x="697" y="4696"/>
                </a:cubicBezTo>
                <a:cubicBezTo>
                  <a:pt x="629" y="4684"/>
                  <a:pt x="569" y="4677"/>
                  <a:pt x="515" y="4677"/>
                </a:cubicBezTo>
                <a:cubicBezTo>
                  <a:pt x="112" y="4677"/>
                  <a:pt x="52" y="5031"/>
                  <a:pt x="52" y="5986"/>
                </a:cubicBezTo>
                <a:cubicBezTo>
                  <a:pt x="52" y="6089"/>
                  <a:pt x="26" y="6192"/>
                  <a:pt x="0" y="6192"/>
                </a:cubicBezTo>
                <a:lnTo>
                  <a:pt x="155" y="6192"/>
                </a:lnTo>
                <a:cubicBezTo>
                  <a:pt x="167" y="7154"/>
                  <a:pt x="649" y="7401"/>
                  <a:pt x="1324" y="7401"/>
                </a:cubicBezTo>
                <a:cubicBezTo>
                  <a:pt x="2033" y="7401"/>
                  <a:pt x="2955" y="7129"/>
                  <a:pt x="3769" y="7129"/>
                </a:cubicBezTo>
                <a:cubicBezTo>
                  <a:pt x="3882" y="7129"/>
                  <a:pt x="3993" y="7134"/>
                  <a:pt x="4101" y="7146"/>
                </a:cubicBezTo>
                <a:cubicBezTo>
                  <a:pt x="4000" y="7374"/>
                  <a:pt x="3923" y="7552"/>
                  <a:pt x="3823" y="7559"/>
                </a:cubicBezTo>
                <a:lnTo>
                  <a:pt x="3823" y="7559"/>
                </a:lnTo>
                <a:cubicBezTo>
                  <a:pt x="5394" y="7507"/>
                  <a:pt x="6940" y="7404"/>
                  <a:pt x="8511" y="7327"/>
                </a:cubicBezTo>
                <a:lnTo>
                  <a:pt x="8511" y="7327"/>
                </a:lnTo>
                <a:cubicBezTo>
                  <a:pt x="6268" y="7585"/>
                  <a:pt x="3869" y="7971"/>
                  <a:pt x="1264" y="8281"/>
                </a:cubicBezTo>
                <a:cubicBezTo>
                  <a:pt x="4106" y="8511"/>
                  <a:pt x="7003" y="8608"/>
                  <a:pt x="9932" y="8608"/>
                </a:cubicBezTo>
                <a:cubicBezTo>
                  <a:pt x="20773" y="8608"/>
                  <a:pt x="32041" y="7289"/>
                  <a:pt x="42478" y="6579"/>
                </a:cubicBezTo>
                <a:cubicBezTo>
                  <a:pt x="42551" y="6568"/>
                  <a:pt x="42640" y="6566"/>
                  <a:pt x="42736" y="6566"/>
                </a:cubicBezTo>
                <a:cubicBezTo>
                  <a:pt x="42795" y="6566"/>
                  <a:pt x="42858" y="6566"/>
                  <a:pt x="42921" y="6566"/>
                </a:cubicBezTo>
                <a:cubicBezTo>
                  <a:pt x="43478" y="6566"/>
                  <a:pt x="44142" y="6505"/>
                  <a:pt x="43845" y="5315"/>
                </a:cubicBezTo>
                <a:lnTo>
                  <a:pt x="43845" y="5315"/>
                </a:lnTo>
                <a:cubicBezTo>
                  <a:pt x="43946" y="5339"/>
                  <a:pt x="44039" y="5351"/>
                  <a:pt x="44126" y="5351"/>
                </a:cubicBezTo>
                <a:cubicBezTo>
                  <a:pt x="44678" y="5351"/>
                  <a:pt x="44915" y="4852"/>
                  <a:pt x="44670" y="3871"/>
                </a:cubicBezTo>
                <a:lnTo>
                  <a:pt x="44670" y="3871"/>
                </a:lnTo>
                <a:cubicBezTo>
                  <a:pt x="44706" y="3891"/>
                  <a:pt x="44738" y="3900"/>
                  <a:pt x="44766" y="3900"/>
                </a:cubicBezTo>
                <a:cubicBezTo>
                  <a:pt x="45103" y="3900"/>
                  <a:pt x="44918" y="2589"/>
                  <a:pt x="44799" y="2375"/>
                </a:cubicBezTo>
                <a:lnTo>
                  <a:pt x="44799" y="2375"/>
                </a:lnTo>
                <a:lnTo>
                  <a:pt x="42968" y="2504"/>
                </a:lnTo>
                <a:cubicBezTo>
                  <a:pt x="42994" y="2168"/>
                  <a:pt x="42968" y="1859"/>
                  <a:pt x="42916" y="1550"/>
                </a:cubicBezTo>
                <a:lnTo>
                  <a:pt x="42916" y="1550"/>
                </a:lnTo>
                <a:cubicBezTo>
                  <a:pt x="42993" y="1595"/>
                  <a:pt x="43069" y="1615"/>
                  <a:pt x="43144" y="1615"/>
                </a:cubicBezTo>
                <a:cubicBezTo>
                  <a:pt x="43810" y="1615"/>
                  <a:pt x="44333" y="0"/>
                  <a:pt x="43285" y="0"/>
                </a:cubicBezTo>
                <a:close/>
              </a:path>
            </a:pathLst>
          </a:custGeom>
          <a:solidFill>
            <a:srgbClr val="F7BA9C">
              <a:alpha val="34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5"/>
          <p:cNvSpPr txBox="1">
            <a:spLocks noGrp="1"/>
          </p:cNvSpPr>
          <p:nvPr>
            <p:ph type="ctrTitle"/>
          </p:nvPr>
        </p:nvSpPr>
        <p:spPr>
          <a:xfrm>
            <a:off x="323528" y="1635646"/>
            <a:ext cx="8280920" cy="1066500"/>
          </a:xfrm>
          <a:prstGeom prst="rect">
            <a:avLst/>
          </a:prstGeom>
        </p:spPr>
        <p:txBody>
          <a:bodyPr spcFirstLastPara="1" wrap="square" lIns="91425" tIns="91425" rIns="91425" bIns="91425" anchor="ctr" anchorCtr="0">
            <a:noAutofit/>
          </a:bodyPr>
          <a:lstStyle/>
          <a:p>
            <a:pPr lvl="0"/>
            <a:r>
              <a:rPr lang="en-US" b="1" dirty="0" smtClean="0"/>
              <a:t>“</a:t>
            </a:r>
            <a:r>
              <a:rPr lang="en-US" sz="6600" b="1" dirty="0" err="1" smtClean="0"/>
              <a:t>Konsep</a:t>
            </a:r>
            <a:r>
              <a:rPr lang="en-US" sz="6600" b="1" dirty="0" smtClean="0"/>
              <a:t> </a:t>
            </a:r>
            <a:r>
              <a:rPr lang="en-US" sz="6600" b="1" dirty="0" err="1" smtClean="0"/>
              <a:t>Dasar</a:t>
            </a:r>
            <a:r>
              <a:rPr lang="en-US" sz="6600" b="1" dirty="0" smtClean="0"/>
              <a:t> </a:t>
            </a:r>
            <a:r>
              <a:rPr lang="en-US" sz="6600" b="1" dirty="0" err="1" smtClean="0"/>
              <a:t>Pendidikan</a:t>
            </a:r>
            <a:r>
              <a:rPr lang="en-US" sz="6600" b="1" dirty="0" smtClean="0"/>
              <a:t> </a:t>
            </a:r>
            <a:r>
              <a:rPr lang="en-US" sz="6600" b="1" dirty="0" err="1" smtClean="0"/>
              <a:t>Karakter</a:t>
            </a:r>
            <a:r>
              <a:rPr lang="en-US" b="1" dirty="0" smtClean="0"/>
              <a:t>”</a:t>
            </a:r>
            <a:endParaRPr dirty="0"/>
          </a:p>
        </p:txBody>
      </p:sp>
      <p:sp>
        <p:nvSpPr>
          <p:cNvPr id="931" name="Google Shape;931;p35"/>
          <p:cNvSpPr txBox="1">
            <a:spLocks noGrp="1"/>
          </p:cNvSpPr>
          <p:nvPr>
            <p:ph type="subTitle" idx="1"/>
          </p:nvPr>
        </p:nvSpPr>
        <p:spPr>
          <a:xfrm>
            <a:off x="1259632" y="3651870"/>
            <a:ext cx="4523100" cy="720080"/>
          </a:xfrm>
          <a:prstGeom prst="rect">
            <a:avLst/>
          </a:prstGeom>
        </p:spPr>
        <p:txBody>
          <a:bodyPr spcFirstLastPara="1" wrap="square" lIns="91425" tIns="91425" rIns="91425" bIns="91425" anchor="t" anchorCtr="0">
            <a:noAutofit/>
          </a:bodyPr>
          <a:lstStyle/>
          <a:p>
            <a:pPr lvl="0" algn="l"/>
            <a:r>
              <a:rPr lang="en-US" dirty="0" smtClean="0">
                <a:solidFill>
                  <a:schemeClr val="bg1"/>
                </a:solidFill>
                <a:latin typeface="Century Schoolbook" pitchFamily="18" charset="0"/>
              </a:rPr>
              <a:t>D</a:t>
            </a:r>
            <a:r>
              <a:rPr lang="en" dirty="0" smtClean="0">
                <a:solidFill>
                  <a:schemeClr val="bg1"/>
                </a:solidFill>
                <a:latin typeface="Century Schoolbook" pitchFamily="18" charset="0"/>
              </a:rPr>
              <a:t>osen Pengampu : </a:t>
            </a:r>
            <a:r>
              <a:rPr lang="en-US" dirty="0" err="1">
                <a:solidFill>
                  <a:schemeClr val="bg1"/>
                </a:solidFill>
                <a:latin typeface="Century Schoolbook" pitchFamily="18" charset="0"/>
              </a:rPr>
              <a:t>Dra</a:t>
            </a:r>
            <a:r>
              <a:rPr lang="en-US" dirty="0">
                <a:solidFill>
                  <a:schemeClr val="bg1"/>
                </a:solidFill>
                <a:latin typeface="Century Schoolbook" pitchFamily="18" charset="0"/>
              </a:rPr>
              <a:t>. </a:t>
            </a:r>
            <a:r>
              <a:rPr lang="en-US" dirty="0" err="1">
                <a:solidFill>
                  <a:schemeClr val="bg1"/>
                </a:solidFill>
                <a:latin typeface="Century Schoolbook" pitchFamily="18" charset="0"/>
              </a:rPr>
              <a:t>Loliyana</a:t>
            </a:r>
            <a:r>
              <a:rPr lang="en-US" dirty="0">
                <a:solidFill>
                  <a:schemeClr val="bg1"/>
                </a:solidFill>
                <a:latin typeface="Century Schoolbook" pitchFamily="18" charset="0"/>
              </a:rPr>
              <a:t>, </a:t>
            </a:r>
            <a:r>
              <a:rPr lang="en-US" dirty="0" err="1">
                <a:solidFill>
                  <a:schemeClr val="bg1"/>
                </a:solidFill>
                <a:latin typeface="Century Schoolbook" pitchFamily="18" charset="0"/>
              </a:rPr>
              <a:t>M.Pd</a:t>
            </a:r>
            <a:endParaRPr lang="en-US" dirty="0">
              <a:solidFill>
                <a:schemeClr val="bg1"/>
              </a:solidFill>
              <a:latin typeface="Century Schoolbook" pitchFamily="18" charset="0"/>
            </a:endParaRPr>
          </a:p>
          <a:p>
            <a:pPr lvl="0"/>
            <a:r>
              <a:rPr lang="en-US" dirty="0">
                <a:solidFill>
                  <a:schemeClr val="bg1"/>
                </a:solidFill>
                <a:latin typeface="Century Schoolbook" pitchFamily="18" charset="0"/>
              </a:rPr>
              <a:t> </a:t>
            </a:r>
            <a:r>
              <a:rPr lang="en-US" dirty="0" smtClean="0">
                <a:solidFill>
                  <a:schemeClr val="bg1"/>
                </a:solidFill>
                <a:latin typeface="Century Schoolbook" pitchFamily="18" charset="0"/>
              </a:rPr>
              <a:t>		</a:t>
            </a:r>
            <a:r>
              <a:rPr lang="en-US" smtClean="0">
                <a:solidFill>
                  <a:schemeClr val="bg1"/>
                </a:solidFill>
                <a:latin typeface="Century Schoolbook" pitchFamily="18" charset="0"/>
              </a:rPr>
              <a:t>     Muhisom</a:t>
            </a:r>
            <a:r>
              <a:rPr lang="en-US" dirty="0">
                <a:solidFill>
                  <a:schemeClr val="bg1"/>
                </a:solidFill>
                <a:latin typeface="Century Schoolbook" pitchFamily="18" charset="0"/>
              </a:rPr>
              <a:t>, </a:t>
            </a:r>
            <a:r>
              <a:rPr lang="en-US" dirty="0" err="1">
                <a:solidFill>
                  <a:schemeClr val="bg1"/>
                </a:solidFill>
                <a:latin typeface="Century Schoolbook" pitchFamily="18" charset="0"/>
              </a:rPr>
              <a:t>M.Pd.I</a:t>
            </a:r>
            <a:r>
              <a:rPr lang="en-US" dirty="0">
                <a:solidFill>
                  <a:schemeClr val="bg1"/>
                </a:solidFill>
                <a:latin typeface="Century Schoolbook" pitchFamily="18" charset="0"/>
              </a:rPr>
              <a:t> </a:t>
            </a:r>
          </a:p>
          <a:p>
            <a:pPr marL="0" lvl="0" indent="0" algn="l" rtl="0">
              <a:spcBef>
                <a:spcPts val="0"/>
              </a:spcBef>
              <a:spcAft>
                <a:spcPts val="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1"/>
        <p:cNvGrpSpPr/>
        <p:nvPr/>
      </p:nvGrpSpPr>
      <p:grpSpPr>
        <a:xfrm>
          <a:off x="0" y="0"/>
          <a:ext cx="0" cy="0"/>
          <a:chOff x="0" y="0"/>
          <a:chExt cx="0" cy="0"/>
        </a:xfrm>
      </p:grpSpPr>
      <p:sp>
        <p:nvSpPr>
          <p:cNvPr id="942" name="Google Shape;942;p37"/>
          <p:cNvSpPr/>
          <p:nvPr/>
        </p:nvSpPr>
        <p:spPr>
          <a:xfrm>
            <a:off x="5091363" y="2118774"/>
            <a:ext cx="804525" cy="490634"/>
          </a:xfrm>
          <a:custGeom>
            <a:avLst/>
            <a:gdLst/>
            <a:ahLst/>
            <a:cxnLst/>
            <a:rect l="l" t="t" r="r" b="b"/>
            <a:pathLst>
              <a:path w="45103" h="8608" extrusionOk="0">
                <a:moveTo>
                  <a:pt x="2650" y="2959"/>
                </a:moveTo>
                <a:cubicBezTo>
                  <a:pt x="2628" y="2960"/>
                  <a:pt x="2604" y="2963"/>
                  <a:pt x="2579" y="2968"/>
                </a:cubicBezTo>
                <a:cubicBezTo>
                  <a:pt x="2603" y="2965"/>
                  <a:pt x="2627" y="2962"/>
                  <a:pt x="2650" y="2959"/>
                </a:cubicBezTo>
                <a:close/>
                <a:moveTo>
                  <a:pt x="3823" y="7559"/>
                </a:moveTo>
                <a:cubicBezTo>
                  <a:pt x="3821" y="7559"/>
                  <a:pt x="3819" y="7559"/>
                  <a:pt x="3817" y="7559"/>
                </a:cubicBezTo>
                <a:cubicBezTo>
                  <a:pt x="3819" y="7559"/>
                  <a:pt x="3821" y="7559"/>
                  <a:pt x="3823" y="7559"/>
                </a:cubicBezTo>
                <a:close/>
                <a:moveTo>
                  <a:pt x="43285" y="0"/>
                </a:moveTo>
                <a:cubicBezTo>
                  <a:pt x="43179" y="0"/>
                  <a:pt x="43056" y="17"/>
                  <a:pt x="42916" y="54"/>
                </a:cubicBezTo>
                <a:cubicBezTo>
                  <a:pt x="29297" y="1032"/>
                  <a:pt x="16191" y="1188"/>
                  <a:pt x="2650" y="2959"/>
                </a:cubicBezTo>
                <a:lnTo>
                  <a:pt x="2650" y="2959"/>
                </a:lnTo>
                <a:cubicBezTo>
                  <a:pt x="2660" y="2958"/>
                  <a:pt x="2669" y="2958"/>
                  <a:pt x="2678" y="2958"/>
                </a:cubicBezTo>
                <a:cubicBezTo>
                  <a:pt x="2764" y="2958"/>
                  <a:pt x="2839" y="2982"/>
                  <a:pt x="2915" y="3020"/>
                </a:cubicBezTo>
                <a:cubicBezTo>
                  <a:pt x="2399" y="3020"/>
                  <a:pt x="1754" y="3277"/>
                  <a:pt x="955" y="3690"/>
                </a:cubicBezTo>
                <a:lnTo>
                  <a:pt x="2863" y="3690"/>
                </a:lnTo>
                <a:cubicBezTo>
                  <a:pt x="2753" y="3722"/>
                  <a:pt x="2624" y="3731"/>
                  <a:pt x="2484" y="3731"/>
                </a:cubicBezTo>
                <a:cubicBezTo>
                  <a:pt x="2331" y="3731"/>
                  <a:pt x="2164" y="3721"/>
                  <a:pt x="1996" y="3721"/>
                </a:cubicBezTo>
                <a:cubicBezTo>
                  <a:pt x="1460" y="3721"/>
                  <a:pt x="907" y="3824"/>
                  <a:pt x="697" y="4696"/>
                </a:cubicBezTo>
                <a:cubicBezTo>
                  <a:pt x="629" y="4684"/>
                  <a:pt x="569" y="4677"/>
                  <a:pt x="515" y="4677"/>
                </a:cubicBezTo>
                <a:cubicBezTo>
                  <a:pt x="112" y="4677"/>
                  <a:pt x="52" y="5031"/>
                  <a:pt x="52" y="5986"/>
                </a:cubicBezTo>
                <a:cubicBezTo>
                  <a:pt x="52" y="6089"/>
                  <a:pt x="26" y="6192"/>
                  <a:pt x="0" y="6192"/>
                </a:cubicBezTo>
                <a:lnTo>
                  <a:pt x="155" y="6192"/>
                </a:lnTo>
                <a:cubicBezTo>
                  <a:pt x="167" y="7154"/>
                  <a:pt x="649" y="7401"/>
                  <a:pt x="1324" y="7401"/>
                </a:cubicBezTo>
                <a:cubicBezTo>
                  <a:pt x="2033" y="7401"/>
                  <a:pt x="2955" y="7129"/>
                  <a:pt x="3769" y="7129"/>
                </a:cubicBezTo>
                <a:cubicBezTo>
                  <a:pt x="3882" y="7129"/>
                  <a:pt x="3993" y="7134"/>
                  <a:pt x="4101" y="7146"/>
                </a:cubicBezTo>
                <a:cubicBezTo>
                  <a:pt x="4000" y="7374"/>
                  <a:pt x="3923" y="7552"/>
                  <a:pt x="3823" y="7559"/>
                </a:cubicBezTo>
                <a:lnTo>
                  <a:pt x="3823" y="7559"/>
                </a:lnTo>
                <a:cubicBezTo>
                  <a:pt x="5394" y="7507"/>
                  <a:pt x="6940" y="7404"/>
                  <a:pt x="8511" y="7327"/>
                </a:cubicBezTo>
                <a:lnTo>
                  <a:pt x="8511" y="7327"/>
                </a:lnTo>
                <a:cubicBezTo>
                  <a:pt x="6268" y="7585"/>
                  <a:pt x="3869" y="7971"/>
                  <a:pt x="1264" y="8281"/>
                </a:cubicBezTo>
                <a:cubicBezTo>
                  <a:pt x="4106" y="8511"/>
                  <a:pt x="7003" y="8608"/>
                  <a:pt x="9932" y="8608"/>
                </a:cubicBezTo>
                <a:cubicBezTo>
                  <a:pt x="20773" y="8608"/>
                  <a:pt x="32041" y="7289"/>
                  <a:pt x="42478" y="6579"/>
                </a:cubicBezTo>
                <a:cubicBezTo>
                  <a:pt x="42551" y="6568"/>
                  <a:pt x="42640" y="6566"/>
                  <a:pt x="42736" y="6566"/>
                </a:cubicBezTo>
                <a:cubicBezTo>
                  <a:pt x="42795" y="6566"/>
                  <a:pt x="42858" y="6566"/>
                  <a:pt x="42921" y="6566"/>
                </a:cubicBezTo>
                <a:cubicBezTo>
                  <a:pt x="43478" y="6566"/>
                  <a:pt x="44142" y="6505"/>
                  <a:pt x="43845" y="5315"/>
                </a:cubicBezTo>
                <a:lnTo>
                  <a:pt x="43845" y="5315"/>
                </a:lnTo>
                <a:cubicBezTo>
                  <a:pt x="43946" y="5339"/>
                  <a:pt x="44039" y="5351"/>
                  <a:pt x="44126" y="5351"/>
                </a:cubicBezTo>
                <a:cubicBezTo>
                  <a:pt x="44678" y="5351"/>
                  <a:pt x="44915" y="4852"/>
                  <a:pt x="44670" y="3871"/>
                </a:cubicBezTo>
                <a:lnTo>
                  <a:pt x="44670" y="3871"/>
                </a:lnTo>
                <a:cubicBezTo>
                  <a:pt x="44706" y="3891"/>
                  <a:pt x="44738" y="3900"/>
                  <a:pt x="44766" y="3900"/>
                </a:cubicBezTo>
                <a:cubicBezTo>
                  <a:pt x="45103" y="3900"/>
                  <a:pt x="44918" y="2589"/>
                  <a:pt x="44799" y="2375"/>
                </a:cubicBezTo>
                <a:lnTo>
                  <a:pt x="44799" y="2375"/>
                </a:lnTo>
                <a:lnTo>
                  <a:pt x="42968" y="2504"/>
                </a:lnTo>
                <a:cubicBezTo>
                  <a:pt x="42994" y="2168"/>
                  <a:pt x="42968" y="1859"/>
                  <a:pt x="42916" y="1550"/>
                </a:cubicBezTo>
                <a:lnTo>
                  <a:pt x="42916" y="1550"/>
                </a:lnTo>
                <a:cubicBezTo>
                  <a:pt x="42993" y="1595"/>
                  <a:pt x="43069" y="1615"/>
                  <a:pt x="43144" y="1615"/>
                </a:cubicBezTo>
                <a:cubicBezTo>
                  <a:pt x="43810" y="1615"/>
                  <a:pt x="44333" y="0"/>
                  <a:pt x="43285" y="0"/>
                </a:cubicBezTo>
                <a:close/>
              </a:path>
            </a:pathLst>
          </a:custGeom>
          <a:solidFill>
            <a:srgbClr val="F7BA9C">
              <a:alpha val="34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7"/>
          <p:cNvSpPr/>
          <p:nvPr/>
        </p:nvSpPr>
        <p:spPr>
          <a:xfrm>
            <a:off x="1216319" y="2118774"/>
            <a:ext cx="804525" cy="490634"/>
          </a:xfrm>
          <a:custGeom>
            <a:avLst/>
            <a:gdLst/>
            <a:ahLst/>
            <a:cxnLst/>
            <a:rect l="l" t="t" r="r" b="b"/>
            <a:pathLst>
              <a:path w="45103" h="8608" extrusionOk="0">
                <a:moveTo>
                  <a:pt x="2650" y="2959"/>
                </a:moveTo>
                <a:cubicBezTo>
                  <a:pt x="2628" y="2960"/>
                  <a:pt x="2604" y="2963"/>
                  <a:pt x="2579" y="2968"/>
                </a:cubicBezTo>
                <a:cubicBezTo>
                  <a:pt x="2603" y="2965"/>
                  <a:pt x="2627" y="2962"/>
                  <a:pt x="2650" y="2959"/>
                </a:cubicBezTo>
                <a:close/>
                <a:moveTo>
                  <a:pt x="3823" y="7559"/>
                </a:moveTo>
                <a:cubicBezTo>
                  <a:pt x="3821" y="7559"/>
                  <a:pt x="3819" y="7559"/>
                  <a:pt x="3817" y="7559"/>
                </a:cubicBezTo>
                <a:cubicBezTo>
                  <a:pt x="3819" y="7559"/>
                  <a:pt x="3821" y="7559"/>
                  <a:pt x="3823" y="7559"/>
                </a:cubicBezTo>
                <a:close/>
                <a:moveTo>
                  <a:pt x="43285" y="0"/>
                </a:moveTo>
                <a:cubicBezTo>
                  <a:pt x="43179" y="0"/>
                  <a:pt x="43056" y="17"/>
                  <a:pt x="42916" y="54"/>
                </a:cubicBezTo>
                <a:cubicBezTo>
                  <a:pt x="29297" y="1032"/>
                  <a:pt x="16191" y="1188"/>
                  <a:pt x="2650" y="2959"/>
                </a:cubicBezTo>
                <a:lnTo>
                  <a:pt x="2650" y="2959"/>
                </a:lnTo>
                <a:cubicBezTo>
                  <a:pt x="2660" y="2958"/>
                  <a:pt x="2669" y="2958"/>
                  <a:pt x="2678" y="2958"/>
                </a:cubicBezTo>
                <a:cubicBezTo>
                  <a:pt x="2764" y="2958"/>
                  <a:pt x="2839" y="2982"/>
                  <a:pt x="2915" y="3020"/>
                </a:cubicBezTo>
                <a:cubicBezTo>
                  <a:pt x="2399" y="3020"/>
                  <a:pt x="1754" y="3277"/>
                  <a:pt x="955" y="3690"/>
                </a:cubicBezTo>
                <a:lnTo>
                  <a:pt x="2863" y="3690"/>
                </a:lnTo>
                <a:cubicBezTo>
                  <a:pt x="2753" y="3722"/>
                  <a:pt x="2624" y="3731"/>
                  <a:pt x="2484" y="3731"/>
                </a:cubicBezTo>
                <a:cubicBezTo>
                  <a:pt x="2331" y="3731"/>
                  <a:pt x="2164" y="3721"/>
                  <a:pt x="1996" y="3721"/>
                </a:cubicBezTo>
                <a:cubicBezTo>
                  <a:pt x="1460" y="3721"/>
                  <a:pt x="907" y="3824"/>
                  <a:pt x="697" y="4696"/>
                </a:cubicBezTo>
                <a:cubicBezTo>
                  <a:pt x="629" y="4684"/>
                  <a:pt x="569" y="4677"/>
                  <a:pt x="515" y="4677"/>
                </a:cubicBezTo>
                <a:cubicBezTo>
                  <a:pt x="112" y="4677"/>
                  <a:pt x="52" y="5031"/>
                  <a:pt x="52" y="5986"/>
                </a:cubicBezTo>
                <a:cubicBezTo>
                  <a:pt x="52" y="6089"/>
                  <a:pt x="26" y="6192"/>
                  <a:pt x="0" y="6192"/>
                </a:cubicBezTo>
                <a:lnTo>
                  <a:pt x="155" y="6192"/>
                </a:lnTo>
                <a:cubicBezTo>
                  <a:pt x="167" y="7154"/>
                  <a:pt x="649" y="7401"/>
                  <a:pt x="1324" y="7401"/>
                </a:cubicBezTo>
                <a:cubicBezTo>
                  <a:pt x="2033" y="7401"/>
                  <a:pt x="2955" y="7129"/>
                  <a:pt x="3769" y="7129"/>
                </a:cubicBezTo>
                <a:cubicBezTo>
                  <a:pt x="3882" y="7129"/>
                  <a:pt x="3993" y="7134"/>
                  <a:pt x="4101" y="7146"/>
                </a:cubicBezTo>
                <a:cubicBezTo>
                  <a:pt x="4000" y="7374"/>
                  <a:pt x="3923" y="7552"/>
                  <a:pt x="3823" y="7559"/>
                </a:cubicBezTo>
                <a:lnTo>
                  <a:pt x="3823" y="7559"/>
                </a:lnTo>
                <a:cubicBezTo>
                  <a:pt x="5394" y="7507"/>
                  <a:pt x="6940" y="7404"/>
                  <a:pt x="8511" y="7327"/>
                </a:cubicBezTo>
                <a:lnTo>
                  <a:pt x="8511" y="7327"/>
                </a:lnTo>
                <a:cubicBezTo>
                  <a:pt x="6268" y="7585"/>
                  <a:pt x="3869" y="7971"/>
                  <a:pt x="1264" y="8281"/>
                </a:cubicBezTo>
                <a:cubicBezTo>
                  <a:pt x="4106" y="8511"/>
                  <a:pt x="7003" y="8608"/>
                  <a:pt x="9932" y="8608"/>
                </a:cubicBezTo>
                <a:cubicBezTo>
                  <a:pt x="20773" y="8608"/>
                  <a:pt x="32041" y="7289"/>
                  <a:pt x="42478" y="6579"/>
                </a:cubicBezTo>
                <a:cubicBezTo>
                  <a:pt x="42551" y="6568"/>
                  <a:pt x="42640" y="6566"/>
                  <a:pt x="42736" y="6566"/>
                </a:cubicBezTo>
                <a:cubicBezTo>
                  <a:pt x="42795" y="6566"/>
                  <a:pt x="42858" y="6566"/>
                  <a:pt x="42921" y="6566"/>
                </a:cubicBezTo>
                <a:cubicBezTo>
                  <a:pt x="43478" y="6566"/>
                  <a:pt x="44142" y="6505"/>
                  <a:pt x="43845" y="5315"/>
                </a:cubicBezTo>
                <a:lnTo>
                  <a:pt x="43845" y="5315"/>
                </a:lnTo>
                <a:cubicBezTo>
                  <a:pt x="43946" y="5339"/>
                  <a:pt x="44039" y="5351"/>
                  <a:pt x="44126" y="5351"/>
                </a:cubicBezTo>
                <a:cubicBezTo>
                  <a:pt x="44678" y="5351"/>
                  <a:pt x="44915" y="4852"/>
                  <a:pt x="44670" y="3871"/>
                </a:cubicBezTo>
                <a:lnTo>
                  <a:pt x="44670" y="3871"/>
                </a:lnTo>
                <a:cubicBezTo>
                  <a:pt x="44706" y="3891"/>
                  <a:pt x="44738" y="3900"/>
                  <a:pt x="44766" y="3900"/>
                </a:cubicBezTo>
                <a:cubicBezTo>
                  <a:pt x="45103" y="3900"/>
                  <a:pt x="44918" y="2589"/>
                  <a:pt x="44799" y="2375"/>
                </a:cubicBezTo>
                <a:lnTo>
                  <a:pt x="44799" y="2375"/>
                </a:lnTo>
                <a:lnTo>
                  <a:pt x="42968" y="2504"/>
                </a:lnTo>
                <a:cubicBezTo>
                  <a:pt x="42994" y="2168"/>
                  <a:pt x="42968" y="1859"/>
                  <a:pt x="42916" y="1550"/>
                </a:cubicBezTo>
                <a:lnTo>
                  <a:pt x="42916" y="1550"/>
                </a:lnTo>
                <a:cubicBezTo>
                  <a:pt x="42993" y="1595"/>
                  <a:pt x="43069" y="1615"/>
                  <a:pt x="43144" y="1615"/>
                </a:cubicBezTo>
                <a:cubicBezTo>
                  <a:pt x="43810" y="1615"/>
                  <a:pt x="44333" y="0"/>
                  <a:pt x="43285" y="0"/>
                </a:cubicBezTo>
                <a:close/>
              </a:path>
            </a:pathLst>
          </a:custGeom>
          <a:solidFill>
            <a:srgbClr val="F7BA9C">
              <a:alpha val="34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7"/>
          <p:cNvSpPr/>
          <p:nvPr/>
        </p:nvSpPr>
        <p:spPr>
          <a:xfrm>
            <a:off x="1216319" y="3725436"/>
            <a:ext cx="804525" cy="490634"/>
          </a:xfrm>
          <a:custGeom>
            <a:avLst/>
            <a:gdLst/>
            <a:ahLst/>
            <a:cxnLst/>
            <a:rect l="l" t="t" r="r" b="b"/>
            <a:pathLst>
              <a:path w="45103" h="8608" extrusionOk="0">
                <a:moveTo>
                  <a:pt x="2650" y="2959"/>
                </a:moveTo>
                <a:cubicBezTo>
                  <a:pt x="2628" y="2960"/>
                  <a:pt x="2604" y="2963"/>
                  <a:pt x="2579" y="2968"/>
                </a:cubicBezTo>
                <a:cubicBezTo>
                  <a:pt x="2603" y="2965"/>
                  <a:pt x="2627" y="2962"/>
                  <a:pt x="2650" y="2959"/>
                </a:cubicBezTo>
                <a:close/>
                <a:moveTo>
                  <a:pt x="3823" y="7559"/>
                </a:moveTo>
                <a:cubicBezTo>
                  <a:pt x="3821" y="7559"/>
                  <a:pt x="3819" y="7559"/>
                  <a:pt x="3817" y="7559"/>
                </a:cubicBezTo>
                <a:cubicBezTo>
                  <a:pt x="3819" y="7559"/>
                  <a:pt x="3821" y="7559"/>
                  <a:pt x="3823" y="7559"/>
                </a:cubicBezTo>
                <a:close/>
                <a:moveTo>
                  <a:pt x="43285" y="0"/>
                </a:moveTo>
                <a:cubicBezTo>
                  <a:pt x="43179" y="0"/>
                  <a:pt x="43056" y="17"/>
                  <a:pt x="42916" y="54"/>
                </a:cubicBezTo>
                <a:cubicBezTo>
                  <a:pt x="29297" y="1032"/>
                  <a:pt x="16191" y="1188"/>
                  <a:pt x="2650" y="2959"/>
                </a:cubicBezTo>
                <a:lnTo>
                  <a:pt x="2650" y="2959"/>
                </a:lnTo>
                <a:cubicBezTo>
                  <a:pt x="2660" y="2958"/>
                  <a:pt x="2669" y="2958"/>
                  <a:pt x="2678" y="2958"/>
                </a:cubicBezTo>
                <a:cubicBezTo>
                  <a:pt x="2764" y="2958"/>
                  <a:pt x="2839" y="2982"/>
                  <a:pt x="2915" y="3020"/>
                </a:cubicBezTo>
                <a:cubicBezTo>
                  <a:pt x="2399" y="3020"/>
                  <a:pt x="1754" y="3277"/>
                  <a:pt x="955" y="3690"/>
                </a:cubicBezTo>
                <a:lnTo>
                  <a:pt x="2863" y="3690"/>
                </a:lnTo>
                <a:cubicBezTo>
                  <a:pt x="2753" y="3722"/>
                  <a:pt x="2624" y="3731"/>
                  <a:pt x="2484" y="3731"/>
                </a:cubicBezTo>
                <a:cubicBezTo>
                  <a:pt x="2331" y="3731"/>
                  <a:pt x="2164" y="3721"/>
                  <a:pt x="1996" y="3721"/>
                </a:cubicBezTo>
                <a:cubicBezTo>
                  <a:pt x="1460" y="3721"/>
                  <a:pt x="907" y="3824"/>
                  <a:pt x="697" y="4696"/>
                </a:cubicBezTo>
                <a:cubicBezTo>
                  <a:pt x="629" y="4684"/>
                  <a:pt x="569" y="4677"/>
                  <a:pt x="515" y="4677"/>
                </a:cubicBezTo>
                <a:cubicBezTo>
                  <a:pt x="112" y="4677"/>
                  <a:pt x="52" y="5031"/>
                  <a:pt x="52" y="5986"/>
                </a:cubicBezTo>
                <a:cubicBezTo>
                  <a:pt x="52" y="6089"/>
                  <a:pt x="26" y="6192"/>
                  <a:pt x="0" y="6192"/>
                </a:cubicBezTo>
                <a:lnTo>
                  <a:pt x="155" y="6192"/>
                </a:lnTo>
                <a:cubicBezTo>
                  <a:pt x="167" y="7154"/>
                  <a:pt x="649" y="7401"/>
                  <a:pt x="1324" y="7401"/>
                </a:cubicBezTo>
                <a:cubicBezTo>
                  <a:pt x="2033" y="7401"/>
                  <a:pt x="2955" y="7129"/>
                  <a:pt x="3769" y="7129"/>
                </a:cubicBezTo>
                <a:cubicBezTo>
                  <a:pt x="3882" y="7129"/>
                  <a:pt x="3993" y="7134"/>
                  <a:pt x="4101" y="7146"/>
                </a:cubicBezTo>
                <a:cubicBezTo>
                  <a:pt x="4000" y="7374"/>
                  <a:pt x="3923" y="7552"/>
                  <a:pt x="3823" y="7559"/>
                </a:cubicBezTo>
                <a:lnTo>
                  <a:pt x="3823" y="7559"/>
                </a:lnTo>
                <a:cubicBezTo>
                  <a:pt x="5394" y="7507"/>
                  <a:pt x="6940" y="7404"/>
                  <a:pt x="8511" y="7327"/>
                </a:cubicBezTo>
                <a:lnTo>
                  <a:pt x="8511" y="7327"/>
                </a:lnTo>
                <a:cubicBezTo>
                  <a:pt x="6268" y="7585"/>
                  <a:pt x="3869" y="7971"/>
                  <a:pt x="1264" y="8281"/>
                </a:cubicBezTo>
                <a:cubicBezTo>
                  <a:pt x="4106" y="8511"/>
                  <a:pt x="7003" y="8608"/>
                  <a:pt x="9932" y="8608"/>
                </a:cubicBezTo>
                <a:cubicBezTo>
                  <a:pt x="20773" y="8608"/>
                  <a:pt x="32041" y="7289"/>
                  <a:pt x="42478" y="6579"/>
                </a:cubicBezTo>
                <a:cubicBezTo>
                  <a:pt x="42551" y="6568"/>
                  <a:pt x="42640" y="6566"/>
                  <a:pt x="42736" y="6566"/>
                </a:cubicBezTo>
                <a:cubicBezTo>
                  <a:pt x="42795" y="6566"/>
                  <a:pt x="42858" y="6566"/>
                  <a:pt x="42921" y="6566"/>
                </a:cubicBezTo>
                <a:cubicBezTo>
                  <a:pt x="43478" y="6566"/>
                  <a:pt x="44142" y="6505"/>
                  <a:pt x="43845" y="5315"/>
                </a:cubicBezTo>
                <a:lnTo>
                  <a:pt x="43845" y="5315"/>
                </a:lnTo>
                <a:cubicBezTo>
                  <a:pt x="43946" y="5339"/>
                  <a:pt x="44039" y="5351"/>
                  <a:pt x="44126" y="5351"/>
                </a:cubicBezTo>
                <a:cubicBezTo>
                  <a:pt x="44678" y="5351"/>
                  <a:pt x="44915" y="4852"/>
                  <a:pt x="44670" y="3871"/>
                </a:cubicBezTo>
                <a:lnTo>
                  <a:pt x="44670" y="3871"/>
                </a:lnTo>
                <a:cubicBezTo>
                  <a:pt x="44706" y="3891"/>
                  <a:pt x="44738" y="3900"/>
                  <a:pt x="44766" y="3900"/>
                </a:cubicBezTo>
                <a:cubicBezTo>
                  <a:pt x="45103" y="3900"/>
                  <a:pt x="44918" y="2589"/>
                  <a:pt x="44799" y="2375"/>
                </a:cubicBezTo>
                <a:lnTo>
                  <a:pt x="44799" y="2375"/>
                </a:lnTo>
                <a:lnTo>
                  <a:pt x="42968" y="2504"/>
                </a:lnTo>
                <a:cubicBezTo>
                  <a:pt x="42994" y="2168"/>
                  <a:pt x="42968" y="1859"/>
                  <a:pt x="42916" y="1550"/>
                </a:cubicBezTo>
                <a:lnTo>
                  <a:pt x="42916" y="1550"/>
                </a:lnTo>
                <a:cubicBezTo>
                  <a:pt x="42993" y="1595"/>
                  <a:pt x="43069" y="1615"/>
                  <a:pt x="43144" y="1615"/>
                </a:cubicBezTo>
                <a:cubicBezTo>
                  <a:pt x="43810" y="1615"/>
                  <a:pt x="44333" y="0"/>
                  <a:pt x="43285" y="0"/>
                </a:cubicBezTo>
                <a:close/>
              </a:path>
            </a:pathLst>
          </a:custGeom>
          <a:solidFill>
            <a:srgbClr val="F7BA9C">
              <a:alpha val="34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7"/>
          <p:cNvSpPr txBox="1">
            <a:spLocks noGrp="1"/>
          </p:cNvSpPr>
          <p:nvPr>
            <p:ph type="subTitle" idx="1"/>
          </p:nvPr>
        </p:nvSpPr>
        <p:spPr>
          <a:xfrm>
            <a:off x="2100572" y="1649300"/>
            <a:ext cx="2831468" cy="399900"/>
          </a:xfrm>
          <a:prstGeom prst="rect">
            <a:avLst/>
          </a:prstGeom>
        </p:spPr>
        <p:txBody>
          <a:bodyPr spcFirstLastPara="1" wrap="square" lIns="91425" tIns="91425" rIns="91425" bIns="91425" anchor="t" anchorCtr="0">
            <a:noAutofit/>
          </a:bodyPr>
          <a:lstStyle/>
          <a:p>
            <a:pPr marL="0" lvl="0" indent="0"/>
            <a:r>
              <a:rPr lang="en-US" b="1" dirty="0" err="1">
                <a:solidFill>
                  <a:schemeClr val="accent1">
                    <a:lumMod val="50000"/>
                  </a:schemeClr>
                </a:solidFill>
              </a:rPr>
              <a:t>Antika</a:t>
            </a:r>
            <a:r>
              <a:rPr lang="en-US" b="1" dirty="0">
                <a:solidFill>
                  <a:schemeClr val="accent1">
                    <a:lumMod val="50000"/>
                  </a:schemeClr>
                </a:solidFill>
              </a:rPr>
              <a:t> </a:t>
            </a:r>
            <a:r>
              <a:rPr lang="en-US" b="1" dirty="0" err="1">
                <a:solidFill>
                  <a:schemeClr val="accent1">
                    <a:lumMod val="50000"/>
                  </a:schemeClr>
                </a:solidFill>
              </a:rPr>
              <a:t>Purnamasari</a:t>
            </a:r>
            <a:r>
              <a:rPr lang="en-US" b="1" dirty="0">
                <a:solidFill>
                  <a:schemeClr val="accent1">
                    <a:lumMod val="50000"/>
                  </a:schemeClr>
                </a:solidFill>
              </a:rPr>
              <a:t> </a:t>
            </a:r>
            <a:endParaRPr dirty="0">
              <a:solidFill>
                <a:schemeClr val="accent1">
                  <a:lumMod val="50000"/>
                </a:schemeClr>
              </a:solidFill>
            </a:endParaRPr>
          </a:p>
        </p:txBody>
      </p:sp>
      <p:sp>
        <p:nvSpPr>
          <p:cNvPr id="947" name="Google Shape;947;p37"/>
          <p:cNvSpPr txBox="1">
            <a:spLocks noGrp="1"/>
          </p:cNvSpPr>
          <p:nvPr>
            <p:ph type="subTitle" idx="2"/>
          </p:nvPr>
        </p:nvSpPr>
        <p:spPr>
          <a:xfrm>
            <a:off x="2100575" y="2046200"/>
            <a:ext cx="2563200" cy="572700"/>
          </a:xfrm>
          <a:prstGeom prst="rect">
            <a:avLst/>
          </a:prstGeom>
        </p:spPr>
        <p:txBody>
          <a:bodyPr spcFirstLastPara="1" wrap="square" lIns="91425" tIns="91425" rIns="91425" bIns="91425" anchor="t" anchorCtr="0">
            <a:noAutofit/>
          </a:bodyPr>
          <a:lstStyle/>
          <a:p>
            <a:pPr marL="0" lvl="0" indent="0"/>
            <a:r>
              <a:rPr lang="en-US" b="1" dirty="0">
                <a:solidFill>
                  <a:schemeClr val="tx2">
                    <a:lumMod val="50000"/>
                  </a:schemeClr>
                </a:solidFill>
              </a:rPr>
              <a:t>2053053014</a:t>
            </a:r>
            <a:endParaRPr dirty="0">
              <a:solidFill>
                <a:schemeClr val="tx2">
                  <a:lumMod val="50000"/>
                </a:schemeClr>
              </a:solidFill>
            </a:endParaRPr>
          </a:p>
        </p:txBody>
      </p:sp>
      <p:sp>
        <p:nvSpPr>
          <p:cNvPr id="948" name="Google Shape;948;p37"/>
          <p:cNvSpPr txBox="1">
            <a:spLocks noGrp="1"/>
          </p:cNvSpPr>
          <p:nvPr>
            <p:ph type="subTitle" idx="3"/>
          </p:nvPr>
        </p:nvSpPr>
        <p:spPr>
          <a:xfrm>
            <a:off x="5968942" y="1649300"/>
            <a:ext cx="2381100" cy="399900"/>
          </a:xfrm>
          <a:prstGeom prst="rect">
            <a:avLst/>
          </a:prstGeom>
        </p:spPr>
        <p:txBody>
          <a:bodyPr spcFirstLastPara="1" wrap="square" lIns="91425" tIns="91425" rIns="91425" bIns="91425" anchor="t" anchorCtr="0">
            <a:noAutofit/>
          </a:bodyPr>
          <a:lstStyle/>
          <a:p>
            <a:pPr marL="0" lvl="0" indent="0"/>
            <a:r>
              <a:rPr lang="en-US" b="1" dirty="0">
                <a:solidFill>
                  <a:schemeClr val="accent1">
                    <a:lumMod val="50000"/>
                  </a:schemeClr>
                </a:solidFill>
              </a:rPr>
              <a:t>Cindy </a:t>
            </a:r>
            <a:r>
              <a:rPr lang="en-US" b="1" dirty="0" err="1">
                <a:solidFill>
                  <a:schemeClr val="accent1">
                    <a:lumMod val="50000"/>
                  </a:schemeClr>
                </a:solidFill>
              </a:rPr>
              <a:t>Ardilaputri</a:t>
            </a:r>
            <a:r>
              <a:rPr lang="en-US" b="1" dirty="0">
                <a:solidFill>
                  <a:schemeClr val="accent1">
                    <a:lumMod val="50000"/>
                  </a:schemeClr>
                </a:solidFill>
              </a:rPr>
              <a:t> </a:t>
            </a:r>
            <a:endParaRPr dirty="0">
              <a:solidFill>
                <a:schemeClr val="accent1">
                  <a:lumMod val="50000"/>
                </a:schemeClr>
              </a:solidFill>
            </a:endParaRPr>
          </a:p>
        </p:txBody>
      </p:sp>
      <p:sp>
        <p:nvSpPr>
          <p:cNvPr id="949" name="Google Shape;949;p37"/>
          <p:cNvSpPr txBox="1">
            <a:spLocks noGrp="1"/>
          </p:cNvSpPr>
          <p:nvPr>
            <p:ph type="subTitle" idx="4"/>
          </p:nvPr>
        </p:nvSpPr>
        <p:spPr>
          <a:xfrm>
            <a:off x="5968950" y="2046200"/>
            <a:ext cx="2563200" cy="572700"/>
          </a:xfrm>
          <a:prstGeom prst="rect">
            <a:avLst/>
          </a:prstGeom>
        </p:spPr>
        <p:txBody>
          <a:bodyPr spcFirstLastPara="1" wrap="square" lIns="91425" tIns="91425" rIns="91425" bIns="91425" anchor="t" anchorCtr="0">
            <a:noAutofit/>
          </a:bodyPr>
          <a:lstStyle/>
          <a:p>
            <a:pPr marL="0" lvl="0" indent="0">
              <a:buSzPts val="1100"/>
            </a:pPr>
            <a:r>
              <a:rPr lang="en-US" b="1" dirty="0">
                <a:solidFill>
                  <a:schemeClr val="tx2">
                    <a:lumMod val="50000"/>
                  </a:schemeClr>
                </a:solidFill>
              </a:rPr>
              <a:t>2053053043</a:t>
            </a:r>
            <a:endParaRPr dirty="0">
              <a:solidFill>
                <a:schemeClr val="tx2">
                  <a:lumMod val="50000"/>
                </a:schemeClr>
              </a:solidFill>
            </a:endParaRPr>
          </a:p>
        </p:txBody>
      </p:sp>
      <p:sp>
        <p:nvSpPr>
          <p:cNvPr id="950" name="Google Shape;950;p37"/>
          <p:cNvSpPr txBox="1">
            <a:spLocks noGrp="1"/>
          </p:cNvSpPr>
          <p:nvPr>
            <p:ph type="subTitle" idx="5"/>
          </p:nvPr>
        </p:nvSpPr>
        <p:spPr>
          <a:xfrm>
            <a:off x="2100572" y="3270400"/>
            <a:ext cx="2381100" cy="399900"/>
          </a:xfrm>
          <a:prstGeom prst="rect">
            <a:avLst/>
          </a:prstGeom>
        </p:spPr>
        <p:txBody>
          <a:bodyPr spcFirstLastPara="1" wrap="square" lIns="91425" tIns="91425" rIns="91425" bIns="91425" anchor="t" anchorCtr="0">
            <a:noAutofit/>
          </a:bodyPr>
          <a:lstStyle/>
          <a:p>
            <a:pPr marL="0" lvl="0" indent="0"/>
            <a:r>
              <a:rPr lang="en-US" b="1" dirty="0" err="1">
                <a:solidFill>
                  <a:schemeClr val="accent1">
                    <a:lumMod val="50000"/>
                  </a:schemeClr>
                </a:solidFill>
              </a:rPr>
              <a:t>Nurhidayati</a:t>
            </a:r>
            <a:r>
              <a:rPr lang="en-US" b="1" dirty="0">
                <a:solidFill>
                  <a:schemeClr val="accent1">
                    <a:lumMod val="50000"/>
                  </a:schemeClr>
                </a:solidFill>
              </a:rPr>
              <a:t> </a:t>
            </a:r>
            <a:endParaRPr dirty="0">
              <a:solidFill>
                <a:schemeClr val="accent1">
                  <a:lumMod val="50000"/>
                </a:schemeClr>
              </a:solidFill>
            </a:endParaRPr>
          </a:p>
        </p:txBody>
      </p:sp>
      <p:sp>
        <p:nvSpPr>
          <p:cNvPr id="951" name="Google Shape;951;p37"/>
          <p:cNvSpPr txBox="1">
            <a:spLocks noGrp="1"/>
          </p:cNvSpPr>
          <p:nvPr>
            <p:ph type="subTitle" idx="6"/>
          </p:nvPr>
        </p:nvSpPr>
        <p:spPr>
          <a:xfrm>
            <a:off x="2100575" y="3670300"/>
            <a:ext cx="2563200" cy="572700"/>
          </a:xfrm>
          <a:prstGeom prst="rect">
            <a:avLst/>
          </a:prstGeom>
        </p:spPr>
        <p:txBody>
          <a:bodyPr spcFirstLastPara="1" wrap="square" lIns="91425" tIns="91425" rIns="91425" bIns="91425" anchor="t" anchorCtr="0">
            <a:noAutofit/>
          </a:bodyPr>
          <a:lstStyle/>
          <a:p>
            <a:pPr marL="0" lvl="0" indent="0">
              <a:buSzPts val="1100"/>
            </a:pPr>
            <a:r>
              <a:rPr lang="en-US" b="1" dirty="0">
                <a:solidFill>
                  <a:schemeClr val="tx2">
                    <a:lumMod val="50000"/>
                  </a:schemeClr>
                </a:solidFill>
              </a:rPr>
              <a:t>2053053039</a:t>
            </a:r>
            <a:endParaRPr dirty="0">
              <a:solidFill>
                <a:schemeClr val="tx2">
                  <a:lumMod val="50000"/>
                </a:schemeClr>
              </a:solidFill>
            </a:endParaRPr>
          </a:p>
        </p:txBody>
      </p:sp>
      <p:sp>
        <p:nvSpPr>
          <p:cNvPr id="954" name="Google Shape;954;p37"/>
          <p:cNvSpPr txBox="1">
            <a:spLocks noGrp="1"/>
          </p:cNvSpPr>
          <p:nvPr>
            <p:ph type="title"/>
          </p:nvPr>
        </p:nvSpPr>
        <p:spPr>
          <a:xfrm>
            <a:off x="778500" y="452825"/>
            <a:ext cx="5528700" cy="440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K</a:t>
            </a:r>
            <a:r>
              <a:rPr lang="en" dirty="0" smtClean="0"/>
              <a:t>elompok 8 : </a:t>
            </a:r>
            <a:endParaRPr dirty="0"/>
          </a:p>
        </p:txBody>
      </p:sp>
      <p:sp>
        <p:nvSpPr>
          <p:cNvPr id="955" name="Google Shape;955;p37"/>
          <p:cNvSpPr txBox="1">
            <a:spLocks noGrp="1"/>
          </p:cNvSpPr>
          <p:nvPr>
            <p:ph type="title" idx="9"/>
          </p:nvPr>
        </p:nvSpPr>
        <p:spPr>
          <a:xfrm>
            <a:off x="1340795" y="2118688"/>
            <a:ext cx="555600" cy="4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956" name="Google Shape;956;p37"/>
          <p:cNvSpPr txBox="1">
            <a:spLocks noGrp="1"/>
          </p:cNvSpPr>
          <p:nvPr>
            <p:ph type="title" idx="13"/>
          </p:nvPr>
        </p:nvSpPr>
        <p:spPr>
          <a:xfrm>
            <a:off x="1340788" y="3711250"/>
            <a:ext cx="555600" cy="490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957" name="Google Shape;957;p37"/>
          <p:cNvSpPr txBox="1">
            <a:spLocks noGrp="1"/>
          </p:cNvSpPr>
          <p:nvPr>
            <p:ph type="title" idx="14"/>
          </p:nvPr>
        </p:nvSpPr>
        <p:spPr>
          <a:xfrm>
            <a:off x="5188225" y="2118700"/>
            <a:ext cx="610800" cy="490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02</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sp>
        <p:nvSpPr>
          <p:cNvPr id="936" name="Google Shape;936;p36"/>
          <p:cNvSpPr txBox="1">
            <a:spLocks noGrp="1"/>
          </p:cNvSpPr>
          <p:nvPr>
            <p:ph type="title"/>
          </p:nvPr>
        </p:nvSpPr>
        <p:spPr>
          <a:xfrm>
            <a:off x="395536" y="339502"/>
            <a:ext cx="8928992" cy="6480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200" dirty="0" err="1" smtClean="0">
                <a:latin typeface="OCR-A BT" pitchFamily="34" charset="0"/>
                <a:ea typeface="Segoe UI Symbol" pitchFamily="34" charset="0"/>
              </a:rPr>
              <a:t>Pengertian</a:t>
            </a:r>
            <a:r>
              <a:rPr lang="en-US" sz="3200" dirty="0" smtClean="0">
                <a:latin typeface="OCR-A BT" pitchFamily="34" charset="0"/>
                <a:ea typeface="Segoe UI Symbol" pitchFamily="34" charset="0"/>
              </a:rPr>
              <a:t> </a:t>
            </a:r>
            <a:r>
              <a:rPr lang="en-US" sz="3200" dirty="0" err="1" smtClean="0">
                <a:latin typeface="OCR-A BT" pitchFamily="34" charset="0"/>
                <a:ea typeface="Segoe UI Symbol" pitchFamily="34" charset="0"/>
              </a:rPr>
              <a:t>Pendidikan</a:t>
            </a:r>
            <a:r>
              <a:rPr lang="en-US" sz="3200" dirty="0" smtClean="0">
                <a:latin typeface="OCR-A BT" pitchFamily="34" charset="0"/>
                <a:ea typeface="Segoe UI Symbol" pitchFamily="34" charset="0"/>
              </a:rPr>
              <a:t> </a:t>
            </a:r>
            <a:r>
              <a:rPr lang="en-US" sz="3200" dirty="0" err="1" smtClean="0">
                <a:latin typeface="OCR-A BT" pitchFamily="34" charset="0"/>
                <a:ea typeface="Segoe UI Symbol" pitchFamily="34" charset="0"/>
              </a:rPr>
              <a:t>Karakter</a:t>
            </a:r>
            <a:r>
              <a:rPr lang="en" sz="3200" dirty="0" smtClean="0">
                <a:latin typeface="OCR-A BT" pitchFamily="34" charset="0"/>
                <a:ea typeface="Segoe UI Symbol" pitchFamily="34" charset="0"/>
              </a:rPr>
              <a:t> </a:t>
            </a:r>
            <a:endParaRPr sz="3200" dirty="0">
              <a:latin typeface="OCR-A BT" pitchFamily="34" charset="0"/>
              <a:ea typeface="Segoe UI Symbol" pitchFamily="34" charset="0"/>
            </a:endParaRPr>
          </a:p>
        </p:txBody>
      </p:sp>
      <p:sp>
        <p:nvSpPr>
          <p:cNvPr id="937" name="Google Shape;937;p36"/>
          <p:cNvSpPr txBox="1">
            <a:spLocks noGrp="1"/>
          </p:cNvSpPr>
          <p:nvPr>
            <p:ph type="body" idx="1"/>
          </p:nvPr>
        </p:nvSpPr>
        <p:spPr>
          <a:xfrm>
            <a:off x="755576" y="1203598"/>
            <a:ext cx="7648800" cy="3600400"/>
          </a:xfrm>
          <a:prstGeom prst="rect">
            <a:avLst/>
          </a:prstGeom>
        </p:spPr>
        <p:txBody>
          <a:bodyPr spcFirstLastPara="1" wrap="square" lIns="91425" tIns="91425" rIns="91425" bIns="91425" anchor="t" anchorCtr="0">
            <a:noAutofit/>
          </a:bodyPr>
          <a:lstStyle/>
          <a:p>
            <a:pPr marL="0" lvl="0" indent="0">
              <a:lnSpc>
                <a:spcPct val="150000"/>
              </a:lnSpc>
              <a:buClr>
                <a:schemeClr val="dk1"/>
              </a:buClr>
              <a:buSzPts val="1100"/>
              <a:buNone/>
            </a:pPr>
            <a:r>
              <a:rPr lang="en-ID" sz="1400" dirty="0" smtClean="0"/>
              <a:t>	</a:t>
            </a:r>
            <a:r>
              <a:rPr lang="id-ID" sz="1400" dirty="0" smtClean="0"/>
              <a:t>Menurut </a:t>
            </a:r>
            <a:r>
              <a:rPr lang="id-ID" sz="1400" dirty="0"/>
              <a:t>Sudrajat (2010), pendidikan karakter adalah suatu sistem penanaman nilai-nilai karakter kepada warga sekolah yang meliputi komponen pengetahuan, kesadaran atau kemauan, dan tindakan untuk melaksanakan nilai-nilai tersebut, baik terhadap Tuhan Yang Maha Esa (YME), diri sendiri, sesama, lingkungan, maupun kebangsaan sehingga menjadi insan kamil</a:t>
            </a:r>
            <a:r>
              <a:rPr lang="id-ID" sz="1400" dirty="0" smtClean="0"/>
              <a:t>.</a:t>
            </a:r>
            <a:endParaRPr lang="en-ID" sz="1400" dirty="0" smtClean="0"/>
          </a:p>
          <a:p>
            <a:pPr marL="0" indent="0">
              <a:lnSpc>
                <a:spcPct val="150000"/>
              </a:lnSpc>
              <a:buClr>
                <a:schemeClr val="dk1"/>
              </a:buClr>
              <a:buSzPts val="1100"/>
              <a:buNone/>
            </a:pPr>
            <a:r>
              <a:rPr lang="en-ID" sz="1400" dirty="0" smtClean="0"/>
              <a:t>	</a:t>
            </a:r>
            <a:r>
              <a:rPr lang="id-ID" sz="1400" dirty="0" smtClean="0"/>
              <a:t>Dalam </a:t>
            </a:r>
            <a:r>
              <a:rPr lang="id-ID" sz="1400" dirty="0"/>
              <a:t>pendidikan karakter di sekolah, semua komponen (stakeholders) harus dilibatkan, termasuk komponen-komponen pendidikan itu sendiri, yaitu isi kurikulum, proses pembelajaran dan penilaian, kualitas hubungan, penanganan atau pengelolaan mata pelajaran, pengelolaan sekolah, pelaksanaan aktivitas atau kegiatan ko-kurikuler, pemberdayaan sarana prasarana, pembiayaan, dan etos kerja seluruh warga dan lingkungan sekolah.</a:t>
            </a:r>
            <a:endParaRPr lang="en-US" sz="1400" b="1" dirty="0"/>
          </a:p>
          <a:p>
            <a:pPr marL="0" lvl="0" indent="0">
              <a:lnSpc>
                <a:spcPct val="150000"/>
              </a:lnSpc>
              <a:buClr>
                <a:schemeClr val="dk1"/>
              </a:buClr>
              <a:buSzPts val="1100"/>
              <a:buNone/>
            </a:pPr>
            <a:r>
              <a:rPr lang="en-US" sz="1400" dirty="0" smtClean="0">
                <a:solidFill>
                  <a:schemeClr val="bg1"/>
                </a:solidFill>
                <a:latin typeface="Calisto MT" pitchFamily="18" charset="0"/>
              </a:rPr>
              <a:t>	</a:t>
            </a:r>
            <a:endParaRPr sz="1400" dirty="0">
              <a:solidFill>
                <a:schemeClr val="bg1"/>
              </a:solidFill>
              <a:latin typeface="Calisto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2"/>
        <p:cNvGrpSpPr/>
        <p:nvPr/>
      </p:nvGrpSpPr>
      <p:grpSpPr>
        <a:xfrm>
          <a:off x="0" y="0"/>
          <a:ext cx="0" cy="0"/>
          <a:chOff x="0" y="0"/>
          <a:chExt cx="0" cy="0"/>
        </a:xfrm>
      </p:grpSpPr>
      <p:sp>
        <p:nvSpPr>
          <p:cNvPr id="2" name="Title 1"/>
          <p:cNvSpPr>
            <a:spLocks noGrp="1"/>
          </p:cNvSpPr>
          <p:nvPr>
            <p:ph type="title"/>
          </p:nvPr>
        </p:nvSpPr>
        <p:spPr>
          <a:xfrm>
            <a:off x="467544" y="452825"/>
            <a:ext cx="8064896" cy="440400"/>
          </a:xfrm>
        </p:spPr>
        <p:txBody>
          <a:bodyPr/>
          <a:lstStyle/>
          <a:p>
            <a:r>
              <a:rPr lang="en-ID" sz="3200" dirty="0" err="1" smtClean="0">
                <a:latin typeface="OCR-A BT" pitchFamily="34" charset="0"/>
              </a:rPr>
              <a:t>Tujuan</a:t>
            </a:r>
            <a:r>
              <a:rPr lang="en-ID" sz="3200" dirty="0" smtClean="0">
                <a:latin typeface="OCR-A BT" pitchFamily="34" charset="0"/>
              </a:rPr>
              <a:t> </a:t>
            </a:r>
            <a:r>
              <a:rPr lang="en-ID" sz="3200" dirty="0" err="1" smtClean="0">
                <a:latin typeface="OCR-A BT" pitchFamily="34" charset="0"/>
              </a:rPr>
              <a:t>Pendidikan</a:t>
            </a:r>
            <a:r>
              <a:rPr lang="en-ID" sz="3200" dirty="0" smtClean="0">
                <a:latin typeface="OCR-A BT" pitchFamily="34" charset="0"/>
              </a:rPr>
              <a:t> </a:t>
            </a:r>
            <a:r>
              <a:rPr lang="en-ID" sz="3200" dirty="0" err="1" smtClean="0">
                <a:latin typeface="OCR-A BT" pitchFamily="34" charset="0"/>
              </a:rPr>
              <a:t>Karakter</a:t>
            </a:r>
            <a:endParaRPr lang="en-US" sz="3200" dirty="0"/>
          </a:p>
        </p:txBody>
      </p:sp>
      <p:sp>
        <p:nvSpPr>
          <p:cNvPr id="15" name="Google Shape;937;p36"/>
          <p:cNvSpPr txBox="1">
            <a:spLocks/>
          </p:cNvSpPr>
          <p:nvPr/>
        </p:nvSpPr>
        <p:spPr>
          <a:xfrm>
            <a:off x="755576" y="1203598"/>
            <a:ext cx="7648800" cy="36004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1pPr>
            <a:lvl2pPr marL="914400" marR="0" lvl="1"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2pPr>
            <a:lvl3pPr marL="1371600" marR="0" lvl="2"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3pPr>
            <a:lvl4pPr marL="1828800" marR="0" lvl="3"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4pPr>
            <a:lvl5pPr marL="2286000" marR="0" lvl="4"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5pPr>
            <a:lvl6pPr marL="2743200" marR="0" lvl="5"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6pPr>
            <a:lvl7pPr marL="3200400" marR="0" lvl="6"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7pPr>
            <a:lvl8pPr marL="3657600" marR="0" lvl="7"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8pPr>
            <a:lvl9pPr marL="4114800" marR="0" lvl="8"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9pPr>
          </a:lstStyle>
          <a:p>
            <a:pPr marL="0" indent="0" algn="l">
              <a:lnSpc>
                <a:spcPct val="150000"/>
              </a:lnSpc>
              <a:buSzPts val="1100"/>
            </a:pPr>
            <a:r>
              <a:rPr lang="en-ID" sz="1400" dirty="0" smtClean="0"/>
              <a:t>	</a:t>
            </a:r>
            <a:r>
              <a:rPr lang="id-ID" sz="1400" b="0" dirty="0" smtClean="0"/>
              <a:t>Tujuan </a:t>
            </a:r>
            <a:r>
              <a:rPr lang="id-ID" sz="1400" b="0" dirty="0"/>
              <a:t>pendidikan karakter adalah penanaman nilai dalam diri siswa dan pembaruan tata kehidupan bersama yang lebih menghargai kebebasan individu. Tujuan jangka panjangnya tidak lain adalah mendasarkan diri pada tanggapan aktif kontekstual individu atas impuls natural sosial yang diterimanya, yang pada gilirannya semakin mempertajam visi hidup yang akan diraih lewat proses pembentukan diri secara terus-menerus. </a:t>
            </a:r>
            <a:r>
              <a:rPr lang="en-ID" sz="1400" b="0" dirty="0" smtClean="0">
                <a:solidFill>
                  <a:schemeClr val="bg1"/>
                </a:solidFill>
              </a:rPr>
              <a:t>	</a:t>
            </a:r>
          </a:p>
          <a:p>
            <a:pPr marL="0" indent="0" algn="l">
              <a:lnSpc>
                <a:spcPct val="150000"/>
              </a:lnSpc>
              <a:buSzPts val="1100"/>
            </a:pPr>
            <a:r>
              <a:rPr lang="en-ID" sz="1400" b="0" dirty="0" smtClean="0"/>
              <a:t>	</a:t>
            </a:r>
            <a:r>
              <a:rPr lang="id-ID" sz="1400" b="0" dirty="0" smtClean="0"/>
              <a:t>Pendidikan </a:t>
            </a:r>
            <a:r>
              <a:rPr lang="id-ID" sz="1400" b="0" dirty="0"/>
              <a:t>karakter juga bertujuan meningkatkan mutu penyelenggaraan dan hasil pendidikan di sekolah yang mengarah pada pencapaian pembentukan karakter dan akhlak mulia peserta didik secara utuh, terpadu, dan seimbang sesuai dengan standar kompetensi kelulusan. </a:t>
            </a:r>
            <a:endParaRPr lang="en-ID" sz="1400" b="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2"/>
        <p:cNvGrpSpPr/>
        <p:nvPr/>
      </p:nvGrpSpPr>
      <p:grpSpPr>
        <a:xfrm>
          <a:off x="0" y="0"/>
          <a:ext cx="0" cy="0"/>
          <a:chOff x="0" y="0"/>
          <a:chExt cx="0" cy="0"/>
        </a:xfrm>
      </p:grpSpPr>
      <p:sp>
        <p:nvSpPr>
          <p:cNvPr id="1383" name="Google Shape;1383;p52"/>
          <p:cNvSpPr/>
          <p:nvPr/>
        </p:nvSpPr>
        <p:spPr>
          <a:xfrm>
            <a:off x="539552" y="1317863"/>
            <a:ext cx="8280920" cy="2478024"/>
          </a:xfrm>
          <a:prstGeom prst="roundRect">
            <a:avLst>
              <a:gd name="adj" fmla="val 16667"/>
            </a:avLst>
          </a:prstGeom>
          <a:no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52"/>
          <p:cNvSpPr txBox="1">
            <a:spLocks noGrp="1"/>
          </p:cNvSpPr>
          <p:nvPr>
            <p:ph type="title"/>
          </p:nvPr>
        </p:nvSpPr>
        <p:spPr>
          <a:xfrm>
            <a:off x="539552" y="339502"/>
            <a:ext cx="8208912" cy="440400"/>
          </a:xfrm>
          <a:prstGeom prst="rect">
            <a:avLst/>
          </a:prstGeom>
        </p:spPr>
        <p:txBody>
          <a:bodyPr spcFirstLastPara="1" wrap="square" lIns="91425" tIns="91425" rIns="91425" bIns="91425" anchor="t" anchorCtr="0">
            <a:noAutofit/>
          </a:bodyPr>
          <a:lstStyle/>
          <a:p>
            <a:pPr lvl="0"/>
            <a:r>
              <a:rPr lang="en-US" sz="3200" b="1" dirty="0" err="1" smtClean="0">
                <a:latin typeface="OCR-A BT" pitchFamily="34" charset="0"/>
              </a:rPr>
              <a:t>Saluran</a:t>
            </a:r>
            <a:r>
              <a:rPr lang="en-US" sz="3200" b="1" dirty="0" err="1" smtClean="0">
                <a:latin typeface="OCR-A BT" pitchFamily="34" charset="0"/>
              </a:rPr>
              <a:t>-Saluran</a:t>
            </a:r>
            <a:r>
              <a:rPr lang="en-US" sz="3200" b="1" dirty="0" smtClean="0">
                <a:latin typeface="OCR-A BT" pitchFamily="34" charset="0"/>
              </a:rPr>
              <a:t> </a:t>
            </a:r>
            <a:r>
              <a:rPr lang="en-US" sz="3200" b="1" dirty="0" err="1" smtClean="0">
                <a:latin typeface="OCR-A BT" pitchFamily="34" charset="0"/>
              </a:rPr>
              <a:t>Pendidikan</a:t>
            </a:r>
            <a:r>
              <a:rPr lang="en-US" sz="3200" b="1" dirty="0" smtClean="0">
                <a:latin typeface="OCR-A BT" pitchFamily="34" charset="0"/>
              </a:rPr>
              <a:t> </a:t>
            </a:r>
            <a:r>
              <a:rPr lang="en-US" sz="3200" b="1" dirty="0" err="1" smtClean="0">
                <a:latin typeface="OCR-A BT" pitchFamily="34" charset="0"/>
              </a:rPr>
              <a:t>Karakter</a:t>
            </a:r>
            <a:r>
              <a:rPr lang="en-US" sz="3200" b="1" dirty="0" smtClean="0">
                <a:latin typeface="OCR-A BT" pitchFamily="34" charset="0"/>
              </a:rPr>
              <a:t>.</a:t>
            </a:r>
            <a:endParaRPr sz="3200" dirty="0">
              <a:latin typeface="OCR-A BT" pitchFamily="34" charset="0"/>
            </a:endParaRPr>
          </a:p>
        </p:txBody>
      </p:sp>
      <p:sp>
        <p:nvSpPr>
          <p:cNvPr id="9" name="Google Shape;937;p36"/>
          <p:cNvSpPr txBox="1">
            <a:spLocks/>
          </p:cNvSpPr>
          <p:nvPr/>
        </p:nvSpPr>
        <p:spPr>
          <a:xfrm>
            <a:off x="1043608" y="1491630"/>
            <a:ext cx="7272808" cy="302433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1pPr>
            <a:lvl2pPr marL="914400" marR="0" lvl="1"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2pPr>
            <a:lvl3pPr marL="1371600" marR="0" lvl="2"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3pPr>
            <a:lvl4pPr marL="1828800" marR="0" lvl="3"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4pPr>
            <a:lvl5pPr marL="2286000" marR="0" lvl="4"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5pPr>
            <a:lvl6pPr marL="2743200" marR="0" lvl="5"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6pPr>
            <a:lvl7pPr marL="3200400" marR="0" lvl="6"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7pPr>
            <a:lvl8pPr marL="3657600" marR="0" lvl="7"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8pPr>
            <a:lvl9pPr marL="4114800" marR="0" lvl="8" indent="-317500" algn="ctr" rtl="0">
              <a:lnSpc>
                <a:spcPct val="100000"/>
              </a:lnSpc>
              <a:spcBef>
                <a:spcPts val="0"/>
              </a:spcBef>
              <a:spcAft>
                <a:spcPts val="0"/>
              </a:spcAft>
              <a:buClr>
                <a:schemeClr val="dk1"/>
              </a:buClr>
              <a:buSzPts val="1400"/>
              <a:buFont typeface="Comfortaa"/>
              <a:buNone/>
              <a:defRPr sz="2000" b="1" i="0" u="none" strike="noStrike" cap="none">
                <a:solidFill>
                  <a:schemeClr val="dk1"/>
                </a:solidFill>
                <a:latin typeface="Comfortaa"/>
                <a:ea typeface="Comfortaa"/>
                <a:cs typeface="Comfortaa"/>
                <a:sym typeface="Comfortaa"/>
              </a:defRPr>
            </a:lvl9pPr>
          </a:lstStyle>
          <a:p>
            <a:pPr marL="0" indent="0" algn="l">
              <a:lnSpc>
                <a:spcPct val="150000"/>
              </a:lnSpc>
              <a:buSzPts val="1100"/>
            </a:pPr>
            <a:r>
              <a:rPr lang="en-ID" sz="1400" dirty="0" smtClean="0"/>
              <a:t>	</a:t>
            </a:r>
            <a:r>
              <a:rPr lang="en-US" sz="1400" b="0" dirty="0" err="1"/>
              <a:t>Nilai-nilai</a:t>
            </a:r>
            <a:r>
              <a:rPr lang="en-US" sz="1400" b="0" dirty="0"/>
              <a:t> </a:t>
            </a:r>
            <a:r>
              <a:rPr lang="en-US" sz="1400" b="0" dirty="0" err="1"/>
              <a:t>pendidikan</a:t>
            </a:r>
            <a:r>
              <a:rPr lang="en-US" sz="1400" b="0" dirty="0"/>
              <a:t> </a:t>
            </a:r>
            <a:r>
              <a:rPr lang="en-US" sz="1400" b="0" dirty="0" err="1"/>
              <a:t>karakter</a:t>
            </a:r>
            <a:r>
              <a:rPr lang="en-US" sz="1400" b="0" dirty="0"/>
              <a:t> </a:t>
            </a:r>
            <a:r>
              <a:rPr lang="en-US" sz="1400" b="0" dirty="0" err="1"/>
              <a:t>perlu</a:t>
            </a:r>
            <a:r>
              <a:rPr lang="en-US" sz="1400" b="0" dirty="0"/>
              <a:t> </a:t>
            </a:r>
            <a:r>
              <a:rPr lang="en-US" sz="1400" b="0" dirty="0" err="1"/>
              <a:t>dikembangkan</a:t>
            </a:r>
            <a:r>
              <a:rPr lang="en-US" sz="1400" b="0" dirty="0"/>
              <a:t> </a:t>
            </a:r>
            <a:r>
              <a:rPr lang="en-US" sz="1400" b="0" dirty="0" err="1"/>
              <a:t>dalam</a:t>
            </a:r>
            <a:r>
              <a:rPr lang="en-US" sz="1400" b="0" dirty="0"/>
              <a:t> </a:t>
            </a:r>
            <a:r>
              <a:rPr lang="en-US" sz="1400" b="0" dirty="0" err="1"/>
              <a:t>penyalurannya</a:t>
            </a:r>
            <a:r>
              <a:rPr lang="en-US" sz="1400" b="0" dirty="0"/>
              <a:t> </a:t>
            </a:r>
            <a:r>
              <a:rPr lang="en-US" sz="1400" b="0" dirty="0" err="1"/>
              <a:t>terhadap</a:t>
            </a:r>
            <a:r>
              <a:rPr lang="en-US" sz="1400" b="0" dirty="0"/>
              <a:t> </a:t>
            </a:r>
            <a:r>
              <a:rPr lang="en-US" sz="1400" b="0" dirty="0" err="1"/>
              <a:t>saluransaluran</a:t>
            </a:r>
            <a:r>
              <a:rPr lang="en-US" sz="1400" b="0" dirty="0"/>
              <a:t> </a:t>
            </a:r>
            <a:r>
              <a:rPr lang="en-US" sz="1400" b="0" dirty="0" err="1"/>
              <a:t>pendidikan</a:t>
            </a:r>
            <a:r>
              <a:rPr lang="en-US" sz="1400" b="0" dirty="0"/>
              <a:t> </a:t>
            </a:r>
            <a:r>
              <a:rPr lang="en-US" sz="1400" b="0" dirty="0" err="1"/>
              <a:t>karakter.Nilai</a:t>
            </a:r>
            <a:r>
              <a:rPr lang="en-US" sz="1400" b="0" dirty="0"/>
              <a:t> </a:t>
            </a:r>
            <a:r>
              <a:rPr lang="en-US" sz="1400" b="0" dirty="0" err="1"/>
              <a:t>ini</a:t>
            </a:r>
            <a:r>
              <a:rPr lang="en-US" sz="1400" b="0" dirty="0"/>
              <a:t> </a:t>
            </a:r>
            <a:r>
              <a:rPr lang="en-US" sz="1400" b="0" dirty="0" err="1"/>
              <a:t>berlaku</a:t>
            </a:r>
            <a:r>
              <a:rPr lang="en-US" sz="1400" b="0" dirty="0"/>
              <a:t> universal, </a:t>
            </a:r>
            <a:r>
              <a:rPr lang="en-US" sz="1400" b="0" dirty="0" err="1"/>
              <a:t>karena</a:t>
            </a:r>
            <a:r>
              <a:rPr lang="en-US" sz="1400" b="0" dirty="0"/>
              <a:t> </a:t>
            </a:r>
            <a:r>
              <a:rPr lang="en-US" sz="1400" b="0" dirty="0" err="1"/>
              <a:t>dapat</a:t>
            </a:r>
            <a:r>
              <a:rPr lang="en-US" sz="1400" b="0" dirty="0"/>
              <a:t> </a:t>
            </a:r>
            <a:r>
              <a:rPr lang="en-US" sz="1400" b="0" dirty="0" err="1"/>
              <a:t>digunakan</a:t>
            </a:r>
            <a:r>
              <a:rPr lang="en-US" sz="1400" b="0" dirty="0"/>
              <a:t> </a:t>
            </a:r>
            <a:r>
              <a:rPr lang="en-US" sz="1400" b="0" dirty="0" err="1"/>
              <a:t>oleh</a:t>
            </a:r>
            <a:r>
              <a:rPr lang="en-US" sz="1400" b="0" dirty="0"/>
              <a:t> </a:t>
            </a:r>
            <a:r>
              <a:rPr lang="en-US" sz="1400" b="0" dirty="0" err="1"/>
              <a:t>seluruh</a:t>
            </a:r>
            <a:r>
              <a:rPr lang="en-US" sz="1400" b="0" dirty="0"/>
              <a:t> </a:t>
            </a:r>
            <a:r>
              <a:rPr lang="en-US" sz="1400" b="0" dirty="0" err="1"/>
              <a:t>semua</a:t>
            </a:r>
            <a:r>
              <a:rPr lang="en-US" sz="1400" b="0" dirty="0"/>
              <a:t> orang </a:t>
            </a:r>
            <a:r>
              <a:rPr lang="en-US" sz="1400" b="0" dirty="0" err="1"/>
              <a:t>khususnya</a:t>
            </a:r>
            <a:r>
              <a:rPr lang="en-US" sz="1400" b="0" dirty="0"/>
              <a:t> </a:t>
            </a:r>
            <a:r>
              <a:rPr lang="en-US" sz="1400" b="0" dirty="0" err="1"/>
              <a:t>siswa</a:t>
            </a:r>
            <a:r>
              <a:rPr lang="en-US" sz="1400" b="0" dirty="0"/>
              <a:t> di Indonesia </a:t>
            </a:r>
            <a:r>
              <a:rPr lang="en-US" sz="1400" b="0" dirty="0" err="1"/>
              <a:t>tanpa</a:t>
            </a:r>
            <a:r>
              <a:rPr lang="en-US" sz="1400" b="0" dirty="0"/>
              <a:t> </a:t>
            </a:r>
            <a:r>
              <a:rPr lang="en-US" sz="1400" b="0" dirty="0" err="1"/>
              <a:t>adanya</a:t>
            </a:r>
            <a:r>
              <a:rPr lang="en-US" sz="1400" b="0" dirty="0"/>
              <a:t> </a:t>
            </a:r>
            <a:r>
              <a:rPr lang="en-US" sz="1400" b="0" dirty="0" err="1"/>
              <a:t>diskriminasi</a:t>
            </a:r>
            <a:r>
              <a:rPr lang="en-US" sz="1400" b="0" dirty="0"/>
              <a:t> </a:t>
            </a:r>
            <a:r>
              <a:rPr lang="en-US" sz="1400" b="0" dirty="0" err="1"/>
              <a:t>terhadap</a:t>
            </a:r>
            <a:r>
              <a:rPr lang="en-US" sz="1400" b="0" dirty="0"/>
              <a:t> </a:t>
            </a:r>
            <a:r>
              <a:rPr lang="en-US" sz="1400" b="0" dirty="0" err="1"/>
              <a:t>pihak-pihak</a:t>
            </a:r>
            <a:r>
              <a:rPr lang="en-US" sz="1400" b="0" dirty="0"/>
              <a:t> </a:t>
            </a:r>
            <a:r>
              <a:rPr lang="en-US" sz="1400" b="0" dirty="0" err="1"/>
              <a:t>tertentu.Nilai-nilai</a:t>
            </a:r>
            <a:r>
              <a:rPr lang="en-US" sz="1400" b="0" dirty="0"/>
              <a:t> </a:t>
            </a:r>
            <a:r>
              <a:rPr lang="en-US" sz="1400" b="0" dirty="0" err="1"/>
              <a:t>ini</a:t>
            </a:r>
            <a:r>
              <a:rPr lang="en-US" sz="1400" b="0" dirty="0"/>
              <a:t> </a:t>
            </a:r>
            <a:r>
              <a:rPr lang="en-US" sz="1400" b="0" dirty="0" err="1"/>
              <a:t>bersumber</a:t>
            </a:r>
            <a:r>
              <a:rPr lang="en-US" sz="1400" b="0" dirty="0"/>
              <a:t> </a:t>
            </a:r>
            <a:r>
              <a:rPr lang="en-US" sz="1400" b="0" dirty="0" err="1" smtClean="0"/>
              <a:t>dari</a:t>
            </a:r>
            <a:r>
              <a:rPr lang="en-US" sz="1400" b="0" dirty="0" smtClean="0"/>
              <a:t>: </a:t>
            </a:r>
            <a:r>
              <a:rPr lang="en-US" sz="1400" b="0" dirty="0"/>
              <a:t>agama, </a:t>
            </a:r>
            <a:r>
              <a:rPr lang="en-US" sz="1400" b="0" dirty="0" err="1"/>
              <a:t>Pancasila</a:t>
            </a:r>
            <a:r>
              <a:rPr lang="en-US" sz="1400" b="0" dirty="0"/>
              <a:t>, </a:t>
            </a:r>
            <a:r>
              <a:rPr lang="en-US" sz="1400" b="0" dirty="0" err="1"/>
              <a:t>budaya</a:t>
            </a:r>
            <a:r>
              <a:rPr lang="en-US" sz="1400" b="0" dirty="0"/>
              <a:t>, </a:t>
            </a:r>
            <a:r>
              <a:rPr lang="en-US" sz="1400" b="0" dirty="0" err="1"/>
              <a:t>dan</a:t>
            </a:r>
            <a:r>
              <a:rPr lang="en-US" sz="1400" b="0" dirty="0"/>
              <a:t> </a:t>
            </a:r>
            <a:r>
              <a:rPr lang="en-US" sz="1400" b="0" dirty="0" err="1"/>
              <a:t>tujuan</a:t>
            </a:r>
            <a:r>
              <a:rPr lang="en-US" sz="1400" b="0" dirty="0"/>
              <a:t> </a:t>
            </a:r>
            <a:r>
              <a:rPr lang="en-US" sz="1400" b="0" dirty="0" err="1"/>
              <a:t>pendidikan</a:t>
            </a:r>
            <a:r>
              <a:rPr lang="en-US" sz="1400" b="0" dirty="0"/>
              <a:t> </a:t>
            </a:r>
            <a:r>
              <a:rPr lang="en-US" sz="1400" b="0" dirty="0" err="1"/>
              <a:t>nasional</a:t>
            </a:r>
            <a:r>
              <a:rPr lang="en-US" sz="1400" b="0" dirty="0"/>
              <a:t>. </a:t>
            </a:r>
            <a:endParaRPr lang="en-ID" sz="1400" b="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7"/>
        <p:cNvGrpSpPr/>
        <p:nvPr/>
      </p:nvGrpSpPr>
      <p:grpSpPr>
        <a:xfrm>
          <a:off x="0" y="0"/>
          <a:ext cx="0" cy="0"/>
          <a:chOff x="0" y="0"/>
          <a:chExt cx="0" cy="0"/>
        </a:xfrm>
      </p:grpSpPr>
      <p:sp>
        <p:nvSpPr>
          <p:cNvPr id="978" name="Google Shape;978;p40"/>
          <p:cNvSpPr txBox="1">
            <a:spLocks noGrp="1"/>
          </p:cNvSpPr>
          <p:nvPr>
            <p:ph type="title"/>
          </p:nvPr>
        </p:nvSpPr>
        <p:spPr>
          <a:xfrm>
            <a:off x="683568" y="411510"/>
            <a:ext cx="4536504" cy="424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latin typeface="OCR-A BT" pitchFamily="34" charset="0"/>
              </a:rPr>
              <a:t>K</a:t>
            </a:r>
            <a:r>
              <a:rPr lang="en" dirty="0" smtClean="0">
                <a:latin typeface="OCR-A BT" pitchFamily="34" charset="0"/>
              </a:rPr>
              <a:t>onsep Dasar Karakter</a:t>
            </a:r>
            <a:endParaRPr dirty="0">
              <a:latin typeface="OCR-A BT" pitchFamily="34" charset="0"/>
            </a:endParaRPr>
          </a:p>
        </p:txBody>
      </p:sp>
      <p:sp>
        <p:nvSpPr>
          <p:cNvPr id="979" name="Google Shape;979;p40"/>
          <p:cNvSpPr txBox="1">
            <a:spLocks noGrp="1"/>
          </p:cNvSpPr>
          <p:nvPr>
            <p:ph type="subTitle" idx="1"/>
          </p:nvPr>
        </p:nvSpPr>
        <p:spPr>
          <a:xfrm>
            <a:off x="611560" y="1419622"/>
            <a:ext cx="7776864" cy="3024336"/>
          </a:xfrm>
          <a:prstGeom prst="rect">
            <a:avLst/>
          </a:prstGeom>
        </p:spPr>
        <p:txBody>
          <a:bodyPr spcFirstLastPara="1" wrap="square" lIns="91425" tIns="91425" rIns="91425" bIns="91425" anchor="ctr" anchorCtr="0">
            <a:noAutofit/>
          </a:bodyPr>
          <a:lstStyle/>
          <a:p>
            <a:pPr marL="0" lvl="0" indent="0" algn="l">
              <a:lnSpc>
                <a:spcPct val="150000"/>
              </a:lnSpc>
            </a:pPr>
            <a:r>
              <a:rPr lang="en-US" sz="1400" dirty="0" err="1"/>
              <a:t>Konsep</a:t>
            </a:r>
            <a:r>
              <a:rPr lang="en-US" sz="1400" dirty="0"/>
              <a:t> </a:t>
            </a:r>
            <a:r>
              <a:rPr lang="en-US" sz="1400" dirty="0" err="1"/>
              <a:t>dasar</a:t>
            </a:r>
            <a:r>
              <a:rPr lang="en-US" sz="1400" dirty="0"/>
              <a:t> </a:t>
            </a:r>
            <a:r>
              <a:rPr lang="en-US" sz="1400" dirty="0" err="1"/>
              <a:t>karakter</a:t>
            </a:r>
            <a:r>
              <a:rPr lang="en-US" sz="1400" dirty="0"/>
              <a:t> di Indonesia, </a:t>
            </a:r>
            <a:r>
              <a:rPr lang="en-US" sz="1400" dirty="0" err="1"/>
              <a:t>terdapat</a:t>
            </a:r>
            <a:r>
              <a:rPr lang="en-US" sz="1400" dirty="0"/>
              <a:t> </a:t>
            </a:r>
            <a:r>
              <a:rPr lang="en-US" sz="1400" dirty="0" err="1"/>
              <a:t>konsep</a:t>
            </a:r>
            <a:r>
              <a:rPr lang="en-US" sz="1400" dirty="0"/>
              <a:t> </a:t>
            </a:r>
            <a:r>
              <a:rPr lang="en-US" sz="1400" dirty="0" err="1"/>
              <a:t>dasar</a:t>
            </a:r>
            <a:r>
              <a:rPr lang="en-US" sz="1400" dirty="0"/>
              <a:t> yang </a:t>
            </a:r>
            <a:r>
              <a:rPr lang="en-US" sz="1400" dirty="0" err="1"/>
              <a:t>masih</a:t>
            </a:r>
            <a:r>
              <a:rPr lang="en-US" sz="1400" dirty="0"/>
              <a:t> </a:t>
            </a:r>
            <a:r>
              <a:rPr lang="en-US" sz="1400" dirty="0" err="1"/>
              <a:t>alami</a:t>
            </a:r>
            <a:r>
              <a:rPr lang="en-US" sz="1400" dirty="0"/>
              <a:t>, </a:t>
            </a:r>
            <a:r>
              <a:rPr lang="en-US" sz="1400" dirty="0" err="1"/>
              <a:t>yaitu</a:t>
            </a:r>
            <a:r>
              <a:rPr lang="en-US" sz="1400" dirty="0"/>
              <a:t> yang </a:t>
            </a:r>
            <a:r>
              <a:rPr lang="en-US" sz="1400" dirty="0" err="1"/>
              <a:t>pertama</a:t>
            </a:r>
            <a:r>
              <a:rPr lang="en-US" sz="1400" dirty="0"/>
              <a:t> </a:t>
            </a:r>
            <a:r>
              <a:rPr lang="en-US" sz="1400" dirty="0" err="1"/>
              <a:t>konsep</a:t>
            </a:r>
            <a:r>
              <a:rPr lang="en-US" sz="1400" dirty="0"/>
              <a:t> </a:t>
            </a:r>
            <a:r>
              <a:rPr lang="en-US" sz="1400" dirty="0" err="1"/>
              <a:t>dasar</a:t>
            </a:r>
            <a:r>
              <a:rPr lang="en-US" sz="1400" dirty="0"/>
              <a:t> </a:t>
            </a:r>
            <a:r>
              <a:rPr lang="en-US" sz="1400" dirty="0" err="1"/>
              <a:t>menurut</a:t>
            </a:r>
            <a:r>
              <a:rPr lang="en-US" sz="1400" dirty="0"/>
              <a:t> </a:t>
            </a:r>
            <a:r>
              <a:rPr lang="en-US" sz="1400" dirty="0" err="1"/>
              <a:t>adat</a:t>
            </a:r>
            <a:r>
              <a:rPr lang="en-US" sz="1400" dirty="0"/>
              <a:t> </a:t>
            </a:r>
            <a:r>
              <a:rPr lang="en-US" sz="1400" dirty="0" err="1"/>
              <a:t>dan</a:t>
            </a:r>
            <a:r>
              <a:rPr lang="en-US" sz="1400" dirty="0"/>
              <a:t> </a:t>
            </a:r>
            <a:r>
              <a:rPr lang="en-US" sz="1400" dirty="0" err="1"/>
              <a:t>kebudayaan</a:t>
            </a:r>
            <a:r>
              <a:rPr lang="en-US" sz="1400" dirty="0"/>
              <a:t>, </a:t>
            </a:r>
            <a:r>
              <a:rPr lang="en-US" sz="1400" dirty="0" err="1"/>
              <a:t>seperti</a:t>
            </a:r>
            <a:r>
              <a:rPr lang="en-US" sz="1400" dirty="0"/>
              <a:t> </a:t>
            </a:r>
            <a:r>
              <a:rPr lang="en-US" sz="1400" dirty="0" err="1"/>
              <a:t>halnya</a:t>
            </a:r>
            <a:r>
              <a:rPr lang="en-US" sz="1400" dirty="0"/>
              <a:t> </a:t>
            </a:r>
            <a:r>
              <a:rPr lang="en-US" sz="1400" dirty="0" err="1"/>
              <a:t>adat</a:t>
            </a:r>
            <a:r>
              <a:rPr lang="en-US" sz="1400" dirty="0"/>
              <a:t> di </a:t>
            </a:r>
            <a:r>
              <a:rPr lang="en-US" sz="1400" dirty="0" err="1"/>
              <a:t>jawa</a:t>
            </a:r>
            <a:r>
              <a:rPr lang="en-US" sz="1400" dirty="0"/>
              <a:t>. Di </a:t>
            </a:r>
            <a:r>
              <a:rPr lang="en-US" sz="1400" dirty="0" err="1"/>
              <a:t>jawa</a:t>
            </a:r>
            <a:r>
              <a:rPr lang="en-US" sz="1400" dirty="0"/>
              <a:t> </a:t>
            </a:r>
            <a:r>
              <a:rPr lang="en-US" sz="1400" dirty="0" err="1"/>
              <a:t>sangat</a:t>
            </a:r>
            <a:r>
              <a:rPr lang="en-US" sz="1400" dirty="0"/>
              <a:t> </a:t>
            </a:r>
            <a:r>
              <a:rPr lang="en-US" sz="1400" dirty="0" err="1"/>
              <a:t>banyak</a:t>
            </a:r>
            <a:r>
              <a:rPr lang="en-US" sz="1400" dirty="0"/>
              <a:t> </a:t>
            </a:r>
            <a:r>
              <a:rPr lang="en-US" sz="1400" dirty="0" err="1"/>
              <a:t>karakter</a:t>
            </a:r>
            <a:r>
              <a:rPr lang="en-US" sz="1400" dirty="0"/>
              <a:t> yang </a:t>
            </a:r>
            <a:r>
              <a:rPr lang="en-US" sz="1400" dirty="0" err="1"/>
              <a:t>harus</a:t>
            </a:r>
            <a:r>
              <a:rPr lang="en-US" sz="1400" dirty="0"/>
              <a:t> di </a:t>
            </a:r>
            <a:r>
              <a:rPr lang="en-US" sz="1400" dirty="0" err="1"/>
              <a:t>sebar</a:t>
            </a:r>
            <a:r>
              <a:rPr lang="en-US" sz="1400" dirty="0"/>
              <a:t> </a:t>
            </a:r>
            <a:r>
              <a:rPr lang="en-US" sz="1400" dirty="0" err="1"/>
              <a:t>luaskan</a:t>
            </a:r>
            <a:r>
              <a:rPr lang="en-US" sz="1400" dirty="0"/>
              <a:t>, </a:t>
            </a:r>
            <a:r>
              <a:rPr lang="en-US" sz="1400" dirty="0" err="1"/>
              <a:t>yaitu</a:t>
            </a:r>
            <a:r>
              <a:rPr lang="en-US" sz="1400" dirty="0"/>
              <a:t> </a:t>
            </a:r>
            <a:r>
              <a:rPr lang="en-US" sz="1400" dirty="0" err="1"/>
              <a:t>seperti</a:t>
            </a:r>
            <a:r>
              <a:rPr lang="en-US" sz="1400" dirty="0"/>
              <a:t> </a:t>
            </a:r>
            <a:r>
              <a:rPr lang="en-US" sz="1400" dirty="0" err="1"/>
              <a:t>halnya</a:t>
            </a:r>
            <a:r>
              <a:rPr lang="en-US" sz="1400" dirty="0"/>
              <a:t> </a:t>
            </a:r>
            <a:r>
              <a:rPr lang="en-US" sz="1400" dirty="0" err="1"/>
              <a:t>wewarah</a:t>
            </a:r>
            <a:r>
              <a:rPr lang="en-US" sz="1400" dirty="0"/>
              <a:t> yang </a:t>
            </a:r>
            <a:r>
              <a:rPr lang="en-US" sz="1400" dirty="0" err="1"/>
              <a:t>sering</a:t>
            </a:r>
            <a:r>
              <a:rPr lang="en-US" sz="1400" dirty="0"/>
              <a:t> </a:t>
            </a:r>
            <a:r>
              <a:rPr lang="en-US" sz="1400" dirty="0" err="1"/>
              <a:t>dilakukan</a:t>
            </a:r>
            <a:r>
              <a:rPr lang="en-US" sz="1400" dirty="0"/>
              <a:t> orang </a:t>
            </a:r>
            <a:r>
              <a:rPr lang="en-US" sz="1400" dirty="0" err="1"/>
              <a:t>tua</a:t>
            </a:r>
            <a:r>
              <a:rPr lang="en-US" sz="1400" dirty="0"/>
              <a:t> </a:t>
            </a:r>
            <a:r>
              <a:rPr lang="en-US" sz="1400" dirty="0" err="1"/>
              <a:t>kepada</a:t>
            </a:r>
            <a:r>
              <a:rPr lang="en-US" sz="1400" dirty="0"/>
              <a:t> </a:t>
            </a:r>
            <a:r>
              <a:rPr lang="en-US" sz="1400" dirty="0" err="1"/>
              <a:t>anaknya</a:t>
            </a:r>
            <a:r>
              <a:rPr lang="en-US" sz="1400" dirty="0"/>
              <a:t> </a:t>
            </a:r>
            <a:r>
              <a:rPr lang="en-US" sz="1400" dirty="0" err="1"/>
              <a:t>guna</a:t>
            </a:r>
            <a:r>
              <a:rPr lang="en-US" sz="1400" dirty="0"/>
              <a:t> </a:t>
            </a:r>
            <a:r>
              <a:rPr lang="en-US" sz="1400" dirty="0" err="1"/>
              <a:t>untuk</a:t>
            </a:r>
            <a:r>
              <a:rPr lang="en-US" sz="1400" dirty="0"/>
              <a:t> </a:t>
            </a:r>
            <a:r>
              <a:rPr lang="en-US" sz="1400" dirty="0" err="1"/>
              <a:t>mendidik</a:t>
            </a:r>
            <a:r>
              <a:rPr lang="en-US" sz="1400" dirty="0"/>
              <a:t> </a:t>
            </a:r>
            <a:r>
              <a:rPr lang="en-US" sz="1400" dirty="0" err="1"/>
              <a:t>karakternya</a:t>
            </a:r>
            <a:r>
              <a:rPr lang="en-US" sz="1400" dirty="0"/>
              <a:t>. Dan </a:t>
            </a:r>
            <a:r>
              <a:rPr lang="en-US" sz="1400" dirty="0" err="1"/>
              <a:t>juga</a:t>
            </a:r>
            <a:r>
              <a:rPr lang="en-US" sz="1400" dirty="0"/>
              <a:t> </a:t>
            </a:r>
            <a:r>
              <a:rPr lang="en-US" sz="1400" dirty="0" err="1"/>
              <a:t>biasanya</a:t>
            </a:r>
            <a:r>
              <a:rPr lang="en-US" sz="1400" dirty="0"/>
              <a:t> </a:t>
            </a:r>
            <a:r>
              <a:rPr lang="en-US" sz="1400" dirty="0" err="1"/>
              <a:t>terdapat</a:t>
            </a:r>
            <a:r>
              <a:rPr lang="en-US" sz="1400" dirty="0"/>
              <a:t> </a:t>
            </a:r>
            <a:r>
              <a:rPr lang="en-US" sz="1400" dirty="0" err="1"/>
              <a:t>dalam</a:t>
            </a:r>
            <a:r>
              <a:rPr lang="en-US" sz="1400" dirty="0"/>
              <a:t> </a:t>
            </a:r>
            <a:r>
              <a:rPr lang="en-US" sz="1400" dirty="0" err="1"/>
              <a:t>lagu</a:t>
            </a:r>
            <a:r>
              <a:rPr lang="en-US" sz="1400" dirty="0"/>
              <a:t> </a:t>
            </a:r>
            <a:r>
              <a:rPr lang="en-US" sz="1400" dirty="0" err="1"/>
              <a:t>daerah</a:t>
            </a:r>
            <a:r>
              <a:rPr lang="en-US" sz="1400" dirty="0"/>
              <a:t>. </a:t>
            </a:r>
            <a:r>
              <a:rPr lang="en-US" sz="1400" dirty="0" err="1"/>
              <a:t>Misalnya</a:t>
            </a:r>
            <a:r>
              <a:rPr lang="en-US" sz="1400" dirty="0"/>
              <a:t> </a:t>
            </a:r>
            <a:r>
              <a:rPr lang="en-US" sz="1400" dirty="0" err="1"/>
              <a:t>yaitu</a:t>
            </a:r>
            <a:r>
              <a:rPr lang="en-US" sz="1400" dirty="0"/>
              <a:t> </a:t>
            </a:r>
            <a:r>
              <a:rPr lang="en-US" sz="1400" dirty="0" err="1"/>
              <a:t>lagu</a:t>
            </a:r>
            <a:r>
              <a:rPr lang="en-US" sz="1400" dirty="0"/>
              <a:t> </a:t>
            </a:r>
            <a:r>
              <a:rPr lang="en-US" sz="1400" dirty="0" err="1"/>
              <a:t>sluku-sluku</a:t>
            </a:r>
            <a:r>
              <a:rPr lang="en-US" sz="1400" dirty="0"/>
              <a:t> </a:t>
            </a:r>
            <a:r>
              <a:rPr lang="en-US" sz="1400" dirty="0" err="1"/>
              <a:t>bathok</a:t>
            </a:r>
            <a:r>
              <a:rPr lang="en-US" sz="1400" dirty="0"/>
              <a:t>. Yang </a:t>
            </a:r>
            <a:r>
              <a:rPr lang="en-US" sz="1400" dirty="0" err="1"/>
              <a:t>kedua</a:t>
            </a:r>
            <a:r>
              <a:rPr lang="en-US" sz="1400" dirty="0"/>
              <a:t> </a:t>
            </a:r>
            <a:r>
              <a:rPr lang="en-US" sz="1400" dirty="0" err="1"/>
              <a:t>yaitu</a:t>
            </a:r>
            <a:r>
              <a:rPr lang="en-US" sz="1400" dirty="0"/>
              <a:t>, </a:t>
            </a:r>
            <a:r>
              <a:rPr lang="en-US" sz="1400" dirty="0" err="1"/>
              <a:t>konsep</a:t>
            </a:r>
            <a:r>
              <a:rPr lang="en-US" sz="1400" dirty="0"/>
              <a:t> </a:t>
            </a:r>
            <a:r>
              <a:rPr lang="en-US" sz="1400" dirty="0" err="1"/>
              <a:t>dasar</a:t>
            </a:r>
            <a:r>
              <a:rPr lang="en-US" sz="1400" dirty="0"/>
              <a:t> </a:t>
            </a:r>
            <a:r>
              <a:rPr lang="en-US" sz="1400" dirty="0" err="1"/>
              <a:t>karakter</a:t>
            </a:r>
            <a:r>
              <a:rPr lang="en-US" sz="1400" dirty="0"/>
              <a:t> </a:t>
            </a:r>
            <a:r>
              <a:rPr lang="en-US" sz="1400" dirty="0" err="1"/>
              <a:t>menurut</a:t>
            </a:r>
            <a:r>
              <a:rPr lang="en-US" sz="1400" dirty="0"/>
              <a:t> agama. Di Indonesia </a:t>
            </a:r>
            <a:r>
              <a:rPr lang="en-US" sz="1400" dirty="0" err="1"/>
              <a:t>terdapat</a:t>
            </a:r>
            <a:r>
              <a:rPr lang="en-US" sz="1400" dirty="0"/>
              <a:t> </a:t>
            </a:r>
            <a:r>
              <a:rPr lang="en-US" sz="1400" dirty="0" err="1"/>
              <a:t>berbagai</a:t>
            </a:r>
            <a:r>
              <a:rPr lang="en-US" sz="1400" dirty="0"/>
              <a:t> agama </a:t>
            </a:r>
            <a:r>
              <a:rPr lang="en-US" sz="1400" dirty="0" err="1"/>
              <a:t>karena</a:t>
            </a:r>
            <a:r>
              <a:rPr lang="en-US" sz="1400" dirty="0"/>
              <a:t> </a:t>
            </a:r>
            <a:r>
              <a:rPr lang="en-US" sz="1400" dirty="0" err="1"/>
              <a:t>banyaknya</a:t>
            </a:r>
            <a:r>
              <a:rPr lang="en-US" sz="1400" dirty="0"/>
              <a:t> </a:t>
            </a:r>
            <a:r>
              <a:rPr lang="en-US" sz="1400" dirty="0" err="1"/>
              <a:t>suku</a:t>
            </a:r>
            <a:r>
              <a:rPr lang="en-US" sz="1400" dirty="0"/>
              <a:t> </a:t>
            </a:r>
            <a:r>
              <a:rPr lang="en-US" sz="1400" dirty="0" err="1"/>
              <a:t>dan</a:t>
            </a:r>
            <a:r>
              <a:rPr lang="en-US" sz="1400" dirty="0"/>
              <a:t> </a:t>
            </a:r>
            <a:r>
              <a:rPr lang="en-US" sz="1400" dirty="0" err="1"/>
              <a:t>adat</a:t>
            </a:r>
            <a:r>
              <a:rPr lang="en-US" sz="1400" dirty="0"/>
              <a:t>. </a:t>
            </a:r>
            <a:r>
              <a:rPr lang="en-US" sz="1400" dirty="0" err="1"/>
              <a:t>Untuk</a:t>
            </a:r>
            <a:r>
              <a:rPr lang="en-US" sz="1400" dirty="0"/>
              <a:t> </a:t>
            </a:r>
            <a:r>
              <a:rPr lang="en-US" sz="1400" dirty="0" err="1"/>
              <a:t>itu</a:t>
            </a:r>
            <a:r>
              <a:rPr lang="en-US" sz="1400" dirty="0"/>
              <a:t> </a:t>
            </a:r>
            <a:r>
              <a:rPr lang="en-US" sz="1400" dirty="0" err="1"/>
              <a:t>banyak</a:t>
            </a:r>
            <a:r>
              <a:rPr lang="en-US" sz="1400" dirty="0"/>
              <a:t> pula </a:t>
            </a:r>
            <a:r>
              <a:rPr lang="en-US" sz="1400" dirty="0" err="1"/>
              <a:t>konsep</a:t>
            </a:r>
            <a:r>
              <a:rPr lang="en-US" sz="1400" dirty="0"/>
              <a:t> </a:t>
            </a:r>
            <a:r>
              <a:rPr lang="en-US" sz="1400" dirty="0" err="1"/>
              <a:t>dasar</a:t>
            </a:r>
            <a:r>
              <a:rPr lang="en-US" sz="1400" dirty="0"/>
              <a:t> yang </a:t>
            </a:r>
            <a:r>
              <a:rPr lang="en-US" sz="1400" dirty="0" err="1"/>
              <a:t>dijadikan</a:t>
            </a:r>
            <a:r>
              <a:rPr lang="en-US" sz="1400" dirty="0"/>
              <a:t> </a:t>
            </a:r>
            <a:r>
              <a:rPr lang="en-US" sz="1400" dirty="0" err="1"/>
              <a:t>panutan</a:t>
            </a:r>
            <a:r>
              <a:rPr lang="en-US" sz="1400" dirty="0"/>
              <a:t> di </a:t>
            </a:r>
            <a:r>
              <a:rPr lang="en-US" sz="1400" dirty="0" err="1"/>
              <a:t>setiap</a:t>
            </a:r>
            <a:r>
              <a:rPr lang="en-US" sz="1400" dirty="0"/>
              <a:t> agama </a:t>
            </a:r>
            <a:r>
              <a:rPr lang="en-US" sz="1400" dirty="0" err="1"/>
              <a:t>tersebut</a:t>
            </a:r>
            <a:r>
              <a:rPr lang="en-US" sz="1400" dirty="0"/>
              <a:t>. </a:t>
            </a:r>
            <a:r>
              <a:rPr lang="en-US" sz="1400" dirty="0" err="1"/>
              <a:t>Misalkan</a:t>
            </a:r>
            <a:r>
              <a:rPr lang="en-US" sz="1400" dirty="0"/>
              <a:t> agama </a:t>
            </a:r>
            <a:r>
              <a:rPr lang="en-US" sz="1400" dirty="0" err="1"/>
              <a:t>islam</a:t>
            </a:r>
            <a:r>
              <a:rPr lang="en-US" sz="1400" dirty="0"/>
              <a:t>, </a:t>
            </a:r>
            <a:r>
              <a:rPr lang="en-US" sz="1400" dirty="0" err="1"/>
              <a:t>pasti</a:t>
            </a:r>
            <a:r>
              <a:rPr lang="en-US" sz="1400" dirty="0"/>
              <a:t> </a:t>
            </a:r>
            <a:r>
              <a:rPr lang="en-US" sz="1400" dirty="0" err="1"/>
              <a:t>akan</a:t>
            </a:r>
            <a:r>
              <a:rPr lang="en-US" sz="1400" dirty="0"/>
              <a:t> </a:t>
            </a:r>
            <a:r>
              <a:rPr lang="en-US" sz="1400" dirty="0" err="1"/>
              <a:t>berdasarkan</a:t>
            </a:r>
            <a:r>
              <a:rPr lang="en-US" sz="1400" dirty="0"/>
              <a:t> Al-Qur’an </a:t>
            </a:r>
            <a:r>
              <a:rPr lang="en-US" sz="1400" dirty="0" err="1"/>
              <a:t>dan</a:t>
            </a:r>
            <a:r>
              <a:rPr lang="en-US" sz="1400" dirty="0"/>
              <a:t> </a:t>
            </a:r>
            <a:r>
              <a:rPr lang="en-US" sz="1400" dirty="0" err="1"/>
              <a:t>Hadits</a:t>
            </a:r>
            <a:r>
              <a:rPr lang="en-US" sz="1400" dirty="0"/>
              <a:t>, </a:t>
            </a:r>
            <a:r>
              <a:rPr lang="en-US" sz="1400" dirty="0" err="1"/>
              <a:t>dan</a:t>
            </a:r>
            <a:r>
              <a:rPr lang="en-US" sz="1400" dirty="0"/>
              <a:t> </a:t>
            </a:r>
            <a:r>
              <a:rPr lang="en-US" sz="1400" dirty="0" err="1"/>
              <a:t>sebagai</a:t>
            </a:r>
            <a:r>
              <a:rPr lang="en-US" sz="1400" dirty="0"/>
              <a:t> </a:t>
            </a:r>
            <a:r>
              <a:rPr lang="en-US" sz="1400" dirty="0" err="1"/>
              <a:t>uswatun</a:t>
            </a:r>
            <a:r>
              <a:rPr lang="en-US" sz="1400" dirty="0"/>
              <a:t> </a:t>
            </a:r>
            <a:r>
              <a:rPr lang="en-US" sz="1400" dirty="0" err="1"/>
              <a:t>hasanah</a:t>
            </a:r>
            <a:r>
              <a:rPr lang="en-US" sz="1400" dirty="0"/>
              <a:t> </a:t>
            </a:r>
            <a:r>
              <a:rPr lang="en-US" sz="1400" dirty="0" err="1"/>
              <a:t>yaitu</a:t>
            </a:r>
            <a:r>
              <a:rPr lang="en-US" sz="1400" dirty="0"/>
              <a:t> </a:t>
            </a:r>
            <a:r>
              <a:rPr lang="en-US" sz="1400" dirty="0" err="1"/>
              <a:t>nabi</a:t>
            </a:r>
            <a:r>
              <a:rPr lang="en-US" sz="1400" dirty="0"/>
              <a:t> Muhammad Saw yang </a:t>
            </a:r>
            <a:r>
              <a:rPr lang="en-US" sz="1400" dirty="0" err="1"/>
              <a:t>telah</a:t>
            </a:r>
            <a:r>
              <a:rPr lang="en-US" sz="1400" dirty="0"/>
              <a:t> </a:t>
            </a:r>
            <a:r>
              <a:rPr lang="en-US" sz="1400" dirty="0" err="1"/>
              <a:t>menjadi</a:t>
            </a:r>
            <a:r>
              <a:rPr lang="en-US" sz="1400" dirty="0"/>
              <a:t> </a:t>
            </a:r>
            <a:r>
              <a:rPr lang="en-US" sz="1400" dirty="0" err="1"/>
              <a:t>pemimpin</a:t>
            </a:r>
            <a:r>
              <a:rPr lang="en-US" sz="1400" dirty="0"/>
              <a:t> </a:t>
            </a:r>
            <a:r>
              <a:rPr lang="en-US" sz="1400" dirty="0" err="1"/>
              <a:t>umat</a:t>
            </a:r>
            <a:r>
              <a:rPr lang="en-US" sz="1400" dirty="0"/>
              <a:t> </a:t>
            </a:r>
            <a:r>
              <a:rPr lang="en-US" sz="1400" dirty="0" err="1"/>
              <a:t>islam</a:t>
            </a:r>
            <a:r>
              <a:rPr lang="en-US" sz="1400" dirty="0"/>
              <a:t> </a:t>
            </a:r>
            <a:r>
              <a:rPr lang="en-US" sz="1400" dirty="0" err="1"/>
              <a:t>seluruhnya</a:t>
            </a:r>
            <a:r>
              <a:rPr lang="en-US" dirty="0"/>
              <a:t>.</a:t>
            </a:r>
            <a:endParaRPr dirty="0">
              <a:solidFill>
                <a:schemeClr val="bg1">
                  <a:lumMod val="75000"/>
                </a:schemeClr>
              </a:solidFill>
              <a:latin typeface="Calisto MT"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1"/>
        <p:cNvGrpSpPr/>
        <p:nvPr/>
      </p:nvGrpSpPr>
      <p:grpSpPr>
        <a:xfrm>
          <a:off x="0" y="0"/>
          <a:ext cx="0" cy="0"/>
          <a:chOff x="0" y="0"/>
          <a:chExt cx="0" cy="0"/>
        </a:xfrm>
      </p:grpSpPr>
      <p:sp>
        <p:nvSpPr>
          <p:cNvPr id="1429" name="Google Shape;1429;p54"/>
          <p:cNvSpPr/>
          <p:nvPr/>
        </p:nvSpPr>
        <p:spPr>
          <a:xfrm>
            <a:off x="755576" y="1356951"/>
            <a:ext cx="7704856" cy="2150903"/>
          </a:xfrm>
          <a:prstGeom prst="roundRect">
            <a:avLst>
              <a:gd name="adj" fmla="val 16667"/>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omfortaa"/>
              <a:ea typeface="Comfortaa"/>
              <a:cs typeface="Comfortaa"/>
              <a:sym typeface="Comfortaa"/>
            </a:endParaRPr>
          </a:p>
        </p:txBody>
      </p:sp>
      <p:sp>
        <p:nvSpPr>
          <p:cNvPr id="1430" name="Google Shape;1430;p54"/>
          <p:cNvSpPr txBox="1">
            <a:spLocks noGrp="1"/>
          </p:cNvSpPr>
          <p:nvPr>
            <p:ph type="title"/>
          </p:nvPr>
        </p:nvSpPr>
        <p:spPr>
          <a:xfrm>
            <a:off x="585994" y="462450"/>
            <a:ext cx="8090461" cy="440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ID" sz="3200" dirty="0" err="1" smtClean="0">
                <a:latin typeface="OCR-A BT" pitchFamily="34" charset="0"/>
              </a:rPr>
              <a:t>Dimensi-dimensi</a:t>
            </a:r>
            <a:r>
              <a:rPr lang="en-ID" sz="3200" dirty="0" smtClean="0">
                <a:latin typeface="OCR-A BT" pitchFamily="34" charset="0"/>
              </a:rPr>
              <a:t> </a:t>
            </a:r>
            <a:r>
              <a:rPr lang="en-ID" sz="3200" dirty="0" err="1" smtClean="0">
                <a:latin typeface="OCR-A BT" pitchFamily="34" charset="0"/>
              </a:rPr>
              <a:t>Karakter</a:t>
            </a:r>
            <a:r>
              <a:rPr lang="en-ID" sz="3200" dirty="0" smtClean="0">
                <a:latin typeface="OCR-A BT" pitchFamily="34" charset="0"/>
              </a:rPr>
              <a:t> yang </a:t>
            </a:r>
            <a:r>
              <a:rPr lang="en-ID" sz="3200" dirty="0" err="1" smtClean="0">
                <a:latin typeface="OCR-A BT" pitchFamily="34" charset="0"/>
              </a:rPr>
              <a:t>baik</a:t>
            </a:r>
            <a:endParaRPr sz="3200" dirty="0">
              <a:latin typeface="OCR-A BT" pitchFamily="34" charset="0"/>
            </a:endParaRPr>
          </a:p>
        </p:txBody>
      </p:sp>
      <p:grpSp>
        <p:nvGrpSpPr>
          <p:cNvPr id="1431" name="Google Shape;1431;p54"/>
          <p:cNvGrpSpPr/>
          <p:nvPr/>
        </p:nvGrpSpPr>
        <p:grpSpPr>
          <a:xfrm>
            <a:off x="899592" y="1774567"/>
            <a:ext cx="7272808" cy="1263875"/>
            <a:chOff x="1759098" y="1908750"/>
            <a:chExt cx="2181900" cy="1263875"/>
          </a:xfrm>
        </p:grpSpPr>
        <p:cxnSp>
          <p:nvCxnSpPr>
            <p:cNvPr id="1432" name="Google Shape;1432;p54"/>
            <p:cNvCxnSpPr/>
            <p:nvPr/>
          </p:nvCxnSpPr>
          <p:spPr>
            <a:xfrm>
              <a:off x="1759098" y="1908750"/>
              <a:ext cx="2181900" cy="0"/>
            </a:xfrm>
            <a:prstGeom prst="straightConnector1">
              <a:avLst/>
            </a:prstGeom>
            <a:noFill/>
            <a:ln w="9525" cap="flat" cmpd="sng">
              <a:solidFill>
                <a:schemeClr val="accent1"/>
              </a:solidFill>
              <a:prstDash val="solid"/>
              <a:round/>
              <a:headEnd type="none" w="med" len="med"/>
              <a:tailEnd type="none" w="med" len="med"/>
            </a:ln>
          </p:spPr>
        </p:cxnSp>
        <p:cxnSp>
          <p:nvCxnSpPr>
            <p:cNvPr id="1433" name="Google Shape;1433;p54"/>
            <p:cNvCxnSpPr/>
            <p:nvPr/>
          </p:nvCxnSpPr>
          <p:spPr>
            <a:xfrm>
              <a:off x="1759098" y="2163025"/>
              <a:ext cx="2181900" cy="0"/>
            </a:xfrm>
            <a:prstGeom prst="straightConnector1">
              <a:avLst/>
            </a:prstGeom>
            <a:noFill/>
            <a:ln w="9525" cap="flat" cmpd="sng">
              <a:solidFill>
                <a:schemeClr val="accent1"/>
              </a:solidFill>
              <a:prstDash val="solid"/>
              <a:round/>
              <a:headEnd type="none" w="med" len="med"/>
              <a:tailEnd type="none" w="med" len="med"/>
            </a:ln>
          </p:spPr>
        </p:cxnSp>
        <p:cxnSp>
          <p:nvCxnSpPr>
            <p:cNvPr id="1434" name="Google Shape;1434;p54"/>
            <p:cNvCxnSpPr/>
            <p:nvPr/>
          </p:nvCxnSpPr>
          <p:spPr>
            <a:xfrm>
              <a:off x="1759098" y="2415734"/>
              <a:ext cx="2181900" cy="0"/>
            </a:xfrm>
            <a:prstGeom prst="straightConnector1">
              <a:avLst/>
            </a:prstGeom>
            <a:noFill/>
            <a:ln w="9525" cap="flat" cmpd="sng">
              <a:solidFill>
                <a:schemeClr val="accent1"/>
              </a:solidFill>
              <a:prstDash val="solid"/>
              <a:round/>
              <a:headEnd type="none" w="med" len="med"/>
              <a:tailEnd type="none" w="med" len="med"/>
            </a:ln>
          </p:spPr>
        </p:cxnSp>
        <p:cxnSp>
          <p:nvCxnSpPr>
            <p:cNvPr id="1435" name="Google Shape;1435;p54"/>
            <p:cNvCxnSpPr/>
            <p:nvPr/>
          </p:nvCxnSpPr>
          <p:spPr>
            <a:xfrm>
              <a:off x="1759098" y="2668025"/>
              <a:ext cx="2181900" cy="0"/>
            </a:xfrm>
            <a:prstGeom prst="straightConnector1">
              <a:avLst/>
            </a:prstGeom>
            <a:noFill/>
            <a:ln w="9525" cap="flat" cmpd="sng">
              <a:solidFill>
                <a:schemeClr val="accent1"/>
              </a:solidFill>
              <a:prstDash val="solid"/>
              <a:round/>
              <a:headEnd type="none" w="med" len="med"/>
              <a:tailEnd type="none" w="med" len="med"/>
            </a:ln>
          </p:spPr>
        </p:cxnSp>
        <p:cxnSp>
          <p:nvCxnSpPr>
            <p:cNvPr id="1436" name="Google Shape;1436;p54"/>
            <p:cNvCxnSpPr/>
            <p:nvPr/>
          </p:nvCxnSpPr>
          <p:spPr>
            <a:xfrm>
              <a:off x="1759098" y="2920325"/>
              <a:ext cx="2181900" cy="0"/>
            </a:xfrm>
            <a:prstGeom prst="straightConnector1">
              <a:avLst/>
            </a:prstGeom>
            <a:noFill/>
            <a:ln w="9525" cap="flat" cmpd="sng">
              <a:solidFill>
                <a:schemeClr val="accent1"/>
              </a:solidFill>
              <a:prstDash val="solid"/>
              <a:round/>
              <a:headEnd type="none" w="med" len="med"/>
              <a:tailEnd type="none" w="med" len="med"/>
            </a:ln>
          </p:spPr>
        </p:cxnSp>
        <p:cxnSp>
          <p:nvCxnSpPr>
            <p:cNvPr id="1437" name="Google Shape;1437;p54"/>
            <p:cNvCxnSpPr/>
            <p:nvPr/>
          </p:nvCxnSpPr>
          <p:spPr>
            <a:xfrm>
              <a:off x="1759098" y="3172625"/>
              <a:ext cx="2181900" cy="0"/>
            </a:xfrm>
            <a:prstGeom prst="straightConnector1">
              <a:avLst/>
            </a:prstGeom>
            <a:noFill/>
            <a:ln w="9525" cap="flat" cmpd="sng">
              <a:solidFill>
                <a:schemeClr val="accent1"/>
              </a:solidFill>
              <a:prstDash val="solid"/>
              <a:round/>
              <a:headEnd type="none" w="med" len="med"/>
              <a:tailEnd type="none" w="med" len="med"/>
            </a:ln>
          </p:spPr>
        </p:cxnSp>
      </p:grpSp>
      <p:sp>
        <p:nvSpPr>
          <p:cNvPr id="1455" name="Google Shape;1455;p54"/>
          <p:cNvSpPr txBox="1"/>
          <p:nvPr/>
        </p:nvSpPr>
        <p:spPr>
          <a:xfrm>
            <a:off x="899592" y="1512469"/>
            <a:ext cx="7272808" cy="22850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ID" dirty="0" smtClean="0">
                <a:solidFill>
                  <a:schemeClr val="dk1"/>
                </a:solidFill>
                <a:latin typeface="Comfortaa"/>
                <a:ea typeface="Comfortaa"/>
                <a:cs typeface="Comfortaa"/>
                <a:sym typeface="Comfortaa"/>
              </a:rPr>
              <a:t>1. </a:t>
            </a:r>
            <a:r>
              <a:rPr lang="en-ID" dirty="0" err="1" smtClean="0">
                <a:solidFill>
                  <a:schemeClr val="dk1"/>
                </a:solidFill>
                <a:latin typeface="Comfortaa"/>
                <a:ea typeface="Comfortaa"/>
                <a:cs typeface="Comfortaa"/>
                <a:sym typeface="Comfortaa"/>
              </a:rPr>
              <a:t>Dimensi</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Etik</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olah</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hati</a:t>
            </a:r>
            <a:r>
              <a:rPr lang="en-ID" dirty="0" smtClean="0">
                <a:solidFill>
                  <a:schemeClr val="dk1"/>
                </a:solidFill>
                <a:latin typeface="Comfortaa"/>
                <a:ea typeface="Comfortaa"/>
                <a:cs typeface="Comfortaa"/>
                <a:sym typeface="Comfortaa"/>
              </a:rPr>
              <a:t>)</a:t>
            </a:r>
            <a:r>
              <a:rPr lang="en-ID" dirty="0" smtClean="0">
                <a:solidFill>
                  <a:schemeClr val="dk1"/>
                </a:solidFill>
                <a:latin typeface="Comfortaa"/>
                <a:ea typeface="Comfortaa"/>
                <a:cs typeface="Comfortaa"/>
                <a:sym typeface="Comfortaa"/>
              </a:rPr>
              <a:t> </a:t>
            </a:r>
            <a:endParaRPr dirty="0">
              <a:solidFill>
                <a:schemeClr val="dk1"/>
              </a:solidFill>
              <a:latin typeface="Comfortaa"/>
              <a:ea typeface="Comfortaa"/>
              <a:cs typeface="Comfortaa"/>
              <a:sym typeface="Comfortaa"/>
            </a:endParaRPr>
          </a:p>
        </p:txBody>
      </p:sp>
      <p:sp>
        <p:nvSpPr>
          <p:cNvPr id="44" name="Google Shape;1455;p54"/>
          <p:cNvSpPr txBox="1"/>
          <p:nvPr/>
        </p:nvSpPr>
        <p:spPr>
          <a:xfrm>
            <a:off x="899592" y="1739423"/>
            <a:ext cx="7272808" cy="22850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ID" dirty="0">
                <a:solidFill>
                  <a:schemeClr val="dk1"/>
                </a:solidFill>
                <a:latin typeface="Comfortaa"/>
                <a:ea typeface="Comfortaa"/>
                <a:cs typeface="Comfortaa"/>
                <a:sym typeface="Comfortaa"/>
              </a:rPr>
              <a:t>2</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Dimensi</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Literasi</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olah</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pikiran</a:t>
            </a:r>
            <a:r>
              <a:rPr lang="en-ID" dirty="0" smtClean="0">
                <a:solidFill>
                  <a:schemeClr val="dk1"/>
                </a:solidFill>
                <a:latin typeface="Comfortaa"/>
                <a:ea typeface="Comfortaa"/>
                <a:cs typeface="Comfortaa"/>
                <a:sym typeface="Comfortaa"/>
              </a:rPr>
              <a:t>) </a:t>
            </a:r>
            <a:r>
              <a:rPr lang="en-ID" dirty="0" smtClean="0">
                <a:solidFill>
                  <a:schemeClr val="dk1"/>
                </a:solidFill>
                <a:latin typeface="Comfortaa"/>
                <a:ea typeface="Comfortaa"/>
                <a:cs typeface="Comfortaa"/>
                <a:sym typeface="Comfortaa"/>
              </a:rPr>
              <a:t>  </a:t>
            </a:r>
            <a:endParaRPr dirty="0">
              <a:solidFill>
                <a:schemeClr val="dk1"/>
              </a:solidFill>
              <a:latin typeface="Comfortaa"/>
              <a:ea typeface="Comfortaa"/>
              <a:cs typeface="Comfortaa"/>
              <a:sym typeface="Comfortaa"/>
            </a:endParaRPr>
          </a:p>
        </p:txBody>
      </p:sp>
      <p:sp>
        <p:nvSpPr>
          <p:cNvPr id="45" name="Google Shape;1455;p54"/>
          <p:cNvSpPr txBox="1"/>
          <p:nvPr/>
        </p:nvSpPr>
        <p:spPr>
          <a:xfrm>
            <a:off x="899592" y="2008630"/>
            <a:ext cx="7272808" cy="22850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ID" dirty="0" smtClean="0">
                <a:solidFill>
                  <a:schemeClr val="dk1"/>
                </a:solidFill>
                <a:latin typeface="Comfortaa"/>
                <a:ea typeface="Comfortaa"/>
                <a:cs typeface="Comfortaa"/>
                <a:sym typeface="Comfortaa"/>
              </a:rPr>
              <a:t>3. </a:t>
            </a:r>
            <a:r>
              <a:rPr lang="en-ID" dirty="0" err="1" smtClean="0">
                <a:solidFill>
                  <a:schemeClr val="dk1"/>
                </a:solidFill>
                <a:latin typeface="Comfortaa"/>
                <a:ea typeface="Comfortaa"/>
                <a:cs typeface="Comfortaa"/>
                <a:sym typeface="Comfortaa"/>
              </a:rPr>
              <a:t>Dimensi</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Estetik</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olah</a:t>
            </a:r>
            <a:r>
              <a:rPr lang="en-ID" dirty="0" smtClean="0">
                <a:solidFill>
                  <a:schemeClr val="dk1"/>
                </a:solidFill>
                <a:latin typeface="Comfortaa"/>
                <a:ea typeface="Comfortaa"/>
                <a:cs typeface="Comfortaa"/>
                <a:sym typeface="Comfortaa"/>
              </a:rPr>
              <a:t> rasa)</a:t>
            </a:r>
            <a:endParaRPr dirty="0">
              <a:solidFill>
                <a:schemeClr val="dk1"/>
              </a:solidFill>
              <a:latin typeface="Comfortaa"/>
              <a:ea typeface="Comfortaa"/>
              <a:cs typeface="Comfortaa"/>
              <a:sym typeface="Comfortaa"/>
            </a:endParaRPr>
          </a:p>
        </p:txBody>
      </p:sp>
      <p:sp>
        <p:nvSpPr>
          <p:cNvPr id="46" name="Google Shape;1455;p54"/>
          <p:cNvSpPr txBox="1"/>
          <p:nvPr/>
        </p:nvSpPr>
        <p:spPr>
          <a:xfrm>
            <a:off x="899592" y="2271236"/>
            <a:ext cx="7272808" cy="22850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ID" dirty="0">
                <a:solidFill>
                  <a:schemeClr val="dk1"/>
                </a:solidFill>
                <a:latin typeface="Comfortaa"/>
                <a:ea typeface="Comfortaa"/>
                <a:cs typeface="Comfortaa"/>
                <a:sym typeface="Comfortaa"/>
              </a:rPr>
              <a:t>4</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Dimensi</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Kinestetik</a:t>
            </a:r>
            <a:r>
              <a:rPr lang="en-ID" dirty="0" smtClean="0">
                <a:solidFill>
                  <a:schemeClr val="dk1"/>
                </a:solidFill>
                <a:latin typeface="Comfortaa"/>
                <a:ea typeface="Comfortaa"/>
                <a:cs typeface="Comfortaa"/>
                <a:sym typeface="Comfortaa"/>
              </a:rPr>
              <a:t> (</a:t>
            </a:r>
            <a:r>
              <a:rPr lang="en-ID" dirty="0" err="1" smtClean="0">
                <a:solidFill>
                  <a:schemeClr val="dk1"/>
                </a:solidFill>
                <a:latin typeface="Comfortaa"/>
                <a:ea typeface="Comfortaa"/>
                <a:cs typeface="Comfortaa"/>
                <a:sym typeface="Comfortaa"/>
              </a:rPr>
              <a:t>olah</a:t>
            </a:r>
            <a:r>
              <a:rPr lang="en-ID" dirty="0" smtClean="0">
                <a:solidFill>
                  <a:schemeClr val="dk1"/>
                </a:solidFill>
                <a:latin typeface="Comfortaa"/>
                <a:ea typeface="Comfortaa"/>
                <a:cs typeface="Comfortaa"/>
                <a:sym typeface="Comfortaa"/>
              </a:rPr>
              <a:t> raga) </a:t>
            </a:r>
            <a:endParaRPr dirty="0">
              <a:solidFill>
                <a:schemeClr val="dk1"/>
              </a:solidFill>
              <a:latin typeface="Comfortaa"/>
              <a:ea typeface="Comfortaa"/>
              <a:cs typeface="Comfortaa"/>
              <a:sym typeface="Comforta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67"/>
        <p:cNvGrpSpPr/>
        <p:nvPr/>
      </p:nvGrpSpPr>
      <p:grpSpPr>
        <a:xfrm>
          <a:off x="0" y="0"/>
          <a:ext cx="0" cy="0"/>
          <a:chOff x="0" y="0"/>
          <a:chExt cx="0" cy="0"/>
        </a:xfrm>
      </p:grpSpPr>
      <p:sp>
        <p:nvSpPr>
          <p:cNvPr id="1468" name="Google Shape;1468;p55"/>
          <p:cNvSpPr/>
          <p:nvPr/>
        </p:nvSpPr>
        <p:spPr>
          <a:xfrm>
            <a:off x="5292080" y="627534"/>
            <a:ext cx="3041746" cy="2219723"/>
          </a:xfrm>
          <a:custGeom>
            <a:avLst/>
            <a:gdLst/>
            <a:ahLst/>
            <a:cxnLst/>
            <a:rect l="l" t="t" r="r" b="b"/>
            <a:pathLst>
              <a:path w="45103" h="8608" extrusionOk="0">
                <a:moveTo>
                  <a:pt x="2650" y="2959"/>
                </a:moveTo>
                <a:cubicBezTo>
                  <a:pt x="2628" y="2960"/>
                  <a:pt x="2604" y="2963"/>
                  <a:pt x="2579" y="2968"/>
                </a:cubicBezTo>
                <a:cubicBezTo>
                  <a:pt x="2603" y="2965"/>
                  <a:pt x="2627" y="2962"/>
                  <a:pt x="2650" y="2959"/>
                </a:cubicBezTo>
                <a:close/>
                <a:moveTo>
                  <a:pt x="3823" y="7559"/>
                </a:moveTo>
                <a:cubicBezTo>
                  <a:pt x="3821" y="7559"/>
                  <a:pt x="3819" y="7559"/>
                  <a:pt x="3817" y="7559"/>
                </a:cubicBezTo>
                <a:cubicBezTo>
                  <a:pt x="3819" y="7559"/>
                  <a:pt x="3821" y="7559"/>
                  <a:pt x="3823" y="7559"/>
                </a:cubicBezTo>
                <a:close/>
                <a:moveTo>
                  <a:pt x="43285" y="0"/>
                </a:moveTo>
                <a:cubicBezTo>
                  <a:pt x="43179" y="0"/>
                  <a:pt x="43056" y="17"/>
                  <a:pt x="42916" y="54"/>
                </a:cubicBezTo>
                <a:cubicBezTo>
                  <a:pt x="29297" y="1032"/>
                  <a:pt x="16191" y="1188"/>
                  <a:pt x="2650" y="2959"/>
                </a:cubicBezTo>
                <a:lnTo>
                  <a:pt x="2650" y="2959"/>
                </a:lnTo>
                <a:cubicBezTo>
                  <a:pt x="2660" y="2958"/>
                  <a:pt x="2669" y="2958"/>
                  <a:pt x="2678" y="2958"/>
                </a:cubicBezTo>
                <a:cubicBezTo>
                  <a:pt x="2764" y="2958"/>
                  <a:pt x="2839" y="2982"/>
                  <a:pt x="2915" y="3020"/>
                </a:cubicBezTo>
                <a:cubicBezTo>
                  <a:pt x="2399" y="3020"/>
                  <a:pt x="1754" y="3277"/>
                  <a:pt x="955" y="3690"/>
                </a:cubicBezTo>
                <a:lnTo>
                  <a:pt x="2863" y="3690"/>
                </a:lnTo>
                <a:cubicBezTo>
                  <a:pt x="2753" y="3722"/>
                  <a:pt x="2624" y="3731"/>
                  <a:pt x="2484" y="3731"/>
                </a:cubicBezTo>
                <a:cubicBezTo>
                  <a:pt x="2331" y="3731"/>
                  <a:pt x="2164" y="3721"/>
                  <a:pt x="1996" y="3721"/>
                </a:cubicBezTo>
                <a:cubicBezTo>
                  <a:pt x="1460" y="3721"/>
                  <a:pt x="907" y="3824"/>
                  <a:pt x="697" y="4696"/>
                </a:cubicBezTo>
                <a:cubicBezTo>
                  <a:pt x="629" y="4684"/>
                  <a:pt x="569" y="4677"/>
                  <a:pt x="515" y="4677"/>
                </a:cubicBezTo>
                <a:cubicBezTo>
                  <a:pt x="112" y="4677"/>
                  <a:pt x="52" y="5031"/>
                  <a:pt x="52" y="5986"/>
                </a:cubicBezTo>
                <a:cubicBezTo>
                  <a:pt x="52" y="6089"/>
                  <a:pt x="26" y="6192"/>
                  <a:pt x="0" y="6192"/>
                </a:cubicBezTo>
                <a:lnTo>
                  <a:pt x="155" y="6192"/>
                </a:lnTo>
                <a:cubicBezTo>
                  <a:pt x="167" y="7154"/>
                  <a:pt x="649" y="7401"/>
                  <a:pt x="1324" y="7401"/>
                </a:cubicBezTo>
                <a:cubicBezTo>
                  <a:pt x="2033" y="7401"/>
                  <a:pt x="2955" y="7129"/>
                  <a:pt x="3769" y="7129"/>
                </a:cubicBezTo>
                <a:cubicBezTo>
                  <a:pt x="3882" y="7129"/>
                  <a:pt x="3993" y="7134"/>
                  <a:pt x="4101" y="7146"/>
                </a:cubicBezTo>
                <a:cubicBezTo>
                  <a:pt x="4000" y="7374"/>
                  <a:pt x="3923" y="7552"/>
                  <a:pt x="3823" y="7559"/>
                </a:cubicBezTo>
                <a:lnTo>
                  <a:pt x="3823" y="7559"/>
                </a:lnTo>
                <a:cubicBezTo>
                  <a:pt x="5394" y="7507"/>
                  <a:pt x="6940" y="7404"/>
                  <a:pt x="8511" y="7327"/>
                </a:cubicBezTo>
                <a:lnTo>
                  <a:pt x="8511" y="7327"/>
                </a:lnTo>
                <a:cubicBezTo>
                  <a:pt x="6268" y="7585"/>
                  <a:pt x="3869" y="7971"/>
                  <a:pt x="1264" y="8281"/>
                </a:cubicBezTo>
                <a:cubicBezTo>
                  <a:pt x="4106" y="8511"/>
                  <a:pt x="7003" y="8608"/>
                  <a:pt x="9932" y="8608"/>
                </a:cubicBezTo>
                <a:cubicBezTo>
                  <a:pt x="20773" y="8608"/>
                  <a:pt x="32041" y="7289"/>
                  <a:pt x="42478" y="6579"/>
                </a:cubicBezTo>
                <a:cubicBezTo>
                  <a:pt x="42551" y="6568"/>
                  <a:pt x="42640" y="6566"/>
                  <a:pt x="42736" y="6566"/>
                </a:cubicBezTo>
                <a:cubicBezTo>
                  <a:pt x="42795" y="6566"/>
                  <a:pt x="42858" y="6566"/>
                  <a:pt x="42921" y="6566"/>
                </a:cubicBezTo>
                <a:cubicBezTo>
                  <a:pt x="43478" y="6566"/>
                  <a:pt x="44142" y="6505"/>
                  <a:pt x="43845" y="5315"/>
                </a:cubicBezTo>
                <a:lnTo>
                  <a:pt x="43845" y="5315"/>
                </a:lnTo>
                <a:cubicBezTo>
                  <a:pt x="43946" y="5339"/>
                  <a:pt x="44039" y="5351"/>
                  <a:pt x="44126" y="5351"/>
                </a:cubicBezTo>
                <a:cubicBezTo>
                  <a:pt x="44678" y="5351"/>
                  <a:pt x="44915" y="4852"/>
                  <a:pt x="44670" y="3871"/>
                </a:cubicBezTo>
                <a:lnTo>
                  <a:pt x="44670" y="3871"/>
                </a:lnTo>
                <a:cubicBezTo>
                  <a:pt x="44706" y="3891"/>
                  <a:pt x="44738" y="3900"/>
                  <a:pt x="44766" y="3900"/>
                </a:cubicBezTo>
                <a:cubicBezTo>
                  <a:pt x="45103" y="3900"/>
                  <a:pt x="44918" y="2589"/>
                  <a:pt x="44799" y="2375"/>
                </a:cubicBezTo>
                <a:lnTo>
                  <a:pt x="44799" y="2375"/>
                </a:lnTo>
                <a:lnTo>
                  <a:pt x="42968" y="2504"/>
                </a:lnTo>
                <a:cubicBezTo>
                  <a:pt x="42994" y="2168"/>
                  <a:pt x="42968" y="1859"/>
                  <a:pt x="42916" y="1550"/>
                </a:cubicBezTo>
                <a:lnTo>
                  <a:pt x="42916" y="1550"/>
                </a:lnTo>
                <a:cubicBezTo>
                  <a:pt x="42993" y="1595"/>
                  <a:pt x="43069" y="1615"/>
                  <a:pt x="43144" y="1615"/>
                </a:cubicBezTo>
                <a:cubicBezTo>
                  <a:pt x="43810" y="1615"/>
                  <a:pt x="44333" y="0"/>
                  <a:pt x="43285" y="0"/>
                </a:cubicBezTo>
                <a:close/>
              </a:path>
            </a:pathLst>
          </a:custGeom>
          <a:solidFill>
            <a:srgbClr val="F7BA9C">
              <a:alpha val="34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55"/>
          <p:cNvSpPr txBox="1">
            <a:spLocks noGrp="1"/>
          </p:cNvSpPr>
          <p:nvPr>
            <p:ph type="body" idx="1"/>
          </p:nvPr>
        </p:nvSpPr>
        <p:spPr>
          <a:xfrm>
            <a:off x="323528" y="843559"/>
            <a:ext cx="7704856" cy="3096344"/>
          </a:xfrm>
          <a:prstGeom prst="rect">
            <a:avLst/>
          </a:prstGeom>
        </p:spPr>
        <p:txBody>
          <a:bodyPr spcFirstLastPara="1" wrap="square" lIns="91425" tIns="91425" rIns="91425" bIns="91425" anchor="t" anchorCtr="0">
            <a:noAutofit/>
          </a:bodyPr>
          <a:lstStyle/>
          <a:p>
            <a:pPr marL="139700" indent="0">
              <a:buNone/>
            </a:pPr>
            <a:r>
              <a:rPr lang="en-US" dirty="0" err="1"/>
              <a:t>Menurut</a:t>
            </a:r>
            <a:r>
              <a:rPr lang="en-US" dirty="0"/>
              <a:t> </a:t>
            </a:r>
            <a:r>
              <a:rPr lang="en-US" dirty="0" err="1"/>
              <a:t>Sudrajat</a:t>
            </a:r>
            <a:r>
              <a:rPr lang="en-US" dirty="0"/>
              <a:t> (2010), </a:t>
            </a:r>
            <a:r>
              <a:rPr lang="en-US" dirty="0" err="1"/>
              <a:t>pendidikan</a:t>
            </a:r>
            <a:r>
              <a:rPr lang="en-US" dirty="0"/>
              <a:t> </a:t>
            </a:r>
            <a:r>
              <a:rPr lang="en-US" dirty="0" err="1"/>
              <a:t>karakter</a:t>
            </a:r>
            <a:r>
              <a:rPr lang="en-US" dirty="0"/>
              <a:t> </a:t>
            </a:r>
            <a:r>
              <a:rPr lang="en-US" dirty="0" err="1"/>
              <a:t>adalah</a:t>
            </a:r>
            <a:r>
              <a:rPr lang="en-US" dirty="0"/>
              <a:t> </a:t>
            </a:r>
            <a:r>
              <a:rPr lang="en-US" dirty="0" err="1"/>
              <a:t>suatu</a:t>
            </a:r>
            <a:r>
              <a:rPr lang="en-US" dirty="0"/>
              <a:t> </a:t>
            </a:r>
            <a:r>
              <a:rPr lang="en-US" dirty="0" err="1"/>
              <a:t>sistem</a:t>
            </a:r>
            <a:r>
              <a:rPr lang="en-US" dirty="0"/>
              <a:t> </a:t>
            </a:r>
            <a:r>
              <a:rPr lang="en-US" dirty="0" err="1"/>
              <a:t>penanaman</a:t>
            </a:r>
            <a:r>
              <a:rPr lang="en-US" dirty="0"/>
              <a:t> </a:t>
            </a:r>
            <a:r>
              <a:rPr lang="en-US" dirty="0" err="1"/>
              <a:t>nilai-nilai</a:t>
            </a:r>
            <a:r>
              <a:rPr lang="en-US" dirty="0"/>
              <a:t> </a:t>
            </a:r>
            <a:r>
              <a:rPr lang="en-US" dirty="0" err="1"/>
              <a:t>karakter</a:t>
            </a:r>
            <a:r>
              <a:rPr lang="en-US" dirty="0"/>
              <a:t> </a:t>
            </a:r>
            <a:r>
              <a:rPr lang="en-US" dirty="0" err="1"/>
              <a:t>kepada</a:t>
            </a:r>
            <a:r>
              <a:rPr lang="en-US" dirty="0"/>
              <a:t> </a:t>
            </a:r>
            <a:r>
              <a:rPr lang="en-US" dirty="0" err="1"/>
              <a:t>warga</a:t>
            </a:r>
            <a:r>
              <a:rPr lang="en-US" dirty="0"/>
              <a:t> </a:t>
            </a:r>
            <a:r>
              <a:rPr lang="en-US" dirty="0" err="1"/>
              <a:t>sekolah</a:t>
            </a:r>
            <a:r>
              <a:rPr lang="en-US" dirty="0"/>
              <a:t> yang </a:t>
            </a:r>
            <a:r>
              <a:rPr lang="en-US" dirty="0" err="1"/>
              <a:t>meliputi</a:t>
            </a:r>
            <a:r>
              <a:rPr lang="en-US" dirty="0"/>
              <a:t> </a:t>
            </a:r>
            <a:r>
              <a:rPr lang="en-US" dirty="0" err="1"/>
              <a:t>komponen</a:t>
            </a:r>
            <a:r>
              <a:rPr lang="en-US" dirty="0"/>
              <a:t> </a:t>
            </a:r>
            <a:r>
              <a:rPr lang="en-US" dirty="0" err="1"/>
              <a:t>pengetahuan</a:t>
            </a:r>
            <a:r>
              <a:rPr lang="en-US" dirty="0"/>
              <a:t>, </a:t>
            </a:r>
            <a:r>
              <a:rPr lang="en-US" dirty="0" err="1"/>
              <a:t>kesadaran</a:t>
            </a:r>
            <a:r>
              <a:rPr lang="en-US" dirty="0"/>
              <a:t> </a:t>
            </a:r>
            <a:r>
              <a:rPr lang="en-US" dirty="0" err="1"/>
              <a:t>atau</a:t>
            </a:r>
            <a:r>
              <a:rPr lang="en-US" dirty="0"/>
              <a:t> </a:t>
            </a:r>
            <a:r>
              <a:rPr lang="en-US" dirty="0" err="1"/>
              <a:t>kemauan</a:t>
            </a:r>
            <a:r>
              <a:rPr lang="en-US" dirty="0"/>
              <a:t>, </a:t>
            </a:r>
            <a:r>
              <a:rPr lang="en-US" dirty="0" err="1"/>
              <a:t>dan</a:t>
            </a:r>
            <a:r>
              <a:rPr lang="en-US" dirty="0"/>
              <a:t> </a:t>
            </a:r>
            <a:r>
              <a:rPr lang="en-US" dirty="0" err="1"/>
              <a:t>tindakan</a:t>
            </a:r>
            <a:r>
              <a:rPr lang="en-US" dirty="0"/>
              <a:t> </a:t>
            </a:r>
            <a:r>
              <a:rPr lang="en-US" dirty="0" err="1"/>
              <a:t>untuk</a:t>
            </a:r>
            <a:r>
              <a:rPr lang="en-US" dirty="0"/>
              <a:t> </a:t>
            </a:r>
            <a:r>
              <a:rPr lang="en-US" dirty="0" err="1"/>
              <a:t>melaksanakan</a:t>
            </a:r>
            <a:r>
              <a:rPr lang="en-US" dirty="0"/>
              <a:t> </a:t>
            </a:r>
            <a:r>
              <a:rPr lang="en-US" dirty="0" err="1"/>
              <a:t>nilai-nilai</a:t>
            </a:r>
            <a:r>
              <a:rPr lang="en-US" dirty="0"/>
              <a:t> </a:t>
            </a:r>
            <a:r>
              <a:rPr lang="en-US" dirty="0" err="1"/>
              <a:t>tersebut</a:t>
            </a:r>
            <a:r>
              <a:rPr lang="en-US" dirty="0"/>
              <a:t>, </a:t>
            </a:r>
            <a:r>
              <a:rPr lang="en-US" dirty="0" err="1"/>
              <a:t>baik</a:t>
            </a:r>
            <a:r>
              <a:rPr lang="en-US" dirty="0"/>
              <a:t> </a:t>
            </a:r>
            <a:r>
              <a:rPr lang="en-US" dirty="0" err="1"/>
              <a:t>terhadap</a:t>
            </a:r>
            <a:r>
              <a:rPr lang="en-US" dirty="0"/>
              <a:t> </a:t>
            </a:r>
            <a:r>
              <a:rPr lang="en-US" dirty="0" err="1"/>
              <a:t>Tuhan</a:t>
            </a:r>
            <a:r>
              <a:rPr lang="en-US" dirty="0"/>
              <a:t> Yang </a:t>
            </a:r>
            <a:r>
              <a:rPr lang="en-US" dirty="0" err="1"/>
              <a:t>Maha</a:t>
            </a:r>
            <a:r>
              <a:rPr lang="en-US" dirty="0"/>
              <a:t> </a:t>
            </a:r>
            <a:r>
              <a:rPr lang="en-US" dirty="0" err="1"/>
              <a:t>Esa</a:t>
            </a:r>
            <a:r>
              <a:rPr lang="en-US" dirty="0"/>
              <a:t> (YME), </a:t>
            </a:r>
            <a:r>
              <a:rPr lang="en-US" dirty="0" err="1"/>
              <a:t>diri</a:t>
            </a:r>
            <a:r>
              <a:rPr lang="en-US" dirty="0"/>
              <a:t> </a:t>
            </a:r>
            <a:r>
              <a:rPr lang="en-US" dirty="0" err="1"/>
              <a:t>sendiri</a:t>
            </a:r>
            <a:r>
              <a:rPr lang="en-US" dirty="0"/>
              <a:t>, </a:t>
            </a:r>
            <a:r>
              <a:rPr lang="en-US" dirty="0" err="1"/>
              <a:t>sesama</a:t>
            </a:r>
            <a:r>
              <a:rPr lang="en-US" dirty="0"/>
              <a:t>, </a:t>
            </a:r>
            <a:r>
              <a:rPr lang="en-US" dirty="0" err="1"/>
              <a:t>lingkungan</a:t>
            </a:r>
            <a:r>
              <a:rPr lang="en-US" dirty="0"/>
              <a:t>, </a:t>
            </a:r>
            <a:r>
              <a:rPr lang="en-US" dirty="0" err="1"/>
              <a:t>maupun</a:t>
            </a:r>
            <a:r>
              <a:rPr lang="en-US" dirty="0"/>
              <a:t> </a:t>
            </a:r>
            <a:r>
              <a:rPr lang="en-US" dirty="0" err="1"/>
              <a:t>kebangsaan</a:t>
            </a:r>
            <a:r>
              <a:rPr lang="en-US" dirty="0"/>
              <a:t> </a:t>
            </a:r>
            <a:r>
              <a:rPr lang="en-US" dirty="0" err="1"/>
              <a:t>sehingga</a:t>
            </a:r>
            <a:r>
              <a:rPr lang="en-US" dirty="0"/>
              <a:t> </a:t>
            </a:r>
            <a:r>
              <a:rPr lang="en-US" dirty="0" err="1"/>
              <a:t>menjadi</a:t>
            </a:r>
            <a:r>
              <a:rPr lang="en-US" dirty="0"/>
              <a:t> </a:t>
            </a:r>
            <a:r>
              <a:rPr lang="en-US" dirty="0" err="1"/>
              <a:t>insan</a:t>
            </a:r>
            <a:r>
              <a:rPr lang="en-US" dirty="0"/>
              <a:t> </a:t>
            </a:r>
            <a:r>
              <a:rPr lang="en-US" dirty="0" err="1"/>
              <a:t>kamil</a:t>
            </a:r>
            <a:r>
              <a:rPr lang="en-US" dirty="0"/>
              <a:t>. </a:t>
            </a:r>
            <a:r>
              <a:rPr lang="en-US" dirty="0" err="1"/>
              <a:t>Tujuan</a:t>
            </a:r>
            <a:r>
              <a:rPr lang="en-US" dirty="0"/>
              <a:t> </a:t>
            </a:r>
            <a:r>
              <a:rPr lang="en-US" dirty="0" err="1"/>
              <a:t>pendidikan</a:t>
            </a:r>
            <a:r>
              <a:rPr lang="en-US" dirty="0"/>
              <a:t> </a:t>
            </a:r>
            <a:r>
              <a:rPr lang="en-US" dirty="0" err="1"/>
              <a:t>karakter</a:t>
            </a:r>
            <a:r>
              <a:rPr lang="en-US" dirty="0"/>
              <a:t> </a:t>
            </a:r>
            <a:r>
              <a:rPr lang="en-US" dirty="0" err="1"/>
              <a:t>adalah</a:t>
            </a:r>
            <a:r>
              <a:rPr lang="en-US" dirty="0"/>
              <a:t> </a:t>
            </a:r>
            <a:r>
              <a:rPr lang="en-US" dirty="0" err="1"/>
              <a:t>penanaman</a:t>
            </a:r>
            <a:r>
              <a:rPr lang="en-US" dirty="0"/>
              <a:t> </a:t>
            </a:r>
            <a:r>
              <a:rPr lang="en-US" dirty="0" err="1"/>
              <a:t>nilai</a:t>
            </a:r>
            <a:r>
              <a:rPr lang="en-US" dirty="0"/>
              <a:t> </a:t>
            </a:r>
            <a:r>
              <a:rPr lang="en-US" dirty="0" err="1"/>
              <a:t>dalam</a:t>
            </a:r>
            <a:r>
              <a:rPr lang="en-US" dirty="0"/>
              <a:t> </a:t>
            </a:r>
            <a:r>
              <a:rPr lang="en-US" dirty="0" err="1"/>
              <a:t>diri</a:t>
            </a:r>
            <a:r>
              <a:rPr lang="en-US" dirty="0"/>
              <a:t> </a:t>
            </a:r>
            <a:r>
              <a:rPr lang="en-US" dirty="0" err="1"/>
              <a:t>siswa</a:t>
            </a:r>
            <a:r>
              <a:rPr lang="en-US" dirty="0"/>
              <a:t> </a:t>
            </a:r>
            <a:r>
              <a:rPr lang="en-US" dirty="0" err="1"/>
              <a:t>dan</a:t>
            </a:r>
            <a:r>
              <a:rPr lang="en-US" dirty="0"/>
              <a:t> </a:t>
            </a:r>
            <a:r>
              <a:rPr lang="en-US" dirty="0" err="1"/>
              <a:t>pembaruan</a:t>
            </a:r>
            <a:r>
              <a:rPr lang="en-US" dirty="0"/>
              <a:t> </a:t>
            </a:r>
            <a:r>
              <a:rPr lang="en-US" dirty="0" err="1"/>
              <a:t>tata</a:t>
            </a:r>
            <a:r>
              <a:rPr lang="en-US" dirty="0"/>
              <a:t> </a:t>
            </a:r>
            <a:r>
              <a:rPr lang="en-US" dirty="0" err="1"/>
              <a:t>kehidupan</a:t>
            </a:r>
            <a:r>
              <a:rPr lang="en-US" dirty="0"/>
              <a:t> </a:t>
            </a:r>
            <a:r>
              <a:rPr lang="en-US" dirty="0" err="1"/>
              <a:t>bersama</a:t>
            </a:r>
            <a:r>
              <a:rPr lang="en-US" dirty="0"/>
              <a:t> yang </a:t>
            </a:r>
            <a:r>
              <a:rPr lang="en-US" dirty="0" err="1"/>
              <a:t>lebih</a:t>
            </a:r>
            <a:r>
              <a:rPr lang="en-US" dirty="0"/>
              <a:t> </a:t>
            </a:r>
            <a:r>
              <a:rPr lang="en-US" dirty="0" err="1"/>
              <a:t>menghargai</a:t>
            </a:r>
            <a:r>
              <a:rPr lang="en-US" dirty="0"/>
              <a:t> </a:t>
            </a:r>
            <a:r>
              <a:rPr lang="en-US" dirty="0" err="1"/>
              <a:t>kebebasan</a:t>
            </a:r>
            <a:r>
              <a:rPr lang="en-US" dirty="0"/>
              <a:t> </a:t>
            </a:r>
            <a:r>
              <a:rPr lang="en-US" dirty="0" err="1"/>
              <a:t>individu</a:t>
            </a:r>
            <a:r>
              <a:rPr lang="en-US" dirty="0"/>
              <a:t>. </a:t>
            </a:r>
            <a:r>
              <a:rPr lang="en-US" dirty="0" err="1"/>
              <a:t>Nilai-nilai</a:t>
            </a:r>
            <a:r>
              <a:rPr lang="en-US" dirty="0"/>
              <a:t> </a:t>
            </a:r>
            <a:r>
              <a:rPr lang="en-US" dirty="0" err="1"/>
              <a:t>karakter</a:t>
            </a:r>
            <a:r>
              <a:rPr lang="en-US" dirty="0"/>
              <a:t> yang </a:t>
            </a:r>
            <a:r>
              <a:rPr lang="en-US" dirty="0" err="1"/>
              <a:t>dikembangkan</a:t>
            </a:r>
            <a:r>
              <a:rPr lang="en-US" dirty="0"/>
              <a:t> </a:t>
            </a:r>
            <a:r>
              <a:rPr lang="en-US" dirty="0" err="1"/>
              <a:t>dalam</a:t>
            </a:r>
            <a:r>
              <a:rPr lang="en-US" dirty="0"/>
              <a:t> </a:t>
            </a:r>
            <a:r>
              <a:rPr lang="en-US" dirty="0" err="1"/>
              <a:t>dunia</a:t>
            </a:r>
            <a:r>
              <a:rPr lang="en-US" dirty="0"/>
              <a:t> </a:t>
            </a:r>
            <a:r>
              <a:rPr lang="en-US" dirty="0" err="1"/>
              <a:t>pendidikan</a:t>
            </a:r>
            <a:r>
              <a:rPr lang="en-US" dirty="0"/>
              <a:t> </a:t>
            </a:r>
            <a:r>
              <a:rPr lang="en-US" dirty="0" err="1"/>
              <a:t>didasarkan</a:t>
            </a:r>
            <a:r>
              <a:rPr lang="en-US" dirty="0"/>
              <a:t> </a:t>
            </a:r>
            <a:r>
              <a:rPr lang="en-US" dirty="0" err="1"/>
              <a:t>pada</a:t>
            </a:r>
            <a:r>
              <a:rPr lang="en-US" dirty="0"/>
              <a:t> 4 </a:t>
            </a:r>
            <a:r>
              <a:rPr lang="en-US" dirty="0" err="1"/>
              <a:t>sumber</a:t>
            </a:r>
            <a:r>
              <a:rPr lang="en-US" dirty="0"/>
              <a:t>, </a:t>
            </a:r>
            <a:r>
              <a:rPr lang="en-US" dirty="0" err="1"/>
              <a:t>yaitu</a:t>
            </a:r>
            <a:r>
              <a:rPr lang="en-US" dirty="0"/>
              <a:t> ; Agama, </a:t>
            </a:r>
            <a:r>
              <a:rPr lang="en-US" dirty="0" err="1"/>
              <a:t>Pancasila</a:t>
            </a:r>
            <a:r>
              <a:rPr lang="en-US" dirty="0"/>
              <a:t>, </a:t>
            </a:r>
            <a:r>
              <a:rPr lang="en-US" dirty="0" err="1"/>
              <a:t>budaya</a:t>
            </a:r>
            <a:r>
              <a:rPr lang="en-US" dirty="0"/>
              <a:t> </a:t>
            </a:r>
            <a:r>
              <a:rPr lang="en-US" dirty="0" err="1"/>
              <a:t>bangsa</a:t>
            </a:r>
            <a:r>
              <a:rPr lang="en-US" dirty="0"/>
              <a:t> </a:t>
            </a:r>
            <a:r>
              <a:rPr lang="en-US" dirty="0" err="1"/>
              <a:t>dan</a:t>
            </a:r>
            <a:r>
              <a:rPr lang="en-US" dirty="0"/>
              <a:t> </a:t>
            </a:r>
            <a:r>
              <a:rPr lang="en-US" dirty="0" err="1"/>
              <a:t>tujuan</a:t>
            </a:r>
            <a:r>
              <a:rPr lang="en-US" dirty="0"/>
              <a:t> </a:t>
            </a:r>
            <a:r>
              <a:rPr lang="en-US" dirty="0" err="1"/>
              <a:t>pendidikan</a:t>
            </a:r>
            <a:r>
              <a:rPr lang="en-US" dirty="0"/>
              <a:t> </a:t>
            </a:r>
            <a:r>
              <a:rPr lang="en-US" dirty="0" err="1"/>
              <a:t>nasional</a:t>
            </a:r>
            <a:r>
              <a:rPr lang="en-US" dirty="0"/>
              <a:t> </a:t>
            </a:r>
            <a:r>
              <a:rPr lang="en-US" dirty="0" err="1"/>
              <a:t>itu</a:t>
            </a:r>
            <a:r>
              <a:rPr lang="en-US" dirty="0"/>
              <a:t> </a:t>
            </a:r>
            <a:r>
              <a:rPr lang="en-US" dirty="0" err="1"/>
              <a:t>sendiri</a:t>
            </a:r>
            <a:r>
              <a:rPr lang="en-US" dirty="0"/>
              <a:t>. </a:t>
            </a:r>
            <a:endParaRPr lang="en-US" dirty="0"/>
          </a:p>
          <a:p>
            <a:pPr marL="0" lvl="0" indent="0" algn="l" rtl="0">
              <a:spcBef>
                <a:spcPts val="0"/>
              </a:spcBef>
              <a:spcAft>
                <a:spcPts val="0"/>
              </a:spcAft>
              <a:buNone/>
            </a:pPr>
            <a:endParaRPr dirty="0"/>
          </a:p>
        </p:txBody>
      </p:sp>
      <p:sp>
        <p:nvSpPr>
          <p:cNvPr id="1471" name="Google Shape;1471;p55"/>
          <p:cNvSpPr txBox="1">
            <a:spLocks noGrp="1"/>
          </p:cNvSpPr>
          <p:nvPr>
            <p:ph type="title"/>
          </p:nvPr>
        </p:nvSpPr>
        <p:spPr>
          <a:xfrm>
            <a:off x="467544" y="203645"/>
            <a:ext cx="5950500" cy="440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latin typeface="OCR-A BT" pitchFamily="34" charset="0"/>
              </a:rPr>
              <a:t>K</a:t>
            </a:r>
            <a:r>
              <a:rPr lang="en" dirty="0" smtClean="0">
                <a:latin typeface="OCR-A BT" pitchFamily="34" charset="0"/>
              </a:rPr>
              <a:t>esimpulan </a:t>
            </a:r>
            <a:endParaRPr dirty="0">
              <a:latin typeface="OCR-A BT" pitchFamily="34" charset="0"/>
            </a:endParaRPr>
          </a:p>
          <a:p>
            <a:pPr marL="0" lvl="0" indent="0" algn="l" rtl="0">
              <a:spcBef>
                <a:spcPts val="0"/>
              </a:spcBef>
              <a:spcAft>
                <a:spcPts val="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2"/>
        <p:cNvGrpSpPr/>
        <p:nvPr/>
      </p:nvGrpSpPr>
      <p:grpSpPr>
        <a:xfrm>
          <a:off x="0" y="0"/>
          <a:ext cx="0" cy="0"/>
          <a:chOff x="0" y="0"/>
          <a:chExt cx="0" cy="0"/>
        </a:xfrm>
      </p:grpSpPr>
      <p:sp>
        <p:nvSpPr>
          <p:cNvPr id="973" name="Google Shape;973;p39"/>
          <p:cNvSpPr txBox="1">
            <a:spLocks noGrp="1"/>
          </p:cNvSpPr>
          <p:nvPr>
            <p:ph type="title"/>
          </p:nvPr>
        </p:nvSpPr>
        <p:spPr>
          <a:xfrm>
            <a:off x="683568" y="1228350"/>
            <a:ext cx="7920880" cy="2839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dirty="0" smtClean="0">
                <a:latin typeface="Sitka Text" pitchFamily="2" charset="0"/>
              </a:rPr>
              <a:t>T</a:t>
            </a:r>
            <a:r>
              <a:rPr lang="en" dirty="0" smtClean="0">
                <a:latin typeface="Sitka Text" pitchFamily="2" charset="0"/>
              </a:rPr>
              <a:t>erima Kasih </a:t>
            </a:r>
            <a:endParaRPr dirty="0">
              <a:latin typeface="Sitka Text" pitchFamily="2" charset="0"/>
            </a:endParaRPr>
          </a:p>
        </p:txBody>
      </p:sp>
    </p:spTree>
  </p:cSld>
  <p:clrMapOvr>
    <a:masterClrMapping/>
  </p:clrMapOvr>
</p:sld>
</file>

<file path=ppt/theme/theme1.xml><?xml version="1.0" encoding="utf-8"?>
<a:theme xmlns:a="http://schemas.openxmlformats.org/drawingml/2006/main" name="Studying Organizer by Slidesgo">
  <a:themeElements>
    <a:clrScheme name="Simple Light">
      <a:dk1>
        <a:srgbClr val="000000"/>
      </a:dk1>
      <a:lt1>
        <a:srgbClr val="981D04"/>
      </a:lt1>
      <a:dk2>
        <a:srgbClr val="027268"/>
      </a:dk2>
      <a:lt2>
        <a:srgbClr val="F7BA9C"/>
      </a:lt2>
      <a:accent1>
        <a:srgbClr val="E1A28D"/>
      </a:accent1>
      <a:accent2>
        <a:srgbClr val="D74A2E"/>
      </a:accent2>
      <a:accent3>
        <a:srgbClr val="00C3B1"/>
      </a:accent3>
      <a:accent4>
        <a:srgbClr val="029083"/>
      </a:accent4>
      <a:accent5>
        <a:srgbClr val="C18A78"/>
      </a:accent5>
      <a:accent6>
        <a:srgbClr val="764B3D"/>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320</Words>
  <Application>Microsoft Office PowerPoint</Application>
  <PresentationFormat>On-screen Show (16:9)</PresentationFormat>
  <Paragraphs>32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Studying Organizer by Slidesgo</vt:lpstr>
      <vt:lpstr>“Konsep Dasar Pendidikan Karakter”</vt:lpstr>
      <vt:lpstr>Kelompok 8 : </vt:lpstr>
      <vt:lpstr>Pengertian Pendidikan Karakter </vt:lpstr>
      <vt:lpstr>Tujuan Pendidikan Karakter</vt:lpstr>
      <vt:lpstr>Saluran-Saluran Pendidikan Karakter.</vt:lpstr>
      <vt:lpstr>Konsep Dasar Karakter</vt:lpstr>
      <vt:lpstr>Dimensi-dimensi Karakter yang baik</vt:lpstr>
      <vt:lpstr>Kesimpulan  </vt:lpstr>
      <vt:lpstr>Terima Kasih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“Hormat Pada Diri Sendiri”</dc:title>
  <cp:lastModifiedBy>asus</cp:lastModifiedBy>
  <cp:revision>11</cp:revision>
  <dcterms:modified xsi:type="dcterms:W3CDTF">2022-03-23T07:49:20Z</dcterms:modified>
</cp:coreProperties>
</file>