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3"/>
  </p:notesMasterIdLst>
  <p:sldIdLst>
    <p:sldId id="256" r:id="rId2"/>
    <p:sldId id="308" r:id="rId3"/>
    <p:sldId id="260" r:id="rId4"/>
    <p:sldId id="306" r:id="rId5"/>
    <p:sldId id="261" r:id="rId6"/>
    <p:sldId id="257" r:id="rId7"/>
    <p:sldId id="305" r:id="rId8"/>
    <p:sldId id="269" r:id="rId9"/>
    <p:sldId id="262" r:id="rId10"/>
    <p:sldId id="278" r:id="rId11"/>
    <p:sldId id="307" r:id="rId12"/>
  </p:sldIdLst>
  <p:sldSz cx="9144000" cy="5143500" type="screen16x9"/>
  <p:notesSz cx="6858000" cy="9144000"/>
  <p:embeddedFontLst>
    <p:embeddedFont>
      <p:font typeface="Arial Unicode MS" panose="020B0604020202020204" pitchFamily="34" charset="-128"/>
      <p:regular r:id="rId14"/>
    </p:embeddedFont>
    <p:embeddedFont>
      <p:font typeface="Lato" panose="020B0604020202020204" charset="0"/>
      <p:regular r:id="rId15"/>
      <p:bold r:id="rId16"/>
      <p:italic r:id="rId17"/>
      <p:boldItalic r:id="rId18"/>
    </p:embeddedFont>
    <p:embeddedFont>
      <p:font typeface="Dosis Medium" panose="020B0604020202020204" charset="0"/>
      <p:regular r:id="rId19"/>
      <p:bold r:id="rId20"/>
    </p:embeddedFont>
    <p:embeddedFont>
      <p:font typeface="Bodoni MT Condensed" panose="02070606080606020203" pitchFamily="18" charset="0"/>
      <p:regular r:id="rId21"/>
      <p:bold r:id="rId22"/>
      <p:italic r:id="rId23"/>
      <p:boldItalic r:id="rId24"/>
    </p:embeddedFont>
    <p:embeddedFont>
      <p:font typeface="Princess Sofia" panose="020B0604020202020204" charset="0"/>
      <p:regular r:id="rId25"/>
    </p:embeddedFont>
    <p:embeddedFont>
      <p:font typeface="Constantia" panose="02030602050306030303" pitchFamily="18" charset="0"/>
      <p:regular r:id="rId26"/>
      <p:bold r:id="rId27"/>
      <p:italic r:id="rId28"/>
      <p:boldItalic r:id="rId29"/>
    </p:embeddedFont>
    <p:embeddedFont>
      <p:font typeface="Barlow" panose="020B0604020202020204" charset="0"/>
      <p:regular r:id="rId30"/>
      <p:bold r:id="rId31"/>
      <p:italic r:id="rId32"/>
      <p:boldItalic r:id="rId33"/>
    </p:embeddedFont>
    <p:embeddedFont>
      <p:font typeface="Forte" panose="03060902040502070203" pitchFamily="66" charset="0"/>
      <p:regular r:id="rId34"/>
    </p:embeddedFont>
    <p:embeddedFont>
      <p:font typeface="Bebas Neue" panose="020B0604020202020204" charset="0"/>
      <p:regular r:id="rId35"/>
    </p:embeddedFont>
    <p:embeddedFont>
      <p:font typeface="Dosis"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611DF9C-E7FE-4CCC-8217-FDE5904AD388}">
  <a:tblStyle styleId="{A611DF9C-E7FE-4CCC-8217-FDE5904AD3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31381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68ab50de1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68ab50de1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ad96be1b45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ad96be1b45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68ab50de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f68ab50de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68ab50de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f68ab50de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68ab50de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68ab50de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21fa792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21fa79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676a5c7d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f676a5c7d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b8da99f8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b8da99f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f68ab50de1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f68ab50de1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68ab50de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f68ab50de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www.stories.com/" TargetMode="External"/><Relationship Id="rId4" Type="http://schemas.openxmlformats.org/officeDocument/2006/relationships/hyperlink" Target="https://www.freepik.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1227450" y="1188540"/>
            <a:ext cx="6689100" cy="2726100"/>
          </a:xfrm>
          <a:prstGeom prst="roundRect">
            <a:avLst>
              <a:gd name="adj" fmla="val 9443"/>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938200" y="4113000"/>
            <a:ext cx="3267600" cy="490500"/>
          </a:xfrm>
          <a:prstGeom prst="roundRect">
            <a:avLst>
              <a:gd name="adj" fmla="val 30810"/>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665">
            <a:off x="3020501" y="4145068"/>
            <a:ext cx="31029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osis"/>
                <a:ea typeface="Dosis"/>
                <a:cs typeface="Dosis"/>
                <a:sym typeface="Dosi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1208200" y="1285225"/>
            <a:ext cx="6727500" cy="249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000">
                <a:latin typeface="Princess Sofia"/>
                <a:ea typeface="Princess Sofia"/>
                <a:cs typeface="Princess Sofia"/>
                <a:sym typeface="Princess Sofi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1"/>
          <p:cNvSpPr/>
          <p:nvPr/>
        </p:nvSpPr>
        <p:spPr>
          <a:xfrm>
            <a:off x="-54150" y="-50700"/>
            <a:ext cx="9252300" cy="5244900"/>
          </a:xfrm>
          <a:prstGeom prst="rect">
            <a:avLst/>
          </a:prstGeom>
          <a:solidFill>
            <a:srgbClr val="31200D">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a:off x="720000" y="1406500"/>
            <a:ext cx="2429400" cy="1485000"/>
          </a:xfrm>
          <a:prstGeom prst="roundRect">
            <a:avLst>
              <a:gd name="adj" fmla="val 12889"/>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720000" y="3123300"/>
            <a:ext cx="2429400" cy="1485000"/>
          </a:xfrm>
          <a:prstGeom prst="roundRect">
            <a:avLst>
              <a:gd name="adj" fmla="val 14848"/>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3369475" y="1406500"/>
            <a:ext cx="2405100" cy="1485000"/>
          </a:xfrm>
          <a:prstGeom prst="roundRect">
            <a:avLst>
              <a:gd name="adj" fmla="val 12889"/>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p:nvPr/>
        </p:nvSpPr>
        <p:spPr>
          <a:xfrm>
            <a:off x="3369475" y="3123300"/>
            <a:ext cx="2405100" cy="1485000"/>
          </a:xfrm>
          <a:prstGeom prst="roundRect">
            <a:avLst>
              <a:gd name="adj" fmla="val 14848"/>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p:nvPr/>
        </p:nvSpPr>
        <p:spPr>
          <a:xfrm>
            <a:off x="5994650" y="1406500"/>
            <a:ext cx="2429400" cy="1485000"/>
          </a:xfrm>
          <a:prstGeom prst="roundRect">
            <a:avLst>
              <a:gd name="adj" fmla="val 12889"/>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a:off x="5994650" y="3123300"/>
            <a:ext cx="2429400" cy="1485000"/>
          </a:xfrm>
          <a:prstGeom prst="roundRect">
            <a:avLst>
              <a:gd name="adj" fmla="val 14848"/>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720000" y="540000"/>
            <a:ext cx="7704000" cy="634500"/>
          </a:xfrm>
          <a:prstGeom prst="roundRect">
            <a:avLst>
              <a:gd name="adj" fmla="val 30810"/>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149" name="Google Shape;149;p21"/>
          <p:cNvSpPr txBox="1">
            <a:spLocks noGrp="1"/>
          </p:cNvSpPr>
          <p:nvPr>
            <p:ph type="title" idx="2"/>
          </p:nvPr>
        </p:nvSpPr>
        <p:spPr>
          <a:xfrm>
            <a:off x="720000" y="1614588"/>
            <a:ext cx="23055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0" name="Google Shape;150;p21"/>
          <p:cNvSpPr txBox="1">
            <a:spLocks noGrp="1"/>
          </p:cNvSpPr>
          <p:nvPr>
            <p:ph type="subTitle" idx="1"/>
          </p:nvPr>
        </p:nvSpPr>
        <p:spPr>
          <a:xfrm>
            <a:off x="720000" y="204871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1" name="Google Shape;151;p21"/>
          <p:cNvSpPr txBox="1">
            <a:spLocks noGrp="1"/>
          </p:cNvSpPr>
          <p:nvPr>
            <p:ph type="title" idx="3"/>
          </p:nvPr>
        </p:nvSpPr>
        <p:spPr>
          <a:xfrm>
            <a:off x="3419269" y="1614588"/>
            <a:ext cx="23055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2" name="Google Shape;152;p21"/>
          <p:cNvSpPr txBox="1">
            <a:spLocks noGrp="1"/>
          </p:cNvSpPr>
          <p:nvPr>
            <p:ph type="subTitle" idx="4"/>
          </p:nvPr>
        </p:nvSpPr>
        <p:spPr>
          <a:xfrm>
            <a:off x="3419271" y="204871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 name="Google Shape;153;p21"/>
          <p:cNvSpPr txBox="1">
            <a:spLocks noGrp="1"/>
          </p:cNvSpPr>
          <p:nvPr>
            <p:ph type="title" idx="5"/>
          </p:nvPr>
        </p:nvSpPr>
        <p:spPr>
          <a:xfrm>
            <a:off x="720000" y="3331488"/>
            <a:ext cx="23055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4" name="Google Shape;154;p21"/>
          <p:cNvSpPr txBox="1">
            <a:spLocks noGrp="1"/>
          </p:cNvSpPr>
          <p:nvPr>
            <p:ph type="subTitle" idx="6"/>
          </p:nvPr>
        </p:nvSpPr>
        <p:spPr>
          <a:xfrm>
            <a:off x="720000" y="376561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21"/>
          <p:cNvSpPr txBox="1">
            <a:spLocks noGrp="1"/>
          </p:cNvSpPr>
          <p:nvPr>
            <p:ph type="title" idx="7"/>
          </p:nvPr>
        </p:nvSpPr>
        <p:spPr>
          <a:xfrm>
            <a:off x="3419269" y="3331488"/>
            <a:ext cx="23055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6" name="Google Shape;156;p21"/>
          <p:cNvSpPr txBox="1">
            <a:spLocks noGrp="1"/>
          </p:cNvSpPr>
          <p:nvPr>
            <p:ph type="subTitle" idx="8"/>
          </p:nvPr>
        </p:nvSpPr>
        <p:spPr>
          <a:xfrm>
            <a:off x="3419272" y="376561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7" name="Google Shape;157;p21"/>
          <p:cNvSpPr txBox="1">
            <a:spLocks noGrp="1"/>
          </p:cNvSpPr>
          <p:nvPr>
            <p:ph type="title" idx="9"/>
          </p:nvPr>
        </p:nvSpPr>
        <p:spPr>
          <a:xfrm>
            <a:off x="6118545" y="1614588"/>
            <a:ext cx="23055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 name="Google Shape;158;p21"/>
          <p:cNvSpPr txBox="1">
            <a:spLocks noGrp="1"/>
          </p:cNvSpPr>
          <p:nvPr>
            <p:ph type="subTitle" idx="13"/>
          </p:nvPr>
        </p:nvSpPr>
        <p:spPr>
          <a:xfrm>
            <a:off x="6118550" y="204871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21"/>
          <p:cNvSpPr txBox="1">
            <a:spLocks noGrp="1"/>
          </p:cNvSpPr>
          <p:nvPr>
            <p:ph type="title" idx="14"/>
          </p:nvPr>
        </p:nvSpPr>
        <p:spPr>
          <a:xfrm>
            <a:off x="6118545" y="3331488"/>
            <a:ext cx="23055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0" name="Google Shape;160;p21"/>
          <p:cNvSpPr txBox="1">
            <a:spLocks noGrp="1"/>
          </p:cNvSpPr>
          <p:nvPr>
            <p:ph type="subTitle" idx="15"/>
          </p:nvPr>
        </p:nvSpPr>
        <p:spPr>
          <a:xfrm>
            <a:off x="6118550" y="376561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2">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5"/>
          <p:cNvSpPr/>
          <p:nvPr/>
        </p:nvSpPr>
        <p:spPr>
          <a:xfrm>
            <a:off x="-54150" y="-50700"/>
            <a:ext cx="9252300" cy="5244900"/>
          </a:xfrm>
          <a:prstGeom prst="rect">
            <a:avLst/>
          </a:prstGeom>
          <a:solidFill>
            <a:srgbClr val="31200D">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2_1">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26"/>
          <p:cNvSpPr/>
          <p:nvPr/>
        </p:nvSpPr>
        <p:spPr>
          <a:xfrm>
            <a:off x="-54150" y="-50700"/>
            <a:ext cx="9252300" cy="5244900"/>
          </a:xfrm>
          <a:prstGeom prst="rect">
            <a:avLst/>
          </a:prstGeom>
          <a:solidFill>
            <a:srgbClr val="31200D">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2_1_1">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27"/>
          <p:cNvSpPr/>
          <p:nvPr/>
        </p:nvSpPr>
        <p:spPr>
          <a:xfrm>
            <a:off x="-54150" y="-50700"/>
            <a:ext cx="9252300" cy="5244900"/>
          </a:xfrm>
          <a:prstGeom prst="rect">
            <a:avLst/>
          </a:prstGeom>
          <a:solidFill>
            <a:srgbClr val="31200D">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LANK_3">
    <p:bg>
      <p:bgPr>
        <a:blipFill>
          <a:blip r:embed="rId2">
            <a:alphaModFix/>
          </a:blip>
          <a:stretch>
            <a:fillRect/>
          </a:stretch>
        </a:blipFill>
        <a:effectLst/>
      </p:bgPr>
    </p:bg>
    <p:spTree>
      <p:nvGrpSpPr>
        <p:cNvPr id="1" name="Shape 19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LANK_4">
    <p:bg>
      <p:bgPr>
        <a:blipFill>
          <a:blip r:embed="rId2">
            <a:alphaModFix/>
          </a:blip>
          <a:stretch>
            <a:fillRect/>
          </a:stretch>
        </a:blipFill>
        <a:effectLst/>
      </p:bgPr>
    </p:bg>
    <p:spTree>
      <p:nvGrpSpPr>
        <p:cNvPr id="1" name="Shape 197"/>
        <p:cNvGrpSpPr/>
        <p:nvPr/>
      </p:nvGrpSpPr>
      <p:grpSpPr>
        <a:xfrm>
          <a:off x="0" y="0"/>
          <a:ext cx="0" cy="0"/>
          <a:chOff x="0" y="0"/>
          <a:chExt cx="0" cy="0"/>
        </a:xfrm>
      </p:grpSpPr>
      <p:sp>
        <p:nvSpPr>
          <p:cNvPr id="198" name="Google Shape;198;p29"/>
          <p:cNvSpPr/>
          <p:nvPr/>
        </p:nvSpPr>
        <p:spPr>
          <a:xfrm>
            <a:off x="-54150" y="-50700"/>
            <a:ext cx="9252300" cy="5244900"/>
          </a:xfrm>
          <a:prstGeom prst="rect">
            <a:avLst/>
          </a:prstGeom>
          <a:solidFill>
            <a:srgbClr val="31200D">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685800" y="527275"/>
            <a:ext cx="7772700" cy="645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800"/>
            </a:lvl1pPr>
            <a:lvl2pPr lvl="1" algn="r">
              <a:spcBef>
                <a:spcPts val="0"/>
              </a:spcBef>
              <a:spcAft>
                <a:spcPts val="0"/>
              </a:spcAft>
              <a:buSzPts val="4800"/>
              <a:buFont typeface="Bebas Neue"/>
              <a:buNone/>
              <a:defRPr sz="4800" b="1">
                <a:latin typeface="Bebas Neue"/>
                <a:ea typeface="Bebas Neue"/>
                <a:cs typeface="Bebas Neue"/>
                <a:sym typeface="Bebas Neue"/>
              </a:defRPr>
            </a:lvl2pPr>
            <a:lvl3pPr lvl="2" algn="r">
              <a:spcBef>
                <a:spcPts val="0"/>
              </a:spcBef>
              <a:spcAft>
                <a:spcPts val="0"/>
              </a:spcAft>
              <a:buSzPts val="4800"/>
              <a:buFont typeface="Bebas Neue"/>
              <a:buNone/>
              <a:defRPr sz="4800" b="1">
                <a:latin typeface="Bebas Neue"/>
                <a:ea typeface="Bebas Neue"/>
                <a:cs typeface="Bebas Neue"/>
                <a:sym typeface="Bebas Neue"/>
              </a:defRPr>
            </a:lvl3pPr>
            <a:lvl4pPr lvl="3" algn="r">
              <a:spcBef>
                <a:spcPts val="0"/>
              </a:spcBef>
              <a:spcAft>
                <a:spcPts val="0"/>
              </a:spcAft>
              <a:buSzPts val="4800"/>
              <a:buFont typeface="Bebas Neue"/>
              <a:buNone/>
              <a:defRPr sz="4800" b="1">
                <a:latin typeface="Bebas Neue"/>
                <a:ea typeface="Bebas Neue"/>
                <a:cs typeface="Bebas Neue"/>
                <a:sym typeface="Bebas Neue"/>
              </a:defRPr>
            </a:lvl4pPr>
            <a:lvl5pPr lvl="4" algn="r">
              <a:spcBef>
                <a:spcPts val="0"/>
              </a:spcBef>
              <a:spcAft>
                <a:spcPts val="0"/>
              </a:spcAft>
              <a:buSzPts val="4800"/>
              <a:buFont typeface="Bebas Neue"/>
              <a:buNone/>
              <a:defRPr sz="4800" b="1">
                <a:latin typeface="Bebas Neue"/>
                <a:ea typeface="Bebas Neue"/>
                <a:cs typeface="Bebas Neue"/>
                <a:sym typeface="Bebas Neue"/>
              </a:defRPr>
            </a:lvl5pPr>
            <a:lvl6pPr lvl="5" algn="r">
              <a:spcBef>
                <a:spcPts val="0"/>
              </a:spcBef>
              <a:spcAft>
                <a:spcPts val="0"/>
              </a:spcAft>
              <a:buSzPts val="4800"/>
              <a:buFont typeface="Bebas Neue"/>
              <a:buNone/>
              <a:defRPr sz="4800" b="1">
                <a:latin typeface="Bebas Neue"/>
                <a:ea typeface="Bebas Neue"/>
                <a:cs typeface="Bebas Neue"/>
                <a:sym typeface="Bebas Neue"/>
              </a:defRPr>
            </a:lvl6pPr>
            <a:lvl7pPr lvl="6" algn="r">
              <a:spcBef>
                <a:spcPts val="0"/>
              </a:spcBef>
              <a:spcAft>
                <a:spcPts val="0"/>
              </a:spcAft>
              <a:buSzPts val="4800"/>
              <a:buFont typeface="Bebas Neue"/>
              <a:buNone/>
              <a:defRPr sz="4800" b="1">
                <a:latin typeface="Bebas Neue"/>
                <a:ea typeface="Bebas Neue"/>
                <a:cs typeface="Bebas Neue"/>
                <a:sym typeface="Bebas Neue"/>
              </a:defRPr>
            </a:lvl7pPr>
            <a:lvl8pPr lvl="7" algn="r">
              <a:spcBef>
                <a:spcPts val="0"/>
              </a:spcBef>
              <a:spcAft>
                <a:spcPts val="0"/>
              </a:spcAft>
              <a:buSzPts val="4800"/>
              <a:buFont typeface="Bebas Neue"/>
              <a:buNone/>
              <a:defRPr sz="4800" b="1">
                <a:latin typeface="Bebas Neue"/>
                <a:ea typeface="Bebas Neue"/>
                <a:cs typeface="Bebas Neue"/>
                <a:sym typeface="Bebas Neue"/>
              </a:defRPr>
            </a:lvl8pPr>
            <a:lvl9pPr lvl="8" algn="r">
              <a:spcBef>
                <a:spcPts val="0"/>
              </a:spcBef>
              <a:spcAft>
                <a:spcPts val="0"/>
              </a:spcAft>
              <a:buSzPts val="4800"/>
              <a:buFont typeface="Bebas Neue"/>
              <a:buNone/>
              <a:defRPr sz="4800" b="1">
                <a:latin typeface="Bebas Neue"/>
                <a:ea typeface="Bebas Neue"/>
                <a:cs typeface="Bebas Neue"/>
                <a:sym typeface="Bebas Neue"/>
              </a:defRPr>
            </a:lvl9pPr>
          </a:lstStyle>
          <a:p>
            <a:endParaRPr/>
          </a:p>
        </p:txBody>
      </p:sp>
      <p:sp>
        <p:nvSpPr>
          <p:cNvPr id="123" name="Google Shape;123;p25"/>
          <p:cNvSpPr txBox="1">
            <a:spLocks noGrp="1"/>
          </p:cNvSpPr>
          <p:nvPr>
            <p:ph type="subTitle" idx="1"/>
          </p:nvPr>
        </p:nvSpPr>
        <p:spPr>
          <a:xfrm>
            <a:off x="5068488" y="1627650"/>
            <a:ext cx="3390000" cy="5379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400"/>
              <a:buFont typeface="Bebas Neue"/>
              <a:buNone/>
              <a:defRPr sz="2000">
                <a:latin typeface="Bebas Neue"/>
                <a:ea typeface="Bebas Neue"/>
                <a:cs typeface="Bebas Neue"/>
                <a:sym typeface="Bebas Neu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4" name="Google Shape;124;p25"/>
          <p:cNvSpPr txBox="1">
            <a:spLocks noGrp="1"/>
          </p:cNvSpPr>
          <p:nvPr>
            <p:ph type="body" idx="2"/>
          </p:nvPr>
        </p:nvSpPr>
        <p:spPr>
          <a:xfrm>
            <a:off x="5068488" y="2144100"/>
            <a:ext cx="3390000" cy="1000800"/>
          </a:xfrm>
          <a:prstGeom prst="rect">
            <a:avLst/>
          </a:prstGeom>
        </p:spPr>
        <p:txBody>
          <a:bodyPr spcFirstLastPara="1" wrap="square" lIns="91425" tIns="91425" rIns="91425" bIns="91425" anchor="ctr" anchorCtr="0">
            <a:noAutofit/>
          </a:bodyPr>
          <a:lstStyle>
            <a:lvl1pPr marL="457200" lvl="0" indent="-317500" algn="r">
              <a:lnSpc>
                <a:spcPct val="100000"/>
              </a:lnSpc>
              <a:spcBef>
                <a:spcPts val="0"/>
              </a:spcBef>
              <a:spcAft>
                <a:spcPts val="0"/>
              </a:spcAft>
              <a:buSzPts val="1400"/>
              <a:buChar char="●"/>
              <a:defRPr/>
            </a:lvl1pPr>
            <a:lvl2pPr marL="914400" lvl="1" indent="-317500" algn="r">
              <a:lnSpc>
                <a:spcPct val="100000"/>
              </a:lnSpc>
              <a:spcBef>
                <a:spcPts val="0"/>
              </a:spcBef>
              <a:spcAft>
                <a:spcPts val="0"/>
              </a:spcAft>
              <a:buSzPts val="1400"/>
              <a:buChar char="○"/>
              <a:defRPr/>
            </a:lvl2pPr>
            <a:lvl3pPr marL="1371600" lvl="2" indent="-317500" algn="r">
              <a:lnSpc>
                <a:spcPct val="100000"/>
              </a:lnSpc>
              <a:spcBef>
                <a:spcPts val="0"/>
              </a:spcBef>
              <a:spcAft>
                <a:spcPts val="0"/>
              </a:spcAft>
              <a:buSzPts val="1400"/>
              <a:buChar char="■"/>
              <a:defRPr/>
            </a:lvl3pPr>
            <a:lvl4pPr marL="1828800" lvl="3" indent="-317500" algn="r">
              <a:lnSpc>
                <a:spcPct val="100000"/>
              </a:lnSpc>
              <a:spcBef>
                <a:spcPts val="0"/>
              </a:spcBef>
              <a:spcAft>
                <a:spcPts val="0"/>
              </a:spcAft>
              <a:buSzPts val="1400"/>
              <a:buChar char="●"/>
              <a:defRPr/>
            </a:lvl4pPr>
            <a:lvl5pPr marL="2286000" lvl="4" indent="-317500" algn="r">
              <a:lnSpc>
                <a:spcPct val="100000"/>
              </a:lnSpc>
              <a:spcBef>
                <a:spcPts val="0"/>
              </a:spcBef>
              <a:spcAft>
                <a:spcPts val="0"/>
              </a:spcAft>
              <a:buSzPts val="1400"/>
              <a:buChar char="○"/>
              <a:defRPr/>
            </a:lvl5pPr>
            <a:lvl6pPr marL="2743200" lvl="5" indent="-317500" algn="r">
              <a:lnSpc>
                <a:spcPct val="100000"/>
              </a:lnSpc>
              <a:spcBef>
                <a:spcPts val="0"/>
              </a:spcBef>
              <a:spcAft>
                <a:spcPts val="0"/>
              </a:spcAft>
              <a:buSzPts val="1400"/>
              <a:buChar char="■"/>
              <a:defRPr/>
            </a:lvl6pPr>
            <a:lvl7pPr marL="3200400" lvl="6" indent="-317500" algn="r">
              <a:lnSpc>
                <a:spcPct val="100000"/>
              </a:lnSpc>
              <a:spcBef>
                <a:spcPts val="0"/>
              </a:spcBef>
              <a:spcAft>
                <a:spcPts val="0"/>
              </a:spcAft>
              <a:buSzPts val="1400"/>
              <a:buChar char="●"/>
              <a:defRPr/>
            </a:lvl7pPr>
            <a:lvl8pPr marL="3657600" lvl="7" indent="-317500" algn="r">
              <a:lnSpc>
                <a:spcPct val="100000"/>
              </a:lnSpc>
              <a:spcBef>
                <a:spcPts val="0"/>
              </a:spcBef>
              <a:spcAft>
                <a:spcPts val="0"/>
              </a:spcAft>
              <a:buSzPts val="1400"/>
              <a:buChar char="○"/>
              <a:defRPr/>
            </a:lvl8pPr>
            <a:lvl9pPr marL="4114800" lvl="8" indent="-317500" algn="r">
              <a:lnSpc>
                <a:spcPct val="100000"/>
              </a:lnSpc>
              <a:spcBef>
                <a:spcPts val="0"/>
              </a:spcBef>
              <a:spcAft>
                <a:spcPts val="0"/>
              </a:spcAft>
              <a:buSzPts val="1400"/>
              <a:buChar char="■"/>
              <a:defRPr/>
            </a:lvl9pPr>
          </a:lstStyle>
          <a:p>
            <a:endParaRPr/>
          </a:p>
        </p:txBody>
      </p:sp>
      <p:sp>
        <p:nvSpPr>
          <p:cNvPr id="125" name="Google Shape;125;p25"/>
          <p:cNvSpPr txBox="1"/>
          <p:nvPr/>
        </p:nvSpPr>
        <p:spPr>
          <a:xfrm>
            <a:off x="5208075" y="3257800"/>
            <a:ext cx="3250200" cy="849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b="1">
                <a:solidFill>
                  <a:schemeClr val="accent1"/>
                </a:solidFill>
                <a:latin typeface="Lato"/>
                <a:ea typeface="Lato"/>
                <a:cs typeface="Lato"/>
                <a:sym typeface="Lato"/>
              </a:rPr>
              <a:t>CREDITS:</a:t>
            </a:r>
            <a:r>
              <a:rPr lang="en" sz="1200">
                <a:latin typeface="Lato"/>
                <a:ea typeface="Lato"/>
                <a:cs typeface="Lato"/>
                <a:sym typeface="Lato"/>
              </a:rPr>
              <a:t> This presentation template was created by </a:t>
            </a:r>
            <a:r>
              <a:rPr lang="en" sz="1200" b="1">
                <a:solidFill>
                  <a:schemeClr val="hlink"/>
                </a:solidFill>
                <a:uFill>
                  <a:noFill/>
                </a:uFill>
                <a:latin typeface="Lato"/>
                <a:ea typeface="Lato"/>
                <a:cs typeface="Lato"/>
                <a:sym typeface="Lato"/>
                <a:hlinkClick r:id="rId2"/>
              </a:rPr>
              <a:t>Slidesgo</a:t>
            </a:r>
            <a:r>
              <a:rPr lang="en" sz="1200">
                <a:latin typeface="Lato"/>
                <a:ea typeface="Lato"/>
                <a:cs typeface="Lato"/>
                <a:sym typeface="Lato"/>
              </a:rPr>
              <a:t>, including icons by </a:t>
            </a:r>
            <a:r>
              <a:rPr lang="en" sz="1200" b="1">
                <a:solidFill>
                  <a:schemeClr val="hlink"/>
                </a:solidFill>
                <a:uFill>
                  <a:noFill/>
                </a:uFill>
                <a:latin typeface="Lato"/>
                <a:ea typeface="Lato"/>
                <a:cs typeface="Lato"/>
                <a:sym typeface="Lato"/>
                <a:hlinkClick r:id="rId3"/>
              </a:rPr>
              <a:t>Flaticon</a:t>
            </a:r>
            <a:r>
              <a:rPr lang="en" sz="1200">
                <a:latin typeface="Lato"/>
                <a:ea typeface="Lato"/>
                <a:cs typeface="Lato"/>
                <a:sym typeface="Lato"/>
              </a:rPr>
              <a:t>, and infographics &amp; images by </a:t>
            </a:r>
            <a:r>
              <a:rPr lang="en" sz="1200" b="1">
                <a:solidFill>
                  <a:schemeClr val="hlink"/>
                </a:solidFill>
                <a:uFill>
                  <a:noFill/>
                </a:uFill>
                <a:latin typeface="Lato"/>
                <a:ea typeface="Lato"/>
                <a:cs typeface="Lato"/>
                <a:sym typeface="Lato"/>
                <a:hlinkClick r:id="rId4"/>
              </a:rPr>
              <a:t>Freepik</a:t>
            </a:r>
            <a:r>
              <a:rPr lang="en" sz="1200">
                <a:latin typeface="Lato"/>
                <a:ea typeface="Lato"/>
                <a:cs typeface="Lato"/>
                <a:sym typeface="Lato"/>
              </a:rPr>
              <a:t> and illustrations by </a:t>
            </a:r>
            <a:r>
              <a:rPr lang="en" sz="1200" b="1">
                <a:solidFill>
                  <a:schemeClr val="hlink"/>
                </a:solidFill>
                <a:uFill>
                  <a:noFill/>
                </a:uFill>
                <a:latin typeface="Lato"/>
                <a:ea typeface="Lato"/>
                <a:cs typeface="Lato"/>
                <a:sym typeface="Lato"/>
                <a:hlinkClick r:id="rId5"/>
              </a:rPr>
              <a:t>Stories</a:t>
            </a:r>
            <a:endParaRPr sz="1200" b="1">
              <a:latin typeface="Lato"/>
              <a:ea typeface="Lato"/>
              <a:cs typeface="Lato"/>
              <a:sym typeface="Lato"/>
            </a:endParaRPr>
          </a:p>
        </p:txBody>
      </p:sp>
    </p:spTree>
    <p:extLst>
      <p:ext uri="{BB962C8B-B14F-4D97-AF65-F5344CB8AC3E}">
        <p14:creationId xmlns:p14="http://schemas.microsoft.com/office/powerpoint/2010/main" val="51761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4098300" y="3567900"/>
            <a:ext cx="4325700" cy="421500"/>
          </a:xfrm>
          <a:prstGeom prst="roundRect">
            <a:avLst>
              <a:gd name="adj" fmla="val 29318"/>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4173825" y="1270700"/>
            <a:ext cx="4174500" cy="19485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ubTitle" idx="1"/>
          </p:nvPr>
        </p:nvSpPr>
        <p:spPr>
          <a:xfrm rot="584">
            <a:off x="4496449" y="3576526"/>
            <a:ext cx="3529500" cy="40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 name="Google Shape;17;p3"/>
          <p:cNvSpPr/>
          <p:nvPr/>
        </p:nvSpPr>
        <p:spPr>
          <a:xfrm>
            <a:off x="4098300" y="1154100"/>
            <a:ext cx="4325700" cy="2181600"/>
          </a:xfrm>
          <a:prstGeom prst="roundRect">
            <a:avLst>
              <a:gd name="adj" fmla="val 9443"/>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a:off x="720000" y="1406350"/>
            <a:ext cx="7704000" cy="3197100"/>
          </a:xfrm>
          <a:prstGeom prst="roundRect">
            <a:avLst>
              <a:gd name="adj" fmla="val 5823"/>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720000" y="540000"/>
            <a:ext cx="7704000" cy="634500"/>
          </a:xfrm>
          <a:prstGeom prst="roundRect">
            <a:avLst>
              <a:gd name="adj" fmla="val 30810"/>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22" name="Google Shape;22;p4"/>
          <p:cNvSpPr txBox="1">
            <a:spLocks noGrp="1"/>
          </p:cNvSpPr>
          <p:nvPr>
            <p:ph type="body" idx="1"/>
          </p:nvPr>
        </p:nvSpPr>
        <p:spPr>
          <a:xfrm>
            <a:off x="720000" y="1445875"/>
            <a:ext cx="7704000" cy="3157500"/>
          </a:xfrm>
          <a:prstGeom prst="rect">
            <a:avLst/>
          </a:prstGeom>
        </p:spPr>
        <p:txBody>
          <a:bodyPr spcFirstLastPara="1" wrap="square" lIns="91425" tIns="91425" rIns="91425" bIns="91425" anchor="t" anchorCtr="0">
            <a:noAutofit/>
          </a:bodyPr>
          <a:lstStyle>
            <a:lvl1pPr marL="457200" lvl="0" indent="-295275" rtl="0">
              <a:lnSpc>
                <a:spcPct val="115000"/>
              </a:lnSpc>
              <a:spcBef>
                <a:spcPts val="0"/>
              </a:spcBef>
              <a:spcAft>
                <a:spcPts val="0"/>
              </a:spcAft>
              <a:buClr>
                <a:schemeClr val="accent4"/>
              </a:buClr>
              <a:buSzPts val="1050"/>
              <a:buChar char="●"/>
              <a:defRPr sz="1050"/>
            </a:lvl1pPr>
            <a:lvl2pPr marL="914400" lvl="1" indent="-295275" rtl="0">
              <a:lnSpc>
                <a:spcPct val="115000"/>
              </a:lnSpc>
              <a:spcBef>
                <a:spcPts val="0"/>
              </a:spcBef>
              <a:spcAft>
                <a:spcPts val="0"/>
              </a:spcAft>
              <a:buSzPts val="1050"/>
              <a:buChar char="○"/>
              <a:defRPr sz="1050"/>
            </a:lvl2pPr>
            <a:lvl3pPr marL="1371600" lvl="2" indent="-295275" rtl="0">
              <a:lnSpc>
                <a:spcPct val="115000"/>
              </a:lnSpc>
              <a:spcBef>
                <a:spcPts val="1600"/>
              </a:spcBef>
              <a:spcAft>
                <a:spcPts val="0"/>
              </a:spcAft>
              <a:buSzPts val="1050"/>
              <a:buChar char="■"/>
              <a:defRPr sz="1050"/>
            </a:lvl3pPr>
            <a:lvl4pPr marL="1828800" lvl="3" indent="-295275" rtl="0">
              <a:lnSpc>
                <a:spcPct val="115000"/>
              </a:lnSpc>
              <a:spcBef>
                <a:spcPts val="1600"/>
              </a:spcBef>
              <a:spcAft>
                <a:spcPts val="0"/>
              </a:spcAft>
              <a:buSzPts val="1050"/>
              <a:buChar char="●"/>
              <a:defRPr sz="1050"/>
            </a:lvl4pPr>
            <a:lvl5pPr marL="2286000" lvl="4" indent="-295275" rtl="0">
              <a:lnSpc>
                <a:spcPct val="115000"/>
              </a:lnSpc>
              <a:spcBef>
                <a:spcPts val="1600"/>
              </a:spcBef>
              <a:spcAft>
                <a:spcPts val="0"/>
              </a:spcAft>
              <a:buSzPts val="1050"/>
              <a:buChar char="○"/>
              <a:defRPr sz="1050"/>
            </a:lvl5pPr>
            <a:lvl6pPr marL="2743200" lvl="5" indent="-295275" rtl="0">
              <a:lnSpc>
                <a:spcPct val="115000"/>
              </a:lnSpc>
              <a:spcBef>
                <a:spcPts val="1600"/>
              </a:spcBef>
              <a:spcAft>
                <a:spcPts val="0"/>
              </a:spcAft>
              <a:buSzPts val="1050"/>
              <a:buChar char="■"/>
              <a:defRPr sz="1050"/>
            </a:lvl6pPr>
            <a:lvl7pPr marL="3200400" lvl="6" indent="-295275" rtl="0">
              <a:lnSpc>
                <a:spcPct val="115000"/>
              </a:lnSpc>
              <a:spcBef>
                <a:spcPts val="1600"/>
              </a:spcBef>
              <a:spcAft>
                <a:spcPts val="0"/>
              </a:spcAft>
              <a:buSzPts val="1050"/>
              <a:buChar char="●"/>
              <a:defRPr sz="1050"/>
            </a:lvl7pPr>
            <a:lvl8pPr marL="3657600" lvl="7" indent="-295275" rtl="0">
              <a:lnSpc>
                <a:spcPct val="115000"/>
              </a:lnSpc>
              <a:spcBef>
                <a:spcPts val="1600"/>
              </a:spcBef>
              <a:spcAft>
                <a:spcPts val="0"/>
              </a:spcAft>
              <a:buSzPts val="1050"/>
              <a:buChar char="○"/>
              <a:defRPr sz="1050"/>
            </a:lvl8pPr>
            <a:lvl9pPr marL="4114800" lvl="8" indent="-295275" rtl="0">
              <a:lnSpc>
                <a:spcPct val="115000"/>
              </a:lnSpc>
              <a:spcBef>
                <a:spcPts val="1600"/>
              </a:spcBef>
              <a:spcAft>
                <a:spcPts val="1600"/>
              </a:spcAft>
              <a:buSzPts val="1050"/>
              <a:buChar char="■"/>
              <a:defRPr sz="10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p:nvPr/>
        </p:nvSpPr>
        <p:spPr>
          <a:xfrm>
            <a:off x="720000" y="1406350"/>
            <a:ext cx="7704000" cy="3197100"/>
          </a:xfrm>
          <a:prstGeom prst="roundRect">
            <a:avLst>
              <a:gd name="adj" fmla="val 5823"/>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720000" y="540000"/>
            <a:ext cx="7704000" cy="634500"/>
          </a:xfrm>
          <a:prstGeom prst="roundRect">
            <a:avLst>
              <a:gd name="adj" fmla="val 30810"/>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9"/>
          <p:cNvSpPr/>
          <p:nvPr/>
        </p:nvSpPr>
        <p:spPr>
          <a:xfrm>
            <a:off x="1837200" y="829650"/>
            <a:ext cx="5469600" cy="1848600"/>
          </a:xfrm>
          <a:prstGeom prst="roundRect">
            <a:avLst>
              <a:gd name="adj" fmla="val 14639"/>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a:off x="1837200" y="2910450"/>
            <a:ext cx="5469600" cy="1403400"/>
          </a:xfrm>
          <a:prstGeom prst="roundRect">
            <a:avLst>
              <a:gd name="adj" fmla="val 14639"/>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2197325" y="1028700"/>
            <a:ext cx="4749600" cy="1450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9"/>
          <p:cNvSpPr txBox="1">
            <a:spLocks noGrp="1"/>
          </p:cNvSpPr>
          <p:nvPr>
            <p:ph type="subTitle" idx="1"/>
          </p:nvPr>
        </p:nvSpPr>
        <p:spPr>
          <a:xfrm>
            <a:off x="2485550" y="3003425"/>
            <a:ext cx="4173000" cy="12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49"/>
        <p:cNvGrpSpPr/>
        <p:nvPr/>
      </p:nvGrpSpPr>
      <p:grpSpPr>
        <a:xfrm>
          <a:off x="0" y="0"/>
          <a:ext cx="0" cy="0"/>
          <a:chOff x="0" y="0"/>
          <a:chExt cx="0" cy="0"/>
        </a:xfrm>
      </p:grpSpPr>
      <p:sp>
        <p:nvSpPr>
          <p:cNvPr id="50" name="Google Shape;50;p10"/>
          <p:cNvSpPr/>
          <p:nvPr/>
        </p:nvSpPr>
        <p:spPr>
          <a:xfrm>
            <a:off x="-54150" y="-50700"/>
            <a:ext cx="9252300" cy="5244900"/>
          </a:xfrm>
          <a:prstGeom prst="rect">
            <a:avLst/>
          </a:prstGeom>
          <a:solidFill>
            <a:srgbClr val="31200D">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p:nvPr/>
        </p:nvSpPr>
        <p:spPr>
          <a:xfrm>
            <a:off x="4853475" y="540000"/>
            <a:ext cx="3570600" cy="4063500"/>
          </a:xfrm>
          <a:prstGeom prst="roundRect">
            <a:avLst>
              <a:gd name="adj" fmla="val 5744"/>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title"/>
          </p:nvPr>
        </p:nvSpPr>
        <p:spPr>
          <a:xfrm>
            <a:off x="5042325" y="762900"/>
            <a:ext cx="3192900" cy="361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700"/>
              <a:buNone/>
              <a:defRPr sz="5500"/>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4"/>
          <p:cNvSpPr/>
          <p:nvPr/>
        </p:nvSpPr>
        <p:spPr>
          <a:xfrm>
            <a:off x="720000" y="811200"/>
            <a:ext cx="5230800" cy="2552400"/>
          </a:xfrm>
          <a:prstGeom prst="roundRect">
            <a:avLst>
              <a:gd name="adj" fmla="val 7903"/>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720000" y="3595800"/>
            <a:ext cx="5230800" cy="736500"/>
          </a:xfrm>
          <a:prstGeom prst="roundRect">
            <a:avLst>
              <a:gd name="adj" fmla="val 20862"/>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txBox="1">
            <a:spLocks noGrp="1"/>
          </p:cNvSpPr>
          <p:nvPr>
            <p:ph type="title"/>
          </p:nvPr>
        </p:nvSpPr>
        <p:spPr>
          <a:xfrm rot="-804">
            <a:off x="2052000" y="3616200"/>
            <a:ext cx="2566800" cy="69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4" name="Google Shape;84;p14"/>
          <p:cNvSpPr txBox="1">
            <a:spLocks noGrp="1"/>
          </p:cNvSpPr>
          <p:nvPr>
            <p:ph type="subTitle" idx="1"/>
          </p:nvPr>
        </p:nvSpPr>
        <p:spPr>
          <a:xfrm>
            <a:off x="909450" y="988950"/>
            <a:ext cx="4851900" cy="21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31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9"/>
          <p:cNvSpPr/>
          <p:nvPr/>
        </p:nvSpPr>
        <p:spPr>
          <a:xfrm>
            <a:off x="-54150" y="-50700"/>
            <a:ext cx="9252300" cy="5244900"/>
          </a:xfrm>
          <a:prstGeom prst="rect">
            <a:avLst/>
          </a:prstGeom>
          <a:solidFill>
            <a:srgbClr val="31200D">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p:nvPr/>
        </p:nvSpPr>
        <p:spPr>
          <a:xfrm>
            <a:off x="720000" y="1406700"/>
            <a:ext cx="2429400" cy="3196800"/>
          </a:xfrm>
          <a:prstGeom prst="roundRect">
            <a:avLst>
              <a:gd name="adj" fmla="val 6032"/>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3369450" y="1406700"/>
            <a:ext cx="2405100" cy="3196800"/>
          </a:xfrm>
          <a:prstGeom prst="roundRect">
            <a:avLst>
              <a:gd name="adj" fmla="val 7225"/>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5994600" y="1406700"/>
            <a:ext cx="2429400" cy="3196800"/>
          </a:xfrm>
          <a:prstGeom prst="roundRect">
            <a:avLst>
              <a:gd name="adj" fmla="val 6089"/>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720000" y="540000"/>
            <a:ext cx="7704000" cy="634500"/>
          </a:xfrm>
          <a:prstGeom prst="roundRect">
            <a:avLst>
              <a:gd name="adj" fmla="val 30810"/>
            </a:avLst>
          </a:prstGeom>
          <a:solidFill>
            <a:srgbClr val="31200D">
              <a:alpha val="8616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117" name="Google Shape;117;p19"/>
          <p:cNvSpPr txBox="1">
            <a:spLocks noGrp="1"/>
          </p:cNvSpPr>
          <p:nvPr>
            <p:ph type="title" idx="2"/>
          </p:nvPr>
        </p:nvSpPr>
        <p:spPr>
          <a:xfrm>
            <a:off x="766550" y="1550238"/>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9"/>
          <p:cNvSpPr txBox="1">
            <a:spLocks noGrp="1"/>
          </p:cNvSpPr>
          <p:nvPr>
            <p:ph type="subTitle" idx="1"/>
          </p:nvPr>
        </p:nvSpPr>
        <p:spPr>
          <a:xfrm>
            <a:off x="766550" y="38947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 name="Google Shape;119;p19"/>
          <p:cNvSpPr txBox="1">
            <a:spLocks noGrp="1"/>
          </p:cNvSpPr>
          <p:nvPr>
            <p:ph type="title" idx="3"/>
          </p:nvPr>
        </p:nvSpPr>
        <p:spPr>
          <a:xfrm>
            <a:off x="3403800" y="1550250"/>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0" name="Google Shape;120;p19"/>
          <p:cNvSpPr txBox="1">
            <a:spLocks noGrp="1"/>
          </p:cNvSpPr>
          <p:nvPr>
            <p:ph type="subTitle" idx="4"/>
          </p:nvPr>
        </p:nvSpPr>
        <p:spPr>
          <a:xfrm>
            <a:off x="3403800" y="3894741"/>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 name="Google Shape;121;p19"/>
          <p:cNvSpPr txBox="1">
            <a:spLocks noGrp="1"/>
          </p:cNvSpPr>
          <p:nvPr>
            <p:ph type="title" idx="5"/>
          </p:nvPr>
        </p:nvSpPr>
        <p:spPr>
          <a:xfrm>
            <a:off x="6041050" y="1550238"/>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2" name="Google Shape;122;p19"/>
          <p:cNvSpPr txBox="1">
            <a:spLocks noGrp="1"/>
          </p:cNvSpPr>
          <p:nvPr>
            <p:ph type="subTitle" idx="6"/>
          </p:nvPr>
        </p:nvSpPr>
        <p:spPr>
          <a:xfrm>
            <a:off x="6041050" y="38947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1pPr>
            <a:lvl2pPr lvl="1"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2pPr>
            <a:lvl3pPr lvl="2"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3pPr>
            <a:lvl4pPr lvl="3"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4pPr>
            <a:lvl5pPr lvl="4"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5pPr>
            <a:lvl6pPr lvl="5"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6pPr>
            <a:lvl7pPr lvl="6"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7pPr>
            <a:lvl8pPr lvl="7"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8pPr>
            <a:lvl9pPr lvl="8" algn="ctr" rtl="0">
              <a:spcBef>
                <a:spcPts val="0"/>
              </a:spcBef>
              <a:spcAft>
                <a:spcPts val="0"/>
              </a:spcAft>
              <a:buClr>
                <a:srgbClr val="D4B68C"/>
              </a:buClr>
              <a:buSzPts val="2700"/>
              <a:buFont typeface="Princess Sofia"/>
              <a:buNone/>
              <a:defRPr sz="2700" b="1">
                <a:solidFill>
                  <a:srgbClr val="D4B68C"/>
                </a:solidFill>
                <a:latin typeface="Princess Sofia"/>
                <a:ea typeface="Princess Sofia"/>
                <a:cs typeface="Princess Sofia"/>
                <a:sym typeface="Princess Sofia"/>
              </a:defRPr>
            </a:lvl9pPr>
          </a:lstStyle>
          <a:p>
            <a:endParaRPr/>
          </a:p>
        </p:txBody>
      </p:sp>
      <p:sp>
        <p:nvSpPr>
          <p:cNvPr id="7" name="Google Shape;7;p1"/>
          <p:cNvSpPr txBox="1">
            <a:spLocks noGrp="1"/>
          </p:cNvSpPr>
          <p:nvPr>
            <p:ph type="body" idx="1"/>
          </p:nvPr>
        </p:nvSpPr>
        <p:spPr>
          <a:xfrm>
            <a:off x="720000" y="1473700"/>
            <a:ext cx="7704000" cy="31296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1pPr>
            <a:lvl2pPr marL="914400" lvl="1" indent="-317500">
              <a:lnSpc>
                <a:spcPct val="100000"/>
              </a:lnSpc>
              <a:spcBef>
                <a:spcPts val="160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2pPr>
            <a:lvl3pPr marL="1371600" lvl="2" indent="-317500">
              <a:lnSpc>
                <a:spcPct val="100000"/>
              </a:lnSpc>
              <a:spcBef>
                <a:spcPts val="160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3pPr>
            <a:lvl4pPr marL="1828800" lvl="3" indent="-317500">
              <a:lnSpc>
                <a:spcPct val="100000"/>
              </a:lnSpc>
              <a:spcBef>
                <a:spcPts val="160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4pPr>
            <a:lvl5pPr marL="2286000" lvl="4" indent="-317500">
              <a:lnSpc>
                <a:spcPct val="100000"/>
              </a:lnSpc>
              <a:spcBef>
                <a:spcPts val="160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5pPr>
            <a:lvl6pPr marL="2743200" lvl="5" indent="-317500">
              <a:lnSpc>
                <a:spcPct val="100000"/>
              </a:lnSpc>
              <a:spcBef>
                <a:spcPts val="160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6pPr>
            <a:lvl7pPr marL="3200400" lvl="6" indent="-317500">
              <a:lnSpc>
                <a:spcPct val="100000"/>
              </a:lnSpc>
              <a:spcBef>
                <a:spcPts val="160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7pPr>
            <a:lvl8pPr marL="3657600" lvl="7" indent="-317500">
              <a:lnSpc>
                <a:spcPct val="100000"/>
              </a:lnSpc>
              <a:spcBef>
                <a:spcPts val="1600"/>
              </a:spcBef>
              <a:spcAft>
                <a:spcPts val="0"/>
              </a:spcAft>
              <a:buClr>
                <a:srgbClr val="D4B68C"/>
              </a:buClr>
              <a:buSzPts val="1400"/>
              <a:buFont typeface="Dosis Medium"/>
              <a:buChar char="○"/>
              <a:defRPr>
                <a:solidFill>
                  <a:srgbClr val="D4B68C"/>
                </a:solidFill>
                <a:latin typeface="Dosis Medium"/>
                <a:ea typeface="Dosis Medium"/>
                <a:cs typeface="Dosis Medium"/>
                <a:sym typeface="Dosis Medium"/>
              </a:defRPr>
            </a:lvl8pPr>
            <a:lvl9pPr marL="4114800" lvl="8" indent="-317500">
              <a:lnSpc>
                <a:spcPct val="100000"/>
              </a:lnSpc>
              <a:spcBef>
                <a:spcPts val="1600"/>
              </a:spcBef>
              <a:spcAft>
                <a:spcPts val="1600"/>
              </a:spcAft>
              <a:buClr>
                <a:srgbClr val="D4B68C"/>
              </a:buClr>
              <a:buSzPts val="1400"/>
              <a:buFont typeface="Dosis Medium"/>
              <a:buChar char="■"/>
              <a:defRPr>
                <a:solidFill>
                  <a:srgbClr val="D4B68C"/>
                </a:solidFill>
                <a:latin typeface="Dosis Medium"/>
                <a:ea typeface="Dosis Medium"/>
                <a:cs typeface="Dosis Medium"/>
                <a:sym typeface="Dosi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6" r:id="rId6"/>
    <p:sldLayoutId id="2147483658" r:id="rId7"/>
    <p:sldLayoutId id="2147483660" r:id="rId8"/>
    <p:sldLayoutId id="2147483665" r:id="rId9"/>
    <p:sldLayoutId id="2147483667" r:id="rId10"/>
    <p:sldLayoutId id="2147483671" r:id="rId11"/>
    <p:sldLayoutId id="2147483672" r:id="rId12"/>
    <p:sldLayoutId id="2147483673" r:id="rId13"/>
    <p:sldLayoutId id="2147483674" r:id="rId14"/>
    <p:sldLayoutId id="2147483675" r:id="rId15"/>
    <p:sldLayoutId id="214748368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subTitle" idx="1"/>
          </p:nvPr>
        </p:nvSpPr>
        <p:spPr>
          <a:xfrm rot="-665">
            <a:off x="3020501" y="4145068"/>
            <a:ext cx="31029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smtClean="0">
                <a:latin typeface="Constantia" panose="02030602050306030303" pitchFamily="18" charset="0"/>
              </a:rPr>
              <a:t>PENDIDIKAN KARAKTER</a:t>
            </a:r>
            <a:endParaRPr dirty="0">
              <a:latin typeface="Constantia" panose="02030602050306030303" pitchFamily="18" charset="0"/>
            </a:endParaRPr>
          </a:p>
        </p:txBody>
      </p:sp>
      <p:sp>
        <p:nvSpPr>
          <p:cNvPr id="216" name="Google Shape;216;p36"/>
          <p:cNvSpPr txBox="1">
            <a:spLocks noGrp="1"/>
          </p:cNvSpPr>
          <p:nvPr>
            <p:ph type="ctrTitle"/>
          </p:nvPr>
        </p:nvSpPr>
        <p:spPr>
          <a:xfrm>
            <a:off x="1208200" y="1285225"/>
            <a:ext cx="6727500" cy="249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sz="7500" b="0" dirty="0">
                <a:latin typeface="Forte" panose="03060902040502070203" pitchFamily="66" charset="0"/>
              </a:rPr>
              <a:t>P</a:t>
            </a:r>
            <a:r>
              <a:rPr lang="id-ID" sz="7500" b="0" dirty="0" smtClean="0">
                <a:latin typeface="Forte" panose="03060902040502070203" pitchFamily="66" charset="0"/>
              </a:rPr>
              <a:t>embentukan </a:t>
            </a:r>
            <a:br>
              <a:rPr lang="id-ID" sz="7500" b="0" dirty="0" smtClean="0">
                <a:latin typeface="Forte" panose="03060902040502070203" pitchFamily="66" charset="0"/>
              </a:rPr>
            </a:br>
            <a:r>
              <a:rPr lang="id-ID" sz="7500" b="0" dirty="0">
                <a:latin typeface="Forte" panose="03060902040502070203" pitchFamily="66" charset="0"/>
              </a:rPr>
              <a:t>K</a:t>
            </a:r>
            <a:r>
              <a:rPr lang="id-ID" sz="7500" b="0" dirty="0" smtClean="0">
                <a:latin typeface="Forte" panose="03060902040502070203" pitchFamily="66" charset="0"/>
              </a:rPr>
              <a:t>arakter</a:t>
            </a:r>
            <a:endParaRPr b="0" dirty="0">
              <a:latin typeface="Forte" panose="03060902040502070203" pitchFamily="66" charset="0"/>
            </a:endParaRPr>
          </a:p>
        </p:txBody>
      </p:sp>
      <p:sp>
        <p:nvSpPr>
          <p:cNvPr id="2" name="TextBox 1"/>
          <p:cNvSpPr txBox="1"/>
          <p:nvPr/>
        </p:nvSpPr>
        <p:spPr>
          <a:xfrm>
            <a:off x="6600598" y="123478"/>
            <a:ext cx="2232248" cy="954107"/>
          </a:xfrm>
          <a:prstGeom prst="rect">
            <a:avLst/>
          </a:prstGeom>
          <a:solidFill>
            <a:schemeClr val="accent1">
              <a:lumMod val="40000"/>
              <a:lumOff val="6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id-ID" dirty="0" smtClean="0">
                <a:latin typeface="Bodoni MT Condensed" panose="02070606080606020203" pitchFamily="18" charset="0"/>
                <a:ea typeface="Arial Unicode MS" panose="020B0604020202020204" pitchFamily="34" charset="-128"/>
                <a:cs typeface="Arial Unicode MS" panose="020B0604020202020204" pitchFamily="34" charset="-128"/>
              </a:rPr>
              <a:t>Nama Aggota Kelompok 12:</a:t>
            </a:r>
          </a:p>
          <a:p>
            <a:r>
              <a:rPr lang="id-ID" dirty="0" smtClean="0">
                <a:latin typeface="Bodoni MT Condensed" panose="02070606080606020203" pitchFamily="18" charset="0"/>
                <a:ea typeface="Arial Unicode MS" panose="020B0604020202020204" pitchFamily="34" charset="-128"/>
                <a:cs typeface="Arial Unicode MS" panose="020B0604020202020204" pitchFamily="34" charset="-128"/>
              </a:rPr>
              <a:t>1. </a:t>
            </a:r>
            <a:r>
              <a:rPr lang="it-IT" dirty="0" smtClean="0">
                <a:latin typeface="Bodoni MT Condensed" panose="02070606080606020203" pitchFamily="18" charset="0"/>
                <a:ea typeface="Arial Unicode MS" panose="020B0604020202020204" pitchFamily="34" charset="-128"/>
                <a:cs typeface="Arial Unicode MS" panose="020B0604020202020204" pitchFamily="34" charset="-128"/>
              </a:rPr>
              <a:t>Destiana Puanda</a:t>
            </a:r>
            <a:r>
              <a:rPr lang="id-ID" dirty="0" smtClean="0">
                <a:latin typeface="Bodoni MT Condensed" panose="02070606080606020203" pitchFamily="18" charset="0"/>
                <a:ea typeface="Arial Unicode MS" panose="020B0604020202020204" pitchFamily="34" charset="-128"/>
                <a:cs typeface="Arial Unicode MS" panose="020B0604020202020204" pitchFamily="34" charset="-128"/>
              </a:rPr>
              <a:t> </a:t>
            </a:r>
            <a:r>
              <a:rPr lang="it-IT" dirty="0" smtClean="0">
                <a:latin typeface="Bodoni MT Condensed" panose="02070606080606020203" pitchFamily="18" charset="0"/>
                <a:ea typeface="Arial Unicode MS" panose="020B0604020202020204" pitchFamily="34" charset="-128"/>
                <a:cs typeface="Arial Unicode MS" panose="020B0604020202020204" pitchFamily="34" charset="-128"/>
              </a:rPr>
              <a:t>Ashari </a:t>
            </a:r>
            <a:r>
              <a:rPr lang="it-IT" dirty="0">
                <a:latin typeface="Bodoni MT Condensed" panose="02070606080606020203" pitchFamily="18" charset="0"/>
                <a:ea typeface="Arial Unicode MS" panose="020B0604020202020204" pitchFamily="34" charset="-128"/>
                <a:cs typeface="Arial Unicode MS" panose="020B0604020202020204" pitchFamily="34" charset="-128"/>
              </a:rPr>
              <a:t>(2053053021) </a:t>
            </a:r>
            <a:endParaRPr lang="id-ID" dirty="0" smtClean="0">
              <a:latin typeface="Bodoni MT Condensed" panose="02070606080606020203" pitchFamily="18" charset="0"/>
              <a:ea typeface="Arial Unicode MS" panose="020B0604020202020204" pitchFamily="34" charset="-128"/>
              <a:cs typeface="Arial Unicode MS" panose="020B0604020202020204" pitchFamily="34" charset="-128"/>
            </a:endParaRPr>
          </a:p>
          <a:p>
            <a:r>
              <a:rPr lang="id-ID" dirty="0" smtClean="0">
                <a:latin typeface="Bodoni MT Condensed" panose="02070606080606020203" pitchFamily="18" charset="0"/>
                <a:ea typeface="Arial Unicode MS" panose="020B0604020202020204" pitchFamily="34" charset="-128"/>
                <a:cs typeface="Arial Unicode MS" panose="020B0604020202020204" pitchFamily="34" charset="-128"/>
              </a:rPr>
              <a:t>2. </a:t>
            </a:r>
            <a:r>
              <a:rPr lang="it-IT" dirty="0" smtClean="0">
                <a:latin typeface="Bodoni MT Condensed" panose="02070606080606020203" pitchFamily="18" charset="0"/>
                <a:ea typeface="Arial Unicode MS" panose="020B0604020202020204" pitchFamily="34" charset="-128"/>
                <a:cs typeface="Arial Unicode MS" panose="020B0604020202020204" pitchFamily="34" charset="-128"/>
              </a:rPr>
              <a:t>Dewi </a:t>
            </a:r>
            <a:r>
              <a:rPr lang="it-IT" dirty="0">
                <a:latin typeface="Bodoni MT Condensed" panose="02070606080606020203" pitchFamily="18" charset="0"/>
                <a:ea typeface="Arial Unicode MS" panose="020B0604020202020204" pitchFamily="34" charset="-128"/>
                <a:cs typeface="Arial Unicode MS" panose="020B0604020202020204" pitchFamily="34" charset="-128"/>
              </a:rPr>
              <a:t>Nurhanifah (2053053025) </a:t>
            </a:r>
            <a:endParaRPr lang="id-ID" dirty="0" smtClean="0">
              <a:latin typeface="Bodoni MT Condensed" panose="02070606080606020203" pitchFamily="18" charset="0"/>
              <a:ea typeface="Arial Unicode MS" panose="020B0604020202020204" pitchFamily="34" charset="-128"/>
              <a:cs typeface="Arial Unicode MS" panose="020B0604020202020204" pitchFamily="34" charset="-128"/>
            </a:endParaRPr>
          </a:p>
          <a:p>
            <a:r>
              <a:rPr lang="id-ID" dirty="0" smtClean="0">
                <a:latin typeface="Bodoni MT Condensed" panose="02070606080606020203" pitchFamily="18" charset="0"/>
                <a:ea typeface="Arial Unicode MS" panose="020B0604020202020204" pitchFamily="34" charset="-128"/>
                <a:cs typeface="Arial Unicode MS" panose="020B0604020202020204" pitchFamily="34" charset="-128"/>
              </a:rPr>
              <a:t>3. </a:t>
            </a:r>
            <a:r>
              <a:rPr lang="it-IT" dirty="0" smtClean="0">
                <a:latin typeface="Bodoni MT Condensed" panose="02070606080606020203" pitchFamily="18" charset="0"/>
                <a:ea typeface="Arial Unicode MS" panose="020B0604020202020204" pitchFamily="34" charset="-128"/>
                <a:cs typeface="Arial Unicode MS" panose="020B0604020202020204" pitchFamily="34" charset="-128"/>
              </a:rPr>
              <a:t>Lesi </a:t>
            </a:r>
            <a:r>
              <a:rPr lang="it-IT" dirty="0">
                <a:latin typeface="Bodoni MT Condensed" panose="02070606080606020203" pitchFamily="18" charset="0"/>
                <a:ea typeface="Arial Unicode MS" panose="020B0604020202020204" pitchFamily="34" charset="-128"/>
                <a:cs typeface="Arial Unicode MS" panose="020B0604020202020204" pitchFamily="34" charset="-128"/>
              </a:rPr>
              <a:t>Agustin (2053053037) </a:t>
            </a:r>
            <a:endParaRPr lang="id-ID" dirty="0">
              <a:latin typeface="Bodoni MT Condensed" panose="02070606080606020203" pitchFamily="18" charset="0"/>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7" name="Google Shape;587;p5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Kesimpulan</a:t>
            </a:r>
            <a:endParaRPr dirty="0"/>
          </a:p>
        </p:txBody>
      </p:sp>
      <p:sp>
        <p:nvSpPr>
          <p:cNvPr id="2" name="TextBox 1"/>
          <p:cNvSpPr txBox="1"/>
          <p:nvPr/>
        </p:nvSpPr>
        <p:spPr>
          <a:xfrm>
            <a:off x="1835696" y="1938194"/>
            <a:ext cx="5616624" cy="1569660"/>
          </a:xfrm>
          <a:prstGeom prst="rect">
            <a:avLst/>
          </a:prstGeom>
          <a:noFill/>
        </p:spPr>
        <p:txBody>
          <a:bodyPr wrap="square" rtlCol="0">
            <a:spAutoFit/>
          </a:bodyPr>
          <a:lstStyle/>
          <a:p>
            <a:pPr algn="ctr"/>
            <a:r>
              <a:rPr lang="id-ID" sz="1600" dirty="0">
                <a:solidFill>
                  <a:schemeClr val="accent1">
                    <a:lumMod val="40000"/>
                    <a:lumOff val="60000"/>
                  </a:schemeClr>
                </a:solidFill>
                <a:latin typeface="Bodoni MT Condensed" panose="02070606080606020203" pitchFamily="18" charset="0"/>
              </a:rPr>
              <a:t>Pendidikan karakter bertujuan untuk meningkatkan mutu penyelenggaraan dan hasil pendidikan di sekolah yang mengarah pada pencapaian pembentukan karakter atau akhlak mulia peserta didik secara utuh, terpadu, dan seimbang, sesuai standar kompetensi lulusan. Melalui pendidikan karakter diharapkan peserta didik mampu secara mandiri meningkatkan dan menggunakan pengetahuannya, mengkaji dan menginternalisasi serta mempersonalisasi nilainilai karakter dan akhlak mulia sehingga terwujud dalam perilaku sehari-hari.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51"/>
          <p:cNvSpPr txBox="1">
            <a:spLocks noGrp="1"/>
          </p:cNvSpPr>
          <p:nvPr>
            <p:ph type="title"/>
          </p:nvPr>
        </p:nvSpPr>
        <p:spPr>
          <a:xfrm>
            <a:off x="685800" y="527275"/>
            <a:ext cx="7772700" cy="64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Forte" panose="03060902040502070203" pitchFamily="66" charset="0"/>
              </a:rPr>
              <a:t>THANKS!</a:t>
            </a:r>
            <a:endParaRPr dirty="0">
              <a:latin typeface="Forte" panose="03060902040502070203" pitchFamily="66" charset="0"/>
            </a:endParaRPr>
          </a:p>
        </p:txBody>
      </p:sp>
      <p:grpSp>
        <p:nvGrpSpPr>
          <p:cNvPr id="1485" name="Google Shape;1485;p51"/>
          <p:cNvGrpSpPr/>
          <p:nvPr/>
        </p:nvGrpSpPr>
        <p:grpSpPr>
          <a:xfrm>
            <a:off x="685828" y="1172858"/>
            <a:ext cx="4111517" cy="3443430"/>
            <a:chOff x="685800" y="1797613"/>
            <a:chExt cx="2313350" cy="1937450"/>
          </a:xfrm>
        </p:grpSpPr>
        <p:sp>
          <p:nvSpPr>
            <p:cNvPr id="1486" name="Google Shape;1486;p51"/>
            <p:cNvSpPr/>
            <p:nvPr/>
          </p:nvSpPr>
          <p:spPr>
            <a:xfrm flipH="1">
              <a:off x="973525" y="1810388"/>
              <a:ext cx="1000725" cy="1367650"/>
            </a:xfrm>
            <a:custGeom>
              <a:avLst/>
              <a:gdLst/>
              <a:ahLst/>
              <a:cxnLst/>
              <a:rect l="l" t="t" r="r" b="b"/>
              <a:pathLst>
                <a:path w="40029" h="54706" extrusionOk="0">
                  <a:moveTo>
                    <a:pt x="23006" y="1"/>
                  </a:moveTo>
                  <a:cubicBezTo>
                    <a:pt x="20189" y="1"/>
                    <a:pt x="17562" y="884"/>
                    <a:pt x="15845" y="2900"/>
                  </a:cubicBezTo>
                  <a:cubicBezTo>
                    <a:pt x="13310" y="5869"/>
                    <a:pt x="14477" y="12573"/>
                    <a:pt x="13210" y="16576"/>
                  </a:cubicBezTo>
                  <a:cubicBezTo>
                    <a:pt x="11942" y="20579"/>
                    <a:pt x="0" y="29886"/>
                    <a:pt x="467" y="39960"/>
                  </a:cubicBezTo>
                  <a:cubicBezTo>
                    <a:pt x="878" y="49187"/>
                    <a:pt x="10996" y="54706"/>
                    <a:pt x="20131" y="54706"/>
                  </a:cubicBezTo>
                  <a:cubicBezTo>
                    <a:pt x="23612" y="54706"/>
                    <a:pt x="26950" y="53904"/>
                    <a:pt x="29555" y="52202"/>
                  </a:cubicBezTo>
                  <a:cubicBezTo>
                    <a:pt x="40029" y="45297"/>
                    <a:pt x="33491" y="31220"/>
                    <a:pt x="33491" y="25416"/>
                  </a:cubicBezTo>
                  <a:cubicBezTo>
                    <a:pt x="33491" y="19645"/>
                    <a:pt x="35059" y="14575"/>
                    <a:pt x="34725" y="9405"/>
                  </a:cubicBezTo>
                  <a:cubicBezTo>
                    <a:pt x="34325" y="3000"/>
                    <a:pt x="29722" y="1065"/>
                    <a:pt x="25919" y="298"/>
                  </a:cubicBezTo>
                  <a:cubicBezTo>
                    <a:pt x="24945" y="103"/>
                    <a:pt x="23964" y="1"/>
                    <a:pt x="230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flipH="1">
              <a:off x="1621475" y="2024638"/>
              <a:ext cx="344450" cy="774750"/>
            </a:xfrm>
            <a:custGeom>
              <a:avLst/>
              <a:gdLst/>
              <a:ahLst/>
              <a:cxnLst/>
              <a:rect l="l" t="t" r="r" b="b"/>
              <a:pathLst>
                <a:path w="13778" h="30990" extrusionOk="0">
                  <a:moveTo>
                    <a:pt x="13777" y="1"/>
                  </a:moveTo>
                  <a:lnTo>
                    <a:pt x="13777" y="1"/>
                  </a:lnTo>
                  <a:cubicBezTo>
                    <a:pt x="13611" y="1435"/>
                    <a:pt x="13310" y="2836"/>
                    <a:pt x="12944" y="4237"/>
                  </a:cubicBezTo>
                  <a:cubicBezTo>
                    <a:pt x="12643" y="5638"/>
                    <a:pt x="12143" y="6972"/>
                    <a:pt x="11509" y="8273"/>
                  </a:cubicBezTo>
                  <a:cubicBezTo>
                    <a:pt x="10875" y="9507"/>
                    <a:pt x="9875" y="10541"/>
                    <a:pt x="8874" y="11609"/>
                  </a:cubicBezTo>
                  <a:cubicBezTo>
                    <a:pt x="7873" y="12676"/>
                    <a:pt x="6873" y="13744"/>
                    <a:pt x="5905" y="14878"/>
                  </a:cubicBezTo>
                  <a:cubicBezTo>
                    <a:pt x="4004" y="17113"/>
                    <a:pt x="2436" y="19648"/>
                    <a:pt x="1369" y="22383"/>
                  </a:cubicBezTo>
                  <a:cubicBezTo>
                    <a:pt x="835" y="23751"/>
                    <a:pt x="468" y="25185"/>
                    <a:pt x="234" y="26620"/>
                  </a:cubicBezTo>
                  <a:cubicBezTo>
                    <a:pt x="34" y="28087"/>
                    <a:pt x="1" y="29522"/>
                    <a:pt x="134" y="30989"/>
                  </a:cubicBezTo>
                  <a:cubicBezTo>
                    <a:pt x="201" y="28121"/>
                    <a:pt x="835" y="25285"/>
                    <a:pt x="1936" y="22650"/>
                  </a:cubicBezTo>
                  <a:cubicBezTo>
                    <a:pt x="3137" y="20015"/>
                    <a:pt x="4671" y="17580"/>
                    <a:pt x="6572" y="15378"/>
                  </a:cubicBezTo>
                  <a:cubicBezTo>
                    <a:pt x="7506" y="14277"/>
                    <a:pt x="8474" y="13210"/>
                    <a:pt x="9474" y="12109"/>
                  </a:cubicBezTo>
                  <a:cubicBezTo>
                    <a:pt x="9975" y="11576"/>
                    <a:pt x="10475" y="11042"/>
                    <a:pt x="10942" y="10441"/>
                  </a:cubicBezTo>
                  <a:cubicBezTo>
                    <a:pt x="11409" y="9874"/>
                    <a:pt x="11809" y="9241"/>
                    <a:pt x="12110" y="8540"/>
                  </a:cubicBezTo>
                  <a:cubicBezTo>
                    <a:pt x="13310" y="5805"/>
                    <a:pt x="13711" y="2903"/>
                    <a:pt x="137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flipH="1">
              <a:off x="1052725" y="2153888"/>
              <a:ext cx="82600" cy="859825"/>
            </a:xfrm>
            <a:custGeom>
              <a:avLst/>
              <a:gdLst/>
              <a:ahLst/>
              <a:cxnLst/>
              <a:rect l="l" t="t" r="r" b="b"/>
              <a:pathLst>
                <a:path w="3304" h="34393" extrusionOk="0">
                  <a:moveTo>
                    <a:pt x="901" y="1"/>
                  </a:moveTo>
                  <a:lnTo>
                    <a:pt x="901" y="1"/>
                  </a:lnTo>
                  <a:cubicBezTo>
                    <a:pt x="468" y="2936"/>
                    <a:pt x="201" y="5872"/>
                    <a:pt x="101" y="8807"/>
                  </a:cubicBezTo>
                  <a:cubicBezTo>
                    <a:pt x="67" y="10308"/>
                    <a:pt x="134" y="11776"/>
                    <a:pt x="334" y="13277"/>
                  </a:cubicBezTo>
                  <a:cubicBezTo>
                    <a:pt x="534" y="14778"/>
                    <a:pt x="968" y="16179"/>
                    <a:pt x="1302" y="17614"/>
                  </a:cubicBezTo>
                  <a:cubicBezTo>
                    <a:pt x="2069" y="20416"/>
                    <a:pt x="2536" y="23318"/>
                    <a:pt x="2636" y="26253"/>
                  </a:cubicBezTo>
                  <a:cubicBezTo>
                    <a:pt x="2669" y="27687"/>
                    <a:pt x="2469" y="29122"/>
                    <a:pt x="2069" y="30523"/>
                  </a:cubicBezTo>
                  <a:cubicBezTo>
                    <a:pt x="1635" y="31924"/>
                    <a:pt x="901" y="33225"/>
                    <a:pt x="1" y="34392"/>
                  </a:cubicBezTo>
                  <a:cubicBezTo>
                    <a:pt x="1035" y="33325"/>
                    <a:pt x="1869" y="32057"/>
                    <a:pt x="2436" y="30656"/>
                  </a:cubicBezTo>
                  <a:cubicBezTo>
                    <a:pt x="2936" y="29222"/>
                    <a:pt x="3203" y="27754"/>
                    <a:pt x="3270" y="26253"/>
                  </a:cubicBezTo>
                  <a:cubicBezTo>
                    <a:pt x="3303" y="24752"/>
                    <a:pt x="3236" y="23251"/>
                    <a:pt x="3003" y="21783"/>
                  </a:cubicBezTo>
                  <a:cubicBezTo>
                    <a:pt x="2769" y="20315"/>
                    <a:pt x="2436" y="18881"/>
                    <a:pt x="2102" y="17447"/>
                  </a:cubicBezTo>
                  <a:cubicBezTo>
                    <a:pt x="1735" y="16012"/>
                    <a:pt x="1302" y="14578"/>
                    <a:pt x="1101" y="13177"/>
                  </a:cubicBezTo>
                  <a:cubicBezTo>
                    <a:pt x="868" y="11709"/>
                    <a:pt x="768" y="10275"/>
                    <a:pt x="735" y="8807"/>
                  </a:cubicBezTo>
                  <a:cubicBezTo>
                    <a:pt x="634" y="5905"/>
                    <a:pt x="835" y="2970"/>
                    <a:pt x="9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flipH="1">
              <a:off x="1364200" y="2363513"/>
              <a:ext cx="1383300" cy="800300"/>
            </a:xfrm>
            <a:custGeom>
              <a:avLst/>
              <a:gdLst/>
              <a:ahLst/>
              <a:cxnLst/>
              <a:rect l="l" t="t" r="r" b="b"/>
              <a:pathLst>
                <a:path w="55332" h="32012" extrusionOk="0">
                  <a:moveTo>
                    <a:pt x="14328" y="0"/>
                  </a:moveTo>
                  <a:cubicBezTo>
                    <a:pt x="11346" y="0"/>
                    <a:pt x="1" y="9949"/>
                    <a:pt x="942" y="11864"/>
                  </a:cubicBezTo>
                  <a:cubicBezTo>
                    <a:pt x="2110" y="14199"/>
                    <a:pt x="17754" y="32012"/>
                    <a:pt x="25093" y="32012"/>
                  </a:cubicBezTo>
                  <a:cubicBezTo>
                    <a:pt x="32798" y="32012"/>
                    <a:pt x="40637" y="26941"/>
                    <a:pt x="50244" y="16367"/>
                  </a:cubicBezTo>
                  <a:cubicBezTo>
                    <a:pt x="55332" y="10796"/>
                    <a:pt x="53358" y="7456"/>
                    <a:pt x="49428" y="7456"/>
                  </a:cubicBezTo>
                  <a:cubicBezTo>
                    <a:pt x="48204" y="7456"/>
                    <a:pt x="46790" y="7780"/>
                    <a:pt x="45341" y="8461"/>
                  </a:cubicBezTo>
                  <a:cubicBezTo>
                    <a:pt x="35386" y="13109"/>
                    <a:pt x="31196" y="15868"/>
                    <a:pt x="30004" y="15868"/>
                  </a:cubicBezTo>
                  <a:cubicBezTo>
                    <a:pt x="29990" y="15868"/>
                    <a:pt x="29976" y="15867"/>
                    <a:pt x="29963" y="15867"/>
                  </a:cubicBezTo>
                  <a:cubicBezTo>
                    <a:pt x="28829" y="15800"/>
                    <a:pt x="18121" y="2424"/>
                    <a:pt x="14786" y="122"/>
                  </a:cubicBezTo>
                  <a:cubicBezTo>
                    <a:pt x="14669" y="39"/>
                    <a:pt x="14515" y="0"/>
                    <a:pt x="14328"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flipH="1">
              <a:off x="2326150" y="2003788"/>
              <a:ext cx="673000" cy="699700"/>
            </a:xfrm>
            <a:custGeom>
              <a:avLst/>
              <a:gdLst/>
              <a:ahLst/>
              <a:cxnLst/>
              <a:rect l="l" t="t" r="r" b="b"/>
              <a:pathLst>
                <a:path w="26920" h="27988" extrusionOk="0">
                  <a:moveTo>
                    <a:pt x="14915" y="0"/>
                  </a:moveTo>
                  <a:cubicBezTo>
                    <a:pt x="13049" y="0"/>
                    <a:pt x="13610" y="3103"/>
                    <a:pt x="13610" y="3103"/>
                  </a:cubicBezTo>
                  <a:cubicBezTo>
                    <a:pt x="13610" y="3103"/>
                    <a:pt x="12881" y="185"/>
                    <a:pt x="11300" y="185"/>
                  </a:cubicBezTo>
                  <a:cubicBezTo>
                    <a:pt x="11124" y="185"/>
                    <a:pt x="10938" y="221"/>
                    <a:pt x="10741" y="301"/>
                  </a:cubicBezTo>
                  <a:cubicBezTo>
                    <a:pt x="8740" y="1101"/>
                    <a:pt x="9207" y="4537"/>
                    <a:pt x="9207" y="4537"/>
                  </a:cubicBezTo>
                  <a:cubicBezTo>
                    <a:pt x="9207" y="4537"/>
                    <a:pt x="8106" y="2002"/>
                    <a:pt x="6532" y="2002"/>
                  </a:cubicBezTo>
                  <a:cubicBezTo>
                    <a:pt x="6310" y="2002"/>
                    <a:pt x="6078" y="2053"/>
                    <a:pt x="5838" y="2169"/>
                  </a:cubicBezTo>
                  <a:cubicBezTo>
                    <a:pt x="3903" y="3103"/>
                    <a:pt x="4637" y="6405"/>
                    <a:pt x="4637" y="6405"/>
                  </a:cubicBezTo>
                  <a:cubicBezTo>
                    <a:pt x="4637" y="6405"/>
                    <a:pt x="4009" y="5086"/>
                    <a:pt x="2835" y="5086"/>
                  </a:cubicBezTo>
                  <a:cubicBezTo>
                    <a:pt x="2527" y="5086"/>
                    <a:pt x="2183" y="5176"/>
                    <a:pt x="1802" y="5405"/>
                  </a:cubicBezTo>
                  <a:cubicBezTo>
                    <a:pt x="0" y="6472"/>
                    <a:pt x="2836" y="13877"/>
                    <a:pt x="4003" y="16379"/>
                  </a:cubicBezTo>
                  <a:cubicBezTo>
                    <a:pt x="5171" y="18847"/>
                    <a:pt x="11108" y="26486"/>
                    <a:pt x="12509" y="27987"/>
                  </a:cubicBezTo>
                  <a:lnTo>
                    <a:pt x="26920" y="20282"/>
                  </a:lnTo>
                  <a:cubicBezTo>
                    <a:pt x="26920" y="20282"/>
                    <a:pt x="19514" y="9207"/>
                    <a:pt x="19181" y="8607"/>
                  </a:cubicBezTo>
                  <a:cubicBezTo>
                    <a:pt x="17680" y="5938"/>
                    <a:pt x="17246" y="34"/>
                    <a:pt x="14944" y="1"/>
                  </a:cubicBezTo>
                  <a:cubicBezTo>
                    <a:pt x="14934" y="0"/>
                    <a:pt x="14924" y="0"/>
                    <a:pt x="14915"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flipH="1">
              <a:off x="2565725" y="2069763"/>
              <a:ext cx="109850" cy="247475"/>
            </a:xfrm>
            <a:custGeom>
              <a:avLst/>
              <a:gdLst/>
              <a:ahLst/>
              <a:cxnLst/>
              <a:rect l="l" t="t" r="r" b="b"/>
              <a:pathLst>
                <a:path w="4394" h="9899" extrusionOk="0">
                  <a:moveTo>
                    <a:pt x="478" y="1"/>
                  </a:moveTo>
                  <a:cubicBezTo>
                    <a:pt x="430" y="1"/>
                    <a:pt x="383" y="51"/>
                    <a:pt x="367" y="164"/>
                  </a:cubicBezTo>
                  <a:cubicBezTo>
                    <a:pt x="0" y="4567"/>
                    <a:pt x="1434" y="6735"/>
                    <a:pt x="4270" y="9871"/>
                  </a:cubicBezTo>
                  <a:cubicBezTo>
                    <a:pt x="4280" y="9890"/>
                    <a:pt x="4295" y="9898"/>
                    <a:pt x="4311" y="9898"/>
                  </a:cubicBezTo>
                  <a:cubicBezTo>
                    <a:pt x="4350" y="9898"/>
                    <a:pt x="4393" y="9851"/>
                    <a:pt x="4370" y="9804"/>
                  </a:cubicBezTo>
                  <a:cubicBezTo>
                    <a:pt x="1801" y="6335"/>
                    <a:pt x="934" y="4500"/>
                    <a:pt x="600" y="164"/>
                  </a:cubicBezTo>
                  <a:cubicBezTo>
                    <a:pt x="583" y="60"/>
                    <a:pt x="530" y="1"/>
                    <a:pt x="4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flipH="1">
              <a:off x="2666600" y="2105838"/>
              <a:ext cx="108225" cy="262725"/>
            </a:xfrm>
            <a:custGeom>
              <a:avLst/>
              <a:gdLst/>
              <a:ahLst/>
              <a:cxnLst/>
              <a:rect l="l" t="t" r="r" b="b"/>
              <a:pathLst>
                <a:path w="4329" h="10509" extrusionOk="0">
                  <a:moveTo>
                    <a:pt x="131" y="1"/>
                  </a:moveTo>
                  <a:cubicBezTo>
                    <a:pt x="68" y="1"/>
                    <a:pt x="1" y="72"/>
                    <a:pt x="1" y="188"/>
                  </a:cubicBezTo>
                  <a:cubicBezTo>
                    <a:pt x="167" y="4758"/>
                    <a:pt x="1568" y="6960"/>
                    <a:pt x="4237" y="10496"/>
                  </a:cubicBezTo>
                  <a:cubicBezTo>
                    <a:pt x="4246" y="10505"/>
                    <a:pt x="4257" y="10509"/>
                    <a:pt x="4268" y="10509"/>
                  </a:cubicBezTo>
                  <a:cubicBezTo>
                    <a:pt x="4299" y="10509"/>
                    <a:pt x="4328" y="10478"/>
                    <a:pt x="4304" y="10429"/>
                  </a:cubicBezTo>
                  <a:cubicBezTo>
                    <a:pt x="1902" y="6626"/>
                    <a:pt x="968" y="4625"/>
                    <a:pt x="234" y="122"/>
                  </a:cubicBezTo>
                  <a:cubicBezTo>
                    <a:pt x="220" y="38"/>
                    <a:pt x="177" y="1"/>
                    <a:pt x="1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flipH="1">
              <a:off x="2759350" y="2164313"/>
              <a:ext cx="124325" cy="256175"/>
            </a:xfrm>
            <a:custGeom>
              <a:avLst/>
              <a:gdLst/>
              <a:ahLst/>
              <a:cxnLst/>
              <a:rect l="l" t="t" r="r" b="b"/>
              <a:pathLst>
                <a:path w="4973" h="10247" extrusionOk="0">
                  <a:moveTo>
                    <a:pt x="53" y="0"/>
                  </a:moveTo>
                  <a:cubicBezTo>
                    <a:pt x="20" y="0"/>
                    <a:pt x="0" y="76"/>
                    <a:pt x="18" y="218"/>
                  </a:cubicBezTo>
                  <a:cubicBezTo>
                    <a:pt x="385" y="4254"/>
                    <a:pt x="1586" y="7023"/>
                    <a:pt x="4788" y="10225"/>
                  </a:cubicBezTo>
                  <a:cubicBezTo>
                    <a:pt x="4804" y="10240"/>
                    <a:pt x="4823" y="10247"/>
                    <a:pt x="4842" y="10247"/>
                  </a:cubicBezTo>
                  <a:cubicBezTo>
                    <a:pt x="4906" y="10247"/>
                    <a:pt x="4973" y="10176"/>
                    <a:pt x="4922" y="10125"/>
                  </a:cubicBezTo>
                  <a:cubicBezTo>
                    <a:pt x="2086" y="6722"/>
                    <a:pt x="1152" y="4454"/>
                    <a:pt x="152" y="184"/>
                  </a:cubicBezTo>
                  <a:cubicBezTo>
                    <a:pt x="120" y="59"/>
                    <a:pt x="82" y="0"/>
                    <a:pt x="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flipH="1">
              <a:off x="2243575" y="2102288"/>
              <a:ext cx="316100" cy="466450"/>
            </a:xfrm>
            <a:custGeom>
              <a:avLst/>
              <a:gdLst/>
              <a:ahLst/>
              <a:cxnLst/>
              <a:rect l="l" t="t" r="r" b="b"/>
              <a:pathLst>
                <a:path w="12644" h="18658" extrusionOk="0">
                  <a:moveTo>
                    <a:pt x="4549" y="1"/>
                  </a:moveTo>
                  <a:cubicBezTo>
                    <a:pt x="4411" y="1"/>
                    <a:pt x="4284" y="32"/>
                    <a:pt x="4170" y="97"/>
                  </a:cubicBezTo>
                  <a:cubicBezTo>
                    <a:pt x="1835" y="1498"/>
                    <a:pt x="4037" y="6768"/>
                    <a:pt x="5438" y="9237"/>
                  </a:cubicBezTo>
                  <a:cubicBezTo>
                    <a:pt x="5438" y="9237"/>
                    <a:pt x="1" y="12439"/>
                    <a:pt x="735" y="16575"/>
                  </a:cubicBezTo>
                  <a:cubicBezTo>
                    <a:pt x="1030" y="18168"/>
                    <a:pt x="2864" y="18658"/>
                    <a:pt x="5008" y="18658"/>
                  </a:cubicBezTo>
                  <a:cubicBezTo>
                    <a:pt x="8430" y="18658"/>
                    <a:pt x="12643" y="17409"/>
                    <a:pt x="12643" y="17409"/>
                  </a:cubicBezTo>
                  <a:cubicBezTo>
                    <a:pt x="12643" y="17409"/>
                    <a:pt x="12543" y="11939"/>
                    <a:pt x="11976" y="9537"/>
                  </a:cubicBezTo>
                  <a:cubicBezTo>
                    <a:pt x="11443" y="7313"/>
                    <a:pt x="6676" y="1"/>
                    <a:pt x="4549"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flipH="1">
              <a:off x="2415375" y="2118863"/>
              <a:ext cx="140950" cy="396575"/>
            </a:xfrm>
            <a:custGeom>
              <a:avLst/>
              <a:gdLst/>
              <a:ahLst/>
              <a:cxnLst/>
              <a:rect l="l" t="t" r="r" b="b"/>
              <a:pathLst>
                <a:path w="5638" h="15863" extrusionOk="0">
                  <a:moveTo>
                    <a:pt x="3503" y="1"/>
                  </a:moveTo>
                  <a:lnTo>
                    <a:pt x="3503" y="1"/>
                  </a:lnTo>
                  <a:cubicBezTo>
                    <a:pt x="1668" y="2703"/>
                    <a:pt x="3636" y="5905"/>
                    <a:pt x="4870" y="8440"/>
                  </a:cubicBezTo>
                  <a:cubicBezTo>
                    <a:pt x="2368" y="9908"/>
                    <a:pt x="0" y="12810"/>
                    <a:pt x="367" y="15812"/>
                  </a:cubicBezTo>
                  <a:cubicBezTo>
                    <a:pt x="367" y="15846"/>
                    <a:pt x="400" y="15862"/>
                    <a:pt x="434" y="15862"/>
                  </a:cubicBezTo>
                  <a:cubicBezTo>
                    <a:pt x="467" y="15862"/>
                    <a:pt x="500" y="15846"/>
                    <a:pt x="500" y="15812"/>
                  </a:cubicBezTo>
                  <a:cubicBezTo>
                    <a:pt x="534" y="13010"/>
                    <a:pt x="3169" y="10275"/>
                    <a:pt x="5371" y="8807"/>
                  </a:cubicBezTo>
                  <a:cubicBezTo>
                    <a:pt x="5537" y="8774"/>
                    <a:pt x="5637" y="8574"/>
                    <a:pt x="5537" y="8440"/>
                  </a:cubicBezTo>
                  <a:cubicBezTo>
                    <a:pt x="4370" y="5939"/>
                    <a:pt x="2268" y="2836"/>
                    <a:pt x="3536" y="34"/>
                  </a:cubicBezTo>
                  <a:lnTo>
                    <a:pt x="350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flipH="1">
              <a:off x="1377725" y="2538288"/>
              <a:ext cx="527300" cy="504600"/>
            </a:xfrm>
            <a:custGeom>
              <a:avLst/>
              <a:gdLst/>
              <a:ahLst/>
              <a:cxnLst/>
              <a:rect l="l" t="t" r="r" b="b"/>
              <a:pathLst>
                <a:path w="21092" h="20184" extrusionOk="0">
                  <a:moveTo>
                    <a:pt x="16564" y="1"/>
                  </a:moveTo>
                  <a:cubicBezTo>
                    <a:pt x="15413" y="1"/>
                    <a:pt x="13982" y="239"/>
                    <a:pt x="12242" y="770"/>
                  </a:cubicBezTo>
                  <a:cubicBezTo>
                    <a:pt x="8006" y="2004"/>
                    <a:pt x="3903" y="3705"/>
                    <a:pt x="0" y="5807"/>
                  </a:cubicBezTo>
                  <a:lnTo>
                    <a:pt x="7706" y="20184"/>
                  </a:lnTo>
                  <a:cubicBezTo>
                    <a:pt x="7706" y="20184"/>
                    <a:pt x="18146" y="10043"/>
                    <a:pt x="19814" y="5807"/>
                  </a:cubicBezTo>
                  <a:cubicBezTo>
                    <a:pt x="21092" y="2561"/>
                    <a:pt x="20334" y="1"/>
                    <a:pt x="16564"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flipH="1">
              <a:off x="1667575" y="2673938"/>
              <a:ext cx="162400" cy="295075"/>
            </a:xfrm>
            <a:custGeom>
              <a:avLst/>
              <a:gdLst/>
              <a:ahLst/>
              <a:cxnLst/>
              <a:rect l="l" t="t" r="r" b="b"/>
              <a:pathLst>
                <a:path w="6496" h="11803" extrusionOk="0">
                  <a:moveTo>
                    <a:pt x="53" y="0"/>
                  </a:moveTo>
                  <a:cubicBezTo>
                    <a:pt x="34" y="0"/>
                    <a:pt x="0" y="24"/>
                    <a:pt x="0" y="47"/>
                  </a:cubicBezTo>
                  <a:cubicBezTo>
                    <a:pt x="1435" y="3183"/>
                    <a:pt x="3136" y="6218"/>
                    <a:pt x="4837" y="9254"/>
                  </a:cubicBezTo>
                  <a:cubicBezTo>
                    <a:pt x="5337" y="10121"/>
                    <a:pt x="5904" y="10955"/>
                    <a:pt x="6438" y="11789"/>
                  </a:cubicBezTo>
                  <a:cubicBezTo>
                    <a:pt x="6438" y="11799"/>
                    <a:pt x="6444" y="11803"/>
                    <a:pt x="6451" y="11803"/>
                  </a:cubicBezTo>
                  <a:cubicBezTo>
                    <a:pt x="6469" y="11803"/>
                    <a:pt x="6495" y="11779"/>
                    <a:pt x="6471" y="11756"/>
                  </a:cubicBezTo>
                  <a:cubicBezTo>
                    <a:pt x="6105" y="10988"/>
                    <a:pt x="5771" y="10188"/>
                    <a:pt x="5371" y="9387"/>
                  </a:cubicBezTo>
                  <a:cubicBezTo>
                    <a:pt x="4970" y="8620"/>
                    <a:pt x="4570" y="7853"/>
                    <a:pt x="4170" y="7086"/>
                  </a:cubicBezTo>
                  <a:cubicBezTo>
                    <a:pt x="3336" y="5551"/>
                    <a:pt x="2502" y="4017"/>
                    <a:pt x="1635" y="2516"/>
                  </a:cubicBezTo>
                  <a:cubicBezTo>
                    <a:pt x="1134" y="1682"/>
                    <a:pt x="634" y="814"/>
                    <a:pt x="67" y="14"/>
                  </a:cubicBezTo>
                  <a:cubicBezTo>
                    <a:pt x="67" y="4"/>
                    <a:pt x="61" y="0"/>
                    <a:pt x="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flipH="1">
              <a:off x="1389650" y="2564188"/>
              <a:ext cx="452850" cy="478700"/>
            </a:xfrm>
            <a:custGeom>
              <a:avLst/>
              <a:gdLst/>
              <a:ahLst/>
              <a:cxnLst/>
              <a:rect l="l" t="t" r="r" b="b"/>
              <a:pathLst>
                <a:path w="18114" h="19148" extrusionOk="0">
                  <a:moveTo>
                    <a:pt x="17146" y="1"/>
                  </a:moveTo>
                  <a:lnTo>
                    <a:pt x="1" y="9474"/>
                  </a:lnTo>
                  <a:lnTo>
                    <a:pt x="5205" y="19148"/>
                  </a:lnTo>
                  <a:cubicBezTo>
                    <a:pt x="5205" y="19148"/>
                    <a:pt x="15645" y="9007"/>
                    <a:pt x="17313" y="4771"/>
                  </a:cubicBezTo>
                  <a:cubicBezTo>
                    <a:pt x="18114" y="2769"/>
                    <a:pt x="18114" y="1035"/>
                    <a:pt x="171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flipH="1">
              <a:off x="761700" y="2523588"/>
              <a:ext cx="1205875" cy="1211475"/>
            </a:xfrm>
            <a:custGeom>
              <a:avLst/>
              <a:gdLst/>
              <a:ahLst/>
              <a:cxnLst/>
              <a:rect l="l" t="t" r="r" b="b"/>
              <a:pathLst>
                <a:path w="48235" h="48459" extrusionOk="0">
                  <a:moveTo>
                    <a:pt x="21902" y="0"/>
                  </a:moveTo>
                  <a:cubicBezTo>
                    <a:pt x="19794" y="0"/>
                    <a:pt x="17842" y="681"/>
                    <a:pt x="16212" y="1758"/>
                  </a:cubicBezTo>
                  <a:cubicBezTo>
                    <a:pt x="15345" y="2325"/>
                    <a:pt x="5871" y="15435"/>
                    <a:pt x="4837" y="17503"/>
                  </a:cubicBezTo>
                  <a:cubicBezTo>
                    <a:pt x="767" y="25675"/>
                    <a:pt x="4237" y="30612"/>
                    <a:pt x="4237" y="30612"/>
                  </a:cubicBezTo>
                  <a:cubicBezTo>
                    <a:pt x="4237" y="30612"/>
                    <a:pt x="0" y="40753"/>
                    <a:pt x="1501" y="48458"/>
                  </a:cubicBezTo>
                  <a:lnTo>
                    <a:pt x="48235" y="48458"/>
                  </a:lnTo>
                  <a:cubicBezTo>
                    <a:pt x="46700" y="27477"/>
                    <a:pt x="36259" y="9464"/>
                    <a:pt x="30088" y="3626"/>
                  </a:cubicBezTo>
                  <a:cubicBezTo>
                    <a:pt x="27328" y="1031"/>
                    <a:pt x="24497" y="0"/>
                    <a:pt x="21902"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flipH="1">
              <a:off x="1303750" y="2289838"/>
              <a:ext cx="323600" cy="485825"/>
            </a:xfrm>
            <a:custGeom>
              <a:avLst/>
              <a:gdLst/>
              <a:ahLst/>
              <a:cxnLst/>
              <a:rect l="l" t="t" r="r" b="b"/>
              <a:pathLst>
                <a:path w="12944" h="19433" extrusionOk="0">
                  <a:moveTo>
                    <a:pt x="12944" y="0"/>
                  </a:moveTo>
                  <a:lnTo>
                    <a:pt x="2569" y="3569"/>
                  </a:lnTo>
                  <a:lnTo>
                    <a:pt x="2903" y="10007"/>
                  </a:lnTo>
                  <a:lnTo>
                    <a:pt x="2936" y="10474"/>
                  </a:lnTo>
                  <a:cubicBezTo>
                    <a:pt x="2936" y="10474"/>
                    <a:pt x="1" y="18880"/>
                    <a:pt x="1702" y="19314"/>
                  </a:cubicBezTo>
                  <a:cubicBezTo>
                    <a:pt x="2011" y="19395"/>
                    <a:pt x="2328" y="19433"/>
                    <a:pt x="2650" y="19433"/>
                  </a:cubicBezTo>
                  <a:cubicBezTo>
                    <a:pt x="6706" y="19433"/>
                    <a:pt x="11570" y="13458"/>
                    <a:pt x="11909" y="12809"/>
                  </a:cubicBezTo>
                  <a:cubicBezTo>
                    <a:pt x="11976" y="12643"/>
                    <a:pt x="12343" y="7939"/>
                    <a:pt x="12643" y="4303"/>
                  </a:cubicBezTo>
                  <a:cubicBezTo>
                    <a:pt x="12810" y="1935"/>
                    <a:pt x="12944" y="0"/>
                    <a:pt x="12944"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flipH="1">
              <a:off x="1303750" y="2289838"/>
              <a:ext cx="260200" cy="250200"/>
            </a:xfrm>
            <a:custGeom>
              <a:avLst/>
              <a:gdLst/>
              <a:ahLst/>
              <a:cxnLst/>
              <a:rect l="l" t="t" r="r" b="b"/>
              <a:pathLst>
                <a:path w="10408" h="10008" extrusionOk="0">
                  <a:moveTo>
                    <a:pt x="10408" y="0"/>
                  </a:moveTo>
                  <a:lnTo>
                    <a:pt x="9107" y="434"/>
                  </a:lnTo>
                  <a:lnTo>
                    <a:pt x="0" y="3569"/>
                  </a:lnTo>
                  <a:lnTo>
                    <a:pt x="334" y="10007"/>
                  </a:lnTo>
                  <a:cubicBezTo>
                    <a:pt x="2469" y="9740"/>
                    <a:pt x="7105" y="8573"/>
                    <a:pt x="10074" y="4303"/>
                  </a:cubicBezTo>
                  <a:cubicBezTo>
                    <a:pt x="10274" y="1935"/>
                    <a:pt x="10408" y="0"/>
                    <a:pt x="104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flipH="1">
              <a:off x="1213675" y="1803513"/>
              <a:ext cx="547100" cy="673200"/>
            </a:xfrm>
            <a:custGeom>
              <a:avLst/>
              <a:gdLst/>
              <a:ahLst/>
              <a:cxnLst/>
              <a:rect l="l" t="t" r="r" b="b"/>
              <a:pathLst>
                <a:path w="21884" h="26928" extrusionOk="0">
                  <a:moveTo>
                    <a:pt x="10815" y="1"/>
                  </a:moveTo>
                  <a:cubicBezTo>
                    <a:pt x="5977" y="1"/>
                    <a:pt x="543" y="3401"/>
                    <a:pt x="134" y="14016"/>
                  </a:cubicBezTo>
                  <a:cubicBezTo>
                    <a:pt x="1" y="17285"/>
                    <a:pt x="334" y="19920"/>
                    <a:pt x="1135" y="21688"/>
                  </a:cubicBezTo>
                  <a:cubicBezTo>
                    <a:pt x="2536" y="24757"/>
                    <a:pt x="5538" y="26792"/>
                    <a:pt x="8874" y="26925"/>
                  </a:cubicBezTo>
                  <a:cubicBezTo>
                    <a:pt x="8928" y="26927"/>
                    <a:pt x="8985" y="26927"/>
                    <a:pt x="9047" y="26927"/>
                  </a:cubicBezTo>
                  <a:cubicBezTo>
                    <a:pt x="10445" y="26927"/>
                    <a:pt x="13854" y="26542"/>
                    <a:pt x="16346" y="24657"/>
                  </a:cubicBezTo>
                  <a:cubicBezTo>
                    <a:pt x="18381" y="23122"/>
                    <a:pt x="19581" y="20320"/>
                    <a:pt x="20282" y="15450"/>
                  </a:cubicBezTo>
                  <a:cubicBezTo>
                    <a:pt x="21883" y="4242"/>
                    <a:pt x="16746" y="506"/>
                    <a:pt x="11709" y="39"/>
                  </a:cubicBezTo>
                  <a:cubicBezTo>
                    <a:pt x="11414" y="14"/>
                    <a:pt x="11116" y="1"/>
                    <a:pt x="10815"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flipH="1">
              <a:off x="1644825" y="2060238"/>
              <a:ext cx="55500" cy="31325"/>
            </a:xfrm>
            <a:custGeom>
              <a:avLst/>
              <a:gdLst/>
              <a:ahLst/>
              <a:cxnLst/>
              <a:rect l="l" t="t" r="r" b="b"/>
              <a:pathLst>
                <a:path w="2220" h="1253" extrusionOk="0">
                  <a:moveTo>
                    <a:pt x="1437" y="0"/>
                  </a:moveTo>
                  <a:cubicBezTo>
                    <a:pt x="1333" y="0"/>
                    <a:pt x="1226" y="15"/>
                    <a:pt x="1119" y="44"/>
                  </a:cubicBezTo>
                  <a:cubicBezTo>
                    <a:pt x="785" y="111"/>
                    <a:pt x="452" y="278"/>
                    <a:pt x="218" y="578"/>
                  </a:cubicBezTo>
                  <a:cubicBezTo>
                    <a:pt x="1" y="857"/>
                    <a:pt x="188" y="1252"/>
                    <a:pt x="537" y="1252"/>
                  </a:cubicBezTo>
                  <a:cubicBezTo>
                    <a:pt x="563" y="1252"/>
                    <a:pt x="590" y="1250"/>
                    <a:pt x="618" y="1245"/>
                  </a:cubicBezTo>
                  <a:cubicBezTo>
                    <a:pt x="885" y="1212"/>
                    <a:pt x="1119" y="1145"/>
                    <a:pt x="1386" y="1078"/>
                  </a:cubicBezTo>
                  <a:cubicBezTo>
                    <a:pt x="1652" y="1045"/>
                    <a:pt x="1919" y="945"/>
                    <a:pt x="2119" y="745"/>
                  </a:cubicBezTo>
                  <a:cubicBezTo>
                    <a:pt x="2219" y="611"/>
                    <a:pt x="2219" y="411"/>
                    <a:pt x="2119" y="278"/>
                  </a:cubicBezTo>
                  <a:cubicBezTo>
                    <a:pt x="1930" y="89"/>
                    <a:pt x="1691" y="0"/>
                    <a:pt x="14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flipH="1">
              <a:off x="1485125" y="2066888"/>
              <a:ext cx="56325" cy="32175"/>
            </a:xfrm>
            <a:custGeom>
              <a:avLst/>
              <a:gdLst/>
              <a:ahLst/>
              <a:cxnLst/>
              <a:rect l="l" t="t" r="r" b="b"/>
              <a:pathLst>
                <a:path w="2253" h="1287" extrusionOk="0">
                  <a:moveTo>
                    <a:pt x="805" y="1"/>
                  </a:moveTo>
                  <a:cubicBezTo>
                    <a:pt x="563" y="1"/>
                    <a:pt x="323" y="90"/>
                    <a:pt x="134" y="279"/>
                  </a:cubicBezTo>
                  <a:cubicBezTo>
                    <a:pt x="1" y="412"/>
                    <a:pt x="1" y="612"/>
                    <a:pt x="134" y="779"/>
                  </a:cubicBezTo>
                  <a:cubicBezTo>
                    <a:pt x="334" y="946"/>
                    <a:pt x="601" y="1079"/>
                    <a:pt x="868" y="1079"/>
                  </a:cubicBezTo>
                  <a:cubicBezTo>
                    <a:pt x="1102" y="1146"/>
                    <a:pt x="1368" y="1213"/>
                    <a:pt x="1635" y="1279"/>
                  </a:cubicBezTo>
                  <a:cubicBezTo>
                    <a:pt x="1661" y="1284"/>
                    <a:pt x="1686" y="1286"/>
                    <a:pt x="1710" y="1286"/>
                  </a:cubicBezTo>
                  <a:cubicBezTo>
                    <a:pt x="2037" y="1286"/>
                    <a:pt x="2253" y="892"/>
                    <a:pt x="2036" y="612"/>
                  </a:cubicBezTo>
                  <a:cubicBezTo>
                    <a:pt x="1802" y="312"/>
                    <a:pt x="1468" y="112"/>
                    <a:pt x="1102" y="45"/>
                  </a:cubicBezTo>
                  <a:cubicBezTo>
                    <a:pt x="1004" y="16"/>
                    <a:pt x="904" y="1"/>
                    <a:pt x="8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flipH="1">
              <a:off x="1528900" y="2168688"/>
              <a:ext cx="22550" cy="51950"/>
            </a:xfrm>
            <a:custGeom>
              <a:avLst/>
              <a:gdLst/>
              <a:ahLst/>
              <a:cxnLst/>
              <a:rect l="l" t="t" r="r" b="b"/>
              <a:pathLst>
                <a:path w="902" h="2078" extrusionOk="0">
                  <a:moveTo>
                    <a:pt x="174" y="0"/>
                  </a:moveTo>
                  <a:cubicBezTo>
                    <a:pt x="170" y="0"/>
                    <a:pt x="167" y="3"/>
                    <a:pt x="167" y="9"/>
                  </a:cubicBezTo>
                  <a:cubicBezTo>
                    <a:pt x="0" y="710"/>
                    <a:pt x="67" y="1911"/>
                    <a:pt x="901" y="2078"/>
                  </a:cubicBezTo>
                  <a:lnTo>
                    <a:pt x="901" y="2011"/>
                  </a:lnTo>
                  <a:cubicBezTo>
                    <a:pt x="234" y="1744"/>
                    <a:pt x="167" y="843"/>
                    <a:pt x="234" y="76"/>
                  </a:cubicBezTo>
                  <a:cubicBezTo>
                    <a:pt x="234" y="49"/>
                    <a:pt x="190" y="0"/>
                    <a:pt x="1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flipH="1">
              <a:off x="1497225" y="2149713"/>
              <a:ext cx="58375" cy="61750"/>
            </a:xfrm>
            <a:custGeom>
              <a:avLst/>
              <a:gdLst/>
              <a:ahLst/>
              <a:cxnLst/>
              <a:rect l="l" t="t" r="r" b="b"/>
              <a:pathLst>
                <a:path w="2335" h="2470" extrusionOk="0">
                  <a:moveTo>
                    <a:pt x="1092" y="1"/>
                  </a:moveTo>
                  <a:cubicBezTo>
                    <a:pt x="1084" y="1"/>
                    <a:pt x="1076" y="1"/>
                    <a:pt x="1067" y="1"/>
                  </a:cubicBezTo>
                  <a:cubicBezTo>
                    <a:pt x="73" y="34"/>
                    <a:pt x="1" y="2470"/>
                    <a:pt x="1111" y="2470"/>
                  </a:cubicBezTo>
                  <a:cubicBezTo>
                    <a:pt x="1119" y="2470"/>
                    <a:pt x="1126" y="2470"/>
                    <a:pt x="1134" y="2470"/>
                  </a:cubicBezTo>
                  <a:cubicBezTo>
                    <a:pt x="2294" y="2436"/>
                    <a:pt x="2334" y="1"/>
                    <a:pt x="10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flipH="1">
              <a:off x="1479700" y="2151388"/>
              <a:ext cx="40900" cy="26900"/>
            </a:xfrm>
            <a:custGeom>
              <a:avLst/>
              <a:gdLst/>
              <a:ahLst/>
              <a:cxnLst/>
              <a:rect l="l" t="t" r="r" b="b"/>
              <a:pathLst>
                <a:path w="1636" h="1076" extrusionOk="0">
                  <a:moveTo>
                    <a:pt x="1568" y="1"/>
                  </a:moveTo>
                  <a:cubicBezTo>
                    <a:pt x="1368" y="268"/>
                    <a:pt x="1101" y="501"/>
                    <a:pt x="835" y="501"/>
                  </a:cubicBezTo>
                  <a:cubicBezTo>
                    <a:pt x="568" y="468"/>
                    <a:pt x="368" y="201"/>
                    <a:pt x="167" y="68"/>
                  </a:cubicBezTo>
                  <a:cubicBezTo>
                    <a:pt x="149" y="55"/>
                    <a:pt x="131" y="50"/>
                    <a:pt x="115" y="50"/>
                  </a:cubicBezTo>
                  <a:cubicBezTo>
                    <a:pt x="45" y="50"/>
                    <a:pt x="1" y="153"/>
                    <a:pt x="1" y="234"/>
                  </a:cubicBezTo>
                  <a:cubicBezTo>
                    <a:pt x="125" y="669"/>
                    <a:pt x="365" y="1075"/>
                    <a:pt x="828" y="1075"/>
                  </a:cubicBezTo>
                  <a:cubicBezTo>
                    <a:pt x="862" y="1075"/>
                    <a:pt x="898" y="1073"/>
                    <a:pt x="935" y="1068"/>
                  </a:cubicBezTo>
                  <a:cubicBezTo>
                    <a:pt x="1435" y="1002"/>
                    <a:pt x="1635" y="501"/>
                    <a:pt x="1635" y="34"/>
                  </a:cubicBezTo>
                  <a:cubicBezTo>
                    <a:pt x="1635" y="1"/>
                    <a:pt x="1602" y="1"/>
                    <a:pt x="15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flipH="1">
              <a:off x="1645650" y="2160338"/>
              <a:ext cx="25050" cy="51125"/>
            </a:xfrm>
            <a:custGeom>
              <a:avLst/>
              <a:gdLst/>
              <a:ahLst/>
              <a:cxnLst/>
              <a:rect l="l" t="t" r="r" b="b"/>
              <a:pathLst>
                <a:path w="1002" h="2045" extrusionOk="0">
                  <a:moveTo>
                    <a:pt x="831" y="1"/>
                  </a:moveTo>
                  <a:cubicBezTo>
                    <a:pt x="823" y="1"/>
                    <a:pt x="801" y="50"/>
                    <a:pt x="801" y="77"/>
                  </a:cubicBezTo>
                  <a:cubicBezTo>
                    <a:pt x="801" y="844"/>
                    <a:pt x="701" y="1744"/>
                    <a:pt x="0" y="2011"/>
                  </a:cubicBezTo>
                  <a:cubicBezTo>
                    <a:pt x="0" y="2011"/>
                    <a:pt x="0" y="2045"/>
                    <a:pt x="0" y="2045"/>
                  </a:cubicBezTo>
                  <a:cubicBezTo>
                    <a:pt x="868" y="1911"/>
                    <a:pt x="1001" y="744"/>
                    <a:pt x="834" y="10"/>
                  </a:cubicBezTo>
                  <a:cubicBezTo>
                    <a:pt x="834" y="3"/>
                    <a:pt x="833" y="1"/>
                    <a:pt x="8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flipH="1">
              <a:off x="1641175" y="2140488"/>
              <a:ext cx="58150" cy="61875"/>
            </a:xfrm>
            <a:custGeom>
              <a:avLst/>
              <a:gdLst/>
              <a:ahLst/>
              <a:cxnLst/>
              <a:rect l="l" t="t" r="r" b="b"/>
              <a:pathLst>
                <a:path w="2326" h="2475" extrusionOk="0">
                  <a:moveTo>
                    <a:pt x="1239" y="0"/>
                  </a:moveTo>
                  <a:cubicBezTo>
                    <a:pt x="42" y="0"/>
                    <a:pt x="0" y="2406"/>
                    <a:pt x="1112" y="2472"/>
                  </a:cubicBezTo>
                  <a:cubicBezTo>
                    <a:pt x="1135" y="2474"/>
                    <a:pt x="1157" y="2475"/>
                    <a:pt x="1178" y="2475"/>
                  </a:cubicBezTo>
                  <a:cubicBezTo>
                    <a:pt x="2250" y="2475"/>
                    <a:pt x="2326" y="101"/>
                    <a:pt x="1312" y="3"/>
                  </a:cubicBezTo>
                  <a:cubicBezTo>
                    <a:pt x="1287" y="1"/>
                    <a:pt x="1263" y="0"/>
                    <a:pt x="12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flipH="1">
              <a:off x="1676525" y="2139713"/>
              <a:ext cx="35875" cy="28775"/>
            </a:xfrm>
            <a:custGeom>
              <a:avLst/>
              <a:gdLst/>
              <a:ahLst/>
              <a:cxnLst/>
              <a:rect l="l" t="t" r="r" b="b"/>
              <a:pathLst>
                <a:path w="1435" h="1151" extrusionOk="0">
                  <a:moveTo>
                    <a:pt x="67" y="1"/>
                  </a:moveTo>
                  <a:cubicBezTo>
                    <a:pt x="67" y="1"/>
                    <a:pt x="34" y="1"/>
                    <a:pt x="1" y="34"/>
                  </a:cubicBezTo>
                  <a:cubicBezTo>
                    <a:pt x="1" y="501"/>
                    <a:pt x="134" y="1002"/>
                    <a:pt x="568" y="1135"/>
                  </a:cubicBezTo>
                  <a:cubicBezTo>
                    <a:pt x="617" y="1146"/>
                    <a:pt x="663" y="1150"/>
                    <a:pt x="708" y="1150"/>
                  </a:cubicBezTo>
                  <a:cubicBezTo>
                    <a:pt x="1089" y="1150"/>
                    <a:pt x="1315" y="786"/>
                    <a:pt x="1435" y="368"/>
                  </a:cubicBezTo>
                  <a:cubicBezTo>
                    <a:pt x="1435" y="286"/>
                    <a:pt x="1391" y="183"/>
                    <a:pt x="1356" y="183"/>
                  </a:cubicBezTo>
                  <a:cubicBezTo>
                    <a:pt x="1348" y="183"/>
                    <a:pt x="1341" y="189"/>
                    <a:pt x="1335" y="201"/>
                  </a:cubicBezTo>
                  <a:cubicBezTo>
                    <a:pt x="1135" y="301"/>
                    <a:pt x="901" y="535"/>
                    <a:pt x="668" y="535"/>
                  </a:cubicBezTo>
                  <a:cubicBezTo>
                    <a:pt x="657" y="536"/>
                    <a:pt x="647" y="537"/>
                    <a:pt x="637" y="537"/>
                  </a:cubicBezTo>
                  <a:cubicBezTo>
                    <a:pt x="444" y="537"/>
                    <a:pt x="225" y="254"/>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flipH="1">
              <a:off x="1546675" y="2317838"/>
              <a:ext cx="39800" cy="19075"/>
            </a:xfrm>
            <a:custGeom>
              <a:avLst/>
              <a:gdLst/>
              <a:ahLst/>
              <a:cxnLst/>
              <a:rect l="l" t="t" r="r" b="b"/>
              <a:pathLst>
                <a:path w="1592" h="763" extrusionOk="0">
                  <a:moveTo>
                    <a:pt x="1536" y="1"/>
                  </a:moveTo>
                  <a:cubicBezTo>
                    <a:pt x="1524" y="1"/>
                    <a:pt x="1511" y="5"/>
                    <a:pt x="1502" y="14"/>
                  </a:cubicBezTo>
                  <a:cubicBezTo>
                    <a:pt x="1335" y="214"/>
                    <a:pt x="1135" y="448"/>
                    <a:pt x="868" y="481"/>
                  </a:cubicBezTo>
                  <a:cubicBezTo>
                    <a:pt x="601" y="481"/>
                    <a:pt x="301" y="448"/>
                    <a:pt x="34" y="315"/>
                  </a:cubicBezTo>
                  <a:cubicBezTo>
                    <a:pt x="34" y="315"/>
                    <a:pt x="0" y="348"/>
                    <a:pt x="0" y="381"/>
                  </a:cubicBezTo>
                  <a:cubicBezTo>
                    <a:pt x="199" y="608"/>
                    <a:pt x="519" y="763"/>
                    <a:pt x="835" y="763"/>
                  </a:cubicBezTo>
                  <a:cubicBezTo>
                    <a:pt x="891" y="763"/>
                    <a:pt x="946" y="758"/>
                    <a:pt x="1001" y="748"/>
                  </a:cubicBezTo>
                  <a:cubicBezTo>
                    <a:pt x="1301" y="648"/>
                    <a:pt x="1535" y="381"/>
                    <a:pt x="1568" y="48"/>
                  </a:cubicBezTo>
                  <a:cubicBezTo>
                    <a:pt x="1592" y="24"/>
                    <a:pt x="1565" y="1"/>
                    <a:pt x="15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flipH="1">
              <a:off x="1560750" y="2059813"/>
              <a:ext cx="100175" cy="233075"/>
            </a:xfrm>
            <a:custGeom>
              <a:avLst/>
              <a:gdLst/>
              <a:ahLst/>
              <a:cxnLst/>
              <a:rect l="l" t="t" r="r" b="b"/>
              <a:pathLst>
                <a:path w="4007" h="9323" extrusionOk="0">
                  <a:moveTo>
                    <a:pt x="1788" y="1"/>
                  </a:moveTo>
                  <a:cubicBezTo>
                    <a:pt x="1756" y="1"/>
                    <a:pt x="1725" y="19"/>
                    <a:pt x="1711" y="61"/>
                  </a:cubicBezTo>
                  <a:cubicBezTo>
                    <a:pt x="810" y="2430"/>
                    <a:pt x="410" y="5198"/>
                    <a:pt x="10" y="7667"/>
                  </a:cubicBezTo>
                  <a:cubicBezTo>
                    <a:pt x="1" y="7747"/>
                    <a:pt x="75" y="7777"/>
                    <a:pt x="193" y="7777"/>
                  </a:cubicBezTo>
                  <a:cubicBezTo>
                    <a:pt x="517" y="7777"/>
                    <a:pt x="1173" y="7549"/>
                    <a:pt x="1344" y="7500"/>
                  </a:cubicBezTo>
                  <a:lnTo>
                    <a:pt x="1344" y="7500"/>
                  </a:lnTo>
                  <a:cubicBezTo>
                    <a:pt x="1344" y="7500"/>
                    <a:pt x="1177" y="8634"/>
                    <a:pt x="1144" y="9168"/>
                  </a:cubicBezTo>
                  <a:cubicBezTo>
                    <a:pt x="1144" y="9235"/>
                    <a:pt x="1277" y="9268"/>
                    <a:pt x="1477" y="9268"/>
                  </a:cubicBezTo>
                  <a:cubicBezTo>
                    <a:pt x="1648" y="9304"/>
                    <a:pt x="1819" y="9322"/>
                    <a:pt x="1989" y="9322"/>
                  </a:cubicBezTo>
                  <a:cubicBezTo>
                    <a:pt x="2752" y="9322"/>
                    <a:pt x="3488" y="8967"/>
                    <a:pt x="3979" y="8367"/>
                  </a:cubicBezTo>
                  <a:cubicBezTo>
                    <a:pt x="4006" y="8313"/>
                    <a:pt x="3967" y="8258"/>
                    <a:pt x="3933" y="8258"/>
                  </a:cubicBezTo>
                  <a:cubicBezTo>
                    <a:pt x="3926" y="8258"/>
                    <a:pt x="3919" y="8261"/>
                    <a:pt x="3912" y="8267"/>
                  </a:cubicBezTo>
                  <a:cubicBezTo>
                    <a:pt x="3291" y="8682"/>
                    <a:pt x="2564" y="8912"/>
                    <a:pt x="1825" y="8912"/>
                  </a:cubicBezTo>
                  <a:cubicBezTo>
                    <a:pt x="1732" y="8912"/>
                    <a:pt x="1638" y="8908"/>
                    <a:pt x="1544" y="8901"/>
                  </a:cubicBezTo>
                  <a:cubicBezTo>
                    <a:pt x="1511" y="8768"/>
                    <a:pt x="1911" y="6966"/>
                    <a:pt x="1844" y="6933"/>
                  </a:cubicBezTo>
                  <a:lnTo>
                    <a:pt x="1844" y="6933"/>
                  </a:lnTo>
                  <a:cubicBezTo>
                    <a:pt x="1411" y="6966"/>
                    <a:pt x="977" y="7066"/>
                    <a:pt x="577" y="7200"/>
                  </a:cubicBezTo>
                  <a:cubicBezTo>
                    <a:pt x="910" y="4798"/>
                    <a:pt x="1577" y="2463"/>
                    <a:pt x="1878" y="95"/>
                  </a:cubicBezTo>
                  <a:cubicBezTo>
                    <a:pt x="1878" y="37"/>
                    <a:pt x="1833" y="1"/>
                    <a:pt x="17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flipH="1">
              <a:off x="1553925" y="2267313"/>
              <a:ext cx="61750" cy="44525"/>
            </a:xfrm>
            <a:custGeom>
              <a:avLst/>
              <a:gdLst/>
              <a:ahLst/>
              <a:cxnLst/>
              <a:rect l="l" t="t" r="r" b="b"/>
              <a:pathLst>
                <a:path w="2470" h="1781" extrusionOk="0">
                  <a:moveTo>
                    <a:pt x="2203" y="1"/>
                  </a:moveTo>
                  <a:cubicBezTo>
                    <a:pt x="1569" y="468"/>
                    <a:pt x="802" y="701"/>
                    <a:pt x="1" y="701"/>
                  </a:cubicBezTo>
                  <a:cubicBezTo>
                    <a:pt x="268" y="1101"/>
                    <a:pt x="635" y="1435"/>
                    <a:pt x="1068" y="1668"/>
                  </a:cubicBezTo>
                  <a:cubicBezTo>
                    <a:pt x="1244" y="1743"/>
                    <a:pt x="1437" y="1781"/>
                    <a:pt x="1636" y="1781"/>
                  </a:cubicBezTo>
                  <a:cubicBezTo>
                    <a:pt x="1702" y="1781"/>
                    <a:pt x="1769" y="1777"/>
                    <a:pt x="1836" y="1768"/>
                  </a:cubicBezTo>
                  <a:cubicBezTo>
                    <a:pt x="2403" y="1668"/>
                    <a:pt x="2469" y="1135"/>
                    <a:pt x="2403" y="701"/>
                  </a:cubicBezTo>
                  <a:cubicBezTo>
                    <a:pt x="2369" y="468"/>
                    <a:pt x="2303" y="234"/>
                    <a:pt x="22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flipH="1">
              <a:off x="1553925" y="2284788"/>
              <a:ext cx="35050" cy="27050"/>
            </a:xfrm>
            <a:custGeom>
              <a:avLst/>
              <a:gdLst/>
              <a:ahLst/>
              <a:cxnLst/>
              <a:rect l="l" t="t" r="r" b="b"/>
              <a:pathLst>
                <a:path w="1402" h="1082" extrusionOk="0">
                  <a:moveTo>
                    <a:pt x="1261" y="0"/>
                  </a:moveTo>
                  <a:cubicBezTo>
                    <a:pt x="660" y="0"/>
                    <a:pt x="161" y="392"/>
                    <a:pt x="0" y="969"/>
                  </a:cubicBezTo>
                  <a:cubicBezTo>
                    <a:pt x="176" y="1044"/>
                    <a:pt x="369" y="1082"/>
                    <a:pt x="568" y="1082"/>
                  </a:cubicBezTo>
                  <a:cubicBezTo>
                    <a:pt x="634" y="1082"/>
                    <a:pt x="701" y="1078"/>
                    <a:pt x="768" y="1069"/>
                  </a:cubicBezTo>
                  <a:cubicBezTo>
                    <a:pt x="1335" y="969"/>
                    <a:pt x="1401" y="436"/>
                    <a:pt x="1335" y="2"/>
                  </a:cubicBezTo>
                  <a:cubicBezTo>
                    <a:pt x="1310" y="1"/>
                    <a:pt x="1286" y="0"/>
                    <a:pt x="1261" y="0"/>
                  </a:cubicBezTo>
                  <a:close/>
                </a:path>
              </a:pathLst>
            </a:custGeom>
            <a:solidFill>
              <a:srgbClr val="FF9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flipH="1">
              <a:off x="1169475" y="1797613"/>
              <a:ext cx="584525" cy="367150"/>
            </a:xfrm>
            <a:custGeom>
              <a:avLst/>
              <a:gdLst/>
              <a:ahLst/>
              <a:cxnLst/>
              <a:rect l="l" t="t" r="r" b="b"/>
              <a:pathLst>
                <a:path w="23381" h="14686" extrusionOk="0">
                  <a:moveTo>
                    <a:pt x="11034" y="0"/>
                  </a:moveTo>
                  <a:cubicBezTo>
                    <a:pt x="8911" y="0"/>
                    <a:pt x="6535" y="592"/>
                    <a:pt x="4533" y="2177"/>
                  </a:cubicBezTo>
                  <a:cubicBezTo>
                    <a:pt x="544" y="5335"/>
                    <a:pt x="0" y="10216"/>
                    <a:pt x="294" y="10216"/>
                  </a:cubicBezTo>
                  <a:cubicBezTo>
                    <a:pt x="295" y="10216"/>
                    <a:pt x="296" y="10216"/>
                    <a:pt x="297" y="10216"/>
                  </a:cubicBezTo>
                  <a:cubicBezTo>
                    <a:pt x="3032" y="9749"/>
                    <a:pt x="8769" y="6413"/>
                    <a:pt x="8770" y="6413"/>
                  </a:cubicBezTo>
                  <a:lnTo>
                    <a:pt x="8770" y="6413"/>
                  </a:lnTo>
                  <a:cubicBezTo>
                    <a:pt x="7969" y="7547"/>
                    <a:pt x="4733" y="8881"/>
                    <a:pt x="4934" y="9015"/>
                  </a:cubicBezTo>
                  <a:cubicBezTo>
                    <a:pt x="4976" y="9057"/>
                    <a:pt x="5099" y="9083"/>
                    <a:pt x="5295" y="9083"/>
                  </a:cubicBezTo>
                  <a:cubicBezTo>
                    <a:pt x="5866" y="9083"/>
                    <a:pt x="7055" y="8869"/>
                    <a:pt x="8670" y="8248"/>
                  </a:cubicBezTo>
                  <a:cubicBezTo>
                    <a:pt x="10871" y="7414"/>
                    <a:pt x="13340" y="5246"/>
                    <a:pt x="13340" y="5246"/>
                  </a:cubicBezTo>
                  <a:cubicBezTo>
                    <a:pt x="13841" y="9460"/>
                    <a:pt x="15800" y="11878"/>
                    <a:pt x="15927" y="11878"/>
                  </a:cubicBezTo>
                  <a:cubicBezTo>
                    <a:pt x="15944" y="11878"/>
                    <a:pt x="15929" y="11836"/>
                    <a:pt x="15875" y="11750"/>
                  </a:cubicBezTo>
                  <a:cubicBezTo>
                    <a:pt x="15638" y="11362"/>
                    <a:pt x="15282" y="9828"/>
                    <a:pt x="14988" y="8407"/>
                  </a:cubicBezTo>
                  <a:lnTo>
                    <a:pt x="14988" y="8407"/>
                  </a:lnTo>
                  <a:cubicBezTo>
                    <a:pt x="16172" y="12542"/>
                    <a:pt x="18745" y="14686"/>
                    <a:pt x="19791" y="14686"/>
                  </a:cubicBezTo>
                  <a:cubicBezTo>
                    <a:pt x="19798" y="14686"/>
                    <a:pt x="19804" y="14686"/>
                    <a:pt x="19811" y="14686"/>
                  </a:cubicBezTo>
                  <a:cubicBezTo>
                    <a:pt x="21145" y="14619"/>
                    <a:pt x="23380" y="7380"/>
                    <a:pt x="20778" y="4445"/>
                  </a:cubicBezTo>
                  <a:cubicBezTo>
                    <a:pt x="18176" y="1476"/>
                    <a:pt x="16008" y="1376"/>
                    <a:pt x="16008" y="1376"/>
                  </a:cubicBezTo>
                  <a:cubicBezTo>
                    <a:pt x="15024" y="592"/>
                    <a:pt x="13156" y="0"/>
                    <a:pt x="110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flipH="1">
              <a:off x="1160325" y="2135188"/>
              <a:ext cx="150950" cy="178250"/>
            </a:xfrm>
            <a:custGeom>
              <a:avLst/>
              <a:gdLst/>
              <a:ahLst/>
              <a:cxnLst/>
              <a:rect l="l" t="t" r="r" b="b"/>
              <a:pathLst>
                <a:path w="6038" h="7130" extrusionOk="0">
                  <a:moveTo>
                    <a:pt x="3905" y="1"/>
                  </a:moveTo>
                  <a:cubicBezTo>
                    <a:pt x="2338" y="1"/>
                    <a:pt x="467" y="2984"/>
                    <a:pt x="467" y="2984"/>
                  </a:cubicBezTo>
                  <a:lnTo>
                    <a:pt x="0" y="6019"/>
                  </a:lnTo>
                  <a:cubicBezTo>
                    <a:pt x="334" y="6711"/>
                    <a:pt x="1026" y="7130"/>
                    <a:pt x="1746" y="7130"/>
                  </a:cubicBezTo>
                  <a:cubicBezTo>
                    <a:pt x="2034" y="7130"/>
                    <a:pt x="2326" y="7063"/>
                    <a:pt x="2602" y="6920"/>
                  </a:cubicBezTo>
                  <a:cubicBezTo>
                    <a:pt x="4437" y="6119"/>
                    <a:pt x="6038" y="916"/>
                    <a:pt x="4403" y="115"/>
                  </a:cubicBezTo>
                  <a:cubicBezTo>
                    <a:pt x="4243" y="36"/>
                    <a:pt x="4075" y="1"/>
                    <a:pt x="3905"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flipH="1">
              <a:off x="1212850" y="2175588"/>
              <a:ext cx="75075" cy="112750"/>
            </a:xfrm>
            <a:custGeom>
              <a:avLst/>
              <a:gdLst/>
              <a:ahLst/>
              <a:cxnLst/>
              <a:rect l="l" t="t" r="r" b="b"/>
              <a:pathLst>
                <a:path w="3003" h="4510" extrusionOk="0">
                  <a:moveTo>
                    <a:pt x="2969" y="0"/>
                  </a:moveTo>
                  <a:cubicBezTo>
                    <a:pt x="1201" y="234"/>
                    <a:pt x="0" y="2669"/>
                    <a:pt x="134" y="4337"/>
                  </a:cubicBezTo>
                  <a:cubicBezTo>
                    <a:pt x="100" y="4337"/>
                    <a:pt x="100" y="4370"/>
                    <a:pt x="134" y="4370"/>
                  </a:cubicBezTo>
                  <a:cubicBezTo>
                    <a:pt x="93" y="4452"/>
                    <a:pt x="166" y="4509"/>
                    <a:pt x="236" y="4509"/>
                  </a:cubicBezTo>
                  <a:cubicBezTo>
                    <a:pt x="279" y="4509"/>
                    <a:pt x="321" y="4488"/>
                    <a:pt x="334" y="4437"/>
                  </a:cubicBezTo>
                  <a:cubicBezTo>
                    <a:pt x="501" y="4070"/>
                    <a:pt x="701" y="3703"/>
                    <a:pt x="901" y="3369"/>
                  </a:cubicBezTo>
                  <a:cubicBezTo>
                    <a:pt x="1139" y="3053"/>
                    <a:pt x="1501" y="2861"/>
                    <a:pt x="1874" y="2861"/>
                  </a:cubicBezTo>
                  <a:cubicBezTo>
                    <a:pt x="1972" y="2861"/>
                    <a:pt x="2071" y="2874"/>
                    <a:pt x="2169" y="2902"/>
                  </a:cubicBezTo>
                  <a:cubicBezTo>
                    <a:pt x="2202" y="2902"/>
                    <a:pt x="2235" y="2836"/>
                    <a:pt x="2202" y="2836"/>
                  </a:cubicBezTo>
                  <a:cubicBezTo>
                    <a:pt x="1971" y="2685"/>
                    <a:pt x="1755" y="2619"/>
                    <a:pt x="1557" y="2619"/>
                  </a:cubicBezTo>
                  <a:cubicBezTo>
                    <a:pt x="1185" y="2619"/>
                    <a:pt x="874" y="2854"/>
                    <a:pt x="634" y="3203"/>
                  </a:cubicBezTo>
                  <a:cubicBezTo>
                    <a:pt x="1068" y="1902"/>
                    <a:pt x="1702" y="634"/>
                    <a:pt x="2969" y="67"/>
                  </a:cubicBezTo>
                  <a:cubicBezTo>
                    <a:pt x="3002" y="34"/>
                    <a:pt x="3002" y="0"/>
                    <a:pt x="29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flipH="1">
              <a:off x="685800" y="2608388"/>
              <a:ext cx="629100" cy="915900"/>
            </a:xfrm>
            <a:custGeom>
              <a:avLst/>
              <a:gdLst/>
              <a:ahLst/>
              <a:cxnLst/>
              <a:rect l="l" t="t" r="r" b="b"/>
              <a:pathLst>
                <a:path w="25164" h="36636" extrusionOk="0">
                  <a:moveTo>
                    <a:pt x="3419" y="1"/>
                  </a:moveTo>
                  <a:cubicBezTo>
                    <a:pt x="1292" y="1"/>
                    <a:pt x="1" y="2463"/>
                    <a:pt x="579" y="6038"/>
                  </a:cubicBezTo>
                  <a:cubicBezTo>
                    <a:pt x="1713" y="12910"/>
                    <a:pt x="6283" y="27253"/>
                    <a:pt x="8985" y="32057"/>
                  </a:cubicBezTo>
                  <a:cubicBezTo>
                    <a:pt x="10769" y="35274"/>
                    <a:pt x="13191" y="36636"/>
                    <a:pt x="15552" y="36636"/>
                  </a:cubicBezTo>
                  <a:cubicBezTo>
                    <a:pt x="18135" y="36636"/>
                    <a:pt x="20645" y="35005"/>
                    <a:pt x="22161" y="32390"/>
                  </a:cubicBezTo>
                  <a:cubicBezTo>
                    <a:pt x="25163" y="27153"/>
                    <a:pt x="12187" y="7873"/>
                    <a:pt x="7584" y="2536"/>
                  </a:cubicBezTo>
                  <a:cubicBezTo>
                    <a:pt x="6055" y="767"/>
                    <a:pt x="4607" y="1"/>
                    <a:pt x="3419"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flipH="1">
              <a:off x="850100" y="2583963"/>
              <a:ext cx="486900" cy="514800"/>
            </a:xfrm>
            <a:custGeom>
              <a:avLst/>
              <a:gdLst/>
              <a:ahLst/>
              <a:cxnLst/>
              <a:rect l="l" t="t" r="r" b="b"/>
              <a:pathLst>
                <a:path w="19476" h="20592" extrusionOk="0">
                  <a:moveTo>
                    <a:pt x="3806" y="0"/>
                  </a:moveTo>
                  <a:cubicBezTo>
                    <a:pt x="1459" y="0"/>
                    <a:pt x="1" y="2242"/>
                    <a:pt x="863" y="7749"/>
                  </a:cubicBezTo>
                  <a:cubicBezTo>
                    <a:pt x="1530" y="12119"/>
                    <a:pt x="2630" y="16422"/>
                    <a:pt x="4165" y="20592"/>
                  </a:cubicBezTo>
                  <a:lnTo>
                    <a:pt x="19476" y="14954"/>
                  </a:lnTo>
                  <a:cubicBezTo>
                    <a:pt x="19476" y="14954"/>
                    <a:pt x="10870" y="3213"/>
                    <a:pt x="6900" y="978"/>
                  </a:cubicBezTo>
                  <a:cubicBezTo>
                    <a:pt x="5789" y="347"/>
                    <a:pt x="4729" y="0"/>
                    <a:pt x="3806"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flipH="1">
              <a:off x="916800" y="2903613"/>
              <a:ext cx="316100" cy="119275"/>
            </a:xfrm>
            <a:custGeom>
              <a:avLst/>
              <a:gdLst/>
              <a:ahLst/>
              <a:cxnLst/>
              <a:rect l="l" t="t" r="r" b="b"/>
              <a:pathLst>
                <a:path w="12644" h="4771" extrusionOk="0">
                  <a:moveTo>
                    <a:pt x="12577" y="0"/>
                  </a:moveTo>
                  <a:cubicBezTo>
                    <a:pt x="11743" y="267"/>
                    <a:pt x="10909" y="500"/>
                    <a:pt x="10075" y="767"/>
                  </a:cubicBezTo>
                  <a:cubicBezTo>
                    <a:pt x="9241" y="1068"/>
                    <a:pt x="8440" y="1334"/>
                    <a:pt x="7640" y="1635"/>
                  </a:cubicBezTo>
                  <a:cubicBezTo>
                    <a:pt x="6005" y="2268"/>
                    <a:pt x="4371" y="2869"/>
                    <a:pt x="2736" y="3503"/>
                  </a:cubicBezTo>
                  <a:cubicBezTo>
                    <a:pt x="1836" y="3870"/>
                    <a:pt x="935" y="4270"/>
                    <a:pt x="34" y="4703"/>
                  </a:cubicBezTo>
                  <a:cubicBezTo>
                    <a:pt x="1" y="4703"/>
                    <a:pt x="1" y="4770"/>
                    <a:pt x="34" y="4770"/>
                  </a:cubicBezTo>
                  <a:cubicBezTo>
                    <a:pt x="3370" y="3803"/>
                    <a:pt x="6606" y="2535"/>
                    <a:pt x="9808" y="1268"/>
                  </a:cubicBezTo>
                  <a:cubicBezTo>
                    <a:pt x="10742" y="901"/>
                    <a:pt x="11643" y="434"/>
                    <a:pt x="12577" y="67"/>
                  </a:cubicBezTo>
                  <a:cubicBezTo>
                    <a:pt x="12643" y="33"/>
                    <a:pt x="12610" y="0"/>
                    <a:pt x="125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flipH="1">
              <a:off x="1210350" y="2795063"/>
              <a:ext cx="103025" cy="312050"/>
            </a:xfrm>
            <a:custGeom>
              <a:avLst/>
              <a:gdLst/>
              <a:ahLst/>
              <a:cxnLst/>
              <a:rect l="l" t="t" r="r" b="b"/>
              <a:pathLst>
                <a:path w="4121" h="12482" extrusionOk="0">
                  <a:moveTo>
                    <a:pt x="179" y="0"/>
                  </a:moveTo>
                  <a:cubicBezTo>
                    <a:pt x="151" y="0"/>
                    <a:pt x="118" y="20"/>
                    <a:pt x="118" y="39"/>
                  </a:cubicBezTo>
                  <a:cubicBezTo>
                    <a:pt x="284" y="1173"/>
                    <a:pt x="451" y="2307"/>
                    <a:pt x="651" y="3408"/>
                  </a:cubicBezTo>
                  <a:cubicBezTo>
                    <a:pt x="418" y="2874"/>
                    <a:pt x="218" y="2341"/>
                    <a:pt x="51" y="1807"/>
                  </a:cubicBezTo>
                  <a:cubicBezTo>
                    <a:pt x="68" y="1790"/>
                    <a:pt x="51" y="1782"/>
                    <a:pt x="34" y="1782"/>
                  </a:cubicBezTo>
                  <a:cubicBezTo>
                    <a:pt x="18" y="1782"/>
                    <a:pt x="1" y="1790"/>
                    <a:pt x="18" y="1807"/>
                  </a:cubicBezTo>
                  <a:cubicBezTo>
                    <a:pt x="218" y="2474"/>
                    <a:pt x="451" y="3141"/>
                    <a:pt x="718" y="3775"/>
                  </a:cubicBezTo>
                  <a:cubicBezTo>
                    <a:pt x="885" y="5877"/>
                    <a:pt x="2786" y="12481"/>
                    <a:pt x="2820" y="12481"/>
                  </a:cubicBezTo>
                  <a:cubicBezTo>
                    <a:pt x="3253" y="12281"/>
                    <a:pt x="3687" y="12048"/>
                    <a:pt x="4087" y="11814"/>
                  </a:cubicBezTo>
                  <a:cubicBezTo>
                    <a:pt x="4121" y="11814"/>
                    <a:pt x="4121" y="11781"/>
                    <a:pt x="4054" y="11781"/>
                  </a:cubicBezTo>
                  <a:cubicBezTo>
                    <a:pt x="3754" y="11847"/>
                    <a:pt x="3453" y="11948"/>
                    <a:pt x="3187" y="12081"/>
                  </a:cubicBezTo>
                  <a:cubicBezTo>
                    <a:pt x="2753" y="11147"/>
                    <a:pt x="1786" y="7177"/>
                    <a:pt x="1552" y="6177"/>
                  </a:cubicBezTo>
                  <a:cubicBezTo>
                    <a:pt x="1085" y="4142"/>
                    <a:pt x="718" y="2074"/>
                    <a:pt x="218" y="39"/>
                  </a:cubicBezTo>
                  <a:cubicBezTo>
                    <a:pt x="218" y="11"/>
                    <a:pt x="200" y="0"/>
                    <a:pt x="1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flipH="1">
              <a:off x="1140300" y="2083013"/>
              <a:ext cx="374450" cy="557100"/>
            </a:xfrm>
            <a:custGeom>
              <a:avLst/>
              <a:gdLst/>
              <a:ahLst/>
              <a:cxnLst/>
              <a:rect l="l" t="t" r="r" b="b"/>
              <a:pathLst>
                <a:path w="14978" h="22284" extrusionOk="0">
                  <a:moveTo>
                    <a:pt x="5871" y="1"/>
                  </a:moveTo>
                  <a:cubicBezTo>
                    <a:pt x="5271" y="67"/>
                    <a:pt x="4737" y="468"/>
                    <a:pt x="4537" y="1035"/>
                  </a:cubicBezTo>
                  <a:lnTo>
                    <a:pt x="200" y="19615"/>
                  </a:lnTo>
                  <a:cubicBezTo>
                    <a:pt x="0" y="20182"/>
                    <a:pt x="300" y="20615"/>
                    <a:pt x="834" y="20615"/>
                  </a:cubicBezTo>
                  <a:lnTo>
                    <a:pt x="9140" y="22283"/>
                  </a:lnTo>
                  <a:cubicBezTo>
                    <a:pt x="9740" y="22250"/>
                    <a:pt x="10241" y="21850"/>
                    <a:pt x="10441" y="21282"/>
                  </a:cubicBezTo>
                  <a:lnTo>
                    <a:pt x="14811" y="2669"/>
                  </a:lnTo>
                  <a:cubicBezTo>
                    <a:pt x="14978" y="2135"/>
                    <a:pt x="14711" y="1702"/>
                    <a:pt x="14177" y="1702"/>
                  </a:cubicBezTo>
                  <a:lnTo>
                    <a:pt x="5871"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flipH="1">
              <a:off x="1121950" y="2086363"/>
              <a:ext cx="374450" cy="556250"/>
            </a:xfrm>
            <a:custGeom>
              <a:avLst/>
              <a:gdLst/>
              <a:ahLst/>
              <a:cxnLst/>
              <a:rect l="l" t="t" r="r" b="b"/>
              <a:pathLst>
                <a:path w="14978" h="22250" extrusionOk="0">
                  <a:moveTo>
                    <a:pt x="5838" y="0"/>
                  </a:moveTo>
                  <a:cubicBezTo>
                    <a:pt x="5237" y="33"/>
                    <a:pt x="4737" y="434"/>
                    <a:pt x="4537" y="1001"/>
                  </a:cubicBezTo>
                  <a:lnTo>
                    <a:pt x="200" y="19581"/>
                  </a:lnTo>
                  <a:cubicBezTo>
                    <a:pt x="0" y="20148"/>
                    <a:pt x="267" y="20581"/>
                    <a:pt x="801" y="20581"/>
                  </a:cubicBezTo>
                  <a:lnTo>
                    <a:pt x="9140" y="22249"/>
                  </a:lnTo>
                  <a:cubicBezTo>
                    <a:pt x="9707" y="22216"/>
                    <a:pt x="10241" y="21816"/>
                    <a:pt x="10441" y="21249"/>
                  </a:cubicBezTo>
                  <a:lnTo>
                    <a:pt x="14777" y="2669"/>
                  </a:lnTo>
                  <a:cubicBezTo>
                    <a:pt x="14977" y="2102"/>
                    <a:pt x="14677" y="1668"/>
                    <a:pt x="14143" y="1668"/>
                  </a:cubicBezTo>
                  <a:lnTo>
                    <a:pt x="583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flipH="1">
              <a:off x="1317100" y="2110538"/>
              <a:ext cx="49225" cy="42000"/>
            </a:xfrm>
            <a:custGeom>
              <a:avLst/>
              <a:gdLst/>
              <a:ahLst/>
              <a:cxnLst/>
              <a:rect l="l" t="t" r="r" b="b"/>
              <a:pathLst>
                <a:path w="1969" h="1680" extrusionOk="0">
                  <a:moveTo>
                    <a:pt x="1168" y="0"/>
                  </a:moveTo>
                  <a:cubicBezTo>
                    <a:pt x="401" y="0"/>
                    <a:pt x="1" y="901"/>
                    <a:pt x="534" y="1435"/>
                  </a:cubicBezTo>
                  <a:cubicBezTo>
                    <a:pt x="704" y="1605"/>
                    <a:pt x="911" y="1680"/>
                    <a:pt x="1115" y="1680"/>
                  </a:cubicBezTo>
                  <a:cubicBezTo>
                    <a:pt x="1550" y="1680"/>
                    <a:pt x="1969" y="1335"/>
                    <a:pt x="1969" y="834"/>
                  </a:cubicBezTo>
                  <a:cubicBezTo>
                    <a:pt x="1969" y="367"/>
                    <a:pt x="1602" y="0"/>
                    <a:pt x="11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flipH="1">
              <a:off x="697475" y="2649313"/>
              <a:ext cx="508825" cy="870325"/>
            </a:xfrm>
            <a:custGeom>
              <a:avLst/>
              <a:gdLst/>
              <a:ahLst/>
              <a:cxnLst/>
              <a:rect l="l" t="t" r="r" b="b"/>
              <a:pathLst>
                <a:path w="20353" h="34813" extrusionOk="0">
                  <a:moveTo>
                    <a:pt x="13512" y="0"/>
                  </a:moveTo>
                  <a:cubicBezTo>
                    <a:pt x="8433" y="0"/>
                    <a:pt x="0" y="1809"/>
                    <a:pt x="71" y="3701"/>
                  </a:cubicBezTo>
                  <a:cubicBezTo>
                    <a:pt x="204" y="6936"/>
                    <a:pt x="1539" y="22281"/>
                    <a:pt x="6843" y="32121"/>
                  </a:cubicBezTo>
                  <a:cubicBezTo>
                    <a:pt x="7887" y="34055"/>
                    <a:pt x="9599" y="34813"/>
                    <a:pt x="11369" y="34813"/>
                  </a:cubicBezTo>
                  <a:cubicBezTo>
                    <a:pt x="14181" y="34813"/>
                    <a:pt x="17142" y="32902"/>
                    <a:pt x="17817" y="30753"/>
                  </a:cubicBezTo>
                  <a:cubicBezTo>
                    <a:pt x="20352" y="22481"/>
                    <a:pt x="18784" y="8704"/>
                    <a:pt x="17250" y="1032"/>
                  </a:cubicBezTo>
                  <a:cubicBezTo>
                    <a:pt x="17114" y="304"/>
                    <a:pt x="15595" y="0"/>
                    <a:pt x="13512"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flipH="1">
              <a:off x="757525" y="2073088"/>
              <a:ext cx="559875" cy="693775"/>
            </a:xfrm>
            <a:custGeom>
              <a:avLst/>
              <a:gdLst/>
              <a:ahLst/>
              <a:cxnLst/>
              <a:rect l="l" t="t" r="r" b="b"/>
              <a:pathLst>
                <a:path w="22395" h="27751" extrusionOk="0">
                  <a:moveTo>
                    <a:pt x="3906" y="0"/>
                  </a:moveTo>
                  <a:cubicBezTo>
                    <a:pt x="1700" y="0"/>
                    <a:pt x="1" y="983"/>
                    <a:pt x="2947" y="3266"/>
                  </a:cubicBezTo>
                  <a:cubicBezTo>
                    <a:pt x="5749" y="5468"/>
                    <a:pt x="8218" y="6002"/>
                    <a:pt x="9619" y="7603"/>
                  </a:cubicBezTo>
                  <a:cubicBezTo>
                    <a:pt x="9619" y="7603"/>
                    <a:pt x="3915" y="9137"/>
                    <a:pt x="3114" y="11939"/>
                  </a:cubicBezTo>
                  <a:cubicBezTo>
                    <a:pt x="2414" y="14374"/>
                    <a:pt x="1913" y="16876"/>
                    <a:pt x="1546" y="19378"/>
                  </a:cubicBezTo>
                  <a:cubicBezTo>
                    <a:pt x="2013" y="19545"/>
                    <a:pt x="2447" y="19678"/>
                    <a:pt x="2914" y="19811"/>
                  </a:cubicBezTo>
                  <a:cubicBezTo>
                    <a:pt x="2680" y="22247"/>
                    <a:pt x="3247" y="24682"/>
                    <a:pt x="4548" y="26750"/>
                  </a:cubicBezTo>
                  <a:lnTo>
                    <a:pt x="21527" y="27751"/>
                  </a:lnTo>
                  <a:cubicBezTo>
                    <a:pt x="22361" y="24081"/>
                    <a:pt x="22395" y="20312"/>
                    <a:pt x="21661" y="16643"/>
                  </a:cubicBezTo>
                  <a:cubicBezTo>
                    <a:pt x="20793" y="12640"/>
                    <a:pt x="17891" y="4167"/>
                    <a:pt x="6283" y="364"/>
                  </a:cubicBezTo>
                  <a:cubicBezTo>
                    <a:pt x="5552" y="127"/>
                    <a:pt x="4697" y="0"/>
                    <a:pt x="3906"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flipH="1">
              <a:off x="812575" y="2239113"/>
              <a:ext cx="599600" cy="382225"/>
            </a:xfrm>
            <a:custGeom>
              <a:avLst/>
              <a:gdLst/>
              <a:ahLst/>
              <a:cxnLst/>
              <a:rect l="l" t="t" r="r" b="b"/>
              <a:pathLst>
                <a:path w="23984" h="15289" extrusionOk="0">
                  <a:moveTo>
                    <a:pt x="6277" y="0"/>
                  </a:moveTo>
                  <a:cubicBezTo>
                    <a:pt x="3769" y="0"/>
                    <a:pt x="1707" y="509"/>
                    <a:pt x="1301" y="1962"/>
                  </a:cubicBezTo>
                  <a:cubicBezTo>
                    <a:pt x="634" y="4231"/>
                    <a:pt x="3836" y="4998"/>
                    <a:pt x="3836" y="4998"/>
                  </a:cubicBezTo>
                  <a:cubicBezTo>
                    <a:pt x="3836" y="4998"/>
                    <a:pt x="234" y="5231"/>
                    <a:pt x="100" y="7400"/>
                  </a:cubicBezTo>
                  <a:cubicBezTo>
                    <a:pt x="0" y="9401"/>
                    <a:pt x="2469" y="9835"/>
                    <a:pt x="2469" y="9835"/>
                  </a:cubicBezTo>
                  <a:cubicBezTo>
                    <a:pt x="2469" y="9835"/>
                    <a:pt x="334" y="10335"/>
                    <a:pt x="567" y="12303"/>
                  </a:cubicBezTo>
                  <a:cubicBezTo>
                    <a:pt x="901" y="14638"/>
                    <a:pt x="5337" y="13170"/>
                    <a:pt x="7706" y="15272"/>
                  </a:cubicBezTo>
                  <a:cubicBezTo>
                    <a:pt x="7719" y="15283"/>
                    <a:pt x="7740" y="15289"/>
                    <a:pt x="7771" y="15289"/>
                  </a:cubicBezTo>
                  <a:cubicBezTo>
                    <a:pt x="8993" y="15289"/>
                    <a:pt x="23984" y="6332"/>
                    <a:pt x="23984" y="6332"/>
                  </a:cubicBezTo>
                  <a:cubicBezTo>
                    <a:pt x="22283" y="5065"/>
                    <a:pt x="18580" y="2396"/>
                    <a:pt x="14777" y="1329"/>
                  </a:cubicBezTo>
                  <a:cubicBezTo>
                    <a:pt x="12544" y="655"/>
                    <a:pt x="9122" y="0"/>
                    <a:pt x="6277"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flipH="1">
              <a:off x="1056075" y="2352838"/>
              <a:ext cx="261875" cy="36250"/>
            </a:xfrm>
            <a:custGeom>
              <a:avLst/>
              <a:gdLst/>
              <a:ahLst/>
              <a:cxnLst/>
              <a:rect l="l" t="t" r="r" b="b"/>
              <a:pathLst>
                <a:path w="10475" h="1450" extrusionOk="0">
                  <a:moveTo>
                    <a:pt x="3463" y="1"/>
                  </a:moveTo>
                  <a:cubicBezTo>
                    <a:pt x="2341" y="1"/>
                    <a:pt x="1205" y="112"/>
                    <a:pt x="134" y="382"/>
                  </a:cubicBezTo>
                  <a:cubicBezTo>
                    <a:pt x="34" y="382"/>
                    <a:pt x="0" y="482"/>
                    <a:pt x="101" y="482"/>
                  </a:cubicBezTo>
                  <a:cubicBezTo>
                    <a:pt x="503" y="471"/>
                    <a:pt x="905" y="465"/>
                    <a:pt x="1307" y="465"/>
                  </a:cubicBezTo>
                  <a:cubicBezTo>
                    <a:pt x="4373" y="465"/>
                    <a:pt x="7433" y="801"/>
                    <a:pt x="10441" y="1450"/>
                  </a:cubicBezTo>
                  <a:cubicBezTo>
                    <a:pt x="10475" y="1450"/>
                    <a:pt x="10475" y="1416"/>
                    <a:pt x="10475" y="1416"/>
                  </a:cubicBezTo>
                  <a:cubicBezTo>
                    <a:pt x="9152" y="743"/>
                    <a:pt x="6357" y="1"/>
                    <a:pt x="34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flipH="1">
              <a:off x="1089425" y="2469513"/>
              <a:ext cx="263550" cy="24650"/>
            </a:xfrm>
            <a:custGeom>
              <a:avLst/>
              <a:gdLst/>
              <a:ahLst/>
              <a:cxnLst/>
              <a:rect l="l" t="t" r="r" b="b"/>
              <a:pathLst>
                <a:path w="10542" h="986" extrusionOk="0">
                  <a:moveTo>
                    <a:pt x="4239" y="1"/>
                  </a:moveTo>
                  <a:cubicBezTo>
                    <a:pt x="2854" y="1"/>
                    <a:pt x="1419" y="144"/>
                    <a:pt x="101" y="519"/>
                  </a:cubicBezTo>
                  <a:cubicBezTo>
                    <a:pt x="34" y="552"/>
                    <a:pt x="0" y="619"/>
                    <a:pt x="101" y="619"/>
                  </a:cubicBezTo>
                  <a:cubicBezTo>
                    <a:pt x="1273" y="529"/>
                    <a:pt x="2450" y="484"/>
                    <a:pt x="3627" y="484"/>
                  </a:cubicBezTo>
                  <a:cubicBezTo>
                    <a:pt x="5930" y="484"/>
                    <a:pt x="8234" y="655"/>
                    <a:pt x="10508" y="986"/>
                  </a:cubicBezTo>
                  <a:cubicBezTo>
                    <a:pt x="10541" y="986"/>
                    <a:pt x="10541" y="952"/>
                    <a:pt x="10508" y="952"/>
                  </a:cubicBezTo>
                  <a:cubicBezTo>
                    <a:pt x="9409" y="535"/>
                    <a:pt x="6918" y="1"/>
                    <a:pt x="42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flipH="1">
              <a:off x="1063575" y="2621938"/>
              <a:ext cx="183500" cy="775750"/>
            </a:xfrm>
            <a:custGeom>
              <a:avLst/>
              <a:gdLst/>
              <a:ahLst/>
              <a:cxnLst/>
              <a:rect l="l" t="t" r="r" b="b"/>
              <a:pathLst>
                <a:path w="7340" h="31030" extrusionOk="0">
                  <a:moveTo>
                    <a:pt x="55" y="1"/>
                  </a:moveTo>
                  <a:cubicBezTo>
                    <a:pt x="43" y="1"/>
                    <a:pt x="34" y="9"/>
                    <a:pt x="34" y="26"/>
                  </a:cubicBezTo>
                  <a:cubicBezTo>
                    <a:pt x="1" y="993"/>
                    <a:pt x="101" y="1994"/>
                    <a:pt x="401" y="2928"/>
                  </a:cubicBezTo>
                  <a:cubicBezTo>
                    <a:pt x="668" y="3728"/>
                    <a:pt x="1102" y="4429"/>
                    <a:pt x="1702" y="5029"/>
                  </a:cubicBezTo>
                  <a:cubicBezTo>
                    <a:pt x="1702" y="5129"/>
                    <a:pt x="1735" y="6697"/>
                    <a:pt x="1769" y="7531"/>
                  </a:cubicBezTo>
                  <a:cubicBezTo>
                    <a:pt x="1835" y="8398"/>
                    <a:pt x="1902" y="9266"/>
                    <a:pt x="2002" y="10133"/>
                  </a:cubicBezTo>
                  <a:cubicBezTo>
                    <a:pt x="2202" y="11868"/>
                    <a:pt x="2436" y="13569"/>
                    <a:pt x="2736" y="15303"/>
                  </a:cubicBezTo>
                  <a:cubicBezTo>
                    <a:pt x="3337" y="18772"/>
                    <a:pt x="4170" y="22175"/>
                    <a:pt x="5238" y="25544"/>
                  </a:cubicBezTo>
                  <a:cubicBezTo>
                    <a:pt x="5238" y="25611"/>
                    <a:pt x="5271" y="25644"/>
                    <a:pt x="5271" y="25711"/>
                  </a:cubicBezTo>
                  <a:lnTo>
                    <a:pt x="5271" y="26078"/>
                  </a:lnTo>
                  <a:cubicBezTo>
                    <a:pt x="5271" y="26378"/>
                    <a:pt x="5305" y="26678"/>
                    <a:pt x="5338" y="27012"/>
                  </a:cubicBezTo>
                  <a:cubicBezTo>
                    <a:pt x="5438" y="27612"/>
                    <a:pt x="5571" y="28213"/>
                    <a:pt x="5805" y="28780"/>
                  </a:cubicBezTo>
                  <a:cubicBezTo>
                    <a:pt x="5788" y="28796"/>
                    <a:pt x="5805" y="28805"/>
                    <a:pt x="5826" y="28805"/>
                  </a:cubicBezTo>
                  <a:cubicBezTo>
                    <a:pt x="5847" y="28805"/>
                    <a:pt x="5872" y="28796"/>
                    <a:pt x="5872" y="28780"/>
                  </a:cubicBezTo>
                  <a:cubicBezTo>
                    <a:pt x="5705" y="28179"/>
                    <a:pt x="5605" y="27579"/>
                    <a:pt x="5571" y="26945"/>
                  </a:cubicBezTo>
                  <a:lnTo>
                    <a:pt x="5471" y="26311"/>
                  </a:lnTo>
                  <a:lnTo>
                    <a:pt x="5471" y="26311"/>
                  </a:lnTo>
                  <a:cubicBezTo>
                    <a:pt x="5705" y="26978"/>
                    <a:pt x="5938" y="27679"/>
                    <a:pt x="6205" y="28346"/>
                  </a:cubicBezTo>
                  <a:cubicBezTo>
                    <a:pt x="6372" y="28813"/>
                    <a:pt x="6539" y="29247"/>
                    <a:pt x="6706" y="29714"/>
                  </a:cubicBezTo>
                  <a:cubicBezTo>
                    <a:pt x="6906" y="30181"/>
                    <a:pt x="7073" y="30614"/>
                    <a:pt x="7273" y="31015"/>
                  </a:cubicBezTo>
                  <a:cubicBezTo>
                    <a:pt x="7273" y="31026"/>
                    <a:pt x="7280" y="31029"/>
                    <a:pt x="7290" y="31029"/>
                  </a:cubicBezTo>
                  <a:cubicBezTo>
                    <a:pt x="7310" y="31029"/>
                    <a:pt x="7339" y="31015"/>
                    <a:pt x="7339" y="31015"/>
                  </a:cubicBezTo>
                  <a:cubicBezTo>
                    <a:pt x="7239" y="30548"/>
                    <a:pt x="7073" y="30147"/>
                    <a:pt x="6939" y="29714"/>
                  </a:cubicBezTo>
                  <a:cubicBezTo>
                    <a:pt x="6839" y="29313"/>
                    <a:pt x="6706" y="28880"/>
                    <a:pt x="6572" y="28513"/>
                  </a:cubicBezTo>
                  <a:cubicBezTo>
                    <a:pt x="6305" y="27679"/>
                    <a:pt x="6038" y="26845"/>
                    <a:pt x="5805" y="26011"/>
                  </a:cubicBezTo>
                  <a:cubicBezTo>
                    <a:pt x="5305" y="24343"/>
                    <a:pt x="4838" y="22642"/>
                    <a:pt x="4437" y="20941"/>
                  </a:cubicBezTo>
                  <a:cubicBezTo>
                    <a:pt x="3603" y="17572"/>
                    <a:pt x="3003" y="14136"/>
                    <a:pt x="2569" y="10667"/>
                  </a:cubicBezTo>
                  <a:cubicBezTo>
                    <a:pt x="2436" y="9699"/>
                    <a:pt x="2336" y="8732"/>
                    <a:pt x="2236" y="7798"/>
                  </a:cubicBezTo>
                  <a:cubicBezTo>
                    <a:pt x="2136" y="6831"/>
                    <a:pt x="2102" y="5830"/>
                    <a:pt x="1936" y="4862"/>
                  </a:cubicBezTo>
                  <a:cubicBezTo>
                    <a:pt x="1936" y="4796"/>
                    <a:pt x="1435" y="4095"/>
                    <a:pt x="1235" y="3728"/>
                  </a:cubicBezTo>
                  <a:cubicBezTo>
                    <a:pt x="1035" y="3328"/>
                    <a:pt x="868" y="2961"/>
                    <a:pt x="735" y="2561"/>
                  </a:cubicBezTo>
                  <a:cubicBezTo>
                    <a:pt x="401" y="1727"/>
                    <a:pt x="201" y="893"/>
                    <a:pt x="101" y="26"/>
                  </a:cubicBezTo>
                  <a:cubicBezTo>
                    <a:pt x="84" y="9"/>
                    <a:pt x="68" y="1"/>
                    <a:pt x="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51"/>
          <p:cNvSpPr/>
          <p:nvPr/>
        </p:nvSpPr>
        <p:spPr>
          <a:xfrm>
            <a:off x="5000700" y="1172875"/>
            <a:ext cx="3457500" cy="13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5724128" y="1539293"/>
            <a:ext cx="2734072" cy="523220"/>
          </a:xfrm>
          <a:prstGeom prst="rect">
            <a:avLst/>
          </a:prstGeom>
          <a:noFill/>
          <a:ln w="38100">
            <a:solidFill>
              <a:schemeClr val="accent1">
                <a:lumMod val="75000"/>
              </a:schemeClr>
            </a:solidFill>
            <a:prstDash val="sysDot"/>
          </a:ln>
        </p:spPr>
        <p:txBody>
          <a:bodyPr wrap="square" rtlCol="0">
            <a:spAutoFit/>
          </a:bodyPr>
          <a:lstStyle/>
          <a:p>
            <a:pPr lvl="0" algn="ctr"/>
            <a:r>
              <a:rPr lang="id-ID" dirty="0" smtClean="0">
                <a:solidFill>
                  <a:schemeClr val="accent1"/>
                </a:solidFill>
                <a:latin typeface="Forte" panose="03060902040502070203" pitchFamily="66" charset="0"/>
                <a:ea typeface="Barlow"/>
                <a:cs typeface="Barlow"/>
                <a:sym typeface="Barlow"/>
              </a:rPr>
              <a:t>‘</a:t>
            </a:r>
            <a:r>
              <a:rPr lang="id-ID" dirty="0">
                <a:solidFill>
                  <a:schemeClr val="accent1"/>
                </a:solidFill>
                <a:latin typeface="Forte" panose="03060902040502070203" pitchFamily="66" charset="0"/>
                <a:ea typeface="Barlow"/>
                <a:cs typeface="Barlow"/>
                <a:sym typeface="Barlow"/>
              </a:rPr>
              <a:t>’Apa yang tidak dimulai hari ini, tidak akan pernah selesai besok</a:t>
            </a:r>
            <a:r>
              <a:rPr lang="id-ID" dirty="0" smtClean="0">
                <a:solidFill>
                  <a:schemeClr val="accent1"/>
                </a:solidFill>
                <a:latin typeface="Forte" panose="03060902040502070203" pitchFamily="66" charset="0"/>
                <a:ea typeface="Barlow"/>
                <a:cs typeface="Barlow"/>
                <a:sym typeface="Barlow"/>
              </a:rPr>
              <a:t>.“</a:t>
            </a:r>
            <a:endParaRPr lang="id-ID" dirty="0">
              <a:solidFill>
                <a:schemeClr val="accent1"/>
              </a:solidFill>
              <a:latin typeface="Forte" panose="03060902040502070203" pitchFamily="66" charset="0"/>
              <a:ea typeface="Barlow"/>
              <a:cs typeface="Barlow"/>
              <a:sym typeface="Barlow"/>
            </a:endParaRPr>
          </a:p>
        </p:txBody>
      </p:sp>
      <p:sp>
        <p:nvSpPr>
          <p:cNvPr id="4" name="TextBox 3"/>
          <p:cNvSpPr txBox="1"/>
          <p:nvPr/>
        </p:nvSpPr>
        <p:spPr>
          <a:xfrm>
            <a:off x="5292080" y="3138552"/>
            <a:ext cx="3456384" cy="307777"/>
          </a:xfrm>
          <a:prstGeom prst="rect">
            <a:avLst/>
          </a:prstGeom>
          <a:solidFill>
            <a:schemeClr val="bg1"/>
          </a:solidFill>
        </p:spPr>
        <p:txBody>
          <a:bodyPr wrap="square" rtlCol="0">
            <a:spAutoFit/>
          </a:bodyPr>
          <a:lstStyle/>
          <a:p>
            <a:endParaRPr lang="id-ID" dirty="0"/>
          </a:p>
        </p:txBody>
      </p:sp>
      <p:sp>
        <p:nvSpPr>
          <p:cNvPr id="56" name="TextBox 55"/>
          <p:cNvSpPr txBox="1"/>
          <p:nvPr/>
        </p:nvSpPr>
        <p:spPr>
          <a:xfrm>
            <a:off x="5444480" y="3385821"/>
            <a:ext cx="3456384" cy="307777"/>
          </a:xfrm>
          <a:prstGeom prst="rect">
            <a:avLst/>
          </a:prstGeom>
          <a:solidFill>
            <a:schemeClr val="bg1"/>
          </a:solidFill>
        </p:spPr>
        <p:txBody>
          <a:bodyPr wrap="square" rtlCol="0">
            <a:spAutoFit/>
          </a:bodyPr>
          <a:lstStyle/>
          <a:p>
            <a:endParaRPr lang="id-ID" dirty="0"/>
          </a:p>
        </p:txBody>
      </p:sp>
      <p:sp>
        <p:nvSpPr>
          <p:cNvPr id="57" name="TextBox 56"/>
          <p:cNvSpPr txBox="1"/>
          <p:nvPr/>
        </p:nvSpPr>
        <p:spPr>
          <a:xfrm>
            <a:off x="5596880" y="3601005"/>
            <a:ext cx="3456384" cy="307777"/>
          </a:xfrm>
          <a:prstGeom prst="rect">
            <a:avLst/>
          </a:prstGeom>
          <a:solidFill>
            <a:schemeClr val="bg1"/>
          </a:solidFill>
        </p:spPr>
        <p:txBody>
          <a:bodyPr wrap="square" rtlCol="0">
            <a:spAutoFit/>
          </a:bodyPr>
          <a:lstStyle/>
          <a:p>
            <a:endParaRPr lang="id-ID" dirty="0"/>
          </a:p>
        </p:txBody>
      </p:sp>
      <p:sp>
        <p:nvSpPr>
          <p:cNvPr id="58" name="TextBox 57"/>
          <p:cNvSpPr txBox="1"/>
          <p:nvPr/>
        </p:nvSpPr>
        <p:spPr>
          <a:xfrm>
            <a:off x="5652120" y="3776141"/>
            <a:ext cx="3456384" cy="307777"/>
          </a:xfrm>
          <a:prstGeom prst="rect">
            <a:avLst/>
          </a:prstGeom>
          <a:solidFill>
            <a:schemeClr val="bg1"/>
          </a:solidFill>
        </p:spPr>
        <p:txBody>
          <a:bodyPr wrap="square" rtlCol="0">
            <a:spAutoFit/>
          </a:bodyPr>
          <a:lstStyle/>
          <a:p>
            <a:endParaRPr lang="id-ID" dirty="0"/>
          </a:p>
        </p:txBody>
      </p:sp>
    </p:spTree>
    <p:extLst>
      <p:ext uri="{BB962C8B-B14F-4D97-AF65-F5344CB8AC3E}">
        <p14:creationId xmlns:p14="http://schemas.microsoft.com/office/powerpoint/2010/main" val="1938192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2197325" y="1028700"/>
            <a:ext cx="4749600" cy="1450500"/>
          </a:xfrm>
          <a:prstGeom prst="rect">
            <a:avLst/>
          </a:prstGeom>
        </p:spPr>
        <p:txBody>
          <a:bodyPr spcFirstLastPara="1" wrap="square" lIns="91425" tIns="91425" rIns="91425" bIns="91425" anchor="t" anchorCtr="0">
            <a:noAutofit/>
          </a:bodyPr>
          <a:lstStyle/>
          <a:p>
            <a:pPr lvl="0"/>
            <a:r>
              <a:rPr lang="id-ID" sz="4000" b="0" dirty="0">
                <a:latin typeface="Forte" panose="03060902040502070203" pitchFamily="66" charset="0"/>
              </a:rPr>
              <a:t>Proses Pembentukan Karakter</a:t>
            </a:r>
            <a:endParaRPr sz="4000" b="0" dirty="0">
              <a:latin typeface="Forte" panose="03060902040502070203" pitchFamily="66" charset="0"/>
            </a:endParaRPr>
          </a:p>
        </p:txBody>
      </p:sp>
      <p:sp>
        <p:nvSpPr>
          <p:cNvPr id="250" name="Google Shape;250;p40"/>
          <p:cNvSpPr txBox="1">
            <a:spLocks noGrp="1"/>
          </p:cNvSpPr>
          <p:nvPr>
            <p:ph type="subTitle" idx="1"/>
          </p:nvPr>
        </p:nvSpPr>
        <p:spPr>
          <a:xfrm>
            <a:off x="2483768" y="2931790"/>
            <a:ext cx="4173000" cy="1217400"/>
          </a:xfrm>
          <a:prstGeom prst="rect">
            <a:avLst/>
          </a:prstGeom>
        </p:spPr>
        <p:txBody>
          <a:bodyPr spcFirstLastPara="1" wrap="square" lIns="91425" tIns="91425" rIns="91425" bIns="91425" anchor="t" anchorCtr="0">
            <a:noAutofit/>
          </a:bodyPr>
          <a:lstStyle/>
          <a:p>
            <a:pPr marL="0" lvl="0" indent="0"/>
            <a:r>
              <a:rPr lang="id-ID" sz="1800" dirty="0">
                <a:latin typeface="Bodoni MT Condensed" panose="02070606080606020203" pitchFamily="18" charset="0"/>
              </a:rPr>
              <a:t>Hidayatullah (2010:9) menjelaskan bahwa secara harfiah ‘karakter’ adalah kualitas atau kekuatan mental atau moral, akhlak atau budi pekerti individu yang merupakan kepribadian khusus yang membedakan dengan individu lain.</a:t>
            </a:r>
            <a:endParaRPr sz="1800" dirty="0">
              <a:latin typeface="Bodoni MT Condensed" panose="020706060806060202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507082"/>
            <a:ext cx="6076950" cy="4152900"/>
          </a:xfrm>
          <a:prstGeom prst="rect">
            <a:avLst/>
          </a:prstGeom>
          <a:ln w="38100">
            <a:solidFill>
              <a:schemeClr val="tx1"/>
            </a:solidFill>
            <a:prstDash val="dash"/>
          </a:ln>
          <a:effectLst>
            <a:glow rad="228600">
              <a:schemeClr val="accent2">
                <a:satMod val="175000"/>
                <a:alpha val="40000"/>
              </a:schemeClr>
            </a:glow>
            <a:softEdge rad="112500"/>
          </a:effectLst>
        </p:spPr>
      </p:pic>
    </p:spTree>
    <p:extLst>
      <p:ext uri="{BB962C8B-B14F-4D97-AF65-F5344CB8AC3E}">
        <p14:creationId xmlns:p14="http://schemas.microsoft.com/office/powerpoint/2010/main" val="2419404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2197325" y="1028700"/>
            <a:ext cx="4749600" cy="1450500"/>
          </a:xfrm>
          <a:prstGeom prst="rect">
            <a:avLst/>
          </a:prstGeom>
        </p:spPr>
        <p:txBody>
          <a:bodyPr spcFirstLastPara="1" wrap="square" lIns="91425" tIns="91425" rIns="91425" bIns="91425" anchor="t" anchorCtr="0">
            <a:noAutofit/>
          </a:bodyPr>
          <a:lstStyle/>
          <a:p>
            <a:pPr lvl="0"/>
            <a:r>
              <a:rPr lang="id-ID" sz="4000" b="0" dirty="0">
                <a:latin typeface="Forte" panose="03060902040502070203" pitchFamily="66" charset="0"/>
              </a:rPr>
              <a:t>Proses Pembentukan Karakter</a:t>
            </a:r>
            <a:endParaRPr sz="4000" b="0" dirty="0">
              <a:latin typeface="Forte" panose="03060902040502070203" pitchFamily="66" charset="0"/>
            </a:endParaRPr>
          </a:p>
        </p:txBody>
      </p:sp>
      <p:sp>
        <p:nvSpPr>
          <p:cNvPr id="250" name="Google Shape;250;p40"/>
          <p:cNvSpPr txBox="1">
            <a:spLocks noGrp="1"/>
          </p:cNvSpPr>
          <p:nvPr>
            <p:ph type="subTitle" idx="1"/>
          </p:nvPr>
        </p:nvSpPr>
        <p:spPr>
          <a:xfrm>
            <a:off x="2483768" y="2931790"/>
            <a:ext cx="4173000" cy="1217400"/>
          </a:xfrm>
          <a:prstGeom prst="rect">
            <a:avLst/>
          </a:prstGeom>
        </p:spPr>
        <p:txBody>
          <a:bodyPr spcFirstLastPara="1" wrap="square" lIns="91425" tIns="91425" rIns="91425" bIns="91425" anchor="t" anchorCtr="0">
            <a:noAutofit/>
          </a:bodyPr>
          <a:lstStyle/>
          <a:p>
            <a:pPr marL="0" lvl="0" indent="0"/>
            <a:r>
              <a:rPr lang="id-ID" sz="1800" dirty="0">
                <a:latin typeface="Bodoni MT Condensed" panose="02070606080606020203" pitchFamily="18" charset="0"/>
              </a:rPr>
              <a:t>Hidayatullah (2010:9) menjelaskan bahwa secara harfiah ‘karakter’ adalah kualitas atau kekuatan mental atau moral, akhlak atau budi pekerti individu yang merupakan kepribadian khusus yang membedakan dengan individu lain.</a:t>
            </a:r>
            <a:endParaRPr sz="1800" dirty="0">
              <a:latin typeface="Bodoni MT Condensed" panose="020706060806060202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719987" y="497090"/>
            <a:ext cx="7704000" cy="634500"/>
          </a:xfrm>
          <a:prstGeom prst="rect">
            <a:avLst/>
          </a:prstGeom>
        </p:spPr>
        <p:txBody>
          <a:bodyPr spcFirstLastPara="1" wrap="square" lIns="91425" tIns="91425" rIns="91425" bIns="91425" anchor="t" anchorCtr="0">
            <a:noAutofit/>
          </a:bodyPr>
          <a:lstStyle/>
          <a:p>
            <a:pPr lvl="0"/>
            <a:r>
              <a:rPr lang="id-ID" sz="1600" b="0" dirty="0" smtClean="0">
                <a:latin typeface="Forte" panose="03060902040502070203" pitchFamily="66" charset="0"/>
              </a:rPr>
              <a:t>Ridwan </a:t>
            </a:r>
            <a:r>
              <a:rPr lang="id-ID" sz="1600" b="0" dirty="0">
                <a:latin typeface="Forte" panose="03060902040502070203" pitchFamily="66" charset="0"/>
              </a:rPr>
              <a:t>(2012:1) menjelaskan ada tiga hal pembentukan karakter yang perlu diintegrasikan yaitu:</a:t>
            </a:r>
            <a:endParaRPr sz="1600" b="0" dirty="0">
              <a:latin typeface="Forte" panose="03060902040502070203" pitchFamily="66" charset="0"/>
            </a:endParaRPr>
          </a:p>
        </p:txBody>
      </p:sp>
      <p:sp>
        <p:nvSpPr>
          <p:cNvPr id="267" name="Google Shape;267;p43"/>
          <p:cNvSpPr txBox="1">
            <a:spLocks noGrp="1"/>
          </p:cNvSpPr>
          <p:nvPr>
            <p:ph type="title" idx="2"/>
          </p:nvPr>
        </p:nvSpPr>
        <p:spPr>
          <a:xfrm>
            <a:off x="766550" y="1550238"/>
            <a:ext cx="2336400" cy="527700"/>
          </a:xfrm>
          <a:prstGeom prst="rect">
            <a:avLst/>
          </a:prstGeom>
        </p:spPr>
        <p:txBody>
          <a:bodyPr spcFirstLastPara="1" wrap="square" lIns="91425" tIns="91425" rIns="91425" bIns="91425" anchor="t" anchorCtr="0">
            <a:noAutofit/>
          </a:bodyPr>
          <a:lstStyle/>
          <a:p>
            <a:pPr lvl="0"/>
            <a:r>
              <a:rPr lang="id-ID" dirty="0" smtClean="0"/>
              <a:t>Knowing </a:t>
            </a:r>
            <a:r>
              <a:rPr lang="id-ID" dirty="0"/>
              <a:t>the good</a:t>
            </a:r>
            <a:endParaRPr dirty="0"/>
          </a:p>
        </p:txBody>
      </p:sp>
      <p:sp>
        <p:nvSpPr>
          <p:cNvPr id="268" name="Google Shape;268;p43"/>
          <p:cNvSpPr txBox="1">
            <a:spLocks noGrp="1"/>
          </p:cNvSpPr>
          <p:nvPr>
            <p:ph type="subTitle" idx="1"/>
          </p:nvPr>
        </p:nvSpPr>
        <p:spPr>
          <a:xfrm>
            <a:off x="766550" y="3363838"/>
            <a:ext cx="2336400" cy="602700"/>
          </a:xfrm>
          <a:prstGeom prst="rect">
            <a:avLst/>
          </a:prstGeom>
        </p:spPr>
        <p:txBody>
          <a:bodyPr spcFirstLastPara="1" wrap="square" lIns="91425" tIns="91425" rIns="91425" bIns="91425" anchor="t" anchorCtr="0">
            <a:noAutofit/>
          </a:bodyPr>
          <a:lstStyle/>
          <a:p>
            <a:pPr marL="0" lvl="0" indent="0"/>
            <a:r>
              <a:rPr lang="id-ID" dirty="0" smtClean="0">
                <a:latin typeface="Bodoni MT Condensed" panose="02070606080606020203" pitchFamily="18" charset="0"/>
              </a:rPr>
              <a:t>Artinya </a:t>
            </a:r>
            <a:r>
              <a:rPr lang="id-ID" dirty="0">
                <a:latin typeface="Bodoni MT Condensed" panose="02070606080606020203" pitchFamily="18" charset="0"/>
              </a:rPr>
              <a:t>anak mengerti baik dan buruk, mengerti tindakan yang harus diambil dan mampu memberikan prioritas hal-hal yang baik.</a:t>
            </a:r>
            <a:endParaRPr dirty="0">
              <a:latin typeface="Bodoni MT Condensed" panose="02070606080606020203" pitchFamily="18" charset="0"/>
            </a:endParaRPr>
          </a:p>
        </p:txBody>
      </p:sp>
      <p:sp>
        <p:nvSpPr>
          <p:cNvPr id="269" name="Google Shape;269;p43"/>
          <p:cNvSpPr txBox="1">
            <a:spLocks noGrp="1"/>
          </p:cNvSpPr>
          <p:nvPr>
            <p:ph type="title" idx="3"/>
          </p:nvPr>
        </p:nvSpPr>
        <p:spPr>
          <a:xfrm>
            <a:off x="3403800" y="1550250"/>
            <a:ext cx="2336400" cy="527700"/>
          </a:xfrm>
          <a:prstGeom prst="rect">
            <a:avLst/>
          </a:prstGeom>
        </p:spPr>
        <p:txBody>
          <a:bodyPr spcFirstLastPara="1" wrap="square" lIns="91425" tIns="91425" rIns="91425" bIns="91425" anchor="t" anchorCtr="0">
            <a:noAutofit/>
          </a:bodyPr>
          <a:lstStyle/>
          <a:p>
            <a:pPr lvl="0"/>
            <a:r>
              <a:rPr lang="id-ID" dirty="0"/>
              <a:t>Feeling the good</a:t>
            </a:r>
            <a:endParaRPr dirty="0"/>
          </a:p>
        </p:txBody>
      </p:sp>
      <p:sp>
        <p:nvSpPr>
          <p:cNvPr id="270" name="Google Shape;270;p43"/>
          <p:cNvSpPr txBox="1">
            <a:spLocks noGrp="1"/>
          </p:cNvSpPr>
          <p:nvPr>
            <p:ph type="subTitle" idx="4"/>
          </p:nvPr>
        </p:nvSpPr>
        <p:spPr>
          <a:xfrm>
            <a:off x="3403800" y="3363838"/>
            <a:ext cx="2336400" cy="602700"/>
          </a:xfrm>
          <a:prstGeom prst="rect">
            <a:avLst/>
          </a:prstGeom>
        </p:spPr>
        <p:txBody>
          <a:bodyPr spcFirstLastPara="1" wrap="square" lIns="91425" tIns="91425" rIns="91425" bIns="91425" anchor="t" anchorCtr="0">
            <a:noAutofit/>
          </a:bodyPr>
          <a:lstStyle/>
          <a:p>
            <a:pPr marL="0" lvl="0" indent="0"/>
            <a:r>
              <a:rPr lang="id-ID" dirty="0" smtClean="0">
                <a:latin typeface="Bodoni MT Condensed" panose="02070606080606020203" pitchFamily="18" charset="0"/>
              </a:rPr>
              <a:t>Artinya </a:t>
            </a:r>
            <a:r>
              <a:rPr lang="id-ID" dirty="0">
                <a:latin typeface="Bodoni MT Condensed" panose="02070606080606020203" pitchFamily="18" charset="0"/>
              </a:rPr>
              <a:t>anak mempunyai kecintaan terhadap kebajikan dan membenci perbuatan buruk. Konsep ini mencoba membangkitkan rasa cinta anak untuk melakukan perbuatan baik. </a:t>
            </a:r>
            <a:endParaRPr dirty="0">
              <a:latin typeface="Bodoni MT Condensed" panose="02070606080606020203" pitchFamily="18" charset="0"/>
            </a:endParaRPr>
          </a:p>
        </p:txBody>
      </p:sp>
      <p:sp>
        <p:nvSpPr>
          <p:cNvPr id="271" name="Google Shape;271;p43"/>
          <p:cNvSpPr txBox="1">
            <a:spLocks noGrp="1"/>
          </p:cNvSpPr>
          <p:nvPr>
            <p:ph type="title" idx="5"/>
          </p:nvPr>
        </p:nvSpPr>
        <p:spPr>
          <a:xfrm>
            <a:off x="6041050" y="1550238"/>
            <a:ext cx="2336400" cy="527700"/>
          </a:xfrm>
          <a:prstGeom prst="rect">
            <a:avLst/>
          </a:prstGeom>
        </p:spPr>
        <p:txBody>
          <a:bodyPr spcFirstLastPara="1" wrap="square" lIns="91425" tIns="91425" rIns="91425" bIns="91425" anchor="t" anchorCtr="0">
            <a:noAutofit/>
          </a:bodyPr>
          <a:lstStyle/>
          <a:p>
            <a:pPr lvl="0"/>
            <a:r>
              <a:rPr lang="id-ID" dirty="0"/>
              <a:t>Active the good</a:t>
            </a:r>
            <a:endParaRPr dirty="0"/>
          </a:p>
        </p:txBody>
      </p:sp>
      <p:sp>
        <p:nvSpPr>
          <p:cNvPr id="272" name="Google Shape;272;p43"/>
          <p:cNvSpPr txBox="1">
            <a:spLocks noGrp="1"/>
          </p:cNvSpPr>
          <p:nvPr>
            <p:ph type="subTitle" idx="6"/>
          </p:nvPr>
        </p:nvSpPr>
        <p:spPr>
          <a:xfrm>
            <a:off x="6041050" y="3363838"/>
            <a:ext cx="2336400" cy="602700"/>
          </a:xfrm>
          <a:prstGeom prst="rect">
            <a:avLst/>
          </a:prstGeom>
        </p:spPr>
        <p:txBody>
          <a:bodyPr spcFirstLastPara="1" wrap="square" lIns="91425" tIns="91425" rIns="91425" bIns="91425" anchor="t" anchorCtr="0">
            <a:noAutofit/>
          </a:bodyPr>
          <a:lstStyle/>
          <a:p>
            <a:pPr marL="0" lvl="0" indent="0"/>
            <a:r>
              <a:rPr lang="id-ID" dirty="0" smtClean="0">
                <a:latin typeface="Bodoni MT Condensed" panose="02070606080606020203" pitchFamily="18" charset="0"/>
              </a:rPr>
              <a:t>A</a:t>
            </a:r>
            <a:r>
              <a:rPr lang="sv-SE" dirty="0" smtClean="0">
                <a:latin typeface="Bodoni MT Condensed" panose="02070606080606020203" pitchFamily="18" charset="0"/>
              </a:rPr>
              <a:t>rtinya </a:t>
            </a:r>
            <a:r>
              <a:rPr lang="sv-SE" dirty="0">
                <a:latin typeface="Bodoni MT Condensed" panose="02070606080606020203" pitchFamily="18" charset="0"/>
              </a:rPr>
              <a:t>anak mampu melakukan kebajikan dan terbiasa </a:t>
            </a:r>
            <a:r>
              <a:rPr lang="sv-SE" dirty="0" smtClean="0">
                <a:latin typeface="Bodoni MT Condensed" panose="02070606080606020203" pitchFamily="18" charset="0"/>
              </a:rPr>
              <a:t>melakukannya</a:t>
            </a:r>
            <a:r>
              <a:rPr lang="id-ID" dirty="0">
                <a:latin typeface="Bodoni MT Condensed" panose="02070606080606020203" pitchFamily="18" charset="0"/>
              </a:rPr>
              <a:t>.</a:t>
            </a:r>
            <a:endParaRPr dirty="0">
              <a:latin typeface="Bodoni MT Condensed" panose="02070606080606020203" pitchFamily="18" charset="0"/>
            </a:endParaRPr>
          </a:p>
        </p:txBody>
      </p:sp>
      <p:grpSp>
        <p:nvGrpSpPr>
          <p:cNvPr id="273" name="Google Shape;273;p43"/>
          <p:cNvGrpSpPr/>
          <p:nvPr/>
        </p:nvGrpSpPr>
        <p:grpSpPr>
          <a:xfrm>
            <a:off x="1677057" y="2685003"/>
            <a:ext cx="515380" cy="602700"/>
            <a:chOff x="1677057" y="2608803"/>
            <a:chExt cx="515380" cy="602700"/>
          </a:xfrm>
        </p:grpSpPr>
        <p:sp>
          <p:nvSpPr>
            <p:cNvPr id="274" name="Google Shape;274;p43"/>
            <p:cNvSpPr/>
            <p:nvPr/>
          </p:nvSpPr>
          <p:spPr>
            <a:xfrm>
              <a:off x="1677057" y="2608803"/>
              <a:ext cx="515380" cy="602700"/>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3"/>
            <p:cNvSpPr/>
            <p:nvPr/>
          </p:nvSpPr>
          <p:spPr>
            <a:xfrm>
              <a:off x="1756263" y="2946750"/>
              <a:ext cx="27755" cy="18718"/>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3"/>
            <p:cNvSpPr/>
            <p:nvPr/>
          </p:nvSpPr>
          <p:spPr>
            <a:xfrm>
              <a:off x="2037110" y="2837798"/>
              <a:ext cx="29053" cy="20773"/>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43"/>
          <p:cNvGrpSpPr/>
          <p:nvPr/>
        </p:nvGrpSpPr>
        <p:grpSpPr>
          <a:xfrm>
            <a:off x="4314288" y="2728673"/>
            <a:ext cx="515398" cy="515398"/>
            <a:chOff x="4314288" y="2728673"/>
            <a:chExt cx="515398" cy="515398"/>
          </a:xfrm>
        </p:grpSpPr>
        <p:sp>
          <p:nvSpPr>
            <p:cNvPr id="278" name="Google Shape;278;p43"/>
            <p:cNvSpPr/>
            <p:nvPr/>
          </p:nvSpPr>
          <p:spPr>
            <a:xfrm>
              <a:off x="4314288" y="2728673"/>
              <a:ext cx="515398" cy="515398"/>
            </a:xfrm>
            <a:custGeom>
              <a:avLst/>
              <a:gdLst/>
              <a:ahLst/>
              <a:cxnLst/>
              <a:rect l="l" t="t" r="r" b="b"/>
              <a:pathLst>
                <a:path w="11525" h="11525" extrusionOk="0">
                  <a:moveTo>
                    <a:pt x="5765" y="1"/>
                  </a:moveTo>
                  <a:cubicBezTo>
                    <a:pt x="4846" y="1"/>
                    <a:pt x="3935" y="220"/>
                    <a:pt x="3125" y="640"/>
                  </a:cubicBezTo>
                  <a:cubicBezTo>
                    <a:pt x="2342" y="1045"/>
                    <a:pt x="1650" y="1634"/>
                    <a:pt x="1126" y="2343"/>
                  </a:cubicBezTo>
                  <a:cubicBezTo>
                    <a:pt x="1069" y="2421"/>
                    <a:pt x="1085" y="2525"/>
                    <a:pt x="1162" y="2583"/>
                  </a:cubicBezTo>
                  <a:cubicBezTo>
                    <a:pt x="1193" y="2605"/>
                    <a:pt x="1228" y="2616"/>
                    <a:pt x="1263" y="2616"/>
                  </a:cubicBezTo>
                  <a:cubicBezTo>
                    <a:pt x="1315" y="2616"/>
                    <a:pt x="1367" y="2592"/>
                    <a:pt x="1400" y="2547"/>
                  </a:cubicBezTo>
                  <a:cubicBezTo>
                    <a:pt x="2419" y="1164"/>
                    <a:pt x="4052" y="341"/>
                    <a:pt x="5765" y="341"/>
                  </a:cubicBezTo>
                  <a:cubicBezTo>
                    <a:pt x="8754" y="341"/>
                    <a:pt x="11186" y="2772"/>
                    <a:pt x="11186" y="5763"/>
                  </a:cubicBezTo>
                  <a:cubicBezTo>
                    <a:pt x="11186" y="8753"/>
                    <a:pt x="8756" y="11184"/>
                    <a:pt x="5765" y="11184"/>
                  </a:cubicBezTo>
                  <a:cubicBezTo>
                    <a:pt x="2774" y="11184"/>
                    <a:pt x="343" y="8753"/>
                    <a:pt x="343" y="5763"/>
                  </a:cubicBezTo>
                  <a:cubicBezTo>
                    <a:pt x="343" y="4871"/>
                    <a:pt x="563" y="3987"/>
                    <a:pt x="982" y="3206"/>
                  </a:cubicBezTo>
                  <a:cubicBezTo>
                    <a:pt x="1027" y="3123"/>
                    <a:pt x="995" y="3018"/>
                    <a:pt x="912" y="2973"/>
                  </a:cubicBezTo>
                  <a:cubicBezTo>
                    <a:pt x="887" y="2960"/>
                    <a:pt x="859" y="2953"/>
                    <a:pt x="832" y="2953"/>
                  </a:cubicBezTo>
                  <a:cubicBezTo>
                    <a:pt x="771" y="2953"/>
                    <a:pt x="711" y="2986"/>
                    <a:pt x="680" y="3044"/>
                  </a:cubicBezTo>
                  <a:cubicBezTo>
                    <a:pt x="235" y="3874"/>
                    <a:pt x="1" y="4814"/>
                    <a:pt x="1" y="5763"/>
                  </a:cubicBezTo>
                  <a:cubicBezTo>
                    <a:pt x="1" y="7302"/>
                    <a:pt x="599" y="8750"/>
                    <a:pt x="1688" y="9836"/>
                  </a:cubicBezTo>
                  <a:cubicBezTo>
                    <a:pt x="2777" y="10923"/>
                    <a:pt x="4223" y="11524"/>
                    <a:pt x="5763" y="11524"/>
                  </a:cubicBezTo>
                  <a:cubicBezTo>
                    <a:pt x="7302" y="11524"/>
                    <a:pt x="8748" y="10925"/>
                    <a:pt x="9836" y="9836"/>
                  </a:cubicBezTo>
                  <a:cubicBezTo>
                    <a:pt x="10923" y="8746"/>
                    <a:pt x="11525" y="7302"/>
                    <a:pt x="11525" y="5763"/>
                  </a:cubicBezTo>
                  <a:cubicBezTo>
                    <a:pt x="11525" y="4223"/>
                    <a:pt x="10927" y="2777"/>
                    <a:pt x="9838" y="1688"/>
                  </a:cubicBezTo>
                  <a:cubicBezTo>
                    <a:pt x="8748" y="598"/>
                    <a:pt x="7304" y="1"/>
                    <a:pt x="5765"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3"/>
            <p:cNvSpPr/>
            <p:nvPr/>
          </p:nvSpPr>
          <p:spPr>
            <a:xfrm>
              <a:off x="4365179" y="2779564"/>
              <a:ext cx="413794" cy="413794"/>
            </a:xfrm>
            <a:custGeom>
              <a:avLst/>
              <a:gdLst/>
              <a:ahLst/>
              <a:cxnLst/>
              <a:rect l="l" t="t" r="r" b="b"/>
              <a:pathLst>
                <a:path w="9253" h="9253" extrusionOk="0">
                  <a:moveTo>
                    <a:pt x="4627" y="1"/>
                  </a:moveTo>
                  <a:cubicBezTo>
                    <a:pt x="2077" y="1"/>
                    <a:pt x="1" y="2077"/>
                    <a:pt x="1" y="4626"/>
                  </a:cubicBezTo>
                  <a:cubicBezTo>
                    <a:pt x="1" y="7176"/>
                    <a:pt x="2077" y="9252"/>
                    <a:pt x="4627" y="9252"/>
                  </a:cubicBezTo>
                  <a:cubicBezTo>
                    <a:pt x="7176" y="9252"/>
                    <a:pt x="9252" y="7176"/>
                    <a:pt x="9252" y="4626"/>
                  </a:cubicBezTo>
                  <a:cubicBezTo>
                    <a:pt x="9252" y="4174"/>
                    <a:pt x="9186" y="3726"/>
                    <a:pt x="9058" y="3296"/>
                  </a:cubicBezTo>
                  <a:cubicBezTo>
                    <a:pt x="9036" y="3222"/>
                    <a:pt x="8969" y="3175"/>
                    <a:pt x="8897" y="3175"/>
                  </a:cubicBezTo>
                  <a:cubicBezTo>
                    <a:pt x="8880" y="3175"/>
                    <a:pt x="8864" y="3177"/>
                    <a:pt x="8847" y="3182"/>
                  </a:cubicBezTo>
                  <a:cubicBezTo>
                    <a:pt x="8757" y="3209"/>
                    <a:pt x="8705" y="3303"/>
                    <a:pt x="8732" y="3393"/>
                  </a:cubicBezTo>
                  <a:cubicBezTo>
                    <a:pt x="8851" y="3791"/>
                    <a:pt x="8912" y="4205"/>
                    <a:pt x="8912" y="4626"/>
                  </a:cubicBezTo>
                  <a:cubicBezTo>
                    <a:pt x="8912" y="6991"/>
                    <a:pt x="6989" y="8912"/>
                    <a:pt x="4627" y="8912"/>
                  </a:cubicBezTo>
                  <a:cubicBezTo>
                    <a:pt x="2262" y="8912"/>
                    <a:pt x="341" y="6991"/>
                    <a:pt x="341" y="4626"/>
                  </a:cubicBezTo>
                  <a:cubicBezTo>
                    <a:pt x="341" y="2264"/>
                    <a:pt x="2262" y="341"/>
                    <a:pt x="4627" y="341"/>
                  </a:cubicBezTo>
                  <a:cubicBezTo>
                    <a:pt x="6245" y="341"/>
                    <a:pt x="7709" y="1238"/>
                    <a:pt x="8446" y="2682"/>
                  </a:cubicBezTo>
                  <a:cubicBezTo>
                    <a:pt x="8476" y="2740"/>
                    <a:pt x="8536" y="2774"/>
                    <a:pt x="8599" y="2774"/>
                  </a:cubicBezTo>
                  <a:cubicBezTo>
                    <a:pt x="8625" y="2774"/>
                    <a:pt x="8651" y="2768"/>
                    <a:pt x="8676" y="2756"/>
                  </a:cubicBezTo>
                  <a:cubicBezTo>
                    <a:pt x="8759" y="2714"/>
                    <a:pt x="8793" y="2610"/>
                    <a:pt x="8750" y="2527"/>
                  </a:cubicBezTo>
                  <a:cubicBezTo>
                    <a:pt x="8367" y="1780"/>
                    <a:pt x="7789" y="1148"/>
                    <a:pt x="7076" y="701"/>
                  </a:cubicBezTo>
                  <a:cubicBezTo>
                    <a:pt x="6341" y="242"/>
                    <a:pt x="5495" y="1"/>
                    <a:pt x="4627"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3"/>
            <p:cNvSpPr/>
            <p:nvPr/>
          </p:nvSpPr>
          <p:spPr>
            <a:xfrm>
              <a:off x="4533908" y="2815072"/>
              <a:ext cx="183128" cy="179059"/>
            </a:xfrm>
            <a:custGeom>
              <a:avLst/>
              <a:gdLst/>
              <a:ahLst/>
              <a:cxnLst/>
              <a:rect l="l" t="t" r="r" b="b"/>
              <a:pathLst>
                <a:path w="4095" h="4004" extrusionOk="0">
                  <a:moveTo>
                    <a:pt x="854" y="341"/>
                  </a:moveTo>
                  <a:cubicBezTo>
                    <a:pt x="1835" y="341"/>
                    <a:pt x="2779" y="759"/>
                    <a:pt x="3438" y="1488"/>
                  </a:cubicBezTo>
                  <a:cubicBezTo>
                    <a:pt x="3529" y="1589"/>
                    <a:pt x="3576" y="1718"/>
                    <a:pt x="3571" y="1857"/>
                  </a:cubicBezTo>
                  <a:cubicBezTo>
                    <a:pt x="3564" y="1994"/>
                    <a:pt x="3504" y="2118"/>
                    <a:pt x="3403" y="2210"/>
                  </a:cubicBezTo>
                  <a:cubicBezTo>
                    <a:pt x="3310" y="2295"/>
                    <a:pt x="3187" y="2343"/>
                    <a:pt x="3059" y="2343"/>
                  </a:cubicBezTo>
                  <a:cubicBezTo>
                    <a:pt x="2915" y="2343"/>
                    <a:pt x="2779" y="2282"/>
                    <a:pt x="2681" y="2174"/>
                  </a:cubicBezTo>
                  <a:cubicBezTo>
                    <a:pt x="2215" y="1659"/>
                    <a:pt x="1549" y="1364"/>
                    <a:pt x="854" y="1364"/>
                  </a:cubicBezTo>
                  <a:cubicBezTo>
                    <a:pt x="573" y="1364"/>
                    <a:pt x="342" y="1133"/>
                    <a:pt x="342" y="852"/>
                  </a:cubicBezTo>
                  <a:cubicBezTo>
                    <a:pt x="342" y="571"/>
                    <a:pt x="573" y="341"/>
                    <a:pt x="854" y="341"/>
                  </a:cubicBezTo>
                  <a:close/>
                  <a:moveTo>
                    <a:pt x="854" y="1"/>
                  </a:moveTo>
                  <a:cubicBezTo>
                    <a:pt x="384" y="1"/>
                    <a:pt x="0" y="384"/>
                    <a:pt x="0" y="854"/>
                  </a:cubicBezTo>
                  <a:cubicBezTo>
                    <a:pt x="0" y="1326"/>
                    <a:pt x="384" y="1708"/>
                    <a:pt x="854" y="1708"/>
                  </a:cubicBezTo>
                  <a:cubicBezTo>
                    <a:pt x="1452" y="1708"/>
                    <a:pt x="2026" y="1962"/>
                    <a:pt x="2429" y="2406"/>
                  </a:cubicBezTo>
                  <a:cubicBezTo>
                    <a:pt x="2591" y="2583"/>
                    <a:pt x="2820" y="2685"/>
                    <a:pt x="3061" y="2685"/>
                  </a:cubicBezTo>
                  <a:cubicBezTo>
                    <a:pt x="3205" y="2685"/>
                    <a:pt x="3346" y="2649"/>
                    <a:pt x="3468" y="2581"/>
                  </a:cubicBezTo>
                  <a:cubicBezTo>
                    <a:pt x="3655" y="2970"/>
                    <a:pt x="3753" y="3398"/>
                    <a:pt x="3753" y="3832"/>
                  </a:cubicBezTo>
                  <a:cubicBezTo>
                    <a:pt x="3753" y="3926"/>
                    <a:pt x="3828" y="4003"/>
                    <a:pt x="3924" y="4003"/>
                  </a:cubicBezTo>
                  <a:cubicBezTo>
                    <a:pt x="4017" y="4003"/>
                    <a:pt x="4095" y="3926"/>
                    <a:pt x="4095" y="3832"/>
                  </a:cubicBezTo>
                  <a:cubicBezTo>
                    <a:pt x="4093" y="3316"/>
                    <a:pt x="3969" y="2806"/>
                    <a:pt x="3735" y="2352"/>
                  </a:cubicBezTo>
                  <a:cubicBezTo>
                    <a:pt x="3841" y="2214"/>
                    <a:pt x="3900" y="2050"/>
                    <a:pt x="3909" y="1871"/>
                  </a:cubicBezTo>
                  <a:cubicBezTo>
                    <a:pt x="3922" y="1645"/>
                    <a:pt x="3843" y="1427"/>
                    <a:pt x="3690" y="1257"/>
                  </a:cubicBezTo>
                  <a:cubicBezTo>
                    <a:pt x="2964" y="458"/>
                    <a:pt x="1932" y="1"/>
                    <a:pt x="854"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3"/>
            <p:cNvSpPr/>
            <p:nvPr/>
          </p:nvSpPr>
          <p:spPr>
            <a:xfrm>
              <a:off x="4498311" y="2996994"/>
              <a:ext cx="51965" cy="51965"/>
            </a:xfrm>
            <a:custGeom>
              <a:avLst/>
              <a:gdLst/>
              <a:ahLst/>
              <a:cxnLst/>
              <a:rect l="l" t="t" r="r" b="b"/>
              <a:pathLst>
                <a:path w="1162" h="1162" extrusionOk="0">
                  <a:moveTo>
                    <a:pt x="580" y="342"/>
                  </a:moveTo>
                  <a:cubicBezTo>
                    <a:pt x="712" y="342"/>
                    <a:pt x="820" y="450"/>
                    <a:pt x="820" y="582"/>
                  </a:cubicBezTo>
                  <a:cubicBezTo>
                    <a:pt x="820" y="711"/>
                    <a:pt x="713" y="820"/>
                    <a:pt x="580" y="820"/>
                  </a:cubicBezTo>
                  <a:cubicBezTo>
                    <a:pt x="450" y="820"/>
                    <a:pt x="342" y="711"/>
                    <a:pt x="342" y="582"/>
                  </a:cubicBezTo>
                  <a:cubicBezTo>
                    <a:pt x="342" y="450"/>
                    <a:pt x="450" y="342"/>
                    <a:pt x="580" y="342"/>
                  </a:cubicBezTo>
                  <a:close/>
                  <a:moveTo>
                    <a:pt x="580" y="0"/>
                  </a:moveTo>
                  <a:cubicBezTo>
                    <a:pt x="261" y="0"/>
                    <a:pt x="0" y="261"/>
                    <a:pt x="0" y="582"/>
                  </a:cubicBezTo>
                  <a:cubicBezTo>
                    <a:pt x="0" y="901"/>
                    <a:pt x="261" y="1162"/>
                    <a:pt x="580" y="1162"/>
                  </a:cubicBezTo>
                  <a:cubicBezTo>
                    <a:pt x="901" y="1162"/>
                    <a:pt x="1162" y="901"/>
                    <a:pt x="1162" y="582"/>
                  </a:cubicBezTo>
                  <a:cubicBezTo>
                    <a:pt x="1162" y="261"/>
                    <a:pt x="901" y="0"/>
                    <a:pt x="580"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3"/>
            <p:cNvSpPr/>
            <p:nvPr/>
          </p:nvSpPr>
          <p:spPr>
            <a:xfrm>
              <a:off x="4568432" y="3014837"/>
              <a:ext cx="16323" cy="16323"/>
            </a:xfrm>
            <a:custGeom>
              <a:avLst/>
              <a:gdLst/>
              <a:ahLst/>
              <a:cxnLst/>
              <a:rect l="l" t="t" r="r" b="b"/>
              <a:pathLst>
                <a:path w="365" h="365" extrusionOk="0">
                  <a:moveTo>
                    <a:pt x="183" y="1"/>
                  </a:moveTo>
                  <a:cubicBezTo>
                    <a:pt x="82" y="1"/>
                    <a:pt x="1" y="82"/>
                    <a:pt x="1" y="183"/>
                  </a:cubicBezTo>
                  <a:cubicBezTo>
                    <a:pt x="1" y="284"/>
                    <a:pt x="82" y="365"/>
                    <a:pt x="183" y="365"/>
                  </a:cubicBezTo>
                  <a:cubicBezTo>
                    <a:pt x="283" y="365"/>
                    <a:pt x="364" y="284"/>
                    <a:pt x="364" y="183"/>
                  </a:cubicBezTo>
                  <a:cubicBezTo>
                    <a:pt x="364" y="82"/>
                    <a:pt x="283" y="1"/>
                    <a:pt x="183"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3"/>
            <p:cNvSpPr/>
            <p:nvPr/>
          </p:nvSpPr>
          <p:spPr>
            <a:xfrm>
              <a:off x="4512577" y="2964527"/>
              <a:ext cx="16368" cy="16323"/>
            </a:xfrm>
            <a:custGeom>
              <a:avLst/>
              <a:gdLst/>
              <a:ahLst/>
              <a:cxnLst/>
              <a:rect l="l" t="t" r="r" b="b"/>
              <a:pathLst>
                <a:path w="366" h="365" extrusionOk="0">
                  <a:moveTo>
                    <a:pt x="182" y="1"/>
                  </a:moveTo>
                  <a:cubicBezTo>
                    <a:pt x="81" y="1"/>
                    <a:pt x="0" y="82"/>
                    <a:pt x="0" y="182"/>
                  </a:cubicBezTo>
                  <a:cubicBezTo>
                    <a:pt x="0" y="283"/>
                    <a:pt x="81" y="364"/>
                    <a:pt x="182" y="364"/>
                  </a:cubicBezTo>
                  <a:cubicBezTo>
                    <a:pt x="285" y="364"/>
                    <a:pt x="366" y="283"/>
                    <a:pt x="366" y="182"/>
                  </a:cubicBezTo>
                  <a:cubicBezTo>
                    <a:pt x="366" y="83"/>
                    <a:pt x="285" y="1"/>
                    <a:pt x="182"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3"/>
            <p:cNvSpPr/>
            <p:nvPr/>
          </p:nvSpPr>
          <p:spPr>
            <a:xfrm>
              <a:off x="4485119" y="3054012"/>
              <a:ext cx="16278" cy="16278"/>
            </a:xfrm>
            <a:custGeom>
              <a:avLst/>
              <a:gdLst/>
              <a:ahLst/>
              <a:cxnLst/>
              <a:rect l="l" t="t" r="r" b="b"/>
              <a:pathLst>
                <a:path w="364" h="364" extrusionOk="0">
                  <a:moveTo>
                    <a:pt x="182" y="0"/>
                  </a:moveTo>
                  <a:cubicBezTo>
                    <a:pt x="81" y="0"/>
                    <a:pt x="0" y="81"/>
                    <a:pt x="0" y="182"/>
                  </a:cubicBezTo>
                  <a:cubicBezTo>
                    <a:pt x="0" y="283"/>
                    <a:pt x="81" y="364"/>
                    <a:pt x="182" y="364"/>
                  </a:cubicBezTo>
                  <a:cubicBezTo>
                    <a:pt x="283" y="364"/>
                    <a:pt x="364" y="283"/>
                    <a:pt x="364" y="182"/>
                  </a:cubicBezTo>
                  <a:cubicBezTo>
                    <a:pt x="364" y="81"/>
                    <a:pt x="283" y="0"/>
                    <a:pt x="182"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3"/>
            <p:cNvSpPr/>
            <p:nvPr/>
          </p:nvSpPr>
          <p:spPr>
            <a:xfrm>
              <a:off x="4471881" y="2994982"/>
              <a:ext cx="16412" cy="16368"/>
            </a:xfrm>
            <a:custGeom>
              <a:avLst/>
              <a:gdLst/>
              <a:ahLst/>
              <a:cxnLst/>
              <a:rect l="l" t="t" r="r" b="b"/>
              <a:pathLst>
                <a:path w="367" h="366" extrusionOk="0">
                  <a:moveTo>
                    <a:pt x="183" y="0"/>
                  </a:moveTo>
                  <a:cubicBezTo>
                    <a:pt x="82" y="0"/>
                    <a:pt x="1" y="81"/>
                    <a:pt x="1" y="184"/>
                  </a:cubicBezTo>
                  <a:cubicBezTo>
                    <a:pt x="1" y="285"/>
                    <a:pt x="82" y="366"/>
                    <a:pt x="183" y="366"/>
                  </a:cubicBezTo>
                  <a:cubicBezTo>
                    <a:pt x="285" y="366"/>
                    <a:pt x="366" y="285"/>
                    <a:pt x="366" y="184"/>
                  </a:cubicBezTo>
                  <a:cubicBezTo>
                    <a:pt x="366" y="81"/>
                    <a:pt x="285" y="0"/>
                    <a:pt x="183"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3"/>
            <p:cNvSpPr/>
            <p:nvPr/>
          </p:nvSpPr>
          <p:spPr>
            <a:xfrm>
              <a:off x="4545088" y="3052000"/>
              <a:ext cx="16323" cy="16278"/>
            </a:xfrm>
            <a:custGeom>
              <a:avLst/>
              <a:gdLst/>
              <a:ahLst/>
              <a:cxnLst/>
              <a:rect l="l" t="t" r="r" b="b"/>
              <a:pathLst>
                <a:path w="365" h="364" extrusionOk="0">
                  <a:moveTo>
                    <a:pt x="182" y="0"/>
                  </a:moveTo>
                  <a:cubicBezTo>
                    <a:pt x="82" y="0"/>
                    <a:pt x="0" y="81"/>
                    <a:pt x="0" y="182"/>
                  </a:cubicBezTo>
                  <a:cubicBezTo>
                    <a:pt x="0" y="283"/>
                    <a:pt x="82" y="364"/>
                    <a:pt x="182" y="364"/>
                  </a:cubicBezTo>
                  <a:cubicBezTo>
                    <a:pt x="283" y="364"/>
                    <a:pt x="364" y="283"/>
                    <a:pt x="364" y="182"/>
                  </a:cubicBezTo>
                  <a:cubicBezTo>
                    <a:pt x="364" y="81"/>
                    <a:pt x="283" y="0"/>
                    <a:pt x="182"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3"/>
            <p:cNvSpPr/>
            <p:nvPr/>
          </p:nvSpPr>
          <p:spPr>
            <a:xfrm>
              <a:off x="4417233" y="2914440"/>
              <a:ext cx="214477" cy="217205"/>
            </a:xfrm>
            <a:custGeom>
              <a:avLst/>
              <a:gdLst/>
              <a:ahLst/>
              <a:cxnLst/>
              <a:rect l="l" t="t" r="r" b="b"/>
              <a:pathLst>
                <a:path w="4796" h="4857" extrusionOk="0">
                  <a:moveTo>
                    <a:pt x="2391" y="807"/>
                  </a:moveTo>
                  <a:cubicBezTo>
                    <a:pt x="2586" y="807"/>
                    <a:pt x="2773" y="840"/>
                    <a:pt x="2946" y="905"/>
                  </a:cubicBezTo>
                  <a:lnTo>
                    <a:pt x="2950" y="905"/>
                  </a:lnTo>
                  <a:cubicBezTo>
                    <a:pt x="3573" y="1131"/>
                    <a:pt x="4015" y="1729"/>
                    <a:pt x="4015" y="2430"/>
                  </a:cubicBezTo>
                  <a:cubicBezTo>
                    <a:pt x="4019" y="3128"/>
                    <a:pt x="3573" y="3726"/>
                    <a:pt x="2951" y="3953"/>
                  </a:cubicBezTo>
                  <a:cubicBezTo>
                    <a:pt x="2777" y="4016"/>
                    <a:pt x="2589" y="4052"/>
                    <a:pt x="2393" y="4052"/>
                  </a:cubicBezTo>
                  <a:cubicBezTo>
                    <a:pt x="2197" y="4052"/>
                    <a:pt x="2011" y="4020"/>
                    <a:pt x="1837" y="3957"/>
                  </a:cubicBezTo>
                  <a:lnTo>
                    <a:pt x="1835" y="3957"/>
                  </a:lnTo>
                  <a:cubicBezTo>
                    <a:pt x="1212" y="3728"/>
                    <a:pt x="765" y="3130"/>
                    <a:pt x="765" y="2430"/>
                  </a:cubicBezTo>
                  <a:cubicBezTo>
                    <a:pt x="765" y="1729"/>
                    <a:pt x="1212" y="1131"/>
                    <a:pt x="1833" y="905"/>
                  </a:cubicBezTo>
                  <a:lnTo>
                    <a:pt x="1835" y="905"/>
                  </a:lnTo>
                  <a:cubicBezTo>
                    <a:pt x="2008" y="840"/>
                    <a:pt x="2195" y="807"/>
                    <a:pt x="2391" y="807"/>
                  </a:cubicBezTo>
                  <a:close/>
                  <a:moveTo>
                    <a:pt x="2397" y="1"/>
                  </a:moveTo>
                  <a:cubicBezTo>
                    <a:pt x="2303" y="1"/>
                    <a:pt x="2226" y="78"/>
                    <a:pt x="2226" y="172"/>
                  </a:cubicBezTo>
                  <a:lnTo>
                    <a:pt x="2226" y="465"/>
                  </a:lnTo>
                  <a:cubicBezTo>
                    <a:pt x="2109" y="474"/>
                    <a:pt x="1997" y="494"/>
                    <a:pt x="1887" y="523"/>
                  </a:cubicBezTo>
                  <a:lnTo>
                    <a:pt x="1788" y="249"/>
                  </a:lnTo>
                  <a:cubicBezTo>
                    <a:pt x="1763" y="181"/>
                    <a:pt x="1698" y="137"/>
                    <a:pt x="1628" y="137"/>
                  </a:cubicBezTo>
                  <a:cubicBezTo>
                    <a:pt x="1608" y="137"/>
                    <a:pt x="1588" y="141"/>
                    <a:pt x="1568" y="148"/>
                  </a:cubicBezTo>
                  <a:cubicBezTo>
                    <a:pt x="1482" y="179"/>
                    <a:pt x="1433" y="278"/>
                    <a:pt x="1468" y="366"/>
                  </a:cubicBezTo>
                  <a:lnTo>
                    <a:pt x="1567" y="640"/>
                  </a:lnTo>
                  <a:cubicBezTo>
                    <a:pt x="1464" y="690"/>
                    <a:pt x="1361" y="746"/>
                    <a:pt x="1270" y="814"/>
                  </a:cubicBezTo>
                  <a:lnTo>
                    <a:pt x="1082" y="591"/>
                  </a:lnTo>
                  <a:cubicBezTo>
                    <a:pt x="1049" y="551"/>
                    <a:pt x="1002" y="531"/>
                    <a:pt x="953" y="531"/>
                  </a:cubicBezTo>
                  <a:cubicBezTo>
                    <a:pt x="914" y="531"/>
                    <a:pt x="875" y="544"/>
                    <a:pt x="843" y="571"/>
                  </a:cubicBezTo>
                  <a:cubicBezTo>
                    <a:pt x="771" y="631"/>
                    <a:pt x="762" y="739"/>
                    <a:pt x="821" y="811"/>
                  </a:cubicBezTo>
                  <a:lnTo>
                    <a:pt x="1010" y="1036"/>
                  </a:lnTo>
                  <a:cubicBezTo>
                    <a:pt x="929" y="1117"/>
                    <a:pt x="855" y="1205"/>
                    <a:pt x="791" y="1299"/>
                  </a:cubicBezTo>
                  <a:lnTo>
                    <a:pt x="539" y="1153"/>
                  </a:lnTo>
                  <a:cubicBezTo>
                    <a:pt x="512" y="1138"/>
                    <a:pt x="482" y="1130"/>
                    <a:pt x="453" y="1130"/>
                  </a:cubicBezTo>
                  <a:cubicBezTo>
                    <a:pt x="394" y="1130"/>
                    <a:pt x="336" y="1161"/>
                    <a:pt x="306" y="1216"/>
                  </a:cubicBezTo>
                  <a:cubicBezTo>
                    <a:pt x="259" y="1297"/>
                    <a:pt x="286" y="1403"/>
                    <a:pt x="369" y="1448"/>
                  </a:cubicBezTo>
                  <a:lnTo>
                    <a:pt x="621" y="1594"/>
                  </a:lnTo>
                  <a:cubicBezTo>
                    <a:pt x="573" y="1699"/>
                    <a:pt x="533" y="1807"/>
                    <a:pt x="504" y="1918"/>
                  </a:cubicBezTo>
                  <a:lnTo>
                    <a:pt x="216" y="1870"/>
                  </a:lnTo>
                  <a:cubicBezTo>
                    <a:pt x="206" y="1868"/>
                    <a:pt x="196" y="1867"/>
                    <a:pt x="187" y="1867"/>
                  </a:cubicBezTo>
                  <a:cubicBezTo>
                    <a:pt x="106" y="1867"/>
                    <a:pt x="34" y="1925"/>
                    <a:pt x="18" y="2006"/>
                  </a:cubicBezTo>
                  <a:cubicBezTo>
                    <a:pt x="2" y="2098"/>
                    <a:pt x="63" y="2187"/>
                    <a:pt x="155" y="2205"/>
                  </a:cubicBezTo>
                  <a:lnTo>
                    <a:pt x="443" y="2255"/>
                  </a:lnTo>
                  <a:cubicBezTo>
                    <a:pt x="439" y="2311"/>
                    <a:pt x="438" y="2368"/>
                    <a:pt x="438" y="2428"/>
                  </a:cubicBezTo>
                  <a:cubicBezTo>
                    <a:pt x="438" y="2485"/>
                    <a:pt x="439" y="2543"/>
                    <a:pt x="443" y="2601"/>
                  </a:cubicBezTo>
                  <a:lnTo>
                    <a:pt x="155" y="2649"/>
                  </a:lnTo>
                  <a:cubicBezTo>
                    <a:pt x="63" y="2666"/>
                    <a:pt x="0" y="2756"/>
                    <a:pt x="18" y="2849"/>
                  </a:cubicBezTo>
                  <a:cubicBezTo>
                    <a:pt x="33" y="2932"/>
                    <a:pt x="105" y="2990"/>
                    <a:pt x="186" y="2990"/>
                  </a:cubicBezTo>
                  <a:cubicBezTo>
                    <a:pt x="195" y="2990"/>
                    <a:pt x="205" y="2990"/>
                    <a:pt x="214" y="2988"/>
                  </a:cubicBezTo>
                  <a:lnTo>
                    <a:pt x="502" y="2939"/>
                  </a:lnTo>
                  <a:cubicBezTo>
                    <a:pt x="531" y="3051"/>
                    <a:pt x="573" y="3159"/>
                    <a:pt x="620" y="3263"/>
                  </a:cubicBezTo>
                  <a:lnTo>
                    <a:pt x="367" y="3409"/>
                  </a:lnTo>
                  <a:cubicBezTo>
                    <a:pt x="286" y="3456"/>
                    <a:pt x="258" y="3560"/>
                    <a:pt x="304" y="3641"/>
                  </a:cubicBezTo>
                  <a:cubicBezTo>
                    <a:pt x="335" y="3695"/>
                    <a:pt x="393" y="3726"/>
                    <a:pt x="452" y="3726"/>
                  </a:cubicBezTo>
                  <a:cubicBezTo>
                    <a:pt x="483" y="3726"/>
                    <a:pt x="511" y="3719"/>
                    <a:pt x="539" y="3704"/>
                  </a:cubicBezTo>
                  <a:lnTo>
                    <a:pt x="791" y="3557"/>
                  </a:lnTo>
                  <a:cubicBezTo>
                    <a:pt x="855" y="3652"/>
                    <a:pt x="929" y="3740"/>
                    <a:pt x="1010" y="3821"/>
                  </a:cubicBezTo>
                  <a:lnTo>
                    <a:pt x="821" y="4047"/>
                  </a:lnTo>
                  <a:cubicBezTo>
                    <a:pt x="762" y="4119"/>
                    <a:pt x="771" y="4227"/>
                    <a:pt x="843" y="4286"/>
                  </a:cubicBezTo>
                  <a:cubicBezTo>
                    <a:pt x="873" y="4313"/>
                    <a:pt x="911" y="4327"/>
                    <a:pt x="953" y="4327"/>
                  </a:cubicBezTo>
                  <a:cubicBezTo>
                    <a:pt x="1001" y="4327"/>
                    <a:pt x="1050" y="4308"/>
                    <a:pt x="1082" y="4266"/>
                  </a:cubicBezTo>
                  <a:lnTo>
                    <a:pt x="1270" y="4043"/>
                  </a:lnTo>
                  <a:cubicBezTo>
                    <a:pt x="1365" y="4110"/>
                    <a:pt x="1464" y="4167"/>
                    <a:pt x="1567" y="4218"/>
                  </a:cubicBezTo>
                  <a:lnTo>
                    <a:pt x="1468" y="4491"/>
                  </a:lnTo>
                  <a:cubicBezTo>
                    <a:pt x="1437" y="4580"/>
                    <a:pt x="1482" y="4679"/>
                    <a:pt x="1568" y="4709"/>
                  </a:cubicBezTo>
                  <a:cubicBezTo>
                    <a:pt x="1590" y="4716"/>
                    <a:pt x="1608" y="4722"/>
                    <a:pt x="1628" y="4722"/>
                  </a:cubicBezTo>
                  <a:cubicBezTo>
                    <a:pt x="1698" y="4722"/>
                    <a:pt x="1763" y="4679"/>
                    <a:pt x="1788" y="4608"/>
                  </a:cubicBezTo>
                  <a:lnTo>
                    <a:pt x="1887" y="4335"/>
                  </a:lnTo>
                  <a:cubicBezTo>
                    <a:pt x="1997" y="4363"/>
                    <a:pt x="2109" y="4383"/>
                    <a:pt x="2227" y="4392"/>
                  </a:cubicBezTo>
                  <a:lnTo>
                    <a:pt x="2227" y="4686"/>
                  </a:lnTo>
                  <a:cubicBezTo>
                    <a:pt x="2227" y="4779"/>
                    <a:pt x="2303" y="4857"/>
                    <a:pt x="2399" y="4857"/>
                  </a:cubicBezTo>
                  <a:cubicBezTo>
                    <a:pt x="2492" y="4857"/>
                    <a:pt x="2570" y="4779"/>
                    <a:pt x="2570" y="4686"/>
                  </a:cubicBezTo>
                  <a:lnTo>
                    <a:pt x="2570" y="4392"/>
                  </a:lnTo>
                  <a:cubicBezTo>
                    <a:pt x="2687" y="4383"/>
                    <a:pt x="2798" y="4363"/>
                    <a:pt x="2908" y="4335"/>
                  </a:cubicBezTo>
                  <a:lnTo>
                    <a:pt x="3007" y="4608"/>
                  </a:lnTo>
                  <a:cubicBezTo>
                    <a:pt x="3032" y="4679"/>
                    <a:pt x="3097" y="4722"/>
                    <a:pt x="3167" y="4722"/>
                  </a:cubicBezTo>
                  <a:cubicBezTo>
                    <a:pt x="3187" y="4722"/>
                    <a:pt x="3205" y="4718"/>
                    <a:pt x="3227" y="4709"/>
                  </a:cubicBezTo>
                  <a:cubicBezTo>
                    <a:pt x="3313" y="4679"/>
                    <a:pt x="3362" y="4580"/>
                    <a:pt x="3328" y="4491"/>
                  </a:cubicBezTo>
                  <a:lnTo>
                    <a:pt x="3229" y="4218"/>
                  </a:lnTo>
                  <a:cubicBezTo>
                    <a:pt x="3331" y="4167"/>
                    <a:pt x="3434" y="4111"/>
                    <a:pt x="3526" y="4043"/>
                  </a:cubicBezTo>
                  <a:lnTo>
                    <a:pt x="3713" y="4266"/>
                  </a:lnTo>
                  <a:cubicBezTo>
                    <a:pt x="3745" y="4308"/>
                    <a:pt x="3794" y="4327"/>
                    <a:pt x="3843" y="4327"/>
                  </a:cubicBezTo>
                  <a:cubicBezTo>
                    <a:pt x="3880" y="4327"/>
                    <a:pt x="3920" y="4313"/>
                    <a:pt x="3952" y="4286"/>
                  </a:cubicBezTo>
                  <a:cubicBezTo>
                    <a:pt x="4024" y="4227"/>
                    <a:pt x="4033" y="4119"/>
                    <a:pt x="3974" y="4047"/>
                  </a:cubicBezTo>
                  <a:lnTo>
                    <a:pt x="3785" y="3821"/>
                  </a:lnTo>
                  <a:cubicBezTo>
                    <a:pt x="3866" y="3740"/>
                    <a:pt x="3940" y="3652"/>
                    <a:pt x="4005" y="3557"/>
                  </a:cubicBezTo>
                  <a:lnTo>
                    <a:pt x="4257" y="3704"/>
                  </a:lnTo>
                  <a:cubicBezTo>
                    <a:pt x="4284" y="3719"/>
                    <a:pt x="4313" y="3726"/>
                    <a:pt x="4343" y="3726"/>
                  </a:cubicBezTo>
                  <a:cubicBezTo>
                    <a:pt x="4401" y="3726"/>
                    <a:pt x="4460" y="3695"/>
                    <a:pt x="4491" y="3641"/>
                  </a:cubicBezTo>
                  <a:cubicBezTo>
                    <a:pt x="4538" y="3560"/>
                    <a:pt x="4511" y="3454"/>
                    <a:pt x="4428" y="3409"/>
                  </a:cubicBezTo>
                  <a:lnTo>
                    <a:pt x="4176" y="3263"/>
                  </a:lnTo>
                  <a:cubicBezTo>
                    <a:pt x="4226" y="3159"/>
                    <a:pt x="4264" y="3051"/>
                    <a:pt x="4293" y="2939"/>
                  </a:cubicBezTo>
                  <a:lnTo>
                    <a:pt x="4581" y="2988"/>
                  </a:lnTo>
                  <a:cubicBezTo>
                    <a:pt x="4590" y="2990"/>
                    <a:pt x="4601" y="2990"/>
                    <a:pt x="4610" y="2990"/>
                  </a:cubicBezTo>
                  <a:cubicBezTo>
                    <a:pt x="4691" y="2990"/>
                    <a:pt x="4763" y="2932"/>
                    <a:pt x="4777" y="2849"/>
                  </a:cubicBezTo>
                  <a:cubicBezTo>
                    <a:pt x="4793" y="2756"/>
                    <a:pt x="4732" y="2669"/>
                    <a:pt x="4640" y="2649"/>
                  </a:cubicBezTo>
                  <a:lnTo>
                    <a:pt x="4352" y="2601"/>
                  </a:lnTo>
                  <a:cubicBezTo>
                    <a:pt x="4356" y="2545"/>
                    <a:pt x="4358" y="2485"/>
                    <a:pt x="4358" y="2428"/>
                  </a:cubicBezTo>
                  <a:cubicBezTo>
                    <a:pt x="4358" y="2368"/>
                    <a:pt x="4356" y="2313"/>
                    <a:pt x="4352" y="2255"/>
                  </a:cubicBezTo>
                  <a:lnTo>
                    <a:pt x="4640" y="2205"/>
                  </a:lnTo>
                  <a:cubicBezTo>
                    <a:pt x="4732" y="2188"/>
                    <a:pt x="4795" y="2098"/>
                    <a:pt x="4777" y="2006"/>
                  </a:cubicBezTo>
                  <a:cubicBezTo>
                    <a:pt x="4763" y="1925"/>
                    <a:pt x="4691" y="1867"/>
                    <a:pt x="4611" y="1867"/>
                  </a:cubicBezTo>
                  <a:cubicBezTo>
                    <a:pt x="4600" y="1867"/>
                    <a:pt x="4590" y="1868"/>
                    <a:pt x="4579" y="1870"/>
                  </a:cubicBezTo>
                  <a:lnTo>
                    <a:pt x="4291" y="1918"/>
                  </a:lnTo>
                  <a:cubicBezTo>
                    <a:pt x="4262" y="1807"/>
                    <a:pt x="4221" y="1699"/>
                    <a:pt x="4174" y="1594"/>
                  </a:cubicBezTo>
                  <a:lnTo>
                    <a:pt x="4426" y="1448"/>
                  </a:lnTo>
                  <a:cubicBezTo>
                    <a:pt x="4507" y="1401"/>
                    <a:pt x="4536" y="1297"/>
                    <a:pt x="4489" y="1216"/>
                  </a:cubicBezTo>
                  <a:cubicBezTo>
                    <a:pt x="4457" y="1161"/>
                    <a:pt x="4400" y="1131"/>
                    <a:pt x="4341" y="1131"/>
                  </a:cubicBezTo>
                  <a:cubicBezTo>
                    <a:pt x="4312" y="1131"/>
                    <a:pt x="4283" y="1138"/>
                    <a:pt x="4257" y="1153"/>
                  </a:cubicBezTo>
                  <a:lnTo>
                    <a:pt x="4005" y="1299"/>
                  </a:lnTo>
                  <a:cubicBezTo>
                    <a:pt x="3940" y="1205"/>
                    <a:pt x="3866" y="1117"/>
                    <a:pt x="3785" y="1036"/>
                  </a:cubicBezTo>
                  <a:lnTo>
                    <a:pt x="3972" y="811"/>
                  </a:lnTo>
                  <a:cubicBezTo>
                    <a:pt x="4033" y="739"/>
                    <a:pt x="4024" y="631"/>
                    <a:pt x="3952" y="571"/>
                  </a:cubicBezTo>
                  <a:cubicBezTo>
                    <a:pt x="3920" y="544"/>
                    <a:pt x="3881" y="531"/>
                    <a:pt x="3842" y="531"/>
                  </a:cubicBezTo>
                  <a:cubicBezTo>
                    <a:pt x="3794" y="531"/>
                    <a:pt x="3746" y="551"/>
                    <a:pt x="3713" y="591"/>
                  </a:cubicBezTo>
                  <a:lnTo>
                    <a:pt x="3526" y="814"/>
                  </a:lnTo>
                  <a:cubicBezTo>
                    <a:pt x="3430" y="748"/>
                    <a:pt x="3331" y="690"/>
                    <a:pt x="3229" y="640"/>
                  </a:cubicBezTo>
                  <a:lnTo>
                    <a:pt x="3328" y="366"/>
                  </a:lnTo>
                  <a:cubicBezTo>
                    <a:pt x="3358" y="278"/>
                    <a:pt x="3313" y="179"/>
                    <a:pt x="3227" y="148"/>
                  </a:cubicBezTo>
                  <a:cubicBezTo>
                    <a:pt x="3207" y="141"/>
                    <a:pt x="3187" y="138"/>
                    <a:pt x="3168" y="138"/>
                  </a:cubicBezTo>
                  <a:cubicBezTo>
                    <a:pt x="3098" y="138"/>
                    <a:pt x="3032" y="180"/>
                    <a:pt x="3007" y="249"/>
                  </a:cubicBezTo>
                  <a:lnTo>
                    <a:pt x="2908" y="523"/>
                  </a:lnTo>
                  <a:cubicBezTo>
                    <a:pt x="2798" y="494"/>
                    <a:pt x="2687" y="474"/>
                    <a:pt x="2570" y="465"/>
                  </a:cubicBezTo>
                  <a:lnTo>
                    <a:pt x="2570" y="172"/>
                  </a:lnTo>
                  <a:cubicBezTo>
                    <a:pt x="2570" y="78"/>
                    <a:pt x="2492" y="1"/>
                    <a:pt x="2397"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3"/>
            <p:cNvSpPr/>
            <p:nvPr/>
          </p:nvSpPr>
          <p:spPr>
            <a:xfrm>
              <a:off x="4588735" y="3116978"/>
              <a:ext cx="41813" cy="41813"/>
            </a:xfrm>
            <a:custGeom>
              <a:avLst/>
              <a:gdLst/>
              <a:ahLst/>
              <a:cxnLst/>
              <a:rect l="l" t="t" r="r" b="b"/>
              <a:pathLst>
                <a:path w="935" h="935" extrusionOk="0">
                  <a:moveTo>
                    <a:pt x="764" y="0"/>
                  </a:moveTo>
                  <a:cubicBezTo>
                    <a:pt x="670" y="0"/>
                    <a:pt x="593" y="78"/>
                    <a:pt x="593" y="171"/>
                  </a:cubicBezTo>
                  <a:cubicBezTo>
                    <a:pt x="593" y="403"/>
                    <a:pt x="404" y="593"/>
                    <a:pt x="171" y="593"/>
                  </a:cubicBezTo>
                  <a:cubicBezTo>
                    <a:pt x="78" y="593"/>
                    <a:pt x="0" y="670"/>
                    <a:pt x="0" y="764"/>
                  </a:cubicBezTo>
                  <a:cubicBezTo>
                    <a:pt x="0" y="857"/>
                    <a:pt x="78" y="935"/>
                    <a:pt x="171" y="935"/>
                  </a:cubicBezTo>
                  <a:cubicBezTo>
                    <a:pt x="593" y="935"/>
                    <a:pt x="933" y="593"/>
                    <a:pt x="933" y="173"/>
                  </a:cubicBezTo>
                  <a:cubicBezTo>
                    <a:pt x="935" y="78"/>
                    <a:pt x="859" y="0"/>
                    <a:pt x="764"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3"/>
            <p:cNvSpPr/>
            <p:nvPr/>
          </p:nvSpPr>
          <p:spPr>
            <a:xfrm>
              <a:off x="4629565" y="2950261"/>
              <a:ext cx="41679" cy="41768"/>
            </a:xfrm>
            <a:custGeom>
              <a:avLst/>
              <a:gdLst/>
              <a:ahLst/>
              <a:cxnLst/>
              <a:rect l="l" t="t" r="r" b="b"/>
              <a:pathLst>
                <a:path w="932" h="934" extrusionOk="0">
                  <a:moveTo>
                    <a:pt x="171" y="1"/>
                  </a:moveTo>
                  <a:cubicBezTo>
                    <a:pt x="76" y="1"/>
                    <a:pt x="0" y="78"/>
                    <a:pt x="0" y="172"/>
                  </a:cubicBezTo>
                  <a:cubicBezTo>
                    <a:pt x="0" y="267"/>
                    <a:pt x="74" y="341"/>
                    <a:pt x="168" y="341"/>
                  </a:cubicBezTo>
                  <a:cubicBezTo>
                    <a:pt x="400" y="341"/>
                    <a:pt x="589" y="530"/>
                    <a:pt x="589" y="763"/>
                  </a:cubicBezTo>
                  <a:cubicBezTo>
                    <a:pt x="589" y="856"/>
                    <a:pt x="665" y="934"/>
                    <a:pt x="760" y="934"/>
                  </a:cubicBezTo>
                  <a:cubicBezTo>
                    <a:pt x="856" y="934"/>
                    <a:pt x="931" y="856"/>
                    <a:pt x="931" y="763"/>
                  </a:cubicBezTo>
                  <a:cubicBezTo>
                    <a:pt x="931" y="341"/>
                    <a:pt x="589" y="1"/>
                    <a:pt x="171"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3"/>
            <p:cNvSpPr/>
            <p:nvPr/>
          </p:nvSpPr>
          <p:spPr>
            <a:xfrm>
              <a:off x="4436374" y="2856707"/>
              <a:ext cx="41858" cy="41858"/>
            </a:xfrm>
            <a:custGeom>
              <a:avLst/>
              <a:gdLst/>
              <a:ahLst/>
              <a:cxnLst/>
              <a:rect l="l" t="t" r="r" b="b"/>
              <a:pathLst>
                <a:path w="936" h="936" extrusionOk="0">
                  <a:moveTo>
                    <a:pt x="764" y="1"/>
                  </a:moveTo>
                  <a:cubicBezTo>
                    <a:pt x="343" y="1"/>
                    <a:pt x="2" y="343"/>
                    <a:pt x="2" y="760"/>
                  </a:cubicBezTo>
                  <a:cubicBezTo>
                    <a:pt x="1" y="858"/>
                    <a:pt x="76" y="935"/>
                    <a:pt x="172" y="935"/>
                  </a:cubicBezTo>
                  <a:cubicBezTo>
                    <a:pt x="265" y="935"/>
                    <a:pt x="343" y="858"/>
                    <a:pt x="343" y="764"/>
                  </a:cubicBezTo>
                  <a:cubicBezTo>
                    <a:pt x="343" y="532"/>
                    <a:pt x="532" y="343"/>
                    <a:pt x="764" y="343"/>
                  </a:cubicBezTo>
                  <a:cubicBezTo>
                    <a:pt x="858" y="343"/>
                    <a:pt x="935" y="265"/>
                    <a:pt x="935" y="172"/>
                  </a:cubicBezTo>
                  <a:cubicBezTo>
                    <a:pt x="935" y="76"/>
                    <a:pt x="858" y="1"/>
                    <a:pt x="764"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3"/>
            <p:cNvSpPr/>
            <p:nvPr/>
          </p:nvSpPr>
          <p:spPr>
            <a:xfrm>
              <a:off x="4650896" y="3014301"/>
              <a:ext cx="66051" cy="66051"/>
            </a:xfrm>
            <a:custGeom>
              <a:avLst/>
              <a:gdLst/>
              <a:ahLst/>
              <a:cxnLst/>
              <a:rect l="l" t="t" r="r" b="b"/>
              <a:pathLst>
                <a:path w="1477" h="1477" extrusionOk="0">
                  <a:moveTo>
                    <a:pt x="739" y="341"/>
                  </a:moveTo>
                  <a:cubicBezTo>
                    <a:pt x="957" y="341"/>
                    <a:pt x="1137" y="519"/>
                    <a:pt x="1137" y="739"/>
                  </a:cubicBezTo>
                  <a:cubicBezTo>
                    <a:pt x="1137" y="956"/>
                    <a:pt x="958" y="1137"/>
                    <a:pt x="739" y="1137"/>
                  </a:cubicBezTo>
                  <a:cubicBezTo>
                    <a:pt x="738" y="1137"/>
                    <a:pt x="737" y="1137"/>
                    <a:pt x="735" y="1137"/>
                  </a:cubicBezTo>
                  <a:cubicBezTo>
                    <a:pt x="515" y="1137"/>
                    <a:pt x="339" y="959"/>
                    <a:pt x="339" y="739"/>
                  </a:cubicBezTo>
                  <a:cubicBezTo>
                    <a:pt x="339" y="521"/>
                    <a:pt x="517" y="341"/>
                    <a:pt x="739" y="341"/>
                  </a:cubicBezTo>
                  <a:close/>
                  <a:moveTo>
                    <a:pt x="739" y="0"/>
                  </a:moveTo>
                  <a:cubicBezTo>
                    <a:pt x="330" y="0"/>
                    <a:pt x="1" y="332"/>
                    <a:pt x="1" y="739"/>
                  </a:cubicBezTo>
                  <a:cubicBezTo>
                    <a:pt x="1" y="1147"/>
                    <a:pt x="330" y="1477"/>
                    <a:pt x="739" y="1477"/>
                  </a:cubicBezTo>
                  <a:cubicBezTo>
                    <a:pt x="741" y="1477"/>
                    <a:pt x="743" y="1477"/>
                    <a:pt x="745" y="1477"/>
                  </a:cubicBezTo>
                  <a:cubicBezTo>
                    <a:pt x="1149" y="1477"/>
                    <a:pt x="1477" y="1145"/>
                    <a:pt x="1477" y="739"/>
                  </a:cubicBezTo>
                  <a:cubicBezTo>
                    <a:pt x="1477" y="332"/>
                    <a:pt x="1146" y="0"/>
                    <a:pt x="739"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3"/>
            <p:cNvSpPr/>
            <p:nvPr/>
          </p:nvSpPr>
          <p:spPr>
            <a:xfrm>
              <a:off x="4725534" y="2928438"/>
              <a:ext cx="20437" cy="20437"/>
            </a:xfrm>
            <a:custGeom>
              <a:avLst/>
              <a:gdLst/>
              <a:ahLst/>
              <a:cxnLst/>
              <a:rect l="l" t="t" r="r" b="b"/>
              <a:pathLst>
                <a:path w="457" h="457" extrusionOk="0">
                  <a:moveTo>
                    <a:pt x="228" y="1"/>
                  </a:moveTo>
                  <a:cubicBezTo>
                    <a:pt x="102" y="1"/>
                    <a:pt x="1" y="102"/>
                    <a:pt x="1" y="228"/>
                  </a:cubicBezTo>
                  <a:cubicBezTo>
                    <a:pt x="1" y="354"/>
                    <a:pt x="102" y="456"/>
                    <a:pt x="228" y="456"/>
                  </a:cubicBezTo>
                  <a:cubicBezTo>
                    <a:pt x="354" y="456"/>
                    <a:pt x="456" y="354"/>
                    <a:pt x="456" y="228"/>
                  </a:cubicBezTo>
                  <a:cubicBezTo>
                    <a:pt x="456" y="102"/>
                    <a:pt x="354" y="1"/>
                    <a:pt x="228"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3"/>
            <p:cNvSpPr/>
            <p:nvPr/>
          </p:nvSpPr>
          <p:spPr>
            <a:xfrm>
              <a:off x="4732689" y="3000616"/>
              <a:ext cx="20348" cy="20392"/>
            </a:xfrm>
            <a:custGeom>
              <a:avLst/>
              <a:gdLst/>
              <a:ahLst/>
              <a:cxnLst/>
              <a:rect l="l" t="t" r="r" b="b"/>
              <a:pathLst>
                <a:path w="455" h="456" extrusionOk="0">
                  <a:moveTo>
                    <a:pt x="228" y="0"/>
                  </a:moveTo>
                  <a:cubicBezTo>
                    <a:pt x="102" y="0"/>
                    <a:pt x="1" y="103"/>
                    <a:pt x="1" y="229"/>
                  </a:cubicBezTo>
                  <a:cubicBezTo>
                    <a:pt x="1" y="355"/>
                    <a:pt x="102" y="456"/>
                    <a:pt x="228" y="456"/>
                  </a:cubicBezTo>
                  <a:cubicBezTo>
                    <a:pt x="354" y="456"/>
                    <a:pt x="455" y="355"/>
                    <a:pt x="455" y="229"/>
                  </a:cubicBezTo>
                  <a:cubicBezTo>
                    <a:pt x="455" y="103"/>
                    <a:pt x="354" y="0"/>
                    <a:pt x="228"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3"/>
            <p:cNvSpPr/>
            <p:nvPr/>
          </p:nvSpPr>
          <p:spPr>
            <a:xfrm>
              <a:off x="4495717" y="2874595"/>
              <a:ext cx="20437" cy="20392"/>
            </a:xfrm>
            <a:custGeom>
              <a:avLst/>
              <a:gdLst/>
              <a:ahLst/>
              <a:cxnLst/>
              <a:rect l="l" t="t" r="r" b="b"/>
              <a:pathLst>
                <a:path w="457" h="456" extrusionOk="0">
                  <a:moveTo>
                    <a:pt x="229" y="0"/>
                  </a:moveTo>
                  <a:cubicBezTo>
                    <a:pt x="102" y="0"/>
                    <a:pt x="1" y="103"/>
                    <a:pt x="1" y="229"/>
                  </a:cubicBezTo>
                  <a:cubicBezTo>
                    <a:pt x="1" y="355"/>
                    <a:pt x="102" y="456"/>
                    <a:pt x="229" y="456"/>
                  </a:cubicBezTo>
                  <a:cubicBezTo>
                    <a:pt x="355" y="456"/>
                    <a:pt x="456" y="355"/>
                    <a:pt x="456" y="229"/>
                  </a:cubicBezTo>
                  <a:cubicBezTo>
                    <a:pt x="456" y="103"/>
                    <a:pt x="355" y="0"/>
                    <a:pt x="229"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3"/>
            <p:cNvSpPr/>
            <p:nvPr/>
          </p:nvSpPr>
          <p:spPr>
            <a:xfrm>
              <a:off x="4401268" y="2928438"/>
              <a:ext cx="20348" cy="20437"/>
            </a:xfrm>
            <a:custGeom>
              <a:avLst/>
              <a:gdLst/>
              <a:ahLst/>
              <a:cxnLst/>
              <a:rect l="l" t="t" r="r" b="b"/>
              <a:pathLst>
                <a:path w="455" h="457" extrusionOk="0">
                  <a:moveTo>
                    <a:pt x="227" y="1"/>
                  </a:moveTo>
                  <a:cubicBezTo>
                    <a:pt x="101" y="1"/>
                    <a:pt x="1" y="102"/>
                    <a:pt x="1" y="228"/>
                  </a:cubicBezTo>
                  <a:cubicBezTo>
                    <a:pt x="1" y="354"/>
                    <a:pt x="101" y="456"/>
                    <a:pt x="227" y="456"/>
                  </a:cubicBezTo>
                  <a:cubicBezTo>
                    <a:pt x="354" y="456"/>
                    <a:pt x="454" y="354"/>
                    <a:pt x="454" y="228"/>
                  </a:cubicBezTo>
                  <a:cubicBezTo>
                    <a:pt x="454" y="102"/>
                    <a:pt x="354" y="1"/>
                    <a:pt x="227" y="1"/>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3"/>
            <p:cNvSpPr/>
            <p:nvPr/>
          </p:nvSpPr>
          <p:spPr>
            <a:xfrm>
              <a:off x="4654340" y="3101281"/>
              <a:ext cx="20437" cy="20392"/>
            </a:xfrm>
            <a:custGeom>
              <a:avLst/>
              <a:gdLst/>
              <a:ahLst/>
              <a:cxnLst/>
              <a:rect l="l" t="t" r="r" b="b"/>
              <a:pathLst>
                <a:path w="457" h="456" extrusionOk="0">
                  <a:moveTo>
                    <a:pt x="230" y="0"/>
                  </a:moveTo>
                  <a:cubicBezTo>
                    <a:pt x="104" y="0"/>
                    <a:pt x="1" y="103"/>
                    <a:pt x="1" y="229"/>
                  </a:cubicBezTo>
                  <a:cubicBezTo>
                    <a:pt x="1" y="355"/>
                    <a:pt x="104" y="456"/>
                    <a:pt x="230" y="456"/>
                  </a:cubicBezTo>
                  <a:cubicBezTo>
                    <a:pt x="356" y="456"/>
                    <a:pt x="456" y="355"/>
                    <a:pt x="456" y="229"/>
                  </a:cubicBezTo>
                  <a:cubicBezTo>
                    <a:pt x="456" y="103"/>
                    <a:pt x="356" y="0"/>
                    <a:pt x="230"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43"/>
          <p:cNvGrpSpPr/>
          <p:nvPr/>
        </p:nvGrpSpPr>
        <p:grpSpPr>
          <a:xfrm>
            <a:off x="6951538" y="2759010"/>
            <a:ext cx="515401" cy="454681"/>
            <a:chOff x="6951538" y="2759010"/>
            <a:chExt cx="515401" cy="454681"/>
          </a:xfrm>
        </p:grpSpPr>
        <p:sp>
          <p:nvSpPr>
            <p:cNvPr id="298" name="Google Shape;298;p43"/>
            <p:cNvSpPr/>
            <p:nvPr/>
          </p:nvSpPr>
          <p:spPr>
            <a:xfrm>
              <a:off x="6984088" y="2791784"/>
              <a:ext cx="64118" cy="389312"/>
            </a:xfrm>
            <a:custGeom>
              <a:avLst/>
              <a:gdLst/>
              <a:ahLst/>
              <a:cxnLst/>
              <a:rect l="l" t="t" r="r" b="b"/>
              <a:pathLst>
                <a:path w="1434" h="8707" extrusionOk="0">
                  <a:moveTo>
                    <a:pt x="1091" y="342"/>
                  </a:moveTo>
                  <a:lnTo>
                    <a:pt x="1091" y="8366"/>
                  </a:lnTo>
                  <a:lnTo>
                    <a:pt x="342" y="8366"/>
                  </a:lnTo>
                  <a:lnTo>
                    <a:pt x="342" y="342"/>
                  </a:lnTo>
                  <a:close/>
                  <a:moveTo>
                    <a:pt x="171" y="0"/>
                  </a:moveTo>
                  <a:cubicBezTo>
                    <a:pt x="76" y="0"/>
                    <a:pt x="0" y="76"/>
                    <a:pt x="0" y="171"/>
                  </a:cubicBezTo>
                  <a:lnTo>
                    <a:pt x="0" y="8535"/>
                  </a:lnTo>
                  <a:cubicBezTo>
                    <a:pt x="0" y="8629"/>
                    <a:pt x="76" y="8706"/>
                    <a:pt x="171" y="8706"/>
                  </a:cubicBezTo>
                  <a:lnTo>
                    <a:pt x="1262" y="8706"/>
                  </a:lnTo>
                  <a:cubicBezTo>
                    <a:pt x="1358" y="8706"/>
                    <a:pt x="1433" y="8629"/>
                    <a:pt x="1433" y="8535"/>
                  </a:cubicBezTo>
                  <a:lnTo>
                    <a:pt x="1433" y="171"/>
                  </a:lnTo>
                  <a:cubicBezTo>
                    <a:pt x="1433" y="76"/>
                    <a:pt x="1358" y="0"/>
                    <a:pt x="1262"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3"/>
            <p:cNvSpPr/>
            <p:nvPr/>
          </p:nvSpPr>
          <p:spPr>
            <a:xfrm>
              <a:off x="6951538" y="2759010"/>
              <a:ext cx="515401" cy="454681"/>
            </a:xfrm>
            <a:custGeom>
              <a:avLst/>
              <a:gdLst/>
              <a:ahLst/>
              <a:cxnLst/>
              <a:rect l="l" t="t" r="r" b="b"/>
              <a:pathLst>
                <a:path w="11527" h="10169" extrusionOk="0">
                  <a:moveTo>
                    <a:pt x="4639" y="2849"/>
                  </a:moveTo>
                  <a:lnTo>
                    <a:pt x="4639" y="3508"/>
                  </a:lnTo>
                  <a:lnTo>
                    <a:pt x="2889" y="3508"/>
                  </a:lnTo>
                  <a:lnTo>
                    <a:pt x="2889" y="2849"/>
                  </a:lnTo>
                  <a:close/>
                  <a:moveTo>
                    <a:pt x="4639" y="3848"/>
                  </a:moveTo>
                  <a:lnTo>
                    <a:pt x="4639" y="4325"/>
                  </a:lnTo>
                  <a:lnTo>
                    <a:pt x="2889" y="4325"/>
                  </a:lnTo>
                  <a:lnTo>
                    <a:pt x="2889" y="3848"/>
                  </a:lnTo>
                  <a:close/>
                  <a:moveTo>
                    <a:pt x="9069" y="3620"/>
                  </a:moveTo>
                  <a:cubicBezTo>
                    <a:pt x="10158" y="3620"/>
                    <a:pt x="10190" y="4669"/>
                    <a:pt x="10190" y="4788"/>
                  </a:cubicBezTo>
                  <a:cubicBezTo>
                    <a:pt x="10190" y="5438"/>
                    <a:pt x="10005" y="6104"/>
                    <a:pt x="9683" y="6614"/>
                  </a:cubicBezTo>
                  <a:cubicBezTo>
                    <a:pt x="9380" y="7095"/>
                    <a:pt x="8998" y="7370"/>
                    <a:pt x="8636" y="7370"/>
                  </a:cubicBezTo>
                  <a:cubicBezTo>
                    <a:pt x="8548" y="7370"/>
                    <a:pt x="8426" y="7347"/>
                    <a:pt x="8328" y="7237"/>
                  </a:cubicBezTo>
                  <a:cubicBezTo>
                    <a:pt x="8265" y="7165"/>
                    <a:pt x="8175" y="7124"/>
                    <a:pt x="8084" y="7124"/>
                  </a:cubicBezTo>
                  <a:cubicBezTo>
                    <a:pt x="7990" y="7124"/>
                    <a:pt x="7898" y="7165"/>
                    <a:pt x="7837" y="7237"/>
                  </a:cubicBezTo>
                  <a:cubicBezTo>
                    <a:pt x="7741" y="7347"/>
                    <a:pt x="7617" y="7370"/>
                    <a:pt x="7529" y="7370"/>
                  </a:cubicBezTo>
                  <a:cubicBezTo>
                    <a:pt x="7167" y="7370"/>
                    <a:pt x="6787" y="7095"/>
                    <a:pt x="6483" y="6614"/>
                  </a:cubicBezTo>
                  <a:cubicBezTo>
                    <a:pt x="6161" y="6104"/>
                    <a:pt x="5977" y="5438"/>
                    <a:pt x="5977" y="4788"/>
                  </a:cubicBezTo>
                  <a:cubicBezTo>
                    <a:pt x="5977" y="4669"/>
                    <a:pt x="6008" y="3620"/>
                    <a:pt x="7099" y="3620"/>
                  </a:cubicBezTo>
                  <a:cubicBezTo>
                    <a:pt x="7115" y="3620"/>
                    <a:pt x="7484" y="3623"/>
                    <a:pt x="7760" y="3875"/>
                  </a:cubicBezTo>
                  <a:cubicBezTo>
                    <a:pt x="7846" y="3956"/>
                    <a:pt x="7961" y="4001"/>
                    <a:pt x="8084" y="4001"/>
                  </a:cubicBezTo>
                  <a:cubicBezTo>
                    <a:pt x="8204" y="4001"/>
                    <a:pt x="8318" y="3956"/>
                    <a:pt x="8408" y="3875"/>
                  </a:cubicBezTo>
                  <a:cubicBezTo>
                    <a:pt x="8681" y="3623"/>
                    <a:pt x="9051" y="3620"/>
                    <a:pt x="9069" y="3620"/>
                  </a:cubicBezTo>
                  <a:close/>
                  <a:moveTo>
                    <a:pt x="4639" y="8350"/>
                  </a:moveTo>
                  <a:lnTo>
                    <a:pt x="4639" y="8827"/>
                  </a:lnTo>
                  <a:lnTo>
                    <a:pt x="2889" y="8827"/>
                  </a:lnTo>
                  <a:lnTo>
                    <a:pt x="2889" y="8350"/>
                  </a:lnTo>
                  <a:close/>
                  <a:moveTo>
                    <a:pt x="10729" y="8391"/>
                  </a:moveTo>
                  <a:lnTo>
                    <a:pt x="10731" y="9144"/>
                  </a:lnTo>
                  <a:lnTo>
                    <a:pt x="7275" y="9144"/>
                  </a:lnTo>
                  <a:lnTo>
                    <a:pt x="7275" y="8768"/>
                  </a:lnTo>
                  <a:cubicBezTo>
                    <a:pt x="7275" y="8674"/>
                    <a:pt x="7200" y="8597"/>
                    <a:pt x="7104" y="8597"/>
                  </a:cubicBezTo>
                  <a:lnTo>
                    <a:pt x="6035" y="8597"/>
                  </a:lnTo>
                  <a:cubicBezTo>
                    <a:pt x="5941" y="8597"/>
                    <a:pt x="5863" y="8674"/>
                    <a:pt x="5863" y="8768"/>
                  </a:cubicBezTo>
                  <a:lnTo>
                    <a:pt x="5863" y="9101"/>
                  </a:lnTo>
                  <a:cubicBezTo>
                    <a:pt x="5743" y="9038"/>
                    <a:pt x="5658" y="8912"/>
                    <a:pt x="5658" y="8768"/>
                  </a:cubicBezTo>
                  <a:cubicBezTo>
                    <a:pt x="5658" y="8561"/>
                    <a:pt x="5827" y="8391"/>
                    <a:pt x="6035" y="8391"/>
                  </a:cubicBezTo>
                  <a:close/>
                  <a:moveTo>
                    <a:pt x="6935" y="8939"/>
                  </a:moveTo>
                  <a:lnTo>
                    <a:pt x="6935" y="9691"/>
                  </a:lnTo>
                  <a:lnTo>
                    <a:pt x="6652" y="9567"/>
                  </a:lnTo>
                  <a:cubicBezTo>
                    <a:pt x="6631" y="9558"/>
                    <a:pt x="6608" y="9554"/>
                    <a:pt x="6586" y="9554"/>
                  </a:cubicBezTo>
                  <a:cubicBezTo>
                    <a:pt x="6563" y="9554"/>
                    <a:pt x="6540" y="9558"/>
                    <a:pt x="6519" y="9567"/>
                  </a:cubicBezTo>
                  <a:lnTo>
                    <a:pt x="6209" y="9695"/>
                  </a:lnTo>
                  <a:lnTo>
                    <a:pt x="6209" y="8939"/>
                  </a:lnTo>
                  <a:close/>
                  <a:moveTo>
                    <a:pt x="11184" y="7711"/>
                  </a:moveTo>
                  <a:lnTo>
                    <a:pt x="11184" y="8049"/>
                  </a:lnTo>
                  <a:lnTo>
                    <a:pt x="6038" y="8049"/>
                  </a:lnTo>
                  <a:cubicBezTo>
                    <a:pt x="5644" y="8049"/>
                    <a:pt x="5321" y="8371"/>
                    <a:pt x="5321" y="8766"/>
                  </a:cubicBezTo>
                  <a:cubicBezTo>
                    <a:pt x="5321" y="9101"/>
                    <a:pt x="5554" y="9385"/>
                    <a:pt x="5867" y="9461"/>
                  </a:cubicBezTo>
                  <a:lnTo>
                    <a:pt x="5867" y="9808"/>
                  </a:lnTo>
                  <a:cubicBezTo>
                    <a:pt x="5647" y="9772"/>
                    <a:pt x="5448" y="9670"/>
                    <a:pt x="5291" y="9513"/>
                  </a:cubicBezTo>
                  <a:cubicBezTo>
                    <a:pt x="5089" y="9317"/>
                    <a:pt x="4979" y="9052"/>
                    <a:pt x="4979" y="8768"/>
                  </a:cubicBezTo>
                  <a:cubicBezTo>
                    <a:pt x="4979" y="8184"/>
                    <a:pt x="5455" y="7711"/>
                    <a:pt x="6038" y="7711"/>
                  </a:cubicBezTo>
                  <a:close/>
                  <a:moveTo>
                    <a:pt x="4639" y="9166"/>
                  </a:moveTo>
                  <a:lnTo>
                    <a:pt x="4639" y="9826"/>
                  </a:lnTo>
                  <a:lnTo>
                    <a:pt x="2889" y="9826"/>
                  </a:lnTo>
                  <a:lnTo>
                    <a:pt x="2889" y="9166"/>
                  </a:lnTo>
                  <a:close/>
                  <a:moveTo>
                    <a:pt x="172" y="0"/>
                  </a:moveTo>
                  <a:cubicBezTo>
                    <a:pt x="78" y="0"/>
                    <a:pt x="1" y="78"/>
                    <a:pt x="1" y="171"/>
                  </a:cubicBezTo>
                  <a:lnTo>
                    <a:pt x="1" y="912"/>
                  </a:lnTo>
                  <a:cubicBezTo>
                    <a:pt x="1" y="1007"/>
                    <a:pt x="76" y="1083"/>
                    <a:pt x="172" y="1083"/>
                  </a:cubicBezTo>
                  <a:cubicBezTo>
                    <a:pt x="267" y="1083"/>
                    <a:pt x="343" y="1007"/>
                    <a:pt x="343" y="912"/>
                  </a:cubicBezTo>
                  <a:lnTo>
                    <a:pt x="343" y="343"/>
                  </a:lnTo>
                  <a:lnTo>
                    <a:pt x="2549" y="343"/>
                  </a:lnTo>
                  <a:lnTo>
                    <a:pt x="2549" y="9821"/>
                  </a:lnTo>
                  <a:lnTo>
                    <a:pt x="343" y="9821"/>
                  </a:lnTo>
                  <a:lnTo>
                    <a:pt x="343" y="1715"/>
                  </a:lnTo>
                  <a:cubicBezTo>
                    <a:pt x="343" y="1619"/>
                    <a:pt x="267" y="1544"/>
                    <a:pt x="172" y="1544"/>
                  </a:cubicBezTo>
                  <a:cubicBezTo>
                    <a:pt x="76" y="1544"/>
                    <a:pt x="1" y="1619"/>
                    <a:pt x="1" y="1715"/>
                  </a:cubicBezTo>
                  <a:lnTo>
                    <a:pt x="1" y="9997"/>
                  </a:lnTo>
                  <a:cubicBezTo>
                    <a:pt x="1" y="10091"/>
                    <a:pt x="76" y="10168"/>
                    <a:pt x="172" y="10168"/>
                  </a:cubicBezTo>
                  <a:lnTo>
                    <a:pt x="4808" y="10168"/>
                  </a:lnTo>
                  <a:cubicBezTo>
                    <a:pt x="4904" y="10168"/>
                    <a:pt x="4979" y="10091"/>
                    <a:pt x="4979" y="9997"/>
                  </a:cubicBezTo>
                  <a:lnTo>
                    <a:pt x="4979" y="9684"/>
                  </a:lnTo>
                  <a:lnTo>
                    <a:pt x="5048" y="9758"/>
                  </a:lnTo>
                  <a:cubicBezTo>
                    <a:pt x="5311" y="10021"/>
                    <a:pt x="5662" y="10168"/>
                    <a:pt x="6035" y="10168"/>
                  </a:cubicBezTo>
                  <a:lnTo>
                    <a:pt x="8456" y="10168"/>
                  </a:lnTo>
                  <a:cubicBezTo>
                    <a:pt x="8552" y="10168"/>
                    <a:pt x="8627" y="10091"/>
                    <a:pt x="8627" y="9997"/>
                  </a:cubicBezTo>
                  <a:cubicBezTo>
                    <a:pt x="8627" y="9902"/>
                    <a:pt x="8552" y="9826"/>
                    <a:pt x="8456" y="9826"/>
                  </a:cubicBezTo>
                  <a:lnTo>
                    <a:pt x="7275" y="9826"/>
                  </a:lnTo>
                  <a:lnTo>
                    <a:pt x="7275" y="9486"/>
                  </a:lnTo>
                  <a:lnTo>
                    <a:pt x="11184" y="9486"/>
                  </a:lnTo>
                  <a:lnTo>
                    <a:pt x="11184" y="9826"/>
                  </a:lnTo>
                  <a:lnTo>
                    <a:pt x="9256" y="9826"/>
                  </a:lnTo>
                  <a:cubicBezTo>
                    <a:pt x="9162" y="9826"/>
                    <a:pt x="9085" y="9902"/>
                    <a:pt x="9085" y="9997"/>
                  </a:cubicBezTo>
                  <a:cubicBezTo>
                    <a:pt x="9085" y="10091"/>
                    <a:pt x="9162" y="10168"/>
                    <a:pt x="9256" y="10168"/>
                  </a:cubicBezTo>
                  <a:lnTo>
                    <a:pt x="11355" y="10168"/>
                  </a:lnTo>
                  <a:cubicBezTo>
                    <a:pt x="11451" y="10168"/>
                    <a:pt x="11526" y="10091"/>
                    <a:pt x="11526" y="9997"/>
                  </a:cubicBezTo>
                  <a:lnTo>
                    <a:pt x="11526" y="9315"/>
                  </a:lnTo>
                  <a:cubicBezTo>
                    <a:pt x="11526" y="9220"/>
                    <a:pt x="11451" y="9144"/>
                    <a:pt x="11355" y="9144"/>
                  </a:cubicBezTo>
                  <a:lnTo>
                    <a:pt x="11073" y="9144"/>
                  </a:lnTo>
                  <a:lnTo>
                    <a:pt x="11073" y="8395"/>
                  </a:lnTo>
                  <a:lnTo>
                    <a:pt x="11355" y="8395"/>
                  </a:lnTo>
                  <a:cubicBezTo>
                    <a:pt x="11451" y="8395"/>
                    <a:pt x="11526" y="8317"/>
                    <a:pt x="11526" y="8224"/>
                  </a:cubicBezTo>
                  <a:lnTo>
                    <a:pt x="11526" y="7541"/>
                  </a:lnTo>
                  <a:cubicBezTo>
                    <a:pt x="11526" y="7446"/>
                    <a:pt x="11451" y="7370"/>
                    <a:pt x="11355" y="7370"/>
                  </a:cubicBezTo>
                  <a:lnTo>
                    <a:pt x="9481" y="7370"/>
                  </a:lnTo>
                  <a:cubicBezTo>
                    <a:pt x="10086" y="6864"/>
                    <a:pt x="10531" y="5860"/>
                    <a:pt x="10531" y="4786"/>
                  </a:cubicBezTo>
                  <a:cubicBezTo>
                    <a:pt x="10531" y="4430"/>
                    <a:pt x="10417" y="4075"/>
                    <a:pt x="10219" y="3812"/>
                  </a:cubicBezTo>
                  <a:cubicBezTo>
                    <a:pt x="10037" y="3567"/>
                    <a:pt x="9688" y="3278"/>
                    <a:pt x="9069" y="3278"/>
                  </a:cubicBezTo>
                  <a:lnTo>
                    <a:pt x="9067" y="3278"/>
                  </a:lnTo>
                  <a:cubicBezTo>
                    <a:pt x="9018" y="3278"/>
                    <a:pt x="8582" y="3287"/>
                    <a:pt x="8226" y="3582"/>
                  </a:cubicBezTo>
                  <a:cubicBezTo>
                    <a:pt x="8204" y="3362"/>
                    <a:pt x="8201" y="2984"/>
                    <a:pt x="8328" y="2619"/>
                  </a:cubicBezTo>
                  <a:cubicBezTo>
                    <a:pt x="8361" y="2530"/>
                    <a:pt x="8316" y="2431"/>
                    <a:pt x="8226" y="2401"/>
                  </a:cubicBezTo>
                  <a:cubicBezTo>
                    <a:pt x="8207" y="2394"/>
                    <a:pt x="8187" y="2390"/>
                    <a:pt x="8167" y="2390"/>
                  </a:cubicBezTo>
                  <a:cubicBezTo>
                    <a:pt x="8097" y="2390"/>
                    <a:pt x="8031" y="2433"/>
                    <a:pt x="8006" y="2503"/>
                  </a:cubicBezTo>
                  <a:cubicBezTo>
                    <a:pt x="7869" y="2887"/>
                    <a:pt x="7860" y="3272"/>
                    <a:pt x="7877" y="3530"/>
                  </a:cubicBezTo>
                  <a:cubicBezTo>
                    <a:pt x="7533" y="3285"/>
                    <a:pt x="7147" y="3276"/>
                    <a:pt x="7097" y="3276"/>
                  </a:cubicBezTo>
                  <a:cubicBezTo>
                    <a:pt x="6476" y="3276"/>
                    <a:pt x="6128" y="3566"/>
                    <a:pt x="5944" y="3809"/>
                  </a:cubicBezTo>
                  <a:cubicBezTo>
                    <a:pt x="5746" y="4072"/>
                    <a:pt x="5635" y="4428"/>
                    <a:pt x="5635" y="4783"/>
                  </a:cubicBezTo>
                  <a:cubicBezTo>
                    <a:pt x="5635" y="5854"/>
                    <a:pt x="6078" y="6861"/>
                    <a:pt x="6683" y="7365"/>
                  </a:cubicBezTo>
                  <a:lnTo>
                    <a:pt x="6035" y="7365"/>
                  </a:lnTo>
                  <a:cubicBezTo>
                    <a:pt x="5615" y="7365"/>
                    <a:pt x="5233" y="7554"/>
                    <a:pt x="4978" y="7849"/>
                  </a:cubicBezTo>
                  <a:lnTo>
                    <a:pt x="4978" y="5795"/>
                  </a:lnTo>
                  <a:cubicBezTo>
                    <a:pt x="4978" y="5699"/>
                    <a:pt x="4900" y="5624"/>
                    <a:pt x="4806" y="5624"/>
                  </a:cubicBezTo>
                  <a:cubicBezTo>
                    <a:pt x="4711" y="5624"/>
                    <a:pt x="4635" y="5699"/>
                    <a:pt x="4635" y="5795"/>
                  </a:cubicBezTo>
                  <a:lnTo>
                    <a:pt x="4635" y="8002"/>
                  </a:lnTo>
                  <a:lnTo>
                    <a:pt x="2883" y="8002"/>
                  </a:lnTo>
                  <a:lnTo>
                    <a:pt x="2883" y="4662"/>
                  </a:lnTo>
                  <a:lnTo>
                    <a:pt x="4635" y="4662"/>
                  </a:lnTo>
                  <a:lnTo>
                    <a:pt x="4635" y="5006"/>
                  </a:lnTo>
                  <a:cubicBezTo>
                    <a:pt x="4635" y="5102"/>
                    <a:pt x="4711" y="5177"/>
                    <a:pt x="4806" y="5177"/>
                  </a:cubicBezTo>
                  <a:cubicBezTo>
                    <a:pt x="4900" y="5177"/>
                    <a:pt x="4978" y="5102"/>
                    <a:pt x="4978" y="5006"/>
                  </a:cubicBezTo>
                  <a:lnTo>
                    <a:pt x="4978" y="2673"/>
                  </a:lnTo>
                  <a:cubicBezTo>
                    <a:pt x="4978" y="2577"/>
                    <a:pt x="4900" y="2501"/>
                    <a:pt x="4806" y="2501"/>
                  </a:cubicBezTo>
                  <a:lnTo>
                    <a:pt x="2887" y="2501"/>
                  </a:lnTo>
                  <a:lnTo>
                    <a:pt x="2887" y="171"/>
                  </a:lnTo>
                  <a:cubicBezTo>
                    <a:pt x="2887" y="78"/>
                    <a:pt x="2810" y="0"/>
                    <a:pt x="2716" y="0"/>
                  </a:cubicBezTo>
                  <a:close/>
                </a:path>
              </a:pathLst>
            </a:custGeom>
            <a:solidFill>
              <a:srgbClr val="D4B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3567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5042325" y="762900"/>
            <a:ext cx="3192900" cy="3617700"/>
          </a:xfrm>
          <a:prstGeom prst="rect">
            <a:avLst/>
          </a:prstGeom>
        </p:spPr>
        <p:txBody>
          <a:bodyPr spcFirstLastPara="1" wrap="square" lIns="91425" tIns="91425" rIns="91425" bIns="91425" anchor="t" anchorCtr="0">
            <a:noAutofit/>
          </a:bodyPr>
          <a:lstStyle/>
          <a:p>
            <a:pPr lvl="0"/>
            <a:r>
              <a:rPr lang="id-ID" sz="4800" b="0" dirty="0"/>
              <a:t>Proses Mengetahui Pendidikan Karakter </a:t>
            </a:r>
            <a:endParaRPr sz="4800" b="0" dirty="0"/>
          </a:p>
        </p:txBody>
      </p:sp>
      <p:sp>
        <p:nvSpPr>
          <p:cNvPr id="2" name="TextBox 1"/>
          <p:cNvSpPr txBox="1"/>
          <p:nvPr/>
        </p:nvSpPr>
        <p:spPr>
          <a:xfrm>
            <a:off x="827584" y="1190238"/>
            <a:ext cx="3096344" cy="2677656"/>
          </a:xfrm>
          <a:prstGeom prst="rect">
            <a:avLst/>
          </a:prstGeom>
          <a:solidFill>
            <a:schemeClr val="accent1">
              <a:lumMod val="40000"/>
              <a:lumOff val="60000"/>
            </a:schemeClr>
          </a:solidFill>
          <a:ln w="38100">
            <a:noFill/>
            <a:prstDash val="dashDot"/>
          </a:ln>
          <a:effectLst>
            <a:glow rad="228600">
              <a:schemeClr val="accent1">
                <a:satMod val="175000"/>
                <a:alpha val="40000"/>
              </a:schemeClr>
            </a:glow>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wrap="square" rtlCol="0">
            <a:spAutoFit/>
          </a:bodyPr>
          <a:lstStyle/>
          <a:p>
            <a:r>
              <a:rPr lang="id-ID" dirty="0">
                <a:latin typeface="Bodoni MT Condensed" panose="02070606080606020203" pitchFamily="18" charset="0"/>
              </a:rPr>
              <a:t>Pembentukan karakter dimulai dari fase ini yaitu kesadaran dalam bidang kognitif</a:t>
            </a:r>
            <a:r>
              <a:rPr lang="id-ID" dirty="0" smtClean="0">
                <a:latin typeface="Bodoni MT Condensed" panose="02070606080606020203" pitchFamily="18" charset="0"/>
              </a:rPr>
              <a:t>. </a:t>
            </a:r>
            <a:r>
              <a:rPr lang="id-ID" dirty="0">
                <a:latin typeface="Bodoni MT Condensed" panose="02070606080606020203" pitchFamily="18" charset="0"/>
              </a:rPr>
              <a:t>Untuk seorang anak, dia mulai mengenal berbagai karakter baik dari lingkungan keluarganya. Misalnya, pada keluarga yang suka memberi, bersedekah dan berbagi. Dia kenal bahwa ada sikap yang dianut oleh seluruh anggota keluarganya, yakni suka memberi. Kakaknya suka membagi makanan atau meminjamkan mainan. Ibunya suka menyuruh dia memberikan sedekah ketika ada peminta-pinta datang ke rumah. Ayahnya suka memberikan bantuan pada orang lain. Pada tahapan ini dia berada pada ranah kognitif, dimana prilaku seperti itu masuk dalam memorinya.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lvl="0"/>
            <a:r>
              <a:rPr lang="id-ID" b="0" dirty="0"/>
              <a:t>Proses Membiasakan Karakter Yang Baik</a:t>
            </a:r>
            <a:endParaRPr b="0" dirty="0"/>
          </a:p>
        </p:txBody>
      </p:sp>
      <p:sp>
        <p:nvSpPr>
          <p:cNvPr id="222" name="Google Shape;222;p37"/>
          <p:cNvSpPr txBox="1">
            <a:spLocks noGrp="1"/>
          </p:cNvSpPr>
          <p:nvPr>
            <p:ph type="body" idx="1"/>
          </p:nvPr>
        </p:nvSpPr>
        <p:spPr>
          <a:xfrm>
            <a:off x="720000" y="1646498"/>
            <a:ext cx="7704000" cy="3157500"/>
          </a:xfrm>
          <a:prstGeom prst="rect">
            <a:avLst/>
          </a:prstGeom>
        </p:spPr>
        <p:txBody>
          <a:bodyPr spcFirstLastPara="1" wrap="square" lIns="91425" tIns="91425" rIns="91425" bIns="91425" anchor="t" anchorCtr="0">
            <a:noAutofit/>
          </a:bodyPr>
          <a:lstStyle/>
          <a:p>
            <a:pPr marL="0" lvl="0" indent="0" algn="ctr">
              <a:buNone/>
            </a:pPr>
            <a:r>
              <a:rPr lang="id-ID" sz="1600" dirty="0">
                <a:latin typeface="Bodoni MT Condensed" panose="02070606080606020203" pitchFamily="18" charset="0"/>
              </a:rPr>
              <a:t>Seorang anak yang dibesarkan dalam keluarga yang suka berbagi, kemudian tinggal dalam masyarakat yang suka bergotong royong, suka saling memberi, serta memiliki keyakinan ideologis bahwa setiap pemberian yang dia lakukan akan mendapatkan pahala, maka suka memberi ini akan menjadi karakternya. Seorang anak yang dibesarkan dalam keluarga yang tidak menekankan sopan santu, tinggal dalam lingkungan yang suka bertengkar dan mengeluarkan makian dan kata-kata kotor, dan tidak memiliki pemahaman ideologi yang baik, maka berkatan kotor mungkin akan menjadi karakternya. </a:t>
            </a:r>
          </a:p>
          <a:p>
            <a:pPr marL="0" lvl="0" indent="0">
              <a:buNone/>
            </a:pP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4173825" y="1270700"/>
            <a:ext cx="4174500" cy="1948500"/>
          </a:xfrm>
          <a:prstGeom prst="rect">
            <a:avLst/>
          </a:prstGeom>
        </p:spPr>
        <p:txBody>
          <a:bodyPr spcFirstLastPara="1" wrap="square" lIns="91425" tIns="91425" rIns="91425" bIns="91425" anchor="t" anchorCtr="0">
            <a:noAutofit/>
          </a:bodyPr>
          <a:lstStyle/>
          <a:p>
            <a:pPr marL="228600" lvl="0" indent="-228600"/>
            <a:r>
              <a:rPr lang="en" sz="1300" dirty="0">
                <a:latin typeface="Bodoni MT Condensed" panose="02070606080606020203" pitchFamily="18" charset="0"/>
              </a:rPr>
              <a:t>01. </a:t>
            </a:r>
            <a:r>
              <a:rPr lang="id-ID" sz="1300" dirty="0">
                <a:latin typeface="Bodoni MT Condensed" panose="02070606080606020203" pitchFamily="18" charset="0"/>
              </a:rPr>
              <a:t>Pengkondisian   </a:t>
            </a:r>
            <a:br>
              <a:rPr lang="id-ID" sz="1300" dirty="0">
                <a:latin typeface="Bodoni MT Condensed" panose="02070606080606020203" pitchFamily="18" charset="0"/>
              </a:rPr>
            </a:br>
            <a:r>
              <a:rPr lang="id-ID" sz="1300" dirty="0">
                <a:latin typeface="Bodoni MT Condensed" panose="02070606080606020203" pitchFamily="18" charset="0"/>
              </a:rPr>
              <a:t> Pengkondisian berkaitan dengan upaya untuk menata lingkungan fisik maupun nonfisik demi terciptanya suasana mendukung terlaksananya pendidikan karakter. Kegiatan menata lingkungan fisik misalnya adalah mengkondisikan tempat sampah, halaman yang hijau dengan pepohonan, poster kata-kata bijak yang dipajang. Sedangkan pengkondisian lingkungan nonfisik misalnya mengelola konflik supaya tidak menjurus kepada perpecahan, atau bahkan menghilangkan konflik tersebut.</a:t>
            </a:r>
            <a:r>
              <a:rPr lang="id-ID" sz="5400" dirty="0">
                <a:latin typeface="Bodoni MT Condensed" panose="02070606080606020203" pitchFamily="18" charset="0"/>
              </a:rPr>
              <a:t/>
            </a:r>
            <a:br>
              <a:rPr lang="id-ID" sz="5400" dirty="0">
                <a:latin typeface="Bodoni MT Condensed" panose="02070606080606020203" pitchFamily="18" charset="0"/>
              </a:rPr>
            </a:br>
            <a:endParaRPr dirty="0"/>
          </a:p>
        </p:txBody>
      </p:sp>
      <p:sp>
        <p:nvSpPr>
          <p:cNvPr id="244" name="Google Shape;244;p39"/>
          <p:cNvSpPr txBox="1">
            <a:spLocks noGrp="1"/>
          </p:cNvSpPr>
          <p:nvPr>
            <p:ph type="subTitle" idx="1"/>
          </p:nvPr>
        </p:nvSpPr>
        <p:spPr>
          <a:xfrm rot="584">
            <a:off x="4211995" y="3463133"/>
            <a:ext cx="4248468" cy="404400"/>
          </a:xfrm>
          <a:prstGeom prst="rect">
            <a:avLst/>
          </a:prstGeom>
          <a:ln>
            <a:prstDash val="dash"/>
          </a:ln>
        </p:spPr>
        <p:txBody>
          <a:bodyPr spcFirstLastPara="1" wrap="square" lIns="91425" tIns="91425" rIns="91425" bIns="91425" anchor="t" anchorCtr="0">
            <a:noAutofit/>
          </a:bodyPr>
          <a:lstStyle/>
          <a:p>
            <a:pPr marL="0" lvl="0" indent="0">
              <a:spcAft>
                <a:spcPts val="1600"/>
              </a:spcAft>
            </a:pPr>
            <a:r>
              <a:rPr lang="id-ID" dirty="0">
                <a:latin typeface="Forte" panose="03060902040502070203" pitchFamily="66" charset="0"/>
              </a:rPr>
              <a:t>Pengkondisian dan Keteladanan Pembentukan Karakter</a:t>
            </a:r>
            <a:endParaRPr dirty="0">
              <a:latin typeface="Forte" panose="03060902040502070203" pitchFamily="66" charset="0"/>
            </a:endParaRPr>
          </a:p>
        </p:txBody>
      </p:sp>
    </p:spTree>
    <p:extLst>
      <p:ext uri="{BB962C8B-B14F-4D97-AF65-F5344CB8AC3E}">
        <p14:creationId xmlns:p14="http://schemas.microsoft.com/office/powerpoint/2010/main" val="3324852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lvl="0"/>
            <a:r>
              <a:rPr lang="id-ID" sz="1600" b="0" dirty="0"/>
              <a:t>Pembentukan karakter sopan santun (menghormati orang lain) melalui pengkondisian dapat dilakukan dengan beberapa cara: </a:t>
            </a:r>
            <a:endParaRPr sz="1600" dirty="0"/>
          </a:p>
        </p:txBody>
      </p:sp>
      <p:sp>
        <p:nvSpPr>
          <p:cNvPr id="375" name="Google Shape;375;p49"/>
          <p:cNvSpPr txBox="1">
            <a:spLocks noGrp="1"/>
          </p:cNvSpPr>
          <p:nvPr>
            <p:ph type="title" idx="2"/>
          </p:nvPr>
        </p:nvSpPr>
        <p:spPr>
          <a:xfrm>
            <a:off x="720000" y="1614588"/>
            <a:ext cx="2411840" cy="527700"/>
          </a:xfrm>
          <a:prstGeom prst="rect">
            <a:avLst/>
          </a:prstGeom>
        </p:spPr>
        <p:txBody>
          <a:bodyPr spcFirstLastPara="1" wrap="square" lIns="91425" tIns="91425" rIns="91425" bIns="91425" anchor="t" anchorCtr="0">
            <a:noAutofit/>
          </a:bodyPr>
          <a:lstStyle/>
          <a:p>
            <a:r>
              <a:rPr lang="id-ID" b="0" dirty="0">
                <a:latin typeface="Forte" panose="03060902040502070203" pitchFamily="66" charset="0"/>
              </a:rPr>
              <a:t>1. Menciptakan Komunitas yang Bermoral</a:t>
            </a:r>
            <a:r>
              <a:rPr lang="id-ID" b="0" dirty="0"/>
              <a:t/>
            </a:r>
            <a:br>
              <a:rPr lang="id-ID" b="0" dirty="0"/>
            </a:br>
            <a:endParaRPr dirty="0"/>
          </a:p>
        </p:txBody>
      </p:sp>
      <p:sp>
        <p:nvSpPr>
          <p:cNvPr id="377" name="Google Shape;377;p49"/>
          <p:cNvSpPr txBox="1">
            <a:spLocks noGrp="1"/>
          </p:cNvSpPr>
          <p:nvPr>
            <p:ph type="title" idx="3"/>
          </p:nvPr>
        </p:nvSpPr>
        <p:spPr>
          <a:xfrm>
            <a:off x="3419269" y="1614588"/>
            <a:ext cx="2305500" cy="527700"/>
          </a:xfrm>
          <a:prstGeom prst="rect">
            <a:avLst/>
          </a:prstGeom>
        </p:spPr>
        <p:txBody>
          <a:bodyPr spcFirstLastPara="1" wrap="square" lIns="91425" tIns="91425" rIns="91425" bIns="91425" anchor="t" anchorCtr="0">
            <a:noAutofit/>
          </a:bodyPr>
          <a:lstStyle/>
          <a:p>
            <a:r>
              <a:rPr lang="id-ID" b="0" dirty="0">
                <a:latin typeface="Forte" panose="03060902040502070203" pitchFamily="66" charset="0"/>
              </a:rPr>
              <a:t>2. Disiplin Moral</a:t>
            </a:r>
            <a:r>
              <a:rPr lang="id-ID" b="0" dirty="0"/>
              <a:t/>
            </a:r>
            <a:br>
              <a:rPr lang="id-ID" b="0" dirty="0"/>
            </a:br>
            <a:endParaRPr dirty="0"/>
          </a:p>
        </p:txBody>
      </p:sp>
      <p:sp>
        <p:nvSpPr>
          <p:cNvPr id="379" name="Google Shape;379;p49"/>
          <p:cNvSpPr txBox="1">
            <a:spLocks noGrp="1"/>
          </p:cNvSpPr>
          <p:nvPr>
            <p:ph type="title" idx="5"/>
          </p:nvPr>
        </p:nvSpPr>
        <p:spPr>
          <a:xfrm>
            <a:off x="720000" y="3331488"/>
            <a:ext cx="2305500" cy="527700"/>
          </a:xfrm>
          <a:prstGeom prst="rect">
            <a:avLst/>
          </a:prstGeom>
        </p:spPr>
        <p:txBody>
          <a:bodyPr spcFirstLastPara="1" wrap="square" lIns="91425" tIns="91425" rIns="91425" bIns="91425" anchor="t" anchorCtr="0">
            <a:noAutofit/>
          </a:bodyPr>
          <a:lstStyle/>
          <a:p>
            <a:pPr lvl="0"/>
            <a:r>
              <a:rPr lang="fi-FI" b="0" dirty="0">
                <a:latin typeface="Forte" panose="03060902040502070203" pitchFamily="66" charset="0"/>
              </a:rPr>
              <a:t>4. Mengajarkan Nilai Melalui Kurikulum</a:t>
            </a:r>
            <a:endParaRPr b="0" dirty="0">
              <a:latin typeface="Forte" panose="03060902040502070203" pitchFamily="66" charset="0"/>
            </a:endParaRPr>
          </a:p>
        </p:txBody>
      </p:sp>
      <p:sp>
        <p:nvSpPr>
          <p:cNvPr id="381" name="Google Shape;381;p49"/>
          <p:cNvSpPr txBox="1">
            <a:spLocks noGrp="1"/>
          </p:cNvSpPr>
          <p:nvPr>
            <p:ph type="title" idx="7"/>
          </p:nvPr>
        </p:nvSpPr>
        <p:spPr>
          <a:xfrm>
            <a:off x="3419269" y="3331488"/>
            <a:ext cx="2305500" cy="527700"/>
          </a:xfrm>
          <a:prstGeom prst="rect">
            <a:avLst/>
          </a:prstGeom>
        </p:spPr>
        <p:txBody>
          <a:bodyPr spcFirstLastPara="1" wrap="square" lIns="91425" tIns="91425" rIns="91425" bIns="91425" anchor="t" anchorCtr="0">
            <a:noAutofit/>
          </a:bodyPr>
          <a:lstStyle/>
          <a:p>
            <a:pPr lvl="0"/>
            <a:r>
              <a:rPr lang="id-ID" b="0" dirty="0">
                <a:latin typeface="Forte" panose="03060902040502070203" pitchFamily="66" charset="0"/>
              </a:rPr>
              <a:t>5. Pembelajaran Kooperatif</a:t>
            </a:r>
            <a:endParaRPr b="0" dirty="0">
              <a:latin typeface="Forte" panose="03060902040502070203" pitchFamily="66" charset="0"/>
            </a:endParaRPr>
          </a:p>
        </p:txBody>
      </p:sp>
      <p:sp>
        <p:nvSpPr>
          <p:cNvPr id="383" name="Google Shape;383;p49"/>
          <p:cNvSpPr txBox="1">
            <a:spLocks noGrp="1"/>
          </p:cNvSpPr>
          <p:nvPr>
            <p:ph type="title" idx="9"/>
          </p:nvPr>
        </p:nvSpPr>
        <p:spPr>
          <a:xfrm>
            <a:off x="6118545" y="1614588"/>
            <a:ext cx="2305500" cy="527700"/>
          </a:xfrm>
          <a:prstGeom prst="rect">
            <a:avLst/>
          </a:prstGeom>
        </p:spPr>
        <p:txBody>
          <a:bodyPr spcFirstLastPara="1" wrap="square" lIns="91425" tIns="91425" rIns="91425" bIns="91425" anchor="t" anchorCtr="0">
            <a:noAutofit/>
          </a:bodyPr>
          <a:lstStyle/>
          <a:p>
            <a:r>
              <a:rPr lang="sv-SE" b="0" dirty="0">
                <a:latin typeface="Forte" panose="03060902040502070203" pitchFamily="66" charset="0"/>
              </a:rPr>
              <a:t>3. Menciptakan Lingkungan Kelas yang Demokratis</a:t>
            </a:r>
            <a:r>
              <a:rPr lang="sv-SE" b="0" dirty="0"/>
              <a:t/>
            </a:r>
            <a:br>
              <a:rPr lang="sv-SE" b="0" dirty="0"/>
            </a:br>
            <a:endParaRPr dirty="0"/>
          </a:p>
        </p:txBody>
      </p:sp>
      <p:sp>
        <p:nvSpPr>
          <p:cNvPr id="385" name="Google Shape;385;p49"/>
          <p:cNvSpPr txBox="1">
            <a:spLocks noGrp="1"/>
          </p:cNvSpPr>
          <p:nvPr>
            <p:ph type="title" idx="14"/>
          </p:nvPr>
        </p:nvSpPr>
        <p:spPr>
          <a:xfrm>
            <a:off x="6118545" y="3331488"/>
            <a:ext cx="2305500" cy="527700"/>
          </a:xfrm>
          <a:prstGeom prst="rect">
            <a:avLst/>
          </a:prstGeom>
        </p:spPr>
        <p:txBody>
          <a:bodyPr spcFirstLastPara="1" wrap="square" lIns="91425" tIns="91425" rIns="91425" bIns="91425" anchor="t" anchorCtr="0">
            <a:noAutofit/>
          </a:bodyPr>
          <a:lstStyle/>
          <a:p>
            <a:pPr lvl="0"/>
            <a:r>
              <a:rPr lang="id-ID" b="0" dirty="0">
                <a:latin typeface="Forte" panose="03060902040502070203" pitchFamily="66" charset="0"/>
              </a:rPr>
              <a:t>6. Meningkatkan Tingkat Diskusi Moral</a:t>
            </a:r>
            <a:endParaRPr b="0" dirty="0">
              <a:latin typeface="Forte" panose="03060902040502070203" pitchFamily="66"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rot="-804">
            <a:off x="755583" y="3724459"/>
            <a:ext cx="4968534" cy="695700"/>
          </a:xfrm>
          <a:prstGeom prst="rect">
            <a:avLst/>
          </a:prstGeom>
        </p:spPr>
        <p:txBody>
          <a:bodyPr spcFirstLastPara="1" wrap="square" lIns="91425" tIns="91425" rIns="91425" bIns="91425" anchor="t" anchorCtr="0">
            <a:noAutofit/>
          </a:bodyPr>
          <a:lstStyle/>
          <a:p>
            <a:pPr lvl="0"/>
            <a:r>
              <a:rPr lang="id-ID" sz="2400" b="0" dirty="0"/>
              <a:t>2. Keteladanan </a:t>
            </a:r>
            <a:endParaRPr sz="2400" b="0" dirty="0"/>
          </a:p>
        </p:txBody>
      </p:sp>
      <p:sp>
        <p:nvSpPr>
          <p:cNvPr id="261" name="Google Shape;261;p42"/>
          <p:cNvSpPr txBox="1">
            <a:spLocks noGrp="1"/>
          </p:cNvSpPr>
          <p:nvPr>
            <p:ph type="subTitle" idx="1"/>
          </p:nvPr>
        </p:nvSpPr>
        <p:spPr>
          <a:xfrm>
            <a:off x="909450" y="987574"/>
            <a:ext cx="4851900" cy="2196900"/>
          </a:xfrm>
          <a:prstGeom prst="rect">
            <a:avLst/>
          </a:prstGeom>
        </p:spPr>
        <p:txBody>
          <a:bodyPr spcFirstLastPara="1" wrap="square" lIns="91425" tIns="91425" rIns="91425" bIns="91425" anchor="t" anchorCtr="0">
            <a:noAutofit/>
          </a:bodyPr>
          <a:lstStyle/>
          <a:p>
            <a:pPr marL="0" lvl="0" indent="0">
              <a:spcAft>
                <a:spcPts val="1600"/>
              </a:spcAft>
            </a:pPr>
            <a:r>
              <a:rPr lang="id-ID" sz="1600" dirty="0">
                <a:latin typeface="Bodoni MT Condensed" panose="02070606080606020203" pitchFamily="18" charset="0"/>
              </a:rPr>
              <a:t>Keteladanan merupakan sikap “menjadi contoh”. Sikap menjadi contoh merupakan perilaku dan sikap tenaga kependidikan dan peserta didik dalam memberikan contoh melalui tindakan-tindakan yang baik sehingga diharapkan menjadi panutan bagi peserta didik atau warga belajar lain. Contoh kegiatan ini misalnya tenaga kependidikan menjadi contoh pribadi yang bersih, rapi, ramah, dan patut dicontoh.</a:t>
            </a:r>
            <a:endParaRPr sz="1600" dirty="0">
              <a:latin typeface="Bodoni MT Condensed" panose="020706060806060202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cience Academia Aesthetics School Center by Slidesgo">
  <a:themeElements>
    <a:clrScheme name="Simple Light">
      <a:dk1>
        <a:srgbClr val="000000"/>
      </a:dk1>
      <a:lt1>
        <a:srgbClr val="FFFFFF"/>
      </a:lt1>
      <a:dk2>
        <a:srgbClr val="6B7F82"/>
      </a:dk2>
      <a:lt2>
        <a:srgbClr val="CCE1ED"/>
      </a:lt2>
      <a:accent1>
        <a:srgbClr val="B17F4D"/>
      </a:accent1>
      <a:accent2>
        <a:srgbClr val="E3A349"/>
      </a:accent2>
      <a:accent3>
        <a:srgbClr val="FFDF64"/>
      </a:accent3>
      <a:accent4>
        <a:srgbClr val="ADAA47"/>
      </a:accent4>
      <a:accent5>
        <a:srgbClr val="D5514A"/>
      </a:accent5>
      <a:accent6>
        <a:srgbClr val="A5423B"/>
      </a:accent6>
      <a:hlink>
        <a:srgbClr val="D4B6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578</Words>
  <Application>Microsoft Office PowerPoint</Application>
  <PresentationFormat>On-screen Show (16:9)</PresentationFormat>
  <Paragraphs>36</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Arial Unicode MS</vt:lpstr>
      <vt:lpstr>Lato</vt:lpstr>
      <vt:lpstr>Dosis Medium</vt:lpstr>
      <vt:lpstr>Bodoni MT Condensed</vt:lpstr>
      <vt:lpstr>Princess Sofia</vt:lpstr>
      <vt:lpstr>Constantia</vt:lpstr>
      <vt:lpstr>Barlow</vt:lpstr>
      <vt:lpstr>Forte</vt:lpstr>
      <vt:lpstr>Bebas Neue</vt:lpstr>
      <vt:lpstr>Dosis</vt:lpstr>
      <vt:lpstr>Science Academia Aesthetics School Center by Slidesgo</vt:lpstr>
      <vt:lpstr>Pembentukan  Karakter</vt:lpstr>
      <vt:lpstr>Proses Pembentukan Karakter</vt:lpstr>
      <vt:lpstr>Proses Pembentukan Karakter</vt:lpstr>
      <vt:lpstr>Ridwan (2012:1) menjelaskan ada tiga hal pembentukan karakter yang perlu diintegrasikan yaitu:</vt:lpstr>
      <vt:lpstr>Proses Mengetahui Pendidikan Karakter </vt:lpstr>
      <vt:lpstr>Proses Membiasakan Karakter Yang Baik</vt:lpstr>
      <vt:lpstr>01. Pengkondisian     Pengkondisian berkaitan dengan upaya untuk menata lingkungan fisik maupun nonfisik demi terciptanya suasana mendukung terlaksananya pendidikan karakter. Kegiatan menata lingkungan fisik misalnya adalah mengkondisikan tempat sampah, halaman yang hijau dengan pepohonan, poster kata-kata bijak yang dipajang. Sedangkan pengkondisian lingkungan nonfisik misalnya mengelola konflik supaya tidak menjurus kepada perpecahan, atau bahkan menghilangkan konflik tersebut. </vt:lpstr>
      <vt:lpstr>Pembentukan karakter sopan santun (menghormati orang lain) melalui pengkondisian dapat dilakukan dengan beberapa cara: </vt:lpstr>
      <vt:lpstr>2. Keteladanan </vt:lpstr>
      <vt:lpstr>Kesimpulan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pembentukan  karakter</dc:title>
  <dc:creator>ASUS</dc:creator>
  <cp:lastModifiedBy>ASUS</cp:lastModifiedBy>
  <cp:revision>16</cp:revision>
  <dcterms:modified xsi:type="dcterms:W3CDTF">2022-02-23T13:07:57Z</dcterms:modified>
</cp:coreProperties>
</file>