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1" r:id="rId6"/>
    <p:sldId id="263" r:id="rId7"/>
    <p:sldId id="295" r:id="rId8"/>
    <p:sldId id="297" r:id="rId9"/>
    <p:sldId id="298" r:id="rId10"/>
    <p:sldId id="299" r:id="rId11"/>
    <p:sldId id="280" r:id="rId12"/>
  </p:sldIdLst>
  <p:sldSz cx="9144000" cy="5143500" type="screen16x9"/>
  <p:notesSz cx="6858000" cy="9144000"/>
  <p:embeddedFontLst>
    <p:embeddedFont>
      <p:font typeface="Denk One" panose="020B0604020202020204" charset="0"/>
      <p:regular r:id="rId14"/>
    </p:embeddedFont>
    <p:embeddedFont>
      <p:font typeface="Fira Sans Extra Condensed" panose="020B05030500000200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747268-BDE9-4E74-BFED-C2F9E43EA91E}">
  <a:tblStyle styleId="{8D747268-BDE9-4E74-BFED-C2F9E43EA9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cc6c8c11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cc6c8c11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1" name="Google Shape;2951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5" name="Google Shape;3185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gd213381300_0_1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4" name="Google Shape;5054;gd213381300_0_1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d27437779d_3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4" name="Google Shape;4044;gd27437779d_3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avLst/>
            <a:gdLst/>
            <a:ahLst/>
            <a:cxnLst/>
            <a:rect l="l" t="t" r="r" b="b"/>
            <a:pathLst>
              <a:path w="48002" h="40452" extrusionOk="0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 rot="-1262251" flipH="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>
            <a:spLocks noGrp="1"/>
          </p:cNvSpPr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"/>
          <p:cNvSpPr txBox="1">
            <a:spLocks noGrp="1"/>
          </p:cNvSpPr>
          <p:nvPr>
            <p:ph type="body" idx="1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519" name="Google Shape;519;p7"/>
          <p:cNvSpPr/>
          <p:nvPr/>
        </p:nvSpPr>
        <p:spPr>
          <a:xfrm rot="4063359" flipH="1">
            <a:off x="5772910" y="-39163"/>
            <a:ext cx="6289879" cy="55524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rot="-8696288" flipH="1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-5722401" flipH="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"/>
          <p:cNvSpPr/>
          <p:nvPr/>
        </p:nvSpPr>
        <p:spPr>
          <a:xfrm rot="-1121250">
            <a:off x="-1152990" y="-152716"/>
            <a:ext cx="4386660" cy="6262066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8"/>
          <p:cNvGrpSpPr/>
          <p:nvPr/>
        </p:nvGrpSpPr>
        <p:grpSpPr>
          <a:xfrm rot="-5400000" flipH="1">
            <a:off x="6278936" y="-159644"/>
            <a:ext cx="614991" cy="900387"/>
            <a:chOff x="230525" y="534500"/>
            <a:chExt cx="560050" cy="819950"/>
          </a:xfrm>
        </p:grpSpPr>
        <p:sp>
          <p:nvSpPr>
            <p:cNvPr id="654" name="Google Shape;654;p8"/>
            <p:cNvSpPr/>
            <p:nvPr/>
          </p:nvSpPr>
          <p:spPr>
            <a:xfrm>
              <a:off x="230525" y="534500"/>
              <a:ext cx="560050" cy="819950"/>
            </a:xfrm>
            <a:custGeom>
              <a:avLst/>
              <a:gdLst/>
              <a:ahLst/>
              <a:cxnLst/>
              <a:rect l="l" t="t" r="r" b="b"/>
              <a:pathLst>
                <a:path w="22402" h="32798" extrusionOk="0">
                  <a:moveTo>
                    <a:pt x="12857" y="22979"/>
                  </a:moveTo>
                  <a:cubicBezTo>
                    <a:pt x="12219" y="22219"/>
                    <a:pt x="11003" y="22219"/>
                    <a:pt x="9939" y="22615"/>
                  </a:cubicBezTo>
                  <a:cubicBezTo>
                    <a:pt x="8876" y="23010"/>
                    <a:pt x="6778" y="23496"/>
                    <a:pt x="6778" y="22432"/>
                  </a:cubicBezTo>
                  <a:cubicBezTo>
                    <a:pt x="6778" y="21368"/>
                    <a:pt x="9180" y="21733"/>
                    <a:pt x="9666" y="21156"/>
                  </a:cubicBezTo>
                  <a:cubicBezTo>
                    <a:pt x="10152" y="20578"/>
                    <a:pt x="12219" y="20882"/>
                    <a:pt x="15958" y="19514"/>
                  </a:cubicBezTo>
                  <a:cubicBezTo>
                    <a:pt x="19666" y="18146"/>
                    <a:pt x="20548" y="14712"/>
                    <a:pt x="20882" y="13800"/>
                  </a:cubicBezTo>
                  <a:cubicBezTo>
                    <a:pt x="21216" y="12888"/>
                    <a:pt x="22402" y="12523"/>
                    <a:pt x="22402" y="12523"/>
                  </a:cubicBezTo>
                  <a:cubicBezTo>
                    <a:pt x="21976" y="12310"/>
                    <a:pt x="21459" y="12371"/>
                    <a:pt x="21095" y="12706"/>
                  </a:cubicBezTo>
                  <a:cubicBezTo>
                    <a:pt x="20517" y="13283"/>
                    <a:pt x="18481" y="13131"/>
                    <a:pt x="16687" y="13040"/>
                  </a:cubicBezTo>
                  <a:cubicBezTo>
                    <a:pt x="14924" y="12949"/>
                    <a:pt x="14894" y="14469"/>
                    <a:pt x="13405" y="15046"/>
                  </a:cubicBezTo>
                  <a:cubicBezTo>
                    <a:pt x="11946" y="15624"/>
                    <a:pt x="11277" y="15745"/>
                    <a:pt x="10061" y="17143"/>
                  </a:cubicBezTo>
                  <a:cubicBezTo>
                    <a:pt x="8815" y="18511"/>
                    <a:pt x="7204" y="18845"/>
                    <a:pt x="7295" y="17782"/>
                  </a:cubicBezTo>
                  <a:cubicBezTo>
                    <a:pt x="7386" y="16718"/>
                    <a:pt x="8572" y="16870"/>
                    <a:pt x="9332" y="16019"/>
                  </a:cubicBezTo>
                  <a:cubicBezTo>
                    <a:pt x="10091" y="15198"/>
                    <a:pt x="10456" y="15228"/>
                    <a:pt x="12128" y="14073"/>
                  </a:cubicBezTo>
                  <a:cubicBezTo>
                    <a:pt x="13830" y="12918"/>
                    <a:pt x="13192" y="11946"/>
                    <a:pt x="14104" y="11064"/>
                  </a:cubicBezTo>
                  <a:cubicBezTo>
                    <a:pt x="15016" y="10183"/>
                    <a:pt x="14377" y="8724"/>
                    <a:pt x="14742" y="7447"/>
                  </a:cubicBezTo>
                  <a:cubicBezTo>
                    <a:pt x="15076" y="6201"/>
                    <a:pt x="16414" y="6444"/>
                    <a:pt x="16414" y="6444"/>
                  </a:cubicBezTo>
                  <a:cubicBezTo>
                    <a:pt x="16049" y="6171"/>
                    <a:pt x="15593" y="6049"/>
                    <a:pt x="15137" y="6110"/>
                  </a:cubicBezTo>
                  <a:cubicBezTo>
                    <a:pt x="14377" y="6171"/>
                    <a:pt x="13739" y="6718"/>
                    <a:pt x="13526" y="7478"/>
                  </a:cubicBezTo>
                  <a:cubicBezTo>
                    <a:pt x="13344" y="8207"/>
                    <a:pt x="12037" y="7660"/>
                    <a:pt x="11550" y="9271"/>
                  </a:cubicBezTo>
                  <a:cubicBezTo>
                    <a:pt x="11064" y="10851"/>
                    <a:pt x="10031" y="10335"/>
                    <a:pt x="8268" y="11095"/>
                  </a:cubicBezTo>
                  <a:cubicBezTo>
                    <a:pt x="6505" y="11824"/>
                    <a:pt x="5289" y="14529"/>
                    <a:pt x="5015" y="15593"/>
                  </a:cubicBezTo>
                  <a:cubicBezTo>
                    <a:pt x="4772" y="16657"/>
                    <a:pt x="3708" y="17022"/>
                    <a:pt x="3404" y="15776"/>
                  </a:cubicBezTo>
                  <a:cubicBezTo>
                    <a:pt x="3100" y="14529"/>
                    <a:pt x="4012" y="14864"/>
                    <a:pt x="4195" y="13617"/>
                  </a:cubicBezTo>
                  <a:cubicBezTo>
                    <a:pt x="4377" y="12371"/>
                    <a:pt x="6322" y="10335"/>
                    <a:pt x="7234" y="9058"/>
                  </a:cubicBezTo>
                  <a:cubicBezTo>
                    <a:pt x="8146" y="7781"/>
                    <a:pt x="6869" y="6019"/>
                    <a:pt x="7325" y="3921"/>
                  </a:cubicBezTo>
                  <a:cubicBezTo>
                    <a:pt x="7569" y="2584"/>
                    <a:pt x="7386" y="1216"/>
                    <a:pt x="6778" y="0"/>
                  </a:cubicBezTo>
                  <a:cubicBezTo>
                    <a:pt x="6778" y="0"/>
                    <a:pt x="5593" y="3344"/>
                    <a:pt x="3465" y="4560"/>
                  </a:cubicBezTo>
                  <a:cubicBezTo>
                    <a:pt x="1337" y="5806"/>
                    <a:pt x="760" y="8298"/>
                    <a:pt x="882" y="9666"/>
                  </a:cubicBezTo>
                  <a:cubicBezTo>
                    <a:pt x="1033" y="11034"/>
                    <a:pt x="1246" y="12158"/>
                    <a:pt x="638" y="13739"/>
                  </a:cubicBezTo>
                  <a:cubicBezTo>
                    <a:pt x="0" y="15350"/>
                    <a:pt x="1429" y="16657"/>
                    <a:pt x="578" y="16414"/>
                  </a:cubicBezTo>
                  <a:cubicBezTo>
                    <a:pt x="486" y="16383"/>
                    <a:pt x="395" y="16323"/>
                    <a:pt x="334" y="16262"/>
                  </a:cubicBezTo>
                  <a:lnTo>
                    <a:pt x="334" y="24347"/>
                  </a:lnTo>
                  <a:cubicBezTo>
                    <a:pt x="426" y="24773"/>
                    <a:pt x="578" y="25168"/>
                    <a:pt x="790" y="25533"/>
                  </a:cubicBezTo>
                  <a:cubicBezTo>
                    <a:pt x="1216" y="26262"/>
                    <a:pt x="2371" y="26992"/>
                    <a:pt x="3800" y="27387"/>
                  </a:cubicBezTo>
                  <a:cubicBezTo>
                    <a:pt x="5198" y="27812"/>
                    <a:pt x="4164" y="28420"/>
                    <a:pt x="4012" y="29514"/>
                  </a:cubicBezTo>
                  <a:cubicBezTo>
                    <a:pt x="3860" y="30639"/>
                    <a:pt x="5684" y="30761"/>
                    <a:pt x="6991" y="31004"/>
                  </a:cubicBezTo>
                  <a:cubicBezTo>
                    <a:pt x="8268" y="31216"/>
                    <a:pt x="8420" y="32797"/>
                    <a:pt x="8420" y="32797"/>
                  </a:cubicBezTo>
                  <a:cubicBezTo>
                    <a:pt x="8420" y="32797"/>
                    <a:pt x="8815" y="30913"/>
                    <a:pt x="7721" y="29909"/>
                  </a:cubicBezTo>
                  <a:cubicBezTo>
                    <a:pt x="6626" y="28876"/>
                    <a:pt x="8146" y="28359"/>
                    <a:pt x="7356" y="27113"/>
                  </a:cubicBezTo>
                  <a:cubicBezTo>
                    <a:pt x="6566" y="25867"/>
                    <a:pt x="4803" y="26384"/>
                    <a:pt x="5410" y="25745"/>
                  </a:cubicBezTo>
                  <a:cubicBezTo>
                    <a:pt x="6018" y="25077"/>
                    <a:pt x="8055" y="25958"/>
                    <a:pt x="9119" y="26961"/>
                  </a:cubicBezTo>
                  <a:cubicBezTo>
                    <a:pt x="10183" y="27995"/>
                    <a:pt x="11216" y="28602"/>
                    <a:pt x="12675" y="28025"/>
                  </a:cubicBezTo>
                  <a:cubicBezTo>
                    <a:pt x="14134" y="27478"/>
                    <a:pt x="14316" y="27265"/>
                    <a:pt x="15107" y="27721"/>
                  </a:cubicBezTo>
                  <a:cubicBezTo>
                    <a:pt x="15897" y="28177"/>
                    <a:pt x="17295" y="27934"/>
                    <a:pt x="18845" y="26931"/>
                  </a:cubicBezTo>
                  <a:cubicBezTo>
                    <a:pt x="20396" y="25928"/>
                    <a:pt x="22341" y="26262"/>
                    <a:pt x="22341" y="26262"/>
                  </a:cubicBezTo>
                  <a:cubicBezTo>
                    <a:pt x="22341" y="26262"/>
                    <a:pt x="19757" y="23922"/>
                    <a:pt x="17326" y="23070"/>
                  </a:cubicBezTo>
                  <a:cubicBezTo>
                    <a:pt x="14894" y="22219"/>
                    <a:pt x="13465" y="23709"/>
                    <a:pt x="12857" y="22979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38125" y="534500"/>
              <a:ext cx="552450" cy="819175"/>
            </a:xfrm>
            <a:custGeom>
              <a:avLst/>
              <a:gdLst/>
              <a:ahLst/>
              <a:cxnLst/>
              <a:rect l="l" t="t" r="r" b="b"/>
              <a:pathLst>
                <a:path w="22098" h="32767" extrusionOk="0">
                  <a:moveTo>
                    <a:pt x="6474" y="0"/>
                  </a:moveTo>
                  <a:cubicBezTo>
                    <a:pt x="6474" y="0"/>
                    <a:pt x="6444" y="91"/>
                    <a:pt x="6353" y="243"/>
                  </a:cubicBezTo>
                  <a:cubicBezTo>
                    <a:pt x="6535" y="2037"/>
                    <a:pt x="5623" y="3708"/>
                    <a:pt x="4803" y="5107"/>
                  </a:cubicBezTo>
                  <a:cubicBezTo>
                    <a:pt x="4255" y="6140"/>
                    <a:pt x="3739" y="7052"/>
                    <a:pt x="3739" y="7812"/>
                  </a:cubicBezTo>
                  <a:cubicBezTo>
                    <a:pt x="3708" y="8754"/>
                    <a:pt x="3526" y="9666"/>
                    <a:pt x="3192" y="10517"/>
                  </a:cubicBezTo>
                  <a:cubicBezTo>
                    <a:pt x="2796" y="11429"/>
                    <a:pt x="2340" y="12341"/>
                    <a:pt x="1824" y="13192"/>
                  </a:cubicBezTo>
                  <a:cubicBezTo>
                    <a:pt x="973" y="14651"/>
                    <a:pt x="851" y="18785"/>
                    <a:pt x="851" y="20335"/>
                  </a:cubicBezTo>
                  <a:cubicBezTo>
                    <a:pt x="638" y="19940"/>
                    <a:pt x="334" y="19362"/>
                    <a:pt x="0" y="18724"/>
                  </a:cubicBezTo>
                  <a:lnTo>
                    <a:pt x="0" y="19301"/>
                  </a:lnTo>
                  <a:cubicBezTo>
                    <a:pt x="334" y="19940"/>
                    <a:pt x="608" y="20487"/>
                    <a:pt x="760" y="20791"/>
                  </a:cubicBezTo>
                  <a:cubicBezTo>
                    <a:pt x="578" y="20760"/>
                    <a:pt x="304" y="20730"/>
                    <a:pt x="0" y="20700"/>
                  </a:cubicBezTo>
                  <a:lnTo>
                    <a:pt x="0" y="20973"/>
                  </a:lnTo>
                  <a:lnTo>
                    <a:pt x="456" y="21034"/>
                  </a:lnTo>
                  <a:lnTo>
                    <a:pt x="274" y="21125"/>
                  </a:lnTo>
                  <a:lnTo>
                    <a:pt x="456" y="21125"/>
                  </a:lnTo>
                  <a:cubicBezTo>
                    <a:pt x="334" y="21186"/>
                    <a:pt x="182" y="21277"/>
                    <a:pt x="0" y="21368"/>
                  </a:cubicBezTo>
                  <a:lnTo>
                    <a:pt x="0" y="21672"/>
                  </a:lnTo>
                  <a:cubicBezTo>
                    <a:pt x="274" y="21520"/>
                    <a:pt x="517" y="21399"/>
                    <a:pt x="699" y="21277"/>
                  </a:cubicBezTo>
                  <a:lnTo>
                    <a:pt x="699" y="21277"/>
                  </a:lnTo>
                  <a:cubicBezTo>
                    <a:pt x="456" y="21976"/>
                    <a:pt x="304" y="23435"/>
                    <a:pt x="1976" y="24864"/>
                  </a:cubicBezTo>
                  <a:cubicBezTo>
                    <a:pt x="2736" y="25472"/>
                    <a:pt x="3435" y="25988"/>
                    <a:pt x="4043" y="26384"/>
                  </a:cubicBezTo>
                  <a:cubicBezTo>
                    <a:pt x="5167" y="27174"/>
                    <a:pt x="5866" y="27660"/>
                    <a:pt x="5623" y="28207"/>
                  </a:cubicBezTo>
                  <a:cubicBezTo>
                    <a:pt x="5410" y="28572"/>
                    <a:pt x="5319" y="28998"/>
                    <a:pt x="5350" y="29423"/>
                  </a:cubicBezTo>
                  <a:cubicBezTo>
                    <a:pt x="5410" y="29788"/>
                    <a:pt x="5654" y="30092"/>
                    <a:pt x="6018" y="30244"/>
                  </a:cubicBezTo>
                  <a:cubicBezTo>
                    <a:pt x="6140" y="30305"/>
                    <a:pt x="6292" y="30365"/>
                    <a:pt x="6444" y="30426"/>
                  </a:cubicBezTo>
                  <a:cubicBezTo>
                    <a:pt x="7021" y="30669"/>
                    <a:pt x="7751" y="31004"/>
                    <a:pt x="7933" y="32098"/>
                  </a:cubicBezTo>
                  <a:cubicBezTo>
                    <a:pt x="8024" y="32311"/>
                    <a:pt x="8085" y="32523"/>
                    <a:pt x="8116" y="32767"/>
                  </a:cubicBezTo>
                  <a:cubicBezTo>
                    <a:pt x="8176" y="32463"/>
                    <a:pt x="8207" y="32189"/>
                    <a:pt x="8176" y="31916"/>
                  </a:cubicBezTo>
                  <a:cubicBezTo>
                    <a:pt x="7964" y="30761"/>
                    <a:pt x="7173" y="30457"/>
                    <a:pt x="6565" y="30183"/>
                  </a:cubicBezTo>
                  <a:cubicBezTo>
                    <a:pt x="6413" y="30122"/>
                    <a:pt x="6262" y="30061"/>
                    <a:pt x="6140" y="29970"/>
                  </a:cubicBezTo>
                  <a:cubicBezTo>
                    <a:pt x="5866" y="29879"/>
                    <a:pt x="5684" y="29636"/>
                    <a:pt x="5623" y="29362"/>
                  </a:cubicBezTo>
                  <a:cubicBezTo>
                    <a:pt x="5593" y="28998"/>
                    <a:pt x="5684" y="28633"/>
                    <a:pt x="5897" y="28329"/>
                  </a:cubicBezTo>
                  <a:cubicBezTo>
                    <a:pt x="6231" y="27569"/>
                    <a:pt x="5441" y="27052"/>
                    <a:pt x="4195" y="26171"/>
                  </a:cubicBezTo>
                  <a:cubicBezTo>
                    <a:pt x="3617" y="25776"/>
                    <a:pt x="2918" y="25259"/>
                    <a:pt x="2158" y="24651"/>
                  </a:cubicBezTo>
                  <a:cubicBezTo>
                    <a:pt x="486" y="23253"/>
                    <a:pt x="790" y="21824"/>
                    <a:pt x="1003" y="21277"/>
                  </a:cubicBezTo>
                  <a:lnTo>
                    <a:pt x="1003" y="21277"/>
                  </a:lnTo>
                  <a:lnTo>
                    <a:pt x="1155" y="21581"/>
                  </a:lnTo>
                  <a:lnTo>
                    <a:pt x="1155" y="21338"/>
                  </a:lnTo>
                  <a:cubicBezTo>
                    <a:pt x="1733" y="21976"/>
                    <a:pt x="3161" y="23405"/>
                    <a:pt x="5137" y="23891"/>
                  </a:cubicBezTo>
                  <a:cubicBezTo>
                    <a:pt x="5958" y="24074"/>
                    <a:pt x="6809" y="24195"/>
                    <a:pt x="7660" y="24286"/>
                  </a:cubicBezTo>
                  <a:cubicBezTo>
                    <a:pt x="8845" y="24438"/>
                    <a:pt x="9727" y="24529"/>
                    <a:pt x="10243" y="25077"/>
                  </a:cubicBezTo>
                  <a:cubicBezTo>
                    <a:pt x="10514" y="25389"/>
                    <a:pt x="10943" y="25496"/>
                    <a:pt x="11470" y="25496"/>
                  </a:cubicBezTo>
                  <a:cubicBezTo>
                    <a:pt x="12070" y="25496"/>
                    <a:pt x="12796" y="25358"/>
                    <a:pt x="13556" y="25229"/>
                  </a:cubicBezTo>
                  <a:cubicBezTo>
                    <a:pt x="14408" y="25016"/>
                    <a:pt x="15289" y="24925"/>
                    <a:pt x="16140" y="24894"/>
                  </a:cubicBezTo>
                  <a:cubicBezTo>
                    <a:pt x="16264" y="24890"/>
                    <a:pt x="16387" y="24888"/>
                    <a:pt x="16511" y="24888"/>
                  </a:cubicBezTo>
                  <a:cubicBezTo>
                    <a:pt x="17360" y="24888"/>
                    <a:pt x="18209" y="24978"/>
                    <a:pt x="19058" y="25137"/>
                  </a:cubicBezTo>
                  <a:cubicBezTo>
                    <a:pt x="20000" y="25320"/>
                    <a:pt x="20882" y="25684"/>
                    <a:pt x="21703" y="26201"/>
                  </a:cubicBezTo>
                  <a:cubicBezTo>
                    <a:pt x="21824" y="26201"/>
                    <a:pt x="21915" y="26232"/>
                    <a:pt x="22037" y="26262"/>
                  </a:cubicBezTo>
                  <a:cubicBezTo>
                    <a:pt x="22037" y="26262"/>
                    <a:pt x="21763" y="26019"/>
                    <a:pt x="21399" y="25715"/>
                  </a:cubicBezTo>
                  <a:cubicBezTo>
                    <a:pt x="20669" y="25320"/>
                    <a:pt x="19909" y="25016"/>
                    <a:pt x="19119" y="24864"/>
                  </a:cubicBezTo>
                  <a:cubicBezTo>
                    <a:pt x="18270" y="24705"/>
                    <a:pt x="17397" y="24615"/>
                    <a:pt x="16542" y="24615"/>
                  </a:cubicBezTo>
                  <a:cubicBezTo>
                    <a:pt x="16418" y="24615"/>
                    <a:pt x="16294" y="24617"/>
                    <a:pt x="16171" y="24621"/>
                  </a:cubicBezTo>
                  <a:cubicBezTo>
                    <a:pt x="15289" y="24621"/>
                    <a:pt x="14408" y="24742"/>
                    <a:pt x="13556" y="24925"/>
                  </a:cubicBezTo>
                  <a:cubicBezTo>
                    <a:pt x="12789" y="25078"/>
                    <a:pt x="12069" y="25222"/>
                    <a:pt x="11499" y="25222"/>
                  </a:cubicBezTo>
                  <a:cubicBezTo>
                    <a:pt x="11054" y="25222"/>
                    <a:pt x="10700" y="25134"/>
                    <a:pt x="10487" y="24894"/>
                  </a:cubicBezTo>
                  <a:cubicBezTo>
                    <a:pt x="9909" y="24256"/>
                    <a:pt x="8967" y="24165"/>
                    <a:pt x="7721" y="24013"/>
                  </a:cubicBezTo>
                  <a:cubicBezTo>
                    <a:pt x="6869" y="23922"/>
                    <a:pt x="6049" y="23800"/>
                    <a:pt x="5198" y="23618"/>
                  </a:cubicBezTo>
                  <a:cubicBezTo>
                    <a:pt x="3192" y="23131"/>
                    <a:pt x="1763" y="21642"/>
                    <a:pt x="1277" y="21064"/>
                  </a:cubicBezTo>
                  <a:cubicBezTo>
                    <a:pt x="2553" y="21034"/>
                    <a:pt x="7812" y="20760"/>
                    <a:pt x="9271" y="19879"/>
                  </a:cubicBezTo>
                  <a:cubicBezTo>
                    <a:pt x="9848" y="19514"/>
                    <a:pt x="10395" y="19089"/>
                    <a:pt x="10882" y="18633"/>
                  </a:cubicBezTo>
                  <a:cubicBezTo>
                    <a:pt x="11490" y="18116"/>
                    <a:pt x="11946" y="17690"/>
                    <a:pt x="12645" y="17569"/>
                  </a:cubicBezTo>
                  <a:lnTo>
                    <a:pt x="12918" y="17538"/>
                  </a:lnTo>
                  <a:cubicBezTo>
                    <a:pt x="14104" y="17356"/>
                    <a:pt x="15289" y="17174"/>
                    <a:pt x="16049" y="16140"/>
                  </a:cubicBezTo>
                  <a:cubicBezTo>
                    <a:pt x="16809" y="15107"/>
                    <a:pt x="19484" y="14225"/>
                    <a:pt x="19484" y="14225"/>
                  </a:cubicBezTo>
                  <a:lnTo>
                    <a:pt x="19514" y="14225"/>
                  </a:lnTo>
                  <a:lnTo>
                    <a:pt x="19544" y="14195"/>
                  </a:lnTo>
                  <a:cubicBezTo>
                    <a:pt x="19544" y="14195"/>
                    <a:pt x="21044" y="12580"/>
                    <a:pt x="21824" y="12580"/>
                  </a:cubicBezTo>
                  <a:cubicBezTo>
                    <a:pt x="21845" y="12580"/>
                    <a:pt x="21865" y="12582"/>
                    <a:pt x="21885" y="12584"/>
                  </a:cubicBezTo>
                  <a:lnTo>
                    <a:pt x="22098" y="12523"/>
                  </a:lnTo>
                  <a:cubicBezTo>
                    <a:pt x="21915" y="12432"/>
                    <a:pt x="21733" y="12371"/>
                    <a:pt x="21520" y="12371"/>
                  </a:cubicBezTo>
                  <a:cubicBezTo>
                    <a:pt x="20669" y="12645"/>
                    <a:pt x="19514" y="13800"/>
                    <a:pt x="19362" y="13982"/>
                  </a:cubicBezTo>
                  <a:cubicBezTo>
                    <a:pt x="19028" y="14073"/>
                    <a:pt x="16596" y="14955"/>
                    <a:pt x="15836" y="15988"/>
                  </a:cubicBezTo>
                  <a:cubicBezTo>
                    <a:pt x="15137" y="16931"/>
                    <a:pt x="14012" y="17113"/>
                    <a:pt x="12888" y="17295"/>
                  </a:cubicBezTo>
                  <a:lnTo>
                    <a:pt x="12614" y="17326"/>
                  </a:lnTo>
                  <a:cubicBezTo>
                    <a:pt x="11824" y="17447"/>
                    <a:pt x="11338" y="17903"/>
                    <a:pt x="10699" y="18420"/>
                  </a:cubicBezTo>
                  <a:cubicBezTo>
                    <a:pt x="10213" y="18876"/>
                    <a:pt x="9696" y="19271"/>
                    <a:pt x="9149" y="19636"/>
                  </a:cubicBezTo>
                  <a:cubicBezTo>
                    <a:pt x="7842" y="20396"/>
                    <a:pt x="3374" y="20700"/>
                    <a:pt x="1672" y="20760"/>
                  </a:cubicBezTo>
                  <a:cubicBezTo>
                    <a:pt x="2644" y="20274"/>
                    <a:pt x="4620" y="19119"/>
                    <a:pt x="5380" y="17569"/>
                  </a:cubicBezTo>
                  <a:cubicBezTo>
                    <a:pt x="5866" y="16505"/>
                    <a:pt x="6444" y="15502"/>
                    <a:pt x="7082" y="14529"/>
                  </a:cubicBezTo>
                  <a:cubicBezTo>
                    <a:pt x="7599" y="13678"/>
                    <a:pt x="8359" y="12979"/>
                    <a:pt x="9271" y="12523"/>
                  </a:cubicBezTo>
                  <a:cubicBezTo>
                    <a:pt x="10000" y="12189"/>
                    <a:pt x="10730" y="11794"/>
                    <a:pt x="11368" y="11277"/>
                  </a:cubicBezTo>
                  <a:cubicBezTo>
                    <a:pt x="12037" y="10760"/>
                    <a:pt x="12493" y="10213"/>
                    <a:pt x="12584" y="9848"/>
                  </a:cubicBezTo>
                  <a:cubicBezTo>
                    <a:pt x="12705" y="9575"/>
                    <a:pt x="12918" y="9332"/>
                    <a:pt x="13161" y="9119"/>
                  </a:cubicBezTo>
                  <a:cubicBezTo>
                    <a:pt x="13526" y="8754"/>
                    <a:pt x="13921" y="8359"/>
                    <a:pt x="13921" y="7903"/>
                  </a:cubicBezTo>
                  <a:cubicBezTo>
                    <a:pt x="13921" y="7660"/>
                    <a:pt x="13982" y="7417"/>
                    <a:pt x="14073" y="7204"/>
                  </a:cubicBezTo>
                  <a:cubicBezTo>
                    <a:pt x="14164" y="6991"/>
                    <a:pt x="14316" y="6778"/>
                    <a:pt x="14499" y="6626"/>
                  </a:cubicBezTo>
                  <a:cubicBezTo>
                    <a:pt x="14712" y="6474"/>
                    <a:pt x="14955" y="6383"/>
                    <a:pt x="15228" y="6383"/>
                  </a:cubicBezTo>
                  <a:cubicBezTo>
                    <a:pt x="15350" y="6383"/>
                    <a:pt x="15471" y="6414"/>
                    <a:pt x="15593" y="6444"/>
                  </a:cubicBezTo>
                  <a:cubicBezTo>
                    <a:pt x="15669" y="6429"/>
                    <a:pt x="15753" y="6421"/>
                    <a:pt x="15836" y="6421"/>
                  </a:cubicBezTo>
                  <a:cubicBezTo>
                    <a:pt x="15920" y="6421"/>
                    <a:pt x="16003" y="6429"/>
                    <a:pt x="16079" y="6444"/>
                  </a:cubicBezTo>
                  <a:cubicBezTo>
                    <a:pt x="15836" y="6262"/>
                    <a:pt x="15593" y="6140"/>
                    <a:pt x="15319" y="6110"/>
                  </a:cubicBezTo>
                  <a:lnTo>
                    <a:pt x="15198" y="6110"/>
                  </a:lnTo>
                  <a:cubicBezTo>
                    <a:pt x="15164" y="6107"/>
                    <a:pt x="15130" y="6105"/>
                    <a:pt x="15096" y="6105"/>
                  </a:cubicBezTo>
                  <a:cubicBezTo>
                    <a:pt x="14802" y="6105"/>
                    <a:pt x="14535" y="6223"/>
                    <a:pt x="14316" y="6414"/>
                  </a:cubicBezTo>
                  <a:cubicBezTo>
                    <a:pt x="14073" y="6596"/>
                    <a:pt x="13921" y="6839"/>
                    <a:pt x="13800" y="7082"/>
                  </a:cubicBezTo>
                  <a:cubicBezTo>
                    <a:pt x="13678" y="7356"/>
                    <a:pt x="13617" y="7630"/>
                    <a:pt x="13617" y="7903"/>
                  </a:cubicBezTo>
                  <a:cubicBezTo>
                    <a:pt x="13617" y="8237"/>
                    <a:pt x="13283" y="8602"/>
                    <a:pt x="12949" y="8937"/>
                  </a:cubicBezTo>
                  <a:cubicBezTo>
                    <a:pt x="12675" y="9149"/>
                    <a:pt x="12432" y="9453"/>
                    <a:pt x="12310" y="9788"/>
                  </a:cubicBezTo>
                  <a:cubicBezTo>
                    <a:pt x="12037" y="10304"/>
                    <a:pt x="11672" y="10730"/>
                    <a:pt x="11186" y="11064"/>
                  </a:cubicBezTo>
                  <a:cubicBezTo>
                    <a:pt x="10547" y="11551"/>
                    <a:pt x="9879" y="11946"/>
                    <a:pt x="9149" y="12250"/>
                  </a:cubicBezTo>
                  <a:cubicBezTo>
                    <a:pt x="8268" y="12614"/>
                    <a:pt x="7508" y="13405"/>
                    <a:pt x="6869" y="14347"/>
                  </a:cubicBezTo>
                  <a:cubicBezTo>
                    <a:pt x="6201" y="15350"/>
                    <a:pt x="5623" y="16383"/>
                    <a:pt x="5106" y="17447"/>
                  </a:cubicBezTo>
                  <a:cubicBezTo>
                    <a:pt x="4255" y="19180"/>
                    <a:pt x="1824" y="20396"/>
                    <a:pt x="1125" y="20730"/>
                  </a:cubicBezTo>
                  <a:cubicBezTo>
                    <a:pt x="1125" y="19666"/>
                    <a:pt x="1185" y="14864"/>
                    <a:pt x="2067" y="13344"/>
                  </a:cubicBezTo>
                  <a:cubicBezTo>
                    <a:pt x="2614" y="12462"/>
                    <a:pt x="3070" y="11551"/>
                    <a:pt x="3435" y="10608"/>
                  </a:cubicBezTo>
                  <a:cubicBezTo>
                    <a:pt x="3799" y="9727"/>
                    <a:pt x="4012" y="8785"/>
                    <a:pt x="4012" y="7812"/>
                  </a:cubicBezTo>
                  <a:cubicBezTo>
                    <a:pt x="4012" y="7113"/>
                    <a:pt x="4499" y="6262"/>
                    <a:pt x="5076" y="5259"/>
                  </a:cubicBezTo>
                  <a:cubicBezTo>
                    <a:pt x="5866" y="3860"/>
                    <a:pt x="6778" y="2219"/>
                    <a:pt x="6657" y="395"/>
                  </a:cubicBezTo>
                  <a:cubicBezTo>
                    <a:pt x="6596" y="274"/>
                    <a:pt x="6535" y="122"/>
                    <a:pt x="6474" y="0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8"/>
          <p:cNvGrpSpPr/>
          <p:nvPr/>
        </p:nvGrpSpPr>
        <p:grpSpPr>
          <a:xfrm rot="-7362476">
            <a:off x="7856058" y="-1653428"/>
            <a:ext cx="1730025" cy="3776002"/>
            <a:chOff x="7386050" y="661025"/>
            <a:chExt cx="1576975" cy="3441950"/>
          </a:xfrm>
        </p:grpSpPr>
        <p:sp>
          <p:nvSpPr>
            <p:cNvPr id="657" name="Google Shape;657;p8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8"/>
          <p:cNvGrpSpPr/>
          <p:nvPr/>
        </p:nvGrpSpPr>
        <p:grpSpPr>
          <a:xfrm rot="5400000" flipH="1">
            <a:off x="1625174" y="-270607"/>
            <a:ext cx="853663" cy="1360985"/>
            <a:chOff x="6585500" y="675825"/>
            <a:chExt cx="777400" cy="1239400"/>
          </a:xfrm>
        </p:grpSpPr>
        <p:sp>
          <p:nvSpPr>
            <p:cNvPr id="669" name="Google Shape;669;p8"/>
            <p:cNvSpPr/>
            <p:nvPr/>
          </p:nvSpPr>
          <p:spPr>
            <a:xfrm>
              <a:off x="6585500" y="675825"/>
              <a:ext cx="775875" cy="1239400"/>
            </a:xfrm>
            <a:custGeom>
              <a:avLst/>
              <a:gdLst/>
              <a:ahLst/>
              <a:cxnLst/>
              <a:rect l="l" t="t" r="r" b="b"/>
              <a:pathLst>
                <a:path w="31035" h="49576" extrusionOk="0">
                  <a:moveTo>
                    <a:pt x="27691" y="16293"/>
                  </a:moveTo>
                  <a:cubicBezTo>
                    <a:pt x="28603" y="10852"/>
                    <a:pt x="30274" y="7357"/>
                    <a:pt x="28937" y="4621"/>
                  </a:cubicBezTo>
                  <a:cubicBezTo>
                    <a:pt x="28056" y="2919"/>
                    <a:pt x="26749" y="1460"/>
                    <a:pt x="25138" y="366"/>
                  </a:cubicBezTo>
                  <a:cubicBezTo>
                    <a:pt x="23770" y="92"/>
                    <a:pt x="22372" y="1"/>
                    <a:pt x="21004" y="153"/>
                  </a:cubicBezTo>
                  <a:cubicBezTo>
                    <a:pt x="19666" y="366"/>
                    <a:pt x="18329" y="639"/>
                    <a:pt x="17022" y="1004"/>
                  </a:cubicBezTo>
                  <a:cubicBezTo>
                    <a:pt x="17022" y="1004"/>
                    <a:pt x="20943" y="4986"/>
                    <a:pt x="21125" y="8755"/>
                  </a:cubicBezTo>
                  <a:cubicBezTo>
                    <a:pt x="21308" y="12524"/>
                    <a:pt x="18207" y="14651"/>
                    <a:pt x="17751" y="11126"/>
                  </a:cubicBezTo>
                  <a:cubicBezTo>
                    <a:pt x="17295" y="7569"/>
                    <a:pt x="17934" y="5259"/>
                    <a:pt x="15806" y="2736"/>
                  </a:cubicBezTo>
                  <a:cubicBezTo>
                    <a:pt x="13648" y="244"/>
                    <a:pt x="10608" y="1186"/>
                    <a:pt x="7964" y="1642"/>
                  </a:cubicBezTo>
                  <a:cubicBezTo>
                    <a:pt x="5289" y="2128"/>
                    <a:pt x="3769" y="1004"/>
                    <a:pt x="3769" y="1004"/>
                  </a:cubicBezTo>
                  <a:cubicBezTo>
                    <a:pt x="3769" y="1004"/>
                    <a:pt x="5350" y="4043"/>
                    <a:pt x="4104" y="7265"/>
                  </a:cubicBezTo>
                  <a:cubicBezTo>
                    <a:pt x="2858" y="10487"/>
                    <a:pt x="0" y="17417"/>
                    <a:pt x="4347" y="19788"/>
                  </a:cubicBezTo>
                  <a:cubicBezTo>
                    <a:pt x="8693" y="22129"/>
                    <a:pt x="12736" y="18998"/>
                    <a:pt x="16748" y="19424"/>
                  </a:cubicBezTo>
                  <a:cubicBezTo>
                    <a:pt x="20761" y="19880"/>
                    <a:pt x="21186" y="22767"/>
                    <a:pt x="15320" y="23436"/>
                  </a:cubicBezTo>
                  <a:cubicBezTo>
                    <a:pt x="9423" y="24074"/>
                    <a:pt x="1277" y="21156"/>
                    <a:pt x="1277" y="21156"/>
                  </a:cubicBezTo>
                  <a:cubicBezTo>
                    <a:pt x="1277" y="21156"/>
                    <a:pt x="3800" y="33102"/>
                    <a:pt x="9727" y="36901"/>
                  </a:cubicBezTo>
                  <a:cubicBezTo>
                    <a:pt x="15654" y="40670"/>
                    <a:pt x="18785" y="38877"/>
                    <a:pt x="23648" y="36901"/>
                  </a:cubicBezTo>
                  <a:cubicBezTo>
                    <a:pt x="28542" y="34925"/>
                    <a:pt x="30548" y="35320"/>
                    <a:pt x="30214" y="36354"/>
                  </a:cubicBezTo>
                  <a:cubicBezTo>
                    <a:pt x="29849" y="37357"/>
                    <a:pt x="24651" y="38026"/>
                    <a:pt x="21855" y="39515"/>
                  </a:cubicBezTo>
                  <a:cubicBezTo>
                    <a:pt x="19028" y="41035"/>
                    <a:pt x="17083" y="41521"/>
                    <a:pt x="15776" y="41217"/>
                  </a:cubicBezTo>
                  <a:cubicBezTo>
                    <a:pt x="14742" y="40883"/>
                    <a:pt x="13739" y="40427"/>
                    <a:pt x="12827" y="39849"/>
                  </a:cubicBezTo>
                  <a:cubicBezTo>
                    <a:pt x="12827" y="39849"/>
                    <a:pt x="14104" y="44622"/>
                    <a:pt x="18086" y="45655"/>
                  </a:cubicBezTo>
                  <a:cubicBezTo>
                    <a:pt x="22098" y="46688"/>
                    <a:pt x="22037" y="48846"/>
                    <a:pt x="26049" y="49394"/>
                  </a:cubicBezTo>
                  <a:cubicBezTo>
                    <a:pt x="27721" y="49576"/>
                    <a:pt x="29423" y="49424"/>
                    <a:pt x="31034" y="48938"/>
                  </a:cubicBezTo>
                  <a:lnTo>
                    <a:pt x="31034" y="16384"/>
                  </a:lnTo>
                  <a:cubicBezTo>
                    <a:pt x="29575" y="19819"/>
                    <a:pt x="26992" y="20639"/>
                    <a:pt x="27691" y="16293"/>
                  </a:cubicBezTo>
                  <a:close/>
                  <a:moveTo>
                    <a:pt x="13344" y="14682"/>
                  </a:moveTo>
                  <a:cubicBezTo>
                    <a:pt x="11459" y="14682"/>
                    <a:pt x="9484" y="14013"/>
                    <a:pt x="11064" y="12889"/>
                  </a:cubicBezTo>
                  <a:cubicBezTo>
                    <a:pt x="12645" y="11794"/>
                    <a:pt x="15654" y="13284"/>
                    <a:pt x="15654" y="13284"/>
                  </a:cubicBezTo>
                  <a:cubicBezTo>
                    <a:pt x="17174" y="13588"/>
                    <a:pt x="15259" y="14682"/>
                    <a:pt x="13344" y="14682"/>
                  </a:cubicBezTo>
                  <a:close/>
                  <a:moveTo>
                    <a:pt x="13283" y="33102"/>
                  </a:moveTo>
                  <a:cubicBezTo>
                    <a:pt x="10821" y="32372"/>
                    <a:pt x="12706" y="31065"/>
                    <a:pt x="10943" y="30214"/>
                  </a:cubicBezTo>
                  <a:cubicBezTo>
                    <a:pt x="9180" y="29363"/>
                    <a:pt x="8876" y="27995"/>
                    <a:pt x="11156" y="27843"/>
                  </a:cubicBezTo>
                  <a:cubicBezTo>
                    <a:pt x="13435" y="27661"/>
                    <a:pt x="17052" y="29697"/>
                    <a:pt x="17052" y="29697"/>
                  </a:cubicBezTo>
                  <a:cubicBezTo>
                    <a:pt x="19940" y="31035"/>
                    <a:pt x="15745" y="33801"/>
                    <a:pt x="13283" y="33102"/>
                  </a:cubicBezTo>
                  <a:close/>
                  <a:moveTo>
                    <a:pt x="28572" y="25138"/>
                  </a:moveTo>
                  <a:cubicBezTo>
                    <a:pt x="27508" y="23892"/>
                    <a:pt x="28056" y="22281"/>
                    <a:pt x="28056" y="22281"/>
                  </a:cubicBezTo>
                  <a:cubicBezTo>
                    <a:pt x="28755" y="22038"/>
                    <a:pt x="29363" y="22676"/>
                    <a:pt x="29606" y="23709"/>
                  </a:cubicBezTo>
                  <a:cubicBezTo>
                    <a:pt x="29819" y="24712"/>
                    <a:pt x="29636" y="26384"/>
                    <a:pt x="28572" y="25138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6754200" y="849850"/>
              <a:ext cx="608700" cy="853375"/>
            </a:xfrm>
            <a:custGeom>
              <a:avLst/>
              <a:gdLst/>
              <a:ahLst/>
              <a:cxnLst/>
              <a:rect l="l" t="t" r="r" b="b"/>
              <a:pathLst>
                <a:path w="24348" h="34135" extrusionOk="0">
                  <a:moveTo>
                    <a:pt x="24317" y="22645"/>
                  </a:moveTo>
                  <a:cubicBezTo>
                    <a:pt x="23101" y="23739"/>
                    <a:pt x="19757" y="26566"/>
                    <a:pt x="16657" y="27417"/>
                  </a:cubicBezTo>
                  <a:cubicBezTo>
                    <a:pt x="12766" y="28511"/>
                    <a:pt x="10791" y="27934"/>
                    <a:pt x="10791" y="27934"/>
                  </a:cubicBezTo>
                  <a:cubicBezTo>
                    <a:pt x="10791" y="27934"/>
                    <a:pt x="15016" y="27721"/>
                    <a:pt x="18298" y="26019"/>
                  </a:cubicBezTo>
                  <a:cubicBezTo>
                    <a:pt x="20365" y="24925"/>
                    <a:pt x="22219" y="23466"/>
                    <a:pt x="23830" y="21733"/>
                  </a:cubicBezTo>
                  <a:lnTo>
                    <a:pt x="19727" y="17387"/>
                  </a:lnTo>
                  <a:cubicBezTo>
                    <a:pt x="17508" y="18572"/>
                    <a:pt x="15107" y="19393"/>
                    <a:pt x="12584" y="19727"/>
                  </a:cubicBezTo>
                  <a:cubicBezTo>
                    <a:pt x="8754" y="20183"/>
                    <a:pt x="6292" y="19028"/>
                    <a:pt x="6292" y="19028"/>
                  </a:cubicBezTo>
                  <a:cubicBezTo>
                    <a:pt x="6292" y="19028"/>
                    <a:pt x="10213" y="19758"/>
                    <a:pt x="12918" y="19058"/>
                  </a:cubicBezTo>
                  <a:cubicBezTo>
                    <a:pt x="15624" y="18390"/>
                    <a:pt x="18815" y="16596"/>
                    <a:pt x="18815" y="16596"/>
                  </a:cubicBezTo>
                  <a:cubicBezTo>
                    <a:pt x="18815" y="16596"/>
                    <a:pt x="14864" y="11490"/>
                    <a:pt x="13678" y="10426"/>
                  </a:cubicBezTo>
                  <a:cubicBezTo>
                    <a:pt x="12979" y="9788"/>
                    <a:pt x="12219" y="9241"/>
                    <a:pt x="11399" y="8754"/>
                  </a:cubicBezTo>
                  <a:cubicBezTo>
                    <a:pt x="9605" y="9909"/>
                    <a:pt x="7538" y="10578"/>
                    <a:pt x="5411" y="10639"/>
                  </a:cubicBezTo>
                  <a:cubicBezTo>
                    <a:pt x="3465" y="10669"/>
                    <a:pt x="1550" y="10061"/>
                    <a:pt x="0" y="8906"/>
                  </a:cubicBezTo>
                  <a:cubicBezTo>
                    <a:pt x="0" y="8906"/>
                    <a:pt x="3070" y="10031"/>
                    <a:pt x="5411" y="9970"/>
                  </a:cubicBezTo>
                  <a:cubicBezTo>
                    <a:pt x="7781" y="9940"/>
                    <a:pt x="11003" y="7903"/>
                    <a:pt x="11003" y="7903"/>
                  </a:cubicBezTo>
                  <a:cubicBezTo>
                    <a:pt x="11003" y="7903"/>
                    <a:pt x="8663" y="5745"/>
                    <a:pt x="6809" y="3982"/>
                  </a:cubicBezTo>
                  <a:cubicBezTo>
                    <a:pt x="4985" y="2219"/>
                    <a:pt x="2979" y="31"/>
                    <a:pt x="2979" y="31"/>
                  </a:cubicBezTo>
                  <a:lnTo>
                    <a:pt x="9088" y="5289"/>
                  </a:lnTo>
                  <a:cubicBezTo>
                    <a:pt x="9088" y="5289"/>
                    <a:pt x="9636" y="4469"/>
                    <a:pt x="9484" y="2888"/>
                  </a:cubicBezTo>
                  <a:cubicBezTo>
                    <a:pt x="9332" y="1338"/>
                    <a:pt x="8025" y="0"/>
                    <a:pt x="8025" y="0"/>
                  </a:cubicBezTo>
                  <a:cubicBezTo>
                    <a:pt x="8937" y="608"/>
                    <a:pt x="9605" y="1520"/>
                    <a:pt x="9909" y="2554"/>
                  </a:cubicBezTo>
                  <a:cubicBezTo>
                    <a:pt x="10335" y="3648"/>
                    <a:pt x="10274" y="4864"/>
                    <a:pt x="9818" y="5928"/>
                  </a:cubicBezTo>
                  <a:cubicBezTo>
                    <a:pt x="9818" y="5928"/>
                    <a:pt x="12280" y="8207"/>
                    <a:pt x="14104" y="9757"/>
                  </a:cubicBezTo>
                  <a:cubicBezTo>
                    <a:pt x="15928" y="11277"/>
                    <a:pt x="16535" y="12341"/>
                    <a:pt x="16535" y="12341"/>
                  </a:cubicBezTo>
                  <a:cubicBezTo>
                    <a:pt x="16535" y="12341"/>
                    <a:pt x="18329" y="9210"/>
                    <a:pt x="18268" y="6444"/>
                  </a:cubicBezTo>
                  <a:cubicBezTo>
                    <a:pt x="18238" y="4681"/>
                    <a:pt x="17964" y="2949"/>
                    <a:pt x="17447" y="1247"/>
                  </a:cubicBezTo>
                  <a:cubicBezTo>
                    <a:pt x="18420" y="3405"/>
                    <a:pt x="18876" y="5776"/>
                    <a:pt x="18754" y="8177"/>
                  </a:cubicBezTo>
                  <a:cubicBezTo>
                    <a:pt x="18572" y="12098"/>
                    <a:pt x="17356" y="13557"/>
                    <a:pt x="17356" y="13557"/>
                  </a:cubicBezTo>
                  <a:cubicBezTo>
                    <a:pt x="18207" y="14773"/>
                    <a:pt x="19210" y="15897"/>
                    <a:pt x="20335" y="16900"/>
                  </a:cubicBezTo>
                  <a:lnTo>
                    <a:pt x="23526" y="19575"/>
                  </a:lnTo>
                  <a:cubicBezTo>
                    <a:pt x="23526" y="19575"/>
                    <a:pt x="23861" y="19180"/>
                    <a:pt x="24347" y="18542"/>
                  </a:cubicBezTo>
                  <a:lnTo>
                    <a:pt x="24347" y="19879"/>
                  </a:lnTo>
                  <a:lnTo>
                    <a:pt x="24104" y="20213"/>
                  </a:lnTo>
                  <a:lnTo>
                    <a:pt x="24347" y="20457"/>
                  </a:lnTo>
                  <a:close/>
                  <a:moveTo>
                    <a:pt x="24317" y="31733"/>
                  </a:moveTo>
                  <a:cubicBezTo>
                    <a:pt x="21034" y="33831"/>
                    <a:pt x="18238" y="34135"/>
                    <a:pt x="18238" y="34135"/>
                  </a:cubicBezTo>
                  <a:cubicBezTo>
                    <a:pt x="18238" y="34135"/>
                    <a:pt x="22219" y="32524"/>
                    <a:pt x="24317" y="30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8"/>
          <p:cNvGrpSpPr/>
          <p:nvPr/>
        </p:nvGrpSpPr>
        <p:grpSpPr>
          <a:xfrm flipH="1">
            <a:off x="-94556" y="-16946"/>
            <a:ext cx="2412812" cy="1338177"/>
            <a:chOff x="4586225" y="470675"/>
            <a:chExt cx="2775900" cy="1539550"/>
          </a:xfrm>
        </p:grpSpPr>
        <p:sp>
          <p:nvSpPr>
            <p:cNvPr id="672" name="Google Shape;672;p8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8"/>
          <p:cNvGrpSpPr/>
          <p:nvPr/>
        </p:nvGrpSpPr>
        <p:grpSpPr>
          <a:xfrm flipH="1">
            <a:off x="3108880" y="-16946"/>
            <a:ext cx="1366833" cy="981317"/>
            <a:chOff x="4090000" y="453950"/>
            <a:chExt cx="1244725" cy="893650"/>
          </a:xfrm>
        </p:grpSpPr>
        <p:sp>
          <p:nvSpPr>
            <p:cNvPr id="695" name="Google Shape;695;p8"/>
            <p:cNvSpPr/>
            <p:nvPr/>
          </p:nvSpPr>
          <p:spPr>
            <a:xfrm>
              <a:off x="4090000" y="453950"/>
              <a:ext cx="1244725" cy="892900"/>
            </a:xfrm>
            <a:custGeom>
              <a:avLst/>
              <a:gdLst/>
              <a:ahLst/>
              <a:cxnLst/>
              <a:rect l="l" t="t" r="r" b="b"/>
              <a:pathLst>
                <a:path w="49789" h="35716" extrusionOk="0">
                  <a:moveTo>
                    <a:pt x="49211" y="13131"/>
                  </a:moveTo>
                  <a:cubicBezTo>
                    <a:pt x="48695" y="12098"/>
                    <a:pt x="47600" y="11855"/>
                    <a:pt x="47449" y="10152"/>
                  </a:cubicBezTo>
                  <a:cubicBezTo>
                    <a:pt x="47327" y="8481"/>
                    <a:pt x="45594" y="7113"/>
                    <a:pt x="43254" y="6414"/>
                  </a:cubicBezTo>
                  <a:cubicBezTo>
                    <a:pt x="40913" y="5745"/>
                    <a:pt x="40974" y="4468"/>
                    <a:pt x="40974" y="4468"/>
                  </a:cubicBezTo>
                  <a:cubicBezTo>
                    <a:pt x="41400" y="4742"/>
                    <a:pt x="41886" y="4894"/>
                    <a:pt x="42372" y="4924"/>
                  </a:cubicBezTo>
                  <a:cubicBezTo>
                    <a:pt x="43224" y="4985"/>
                    <a:pt x="44379" y="4499"/>
                    <a:pt x="45594" y="3861"/>
                  </a:cubicBezTo>
                  <a:cubicBezTo>
                    <a:pt x="46780" y="3222"/>
                    <a:pt x="47692" y="4438"/>
                    <a:pt x="47692" y="4438"/>
                  </a:cubicBezTo>
                  <a:cubicBezTo>
                    <a:pt x="47692" y="4438"/>
                    <a:pt x="46749" y="2098"/>
                    <a:pt x="45625" y="2128"/>
                  </a:cubicBezTo>
                  <a:cubicBezTo>
                    <a:pt x="44470" y="2158"/>
                    <a:pt x="44743" y="2098"/>
                    <a:pt x="43588" y="669"/>
                  </a:cubicBezTo>
                  <a:lnTo>
                    <a:pt x="38178" y="669"/>
                  </a:lnTo>
                  <a:cubicBezTo>
                    <a:pt x="36263" y="1064"/>
                    <a:pt x="34682" y="1338"/>
                    <a:pt x="34682" y="1338"/>
                  </a:cubicBezTo>
                  <a:cubicBezTo>
                    <a:pt x="34682" y="1338"/>
                    <a:pt x="34925" y="1064"/>
                    <a:pt x="35412" y="669"/>
                  </a:cubicBezTo>
                  <a:lnTo>
                    <a:pt x="6809" y="669"/>
                  </a:lnTo>
                  <a:cubicBezTo>
                    <a:pt x="7083" y="791"/>
                    <a:pt x="7357" y="882"/>
                    <a:pt x="7630" y="1003"/>
                  </a:cubicBezTo>
                  <a:cubicBezTo>
                    <a:pt x="11278" y="2250"/>
                    <a:pt x="13436" y="0"/>
                    <a:pt x="14348" y="1125"/>
                  </a:cubicBezTo>
                  <a:cubicBezTo>
                    <a:pt x="15290" y="2250"/>
                    <a:pt x="17174" y="2250"/>
                    <a:pt x="18755" y="1642"/>
                  </a:cubicBezTo>
                  <a:cubicBezTo>
                    <a:pt x="20366" y="1034"/>
                    <a:pt x="23497" y="335"/>
                    <a:pt x="23497" y="1915"/>
                  </a:cubicBezTo>
                  <a:cubicBezTo>
                    <a:pt x="23497" y="3526"/>
                    <a:pt x="19910" y="2979"/>
                    <a:pt x="19150" y="3861"/>
                  </a:cubicBezTo>
                  <a:cubicBezTo>
                    <a:pt x="18421" y="4712"/>
                    <a:pt x="15290" y="4256"/>
                    <a:pt x="9697" y="6323"/>
                  </a:cubicBezTo>
                  <a:cubicBezTo>
                    <a:pt x="4104" y="8389"/>
                    <a:pt x="2767" y="13557"/>
                    <a:pt x="2281" y="14925"/>
                  </a:cubicBezTo>
                  <a:cubicBezTo>
                    <a:pt x="1825" y="16323"/>
                    <a:pt x="1" y="16870"/>
                    <a:pt x="1" y="16870"/>
                  </a:cubicBezTo>
                  <a:cubicBezTo>
                    <a:pt x="1" y="16870"/>
                    <a:pt x="1156" y="17478"/>
                    <a:pt x="2007" y="16596"/>
                  </a:cubicBezTo>
                  <a:cubicBezTo>
                    <a:pt x="2858" y="15745"/>
                    <a:pt x="5958" y="15928"/>
                    <a:pt x="8603" y="16080"/>
                  </a:cubicBezTo>
                  <a:cubicBezTo>
                    <a:pt x="11278" y="16201"/>
                    <a:pt x="11338" y="13921"/>
                    <a:pt x="13557" y="13070"/>
                  </a:cubicBezTo>
                  <a:cubicBezTo>
                    <a:pt x="15746" y="12189"/>
                    <a:pt x="16749" y="12007"/>
                    <a:pt x="18633" y="9940"/>
                  </a:cubicBezTo>
                  <a:cubicBezTo>
                    <a:pt x="20488" y="7873"/>
                    <a:pt x="22889" y="7326"/>
                    <a:pt x="22767" y="8937"/>
                  </a:cubicBezTo>
                  <a:cubicBezTo>
                    <a:pt x="22615" y="10517"/>
                    <a:pt x="20822" y="10335"/>
                    <a:pt x="19697" y="11581"/>
                  </a:cubicBezTo>
                  <a:cubicBezTo>
                    <a:pt x="18573" y="12858"/>
                    <a:pt x="18025" y="12797"/>
                    <a:pt x="15503" y="14529"/>
                  </a:cubicBezTo>
                  <a:cubicBezTo>
                    <a:pt x="12949" y="16262"/>
                    <a:pt x="13892" y="17721"/>
                    <a:pt x="12554" y="19058"/>
                  </a:cubicBezTo>
                  <a:cubicBezTo>
                    <a:pt x="11186" y="20396"/>
                    <a:pt x="12159" y="22615"/>
                    <a:pt x="11612" y="24499"/>
                  </a:cubicBezTo>
                  <a:cubicBezTo>
                    <a:pt x="11065" y="26414"/>
                    <a:pt x="9089" y="26019"/>
                    <a:pt x="9089" y="26019"/>
                  </a:cubicBezTo>
                  <a:cubicBezTo>
                    <a:pt x="9606" y="26444"/>
                    <a:pt x="10305" y="26627"/>
                    <a:pt x="10974" y="26566"/>
                  </a:cubicBezTo>
                  <a:cubicBezTo>
                    <a:pt x="12129" y="26414"/>
                    <a:pt x="13101" y="25624"/>
                    <a:pt x="13436" y="24499"/>
                  </a:cubicBezTo>
                  <a:cubicBezTo>
                    <a:pt x="13679" y="23374"/>
                    <a:pt x="15655" y="24195"/>
                    <a:pt x="16384" y="21794"/>
                  </a:cubicBezTo>
                  <a:cubicBezTo>
                    <a:pt x="17114" y="19393"/>
                    <a:pt x="18664" y="20183"/>
                    <a:pt x="21339" y="19058"/>
                  </a:cubicBezTo>
                  <a:cubicBezTo>
                    <a:pt x="23983" y="17934"/>
                    <a:pt x="25807" y="13861"/>
                    <a:pt x="26202" y="12250"/>
                  </a:cubicBezTo>
                  <a:cubicBezTo>
                    <a:pt x="26597" y="10639"/>
                    <a:pt x="28208" y="10122"/>
                    <a:pt x="28664" y="11976"/>
                  </a:cubicBezTo>
                  <a:cubicBezTo>
                    <a:pt x="29120" y="13861"/>
                    <a:pt x="27722" y="13374"/>
                    <a:pt x="27479" y="15259"/>
                  </a:cubicBezTo>
                  <a:cubicBezTo>
                    <a:pt x="27205" y="17113"/>
                    <a:pt x="24257" y="20183"/>
                    <a:pt x="22858" y="22128"/>
                  </a:cubicBezTo>
                  <a:cubicBezTo>
                    <a:pt x="21460" y="24043"/>
                    <a:pt x="23406" y="26718"/>
                    <a:pt x="22737" y="29849"/>
                  </a:cubicBezTo>
                  <a:cubicBezTo>
                    <a:pt x="22372" y="31855"/>
                    <a:pt x="22646" y="33891"/>
                    <a:pt x="23527" y="35715"/>
                  </a:cubicBezTo>
                  <a:cubicBezTo>
                    <a:pt x="23527" y="35715"/>
                    <a:pt x="25320" y="30730"/>
                    <a:pt x="28542" y="28846"/>
                  </a:cubicBezTo>
                  <a:cubicBezTo>
                    <a:pt x="31734" y="26992"/>
                    <a:pt x="32585" y="23253"/>
                    <a:pt x="32403" y="21186"/>
                  </a:cubicBezTo>
                  <a:cubicBezTo>
                    <a:pt x="32190" y="19119"/>
                    <a:pt x="31856" y="17447"/>
                    <a:pt x="32767" y="15046"/>
                  </a:cubicBezTo>
                  <a:cubicBezTo>
                    <a:pt x="33710" y="12645"/>
                    <a:pt x="31582" y="10639"/>
                    <a:pt x="32859" y="11034"/>
                  </a:cubicBezTo>
                  <a:cubicBezTo>
                    <a:pt x="34105" y="11459"/>
                    <a:pt x="35321" y="14256"/>
                    <a:pt x="34774" y="15380"/>
                  </a:cubicBezTo>
                  <a:cubicBezTo>
                    <a:pt x="34257" y="16505"/>
                    <a:pt x="34409" y="17508"/>
                    <a:pt x="35594" y="19332"/>
                  </a:cubicBezTo>
                  <a:cubicBezTo>
                    <a:pt x="36749" y="21125"/>
                    <a:pt x="36172" y="21976"/>
                    <a:pt x="35533" y="23557"/>
                  </a:cubicBezTo>
                  <a:cubicBezTo>
                    <a:pt x="34925" y="25137"/>
                    <a:pt x="37114" y="26201"/>
                    <a:pt x="38026" y="27508"/>
                  </a:cubicBezTo>
                  <a:cubicBezTo>
                    <a:pt x="38907" y="28846"/>
                    <a:pt x="36688" y="31460"/>
                    <a:pt x="36688" y="31460"/>
                  </a:cubicBezTo>
                  <a:cubicBezTo>
                    <a:pt x="36688" y="31460"/>
                    <a:pt x="38482" y="30700"/>
                    <a:pt x="39029" y="29849"/>
                  </a:cubicBezTo>
                  <a:cubicBezTo>
                    <a:pt x="39546" y="28967"/>
                    <a:pt x="39302" y="28116"/>
                    <a:pt x="40609" y="26931"/>
                  </a:cubicBezTo>
                  <a:cubicBezTo>
                    <a:pt x="41947" y="25776"/>
                    <a:pt x="40913" y="24013"/>
                    <a:pt x="41825" y="23435"/>
                  </a:cubicBezTo>
                  <a:cubicBezTo>
                    <a:pt x="42737" y="22888"/>
                    <a:pt x="42555" y="21581"/>
                    <a:pt x="41886" y="20365"/>
                  </a:cubicBezTo>
                  <a:cubicBezTo>
                    <a:pt x="41217" y="19180"/>
                    <a:pt x="41613" y="16475"/>
                    <a:pt x="41461" y="14681"/>
                  </a:cubicBezTo>
                  <a:cubicBezTo>
                    <a:pt x="41309" y="12888"/>
                    <a:pt x="40062" y="12523"/>
                    <a:pt x="38695" y="11581"/>
                  </a:cubicBezTo>
                  <a:cubicBezTo>
                    <a:pt x="37327" y="10639"/>
                    <a:pt x="37266" y="8329"/>
                    <a:pt x="37266" y="8329"/>
                  </a:cubicBezTo>
                  <a:cubicBezTo>
                    <a:pt x="37266" y="8329"/>
                    <a:pt x="39029" y="8663"/>
                    <a:pt x="39394" y="9788"/>
                  </a:cubicBezTo>
                  <a:cubicBezTo>
                    <a:pt x="39758" y="10882"/>
                    <a:pt x="40822" y="10912"/>
                    <a:pt x="41734" y="11095"/>
                  </a:cubicBezTo>
                  <a:cubicBezTo>
                    <a:pt x="42616" y="11307"/>
                    <a:pt x="42524" y="11855"/>
                    <a:pt x="42828" y="13496"/>
                  </a:cubicBezTo>
                  <a:cubicBezTo>
                    <a:pt x="43132" y="15137"/>
                    <a:pt x="45290" y="15168"/>
                    <a:pt x="46962" y="15441"/>
                  </a:cubicBezTo>
                  <a:cubicBezTo>
                    <a:pt x="48634" y="15715"/>
                    <a:pt x="48816" y="17873"/>
                    <a:pt x="48816" y="17873"/>
                  </a:cubicBezTo>
                  <a:cubicBezTo>
                    <a:pt x="48816" y="17873"/>
                    <a:pt x="49789" y="14165"/>
                    <a:pt x="49211" y="13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90775" y="470675"/>
              <a:ext cx="1226475" cy="876925"/>
            </a:xfrm>
            <a:custGeom>
              <a:avLst/>
              <a:gdLst/>
              <a:ahLst/>
              <a:cxnLst/>
              <a:rect l="l" t="t" r="r" b="b"/>
              <a:pathLst>
                <a:path w="49059" h="35077" extrusionOk="0">
                  <a:moveTo>
                    <a:pt x="26961" y="0"/>
                  </a:moveTo>
                  <a:cubicBezTo>
                    <a:pt x="28633" y="760"/>
                    <a:pt x="30092" y="1915"/>
                    <a:pt x="31308" y="3313"/>
                  </a:cubicBezTo>
                  <a:cubicBezTo>
                    <a:pt x="29393" y="3374"/>
                    <a:pt x="21490" y="3769"/>
                    <a:pt x="19271" y="5137"/>
                  </a:cubicBezTo>
                  <a:cubicBezTo>
                    <a:pt x="18390" y="5654"/>
                    <a:pt x="17599" y="6292"/>
                    <a:pt x="16839" y="6961"/>
                  </a:cubicBezTo>
                  <a:cubicBezTo>
                    <a:pt x="15958" y="7751"/>
                    <a:pt x="15259" y="8359"/>
                    <a:pt x="14225" y="8541"/>
                  </a:cubicBezTo>
                  <a:lnTo>
                    <a:pt x="13800" y="8602"/>
                  </a:lnTo>
                  <a:cubicBezTo>
                    <a:pt x="12007" y="8876"/>
                    <a:pt x="10244" y="9149"/>
                    <a:pt x="9089" y="10730"/>
                  </a:cubicBezTo>
                  <a:cubicBezTo>
                    <a:pt x="7933" y="12310"/>
                    <a:pt x="3952" y="13617"/>
                    <a:pt x="3952" y="13617"/>
                  </a:cubicBezTo>
                  <a:lnTo>
                    <a:pt x="3891" y="13617"/>
                  </a:lnTo>
                  <a:lnTo>
                    <a:pt x="3860" y="13648"/>
                  </a:lnTo>
                  <a:cubicBezTo>
                    <a:pt x="3860" y="13648"/>
                    <a:pt x="1566" y="16086"/>
                    <a:pt x="404" y="16086"/>
                  </a:cubicBezTo>
                  <a:cubicBezTo>
                    <a:pt x="370" y="16086"/>
                    <a:pt x="336" y="16084"/>
                    <a:pt x="304" y="16079"/>
                  </a:cubicBezTo>
                  <a:cubicBezTo>
                    <a:pt x="213" y="16110"/>
                    <a:pt x="91" y="16140"/>
                    <a:pt x="0" y="16170"/>
                  </a:cubicBezTo>
                  <a:cubicBezTo>
                    <a:pt x="274" y="16322"/>
                    <a:pt x="547" y="16383"/>
                    <a:pt x="851" y="16383"/>
                  </a:cubicBezTo>
                  <a:cubicBezTo>
                    <a:pt x="2158" y="15988"/>
                    <a:pt x="3860" y="14256"/>
                    <a:pt x="4134" y="13952"/>
                  </a:cubicBezTo>
                  <a:cubicBezTo>
                    <a:pt x="4590" y="13800"/>
                    <a:pt x="8268" y="12523"/>
                    <a:pt x="9423" y="10942"/>
                  </a:cubicBezTo>
                  <a:cubicBezTo>
                    <a:pt x="10487" y="9514"/>
                    <a:pt x="12159" y="9271"/>
                    <a:pt x="13861" y="8997"/>
                  </a:cubicBezTo>
                  <a:lnTo>
                    <a:pt x="14286" y="8936"/>
                  </a:lnTo>
                  <a:cubicBezTo>
                    <a:pt x="15441" y="8754"/>
                    <a:pt x="16171" y="8085"/>
                    <a:pt x="17113" y="7265"/>
                  </a:cubicBezTo>
                  <a:cubicBezTo>
                    <a:pt x="17842" y="6596"/>
                    <a:pt x="18633" y="5988"/>
                    <a:pt x="19484" y="5471"/>
                  </a:cubicBezTo>
                  <a:cubicBezTo>
                    <a:pt x="21429" y="4286"/>
                    <a:pt x="28147" y="3860"/>
                    <a:pt x="30730" y="3739"/>
                  </a:cubicBezTo>
                  <a:lnTo>
                    <a:pt x="30730" y="3739"/>
                  </a:lnTo>
                  <a:cubicBezTo>
                    <a:pt x="29241" y="4499"/>
                    <a:pt x="26323" y="6231"/>
                    <a:pt x="25137" y="8572"/>
                  </a:cubicBezTo>
                  <a:cubicBezTo>
                    <a:pt x="24408" y="10152"/>
                    <a:pt x="23526" y="11702"/>
                    <a:pt x="22584" y="13161"/>
                  </a:cubicBezTo>
                  <a:cubicBezTo>
                    <a:pt x="21612" y="14529"/>
                    <a:pt x="20548" y="15654"/>
                    <a:pt x="19301" y="16170"/>
                  </a:cubicBezTo>
                  <a:cubicBezTo>
                    <a:pt x="18146" y="16657"/>
                    <a:pt x="17083" y="17295"/>
                    <a:pt x="16110" y="18055"/>
                  </a:cubicBezTo>
                  <a:cubicBezTo>
                    <a:pt x="15107" y="18845"/>
                    <a:pt x="14438" y="19666"/>
                    <a:pt x="14286" y="20183"/>
                  </a:cubicBezTo>
                  <a:cubicBezTo>
                    <a:pt x="14104" y="20608"/>
                    <a:pt x="13800" y="20973"/>
                    <a:pt x="13435" y="21277"/>
                  </a:cubicBezTo>
                  <a:cubicBezTo>
                    <a:pt x="12888" y="21854"/>
                    <a:pt x="12310" y="22432"/>
                    <a:pt x="12310" y="23131"/>
                  </a:cubicBezTo>
                  <a:cubicBezTo>
                    <a:pt x="12280" y="23496"/>
                    <a:pt x="12219" y="23830"/>
                    <a:pt x="12067" y="24164"/>
                  </a:cubicBezTo>
                  <a:cubicBezTo>
                    <a:pt x="11915" y="24499"/>
                    <a:pt x="11703" y="24803"/>
                    <a:pt x="11429" y="25046"/>
                  </a:cubicBezTo>
                  <a:cubicBezTo>
                    <a:pt x="11123" y="25268"/>
                    <a:pt x="10766" y="25415"/>
                    <a:pt x="10405" y="25415"/>
                  </a:cubicBezTo>
                  <a:cubicBezTo>
                    <a:pt x="10372" y="25415"/>
                    <a:pt x="10338" y="25413"/>
                    <a:pt x="10304" y="25411"/>
                  </a:cubicBezTo>
                  <a:cubicBezTo>
                    <a:pt x="10122" y="25411"/>
                    <a:pt x="9909" y="25411"/>
                    <a:pt x="9727" y="25350"/>
                  </a:cubicBezTo>
                  <a:cubicBezTo>
                    <a:pt x="9626" y="25363"/>
                    <a:pt x="9531" y="25370"/>
                    <a:pt x="9436" y="25370"/>
                  </a:cubicBezTo>
                  <a:cubicBezTo>
                    <a:pt x="9302" y="25370"/>
                    <a:pt x="9170" y="25355"/>
                    <a:pt x="9028" y="25320"/>
                  </a:cubicBezTo>
                  <a:lnTo>
                    <a:pt x="9028" y="25320"/>
                  </a:lnTo>
                  <a:cubicBezTo>
                    <a:pt x="9362" y="25593"/>
                    <a:pt x="9757" y="25745"/>
                    <a:pt x="10152" y="25836"/>
                  </a:cubicBezTo>
                  <a:lnTo>
                    <a:pt x="10335" y="25836"/>
                  </a:lnTo>
                  <a:cubicBezTo>
                    <a:pt x="10375" y="25839"/>
                    <a:pt x="10416" y="25840"/>
                    <a:pt x="10457" y="25840"/>
                  </a:cubicBezTo>
                  <a:cubicBezTo>
                    <a:pt x="10906" y="25840"/>
                    <a:pt x="11371" y="25687"/>
                    <a:pt x="11733" y="25380"/>
                  </a:cubicBezTo>
                  <a:cubicBezTo>
                    <a:pt x="12067" y="25107"/>
                    <a:pt x="12310" y="24742"/>
                    <a:pt x="12493" y="24347"/>
                  </a:cubicBezTo>
                  <a:cubicBezTo>
                    <a:pt x="12645" y="23982"/>
                    <a:pt x="12736" y="23557"/>
                    <a:pt x="12766" y="23131"/>
                  </a:cubicBezTo>
                  <a:cubicBezTo>
                    <a:pt x="12766" y="22614"/>
                    <a:pt x="13283" y="22098"/>
                    <a:pt x="13769" y="21611"/>
                  </a:cubicBezTo>
                  <a:cubicBezTo>
                    <a:pt x="14195" y="21247"/>
                    <a:pt x="14529" y="20821"/>
                    <a:pt x="14742" y="20304"/>
                  </a:cubicBezTo>
                  <a:cubicBezTo>
                    <a:pt x="14864" y="19879"/>
                    <a:pt x="15472" y="19180"/>
                    <a:pt x="16414" y="18420"/>
                  </a:cubicBezTo>
                  <a:cubicBezTo>
                    <a:pt x="17356" y="17660"/>
                    <a:pt x="18390" y="17052"/>
                    <a:pt x="19484" y="16596"/>
                  </a:cubicBezTo>
                  <a:cubicBezTo>
                    <a:pt x="20821" y="16049"/>
                    <a:pt x="21946" y="14863"/>
                    <a:pt x="22949" y="13435"/>
                  </a:cubicBezTo>
                  <a:cubicBezTo>
                    <a:pt x="23922" y="11945"/>
                    <a:pt x="24803" y="10395"/>
                    <a:pt x="25563" y="8784"/>
                  </a:cubicBezTo>
                  <a:cubicBezTo>
                    <a:pt x="26870" y="6201"/>
                    <a:pt x="30518" y="4347"/>
                    <a:pt x="31551" y="3860"/>
                  </a:cubicBezTo>
                  <a:lnTo>
                    <a:pt x="31551" y="3860"/>
                  </a:lnTo>
                  <a:cubicBezTo>
                    <a:pt x="31551" y="5441"/>
                    <a:pt x="31490" y="12675"/>
                    <a:pt x="30122" y="14985"/>
                  </a:cubicBezTo>
                  <a:cubicBezTo>
                    <a:pt x="29332" y="16292"/>
                    <a:pt x="28663" y="17660"/>
                    <a:pt x="28086" y="19058"/>
                  </a:cubicBezTo>
                  <a:cubicBezTo>
                    <a:pt x="27539" y="20395"/>
                    <a:pt x="27235" y="21824"/>
                    <a:pt x="27204" y="23283"/>
                  </a:cubicBezTo>
                  <a:cubicBezTo>
                    <a:pt x="27204" y="24347"/>
                    <a:pt x="26475" y="25654"/>
                    <a:pt x="25654" y="27143"/>
                  </a:cubicBezTo>
                  <a:cubicBezTo>
                    <a:pt x="24469" y="29271"/>
                    <a:pt x="23071" y="31733"/>
                    <a:pt x="23253" y="34438"/>
                  </a:cubicBezTo>
                  <a:cubicBezTo>
                    <a:pt x="23405" y="34833"/>
                    <a:pt x="23526" y="35076"/>
                    <a:pt x="23526" y="35076"/>
                  </a:cubicBezTo>
                  <a:cubicBezTo>
                    <a:pt x="23526" y="35076"/>
                    <a:pt x="23587" y="34925"/>
                    <a:pt x="23678" y="34651"/>
                  </a:cubicBezTo>
                  <a:cubicBezTo>
                    <a:pt x="23405" y="31976"/>
                    <a:pt x="24803" y="29484"/>
                    <a:pt x="26019" y="27326"/>
                  </a:cubicBezTo>
                  <a:cubicBezTo>
                    <a:pt x="26870" y="25806"/>
                    <a:pt x="27630" y="24438"/>
                    <a:pt x="27630" y="23283"/>
                  </a:cubicBezTo>
                  <a:cubicBezTo>
                    <a:pt x="27660" y="21885"/>
                    <a:pt x="27964" y="20517"/>
                    <a:pt x="28481" y="19210"/>
                  </a:cubicBezTo>
                  <a:cubicBezTo>
                    <a:pt x="29028" y="17812"/>
                    <a:pt x="29727" y="16474"/>
                    <a:pt x="30487" y="15198"/>
                  </a:cubicBezTo>
                  <a:cubicBezTo>
                    <a:pt x="31794" y="13009"/>
                    <a:pt x="31976" y="6748"/>
                    <a:pt x="31976" y="4407"/>
                  </a:cubicBezTo>
                  <a:cubicBezTo>
                    <a:pt x="32706" y="5866"/>
                    <a:pt x="34317" y="8936"/>
                    <a:pt x="35563" y="10517"/>
                  </a:cubicBezTo>
                  <a:cubicBezTo>
                    <a:pt x="35867" y="10882"/>
                    <a:pt x="36141" y="11216"/>
                    <a:pt x="36384" y="11520"/>
                  </a:cubicBezTo>
                  <a:cubicBezTo>
                    <a:pt x="37600" y="12979"/>
                    <a:pt x="38420" y="13952"/>
                    <a:pt x="38086" y="14924"/>
                  </a:cubicBezTo>
                  <a:cubicBezTo>
                    <a:pt x="37843" y="15563"/>
                    <a:pt x="38299" y="16505"/>
                    <a:pt x="38846" y="17508"/>
                  </a:cubicBezTo>
                  <a:cubicBezTo>
                    <a:pt x="39484" y="18784"/>
                    <a:pt x="40244" y="20243"/>
                    <a:pt x="39484" y="21064"/>
                  </a:cubicBezTo>
                  <a:cubicBezTo>
                    <a:pt x="38968" y="21611"/>
                    <a:pt x="38633" y="22310"/>
                    <a:pt x="38481" y="23040"/>
                  </a:cubicBezTo>
                  <a:cubicBezTo>
                    <a:pt x="38360" y="23678"/>
                    <a:pt x="38481" y="24377"/>
                    <a:pt x="38846" y="24924"/>
                  </a:cubicBezTo>
                  <a:cubicBezTo>
                    <a:pt x="39028" y="25228"/>
                    <a:pt x="39028" y="26201"/>
                    <a:pt x="38755" y="27326"/>
                  </a:cubicBezTo>
                  <a:cubicBezTo>
                    <a:pt x="38481" y="28389"/>
                    <a:pt x="37934" y="29393"/>
                    <a:pt x="37144" y="30152"/>
                  </a:cubicBezTo>
                  <a:cubicBezTo>
                    <a:pt x="36870" y="30517"/>
                    <a:pt x="36657" y="30760"/>
                    <a:pt x="36657" y="30760"/>
                  </a:cubicBezTo>
                  <a:cubicBezTo>
                    <a:pt x="36961" y="30639"/>
                    <a:pt x="37265" y="30487"/>
                    <a:pt x="37539" y="30335"/>
                  </a:cubicBezTo>
                  <a:cubicBezTo>
                    <a:pt x="38329" y="29514"/>
                    <a:pt x="38876" y="28511"/>
                    <a:pt x="39150" y="27417"/>
                  </a:cubicBezTo>
                  <a:cubicBezTo>
                    <a:pt x="39454" y="26201"/>
                    <a:pt x="39423" y="25076"/>
                    <a:pt x="39211" y="24712"/>
                  </a:cubicBezTo>
                  <a:cubicBezTo>
                    <a:pt x="38876" y="24225"/>
                    <a:pt x="38785" y="23648"/>
                    <a:pt x="38876" y="23101"/>
                  </a:cubicBezTo>
                  <a:cubicBezTo>
                    <a:pt x="38998" y="22432"/>
                    <a:pt x="39332" y="21854"/>
                    <a:pt x="39788" y="21368"/>
                  </a:cubicBezTo>
                  <a:cubicBezTo>
                    <a:pt x="40700" y="20304"/>
                    <a:pt x="39910" y="18724"/>
                    <a:pt x="39180" y="17325"/>
                  </a:cubicBezTo>
                  <a:cubicBezTo>
                    <a:pt x="38694" y="16414"/>
                    <a:pt x="38268" y="15563"/>
                    <a:pt x="38420" y="15076"/>
                  </a:cubicBezTo>
                  <a:cubicBezTo>
                    <a:pt x="38876" y="13860"/>
                    <a:pt x="37995" y="12827"/>
                    <a:pt x="36688" y="11246"/>
                  </a:cubicBezTo>
                  <a:cubicBezTo>
                    <a:pt x="36445" y="10942"/>
                    <a:pt x="36141" y="10608"/>
                    <a:pt x="35867" y="10243"/>
                  </a:cubicBezTo>
                  <a:cubicBezTo>
                    <a:pt x="34469" y="8480"/>
                    <a:pt x="32615" y="4863"/>
                    <a:pt x="32068" y="3739"/>
                  </a:cubicBezTo>
                  <a:lnTo>
                    <a:pt x="32068" y="3739"/>
                  </a:lnTo>
                  <a:cubicBezTo>
                    <a:pt x="33496" y="3921"/>
                    <a:pt x="38633" y="4590"/>
                    <a:pt x="39727" y="6505"/>
                  </a:cubicBezTo>
                  <a:cubicBezTo>
                    <a:pt x="41004" y="8693"/>
                    <a:pt x="42159" y="9210"/>
                    <a:pt x="43527" y="9818"/>
                  </a:cubicBezTo>
                  <a:lnTo>
                    <a:pt x="43800" y="9970"/>
                  </a:lnTo>
                  <a:cubicBezTo>
                    <a:pt x="44408" y="10213"/>
                    <a:pt x="44955" y="10578"/>
                    <a:pt x="45442" y="11034"/>
                  </a:cubicBezTo>
                  <a:cubicBezTo>
                    <a:pt x="45837" y="11338"/>
                    <a:pt x="46080" y="11793"/>
                    <a:pt x="46171" y="12280"/>
                  </a:cubicBezTo>
                  <a:cubicBezTo>
                    <a:pt x="46262" y="12675"/>
                    <a:pt x="46627" y="13009"/>
                    <a:pt x="47053" y="13435"/>
                  </a:cubicBezTo>
                  <a:cubicBezTo>
                    <a:pt x="47752" y="14073"/>
                    <a:pt x="48664" y="14955"/>
                    <a:pt x="48664" y="16505"/>
                  </a:cubicBezTo>
                  <a:cubicBezTo>
                    <a:pt x="48755" y="16748"/>
                    <a:pt x="48785" y="16961"/>
                    <a:pt x="48816" y="17204"/>
                  </a:cubicBezTo>
                  <a:cubicBezTo>
                    <a:pt x="48816" y="17204"/>
                    <a:pt x="48937" y="16718"/>
                    <a:pt x="49059" y="16049"/>
                  </a:cubicBezTo>
                  <a:cubicBezTo>
                    <a:pt x="48937" y="14620"/>
                    <a:pt x="48025" y="13769"/>
                    <a:pt x="47326" y="13131"/>
                  </a:cubicBezTo>
                  <a:cubicBezTo>
                    <a:pt x="46962" y="12766"/>
                    <a:pt x="46627" y="12462"/>
                    <a:pt x="46566" y="12219"/>
                  </a:cubicBezTo>
                  <a:cubicBezTo>
                    <a:pt x="46475" y="11642"/>
                    <a:pt x="46171" y="11125"/>
                    <a:pt x="45746" y="10730"/>
                  </a:cubicBezTo>
                  <a:cubicBezTo>
                    <a:pt x="45229" y="10243"/>
                    <a:pt x="44621" y="9848"/>
                    <a:pt x="43983" y="9575"/>
                  </a:cubicBezTo>
                  <a:lnTo>
                    <a:pt x="43679" y="9453"/>
                  </a:lnTo>
                  <a:cubicBezTo>
                    <a:pt x="42402" y="8876"/>
                    <a:pt x="41308" y="8359"/>
                    <a:pt x="40092" y="6292"/>
                  </a:cubicBezTo>
                  <a:cubicBezTo>
                    <a:pt x="38998" y="4407"/>
                    <a:pt x="34347" y="3617"/>
                    <a:pt x="32493" y="3374"/>
                  </a:cubicBezTo>
                  <a:lnTo>
                    <a:pt x="32797" y="3252"/>
                  </a:lnTo>
                  <a:lnTo>
                    <a:pt x="32524" y="3252"/>
                  </a:lnTo>
                  <a:cubicBezTo>
                    <a:pt x="33506" y="2709"/>
                    <a:pt x="35434" y="1793"/>
                    <a:pt x="37354" y="1793"/>
                  </a:cubicBezTo>
                  <a:cubicBezTo>
                    <a:pt x="37691" y="1793"/>
                    <a:pt x="38028" y="1821"/>
                    <a:pt x="38360" y="1885"/>
                  </a:cubicBezTo>
                  <a:cubicBezTo>
                    <a:pt x="39101" y="2012"/>
                    <a:pt x="39843" y="2065"/>
                    <a:pt x="40595" y="2065"/>
                  </a:cubicBezTo>
                  <a:cubicBezTo>
                    <a:pt x="40922" y="2065"/>
                    <a:pt x="41250" y="2055"/>
                    <a:pt x="41582" y="2037"/>
                  </a:cubicBezTo>
                  <a:cubicBezTo>
                    <a:pt x="41909" y="2031"/>
                    <a:pt x="42235" y="2024"/>
                    <a:pt x="42559" y="2024"/>
                  </a:cubicBezTo>
                  <a:cubicBezTo>
                    <a:pt x="44013" y="2024"/>
                    <a:pt x="45432" y="2156"/>
                    <a:pt x="46749" y="3100"/>
                  </a:cubicBezTo>
                  <a:cubicBezTo>
                    <a:pt x="47114" y="3222"/>
                    <a:pt x="47418" y="3465"/>
                    <a:pt x="47661" y="3769"/>
                  </a:cubicBezTo>
                  <a:cubicBezTo>
                    <a:pt x="47539" y="3495"/>
                    <a:pt x="47418" y="3222"/>
                    <a:pt x="47266" y="2948"/>
                  </a:cubicBezTo>
                  <a:cubicBezTo>
                    <a:pt x="45809" y="1813"/>
                    <a:pt x="44273" y="1620"/>
                    <a:pt x="42688" y="1620"/>
                  </a:cubicBezTo>
                  <a:cubicBezTo>
                    <a:pt x="42322" y="1620"/>
                    <a:pt x="41953" y="1630"/>
                    <a:pt x="41582" y="1641"/>
                  </a:cubicBezTo>
                  <a:cubicBezTo>
                    <a:pt x="41307" y="1657"/>
                    <a:pt x="41034" y="1665"/>
                    <a:pt x="40763" y="1665"/>
                  </a:cubicBezTo>
                  <a:cubicBezTo>
                    <a:pt x="39984" y="1665"/>
                    <a:pt x="39217" y="1602"/>
                    <a:pt x="38451" y="1489"/>
                  </a:cubicBezTo>
                  <a:cubicBezTo>
                    <a:pt x="38085" y="1417"/>
                    <a:pt x="37714" y="1385"/>
                    <a:pt x="37345" y="1385"/>
                  </a:cubicBezTo>
                  <a:cubicBezTo>
                    <a:pt x="35227" y="1385"/>
                    <a:pt x="33142" y="2435"/>
                    <a:pt x="32159" y="2979"/>
                  </a:cubicBezTo>
                  <a:cubicBezTo>
                    <a:pt x="32493" y="2006"/>
                    <a:pt x="32463" y="942"/>
                    <a:pt x="32068" y="0"/>
                  </a:cubicBezTo>
                  <a:lnTo>
                    <a:pt x="31612" y="0"/>
                  </a:lnTo>
                  <a:cubicBezTo>
                    <a:pt x="32037" y="942"/>
                    <a:pt x="32098" y="2037"/>
                    <a:pt x="31703" y="3009"/>
                  </a:cubicBezTo>
                  <a:lnTo>
                    <a:pt x="31521" y="2523"/>
                  </a:lnTo>
                  <a:lnTo>
                    <a:pt x="31521" y="2918"/>
                  </a:lnTo>
                  <a:cubicBezTo>
                    <a:pt x="30487" y="1733"/>
                    <a:pt x="29271" y="760"/>
                    <a:pt x="27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8"/>
          <p:cNvGrpSpPr/>
          <p:nvPr/>
        </p:nvGrpSpPr>
        <p:grpSpPr>
          <a:xfrm flipH="1">
            <a:off x="4625537" y="-9056"/>
            <a:ext cx="2243830" cy="768533"/>
            <a:chOff x="1519300" y="470675"/>
            <a:chExt cx="2043375" cy="699875"/>
          </a:xfrm>
        </p:grpSpPr>
        <p:sp>
          <p:nvSpPr>
            <p:cNvPr id="698" name="Google Shape;698;p8"/>
            <p:cNvSpPr/>
            <p:nvPr/>
          </p:nvSpPr>
          <p:spPr>
            <a:xfrm>
              <a:off x="2285275" y="470675"/>
              <a:ext cx="403525" cy="214300"/>
            </a:xfrm>
            <a:custGeom>
              <a:avLst/>
              <a:gdLst/>
              <a:ahLst/>
              <a:cxnLst/>
              <a:rect l="l" t="t" r="r" b="b"/>
              <a:pathLst>
                <a:path w="16141" h="8572" extrusionOk="0">
                  <a:moveTo>
                    <a:pt x="13496" y="0"/>
                  </a:moveTo>
                  <a:cubicBezTo>
                    <a:pt x="1702" y="5502"/>
                    <a:pt x="760" y="7295"/>
                    <a:pt x="760" y="7295"/>
                  </a:cubicBezTo>
                  <a:cubicBezTo>
                    <a:pt x="760" y="7295"/>
                    <a:pt x="0" y="8572"/>
                    <a:pt x="2918" y="6535"/>
                  </a:cubicBezTo>
                  <a:cubicBezTo>
                    <a:pt x="4742" y="5258"/>
                    <a:pt x="9544" y="2888"/>
                    <a:pt x="16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1519300" y="630250"/>
              <a:ext cx="814625" cy="496225"/>
            </a:xfrm>
            <a:custGeom>
              <a:avLst/>
              <a:gdLst/>
              <a:ahLst/>
              <a:cxnLst/>
              <a:rect l="l" t="t" r="r" b="b"/>
              <a:pathLst>
                <a:path w="32585" h="19849" extrusionOk="0">
                  <a:moveTo>
                    <a:pt x="32584" y="182"/>
                  </a:moveTo>
                  <a:cubicBezTo>
                    <a:pt x="32584" y="182"/>
                    <a:pt x="27265" y="0"/>
                    <a:pt x="19210" y="5350"/>
                  </a:cubicBezTo>
                  <a:cubicBezTo>
                    <a:pt x="11186" y="10730"/>
                    <a:pt x="0" y="19848"/>
                    <a:pt x="0" y="19848"/>
                  </a:cubicBezTo>
                  <a:cubicBezTo>
                    <a:pt x="0" y="19848"/>
                    <a:pt x="26414" y="8207"/>
                    <a:pt x="32584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626450" y="470675"/>
              <a:ext cx="136800" cy="658075"/>
            </a:xfrm>
            <a:custGeom>
              <a:avLst/>
              <a:gdLst/>
              <a:ahLst/>
              <a:cxnLst/>
              <a:rect l="l" t="t" r="r" b="b"/>
              <a:pathLst>
                <a:path w="5472" h="26323" extrusionOk="0">
                  <a:moveTo>
                    <a:pt x="2706" y="0"/>
                  </a:moveTo>
                  <a:cubicBezTo>
                    <a:pt x="2007" y="1459"/>
                    <a:pt x="791" y="4559"/>
                    <a:pt x="487" y="9362"/>
                  </a:cubicBezTo>
                  <a:cubicBezTo>
                    <a:pt x="1" y="16201"/>
                    <a:pt x="1247" y="26323"/>
                    <a:pt x="1247" y="26323"/>
                  </a:cubicBezTo>
                  <a:cubicBezTo>
                    <a:pt x="1247" y="26323"/>
                    <a:pt x="5472" y="6991"/>
                    <a:pt x="3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13675" y="516250"/>
              <a:ext cx="224975" cy="654300"/>
            </a:xfrm>
            <a:custGeom>
              <a:avLst/>
              <a:gdLst/>
              <a:ahLst/>
              <a:cxnLst/>
              <a:rect l="l" t="t" r="r" b="b"/>
              <a:pathLst>
                <a:path w="8999" h="26172" extrusionOk="0">
                  <a:moveTo>
                    <a:pt x="2919" y="7478"/>
                  </a:moveTo>
                  <a:cubicBezTo>
                    <a:pt x="1338" y="13223"/>
                    <a:pt x="1" y="26171"/>
                    <a:pt x="1" y="26171"/>
                  </a:cubicBezTo>
                  <a:cubicBezTo>
                    <a:pt x="1" y="26171"/>
                    <a:pt x="8998" y="4347"/>
                    <a:pt x="6019" y="1"/>
                  </a:cubicBezTo>
                  <a:cubicBezTo>
                    <a:pt x="6019" y="1"/>
                    <a:pt x="4530" y="1733"/>
                    <a:pt x="2919" y="7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2205475" y="591475"/>
              <a:ext cx="291075" cy="506875"/>
            </a:xfrm>
            <a:custGeom>
              <a:avLst/>
              <a:gdLst/>
              <a:ahLst/>
              <a:cxnLst/>
              <a:rect l="l" t="t" r="r" b="b"/>
              <a:pathLst>
                <a:path w="11643" h="20275" extrusionOk="0">
                  <a:moveTo>
                    <a:pt x="7995" y="1"/>
                  </a:moveTo>
                  <a:cubicBezTo>
                    <a:pt x="7995" y="1"/>
                    <a:pt x="6019" y="2645"/>
                    <a:pt x="4165" y="7691"/>
                  </a:cubicBezTo>
                  <a:cubicBezTo>
                    <a:pt x="2280" y="12737"/>
                    <a:pt x="0" y="20275"/>
                    <a:pt x="0" y="20275"/>
                  </a:cubicBezTo>
                  <a:cubicBezTo>
                    <a:pt x="0" y="20275"/>
                    <a:pt x="11642" y="7144"/>
                    <a:pt x="7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893150" y="470675"/>
              <a:ext cx="510675" cy="136800"/>
            </a:xfrm>
            <a:custGeom>
              <a:avLst/>
              <a:gdLst/>
              <a:ahLst/>
              <a:cxnLst/>
              <a:rect l="l" t="t" r="r" b="b"/>
              <a:pathLst>
                <a:path w="20427" h="5472" extrusionOk="0">
                  <a:moveTo>
                    <a:pt x="20427" y="4742"/>
                  </a:moveTo>
                  <a:cubicBezTo>
                    <a:pt x="17266" y="2492"/>
                    <a:pt x="13709" y="881"/>
                    <a:pt x="9910" y="0"/>
                  </a:cubicBezTo>
                  <a:lnTo>
                    <a:pt x="1" y="0"/>
                  </a:lnTo>
                  <a:cubicBezTo>
                    <a:pt x="2858" y="456"/>
                    <a:pt x="5715" y="1125"/>
                    <a:pt x="8481" y="2037"/>
                  </a:cubicBezTo>
                  <a:cubicBezTo>
                    <a:pt x="14956" y="4225"/>
                    <a:pt x="18785" y="5471"/>
                    <a:pt x="20427" y="4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2310350" y="470675"/>
              <a:ext cx="226450" cy="67650"/>
            </a:xfrm>
            <a:custGeom>
              <a:avLst/>
              <a:gdLst/>
              <a:ahLst/>
              <a:cxnLst/>
              <a:rect l="l" t="t" r="r" b="b"/>
              <a:pathLst>
                <a:path w="9058" h="2706" extrusionOk="0">
                  <a:moveTo>
                    <a:pt x="9058" y="2158"/>
                  </a:moveTo>
                  <a:cubicBezTo>
                    <a:pt x="9058" y="2158"/>
                    <a:pt x="7812" y="1216"/>
                    <a:pt x="5897" y="0"/>
                  </a:cubicBezTo>
                  <a:lnTo>
                    <a:pt x="0" y="0"/>
                  </a:lnTo>
                  <a:cubicBezTo>
                    <a:pt x="4043" y="1824"/>
                    <a:pt x="7660" y="2705"/>
                    <a:pt x="9058" y="2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329350" y="470675"/>
              <a:ext cx="76775" cy="300925"/>
            </a:xfrm>
            <a:custGeom>
              <a:avLst/>
              <a:gdLst/>
              <a:ahLst/>
              <a:cxnLst/>
              <a:rect l="l" t="t" r="r" b="b"/>
              <a:pathLst>
                <a:path w="3071" h="12037" extrusionOk="0">
                  <a:moveTo>
                    <a:pt x="1" y="0"/>
                  </a:moveTo>
                  <a:cubicBezTo>
                    <a:pt x="1764" y="5988"/>
                    <a:pt x="3071" y="12037"/>
                    <a:pt x="3071" y="12037"/>
                  </a:cubicBezTo>
                  <a:cubicBezTo>
                    <a:pt x="3071" y="7994"/>
                    <a:pt x="2797" y="3982"/>
                    <a:pt x="2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3487425" y="470675"/>
              <a:ext cx="75250" cy="204425"/>
            </a:xfrm>
            <a:custGeom>
              <a:avLst/>
              <a:gdLst/>
              <a:ahLst/>
              <a:cxnLst/>
              <a:rect l="l" t="t" r="r" b="b"/>
              <a:pathLst>
                <a:path w="3010" h="8177" extrusionOk="0">
                  <a:moveTo>
                    <a:pt x="0" y="0"/>
                  </a:moveTo>
                  <a:cubicBezTo>
                    <a:pt x="2189" y="3435"/>
                    <a:pt x="3009" y="8176"/>
                    <a:pt x="3009" y="8176"/>
                  </a:cubicBezTo>
                  <a:cubicBezTo>
                    <a:pt x="3009" y="5410"/>
                    <a:pt x="2584" y="264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3210050" y="470675"/>
              <a:ext cx="101100" cy="438475"/>
            </a:xfrm>
            <a:custGeom>
              <a:avLst/>
              <a:gdLst/>
              <a:ahLst/>
              <a:cxnLst/>
              <a:rect l="l" t="t" r="r" b="b"/>
              <a:pathLst>
                <a:path w="4044" h="17539" extrusionOk="0">
                  <a:moveTo>
                    <a:pt x="1" y="0"/>
                  </a:moveTo>
                  <a:cubicBezTo>
                    <a:pt x="153" y="1459"/>
                    <a:pt x="365" y="2918"/>
                    <a:pt x="669" y="4347"/>
                  </a:cubicBezTo>
                  <a:cubicBezTo>
                    <a:pt x="2341" y="12675"/>
                    <a:pt x="3830" y="17538"/>
                    <a:pt x="3830" y="17538"/>
                  </a:cubicBezTo>
                  <a:cubicBezTo>
                    <a:pt x="3830" y="17538"/>
                    <a:pt x="4043" y="7781"/>
                    <a:pt x="3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786025" y="470675"/>
              <a:ext cx="115525" cy="592725"/>
            </a:xfrm>
            <a:custGeom>
              <a:avLst/>
              <a:gdLst/>
              <a:ahLst/>
              <a:cxnLst/>
              <a:rect l="l" t="t" r="r" b="b"/>
              <a:pathLst>
                <a:path w="4621" h="23709" extrusionOk="0">
                  <a:moveTo>
                    <a:pt x="1065" y="5775"/>
                  </a:moveTo>
                  <a:cubicBezTo>
                    <a:pt x="1" y="12584"/>
                    <a:pt x="1156" y="23709"/>
                    <a:pt x="1156" y="23709"/>
                  </a:cubicBezTo>
                  <a:cubicBezTo>
                    <a:pt x="1156" y="23709"/>
                    <a:pt x="1916" y="13800"/>
                    <a:pt x="3496" y="7173"/>
                  </a:cubicBezTo>
                  <a:cubicBezTo>
                    <a:pt x="4256" y="4073"/>
                    <a:pt x="4591" y="1733"/>
                    <a:pt x="4621" y="0"/>
                  </a:cubicBezTo>
                  <a:lnTo>
                    <a:pt x="2220" y="0"/>
                  </a:lnTo>
                  <a:cubicBezTo>
                    <a:pt x="1855" y="1459"/>
                    <a:pt x="1460" y="3344"/>
                    <a:pt x="1065" y="5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3051225" y="470675"/>
              <a:ext cx="117825" cy="538775"/>
            </a:xfrm>
            <a:custGeom>
              <a:avLst/>
              <a:gdLst/>
              <a:ahLst/>
              <a:cxnLst/>
              <a:rect l="l" t="t" r="r" b="b"/>
              <a:pathLst>
                <a:path w="4713" h="21551" extrusionOk="0">
                  <a:moveTo>
                    <a:pt x="1490" y="4347"/>
                  </a:moveTo>
                  <a:cubicBezTo>
                    <a:pt x="1" y="10152"/>
                    <a:pt x="1399" y="21550"/>
                    <a:pt x="1399" y="21550"/>
                  </a:cubicBezTo>
                  <a:cubicBezTo>
                    <a:pt x="1399" y="21550"/>
                    <a:pt x="1794" y="11459"/>
                    <a:pt x="3740" y="5562"/>
                  </a:cubicBezTo>
                  <a:cubicBezTo>
                    <a:pt x="4317" y="3769"/>
                    <a:pt x="4651" y="1885"/>
                    <a:pt x="4712" y="0"/>
                  </a:cubicBezTo>
                  <a:lnTo>
                    <a:pt x="2281" y="0"/>
                  </a:lnTo>
                  <a:cubicBezTo>
                    <a:pt x="2129" y="1459"/>
                    <a:pt x="1855" y="2918"/>
                    <a:pt x="1490" y="4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924325" y="470675"/>
              <a:ext cx="98050" cy="616275"/>
            </a:xfrm>
            <a:custGeom>
              <a:avLst/>
              <a:gdLst/>
              <a:ahLst/>
              <a:cxnLst/>
              <a:rect l="l" t="t" r="r" b="b"/>
              <a:pathLst>
                <a:path w="3922" h="24651" extrusionOk="0">
                  <a:moveTo>
                    <a:pt x="31" y="11824"/>
                  </a:moveTo>
                  <a:cubicBezTo>
                    <a:pt x="1" y="16140"/>
                    <a:pt x="457" y="20426"/>
                    <a:pt x="1429" y="24651"/>
                  </a:cubicBezTo>
                  <a:cubicBezTo>
                    <a:pt x="1429" y="24651"/>
                    <a:pt x="943" y="14347"/>
                    <a:pt x="2645" y="7933"/>
                  </a:cubicBezTo>
                  <a:cubicBezTo>
                    <a:pt x="3314" y="5319"/>
                    <a:pt x="3739" y="2675"/>
                    <a:pt x="3922" y="0"/>
                  </a:cubicBezTo>
                  <a:lnTo>
                    <a:pt x="1521" y="0"/>
                  </a:lnTo>
                  <a:cubicBezTo>
                    <a:pt x="821" y="3678"/>
                    <a:pt x="92" y="8298"/>
                    <a:pt x="31" y="11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8"/>
          <p:cNvGrpSpPr/>
          <p:nvPr/>
        </p:nvGrpSpPr>
        <p:grpSpPr>
          <a:xfrm flipH="1">
            <a:off x="2667627" y="-16946"/>
            <a:ext cx="701796" cy="571589"/>
            <a:chOff x="5488975" y="470675"/>
            <a:chExt cx="639100" cy="520525"/>
          </a:xfrm>
        </p:grpSpPr>
        <p:sp>
          <p:nvSpPr>
            <p:cNvPr id="712" name="Google Shape;712;p8"/>
            <p:cNvSpPr/>
            <p:nvPr/>
          </p:nvSpPr>
          <p:spPr>
            <a:xfrm>
              <a:off x="5488975" y="470675"/>
              <a:ext cx="639100" cy="520525"/>
            </a:xfrm>
            <a:custGeom>
              <a:avLst/>
              <a:gdLst/>
              <a:ahLst/>
              <a:cxnLst/>
              <a:rect l="l" t="t" r="r" b="b"/>
              <a:pathLst>
                <a:path w="25564" h="20821" extrusionOk="0">
                  <a:moveTo>
                    <a:pt x="24499" y="16262"/>
                  </a:moveTo>
                  <a:cubicBezTo>
                    <a:pt x="24803" y="13556"/>
                    <a:pt x="24894" y="9027"/>
                    <a:pt x="22250" y="1550"/>
                  </a:cubicBezTo>
                  <a:cubicBezTo>
                    <a:pt x="22068" y="1033"/>
                    <a:pt x="21855" y="517"/>
                    <a:pt x="21612" y="0"/>
                  </a:cubicBezTo>
                  <a:lnTo>
                    <a:pt x="426" y="0"/>
                  </a:lnTo>
                  <a:cubicBezTo>
                    <a:pt x="0" y="2979"/>
                    <a:pt x="213" y="6717"/>
                    <a:pt x="2675" y="9787"/>
                  </a:cubicBezTo>
                  <a:cubicBezTo>
                    <a:pt x="7599" y="15988"/>
                    <a:pt x="14773" y="17204"/>
                    <a:pt x="18815" y="17417"/>
                  </a:cubicBezTo>
                  <a:cubicBezTo>
                    <a:pt x="22827" y="17629"/>
                    <a:pt x="25563" y="20821"/>
                    <a:pt x="25563" y="20821"/>
                  </a:cubicBezTo>
                  <a:cubicBezTo>
                    <a:pt x="24712" y="19484"/>
                    <a:pt x="24317" y="17842"/>
                    <a:pt x="24499" y="162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497325" y="470675"/>
              <a:ext cx="630750" cy="520525"/>
            </a:xfrm>
            <a:custGeom>
              <a:avLst/>
              <a:gdLst/>
              <a:ahLst/>
              <a:cxnLst/>
              <a:rect l="l" t="t" r="r" b="b"/>
              <a:pathLst>
                <a:path w="25230" h="20821" extrusionOk="0">
                  <a:moveTo>
                    <a:pt x="10882" y="0"/>
                  </a:moveTo>
                  <a:cubicBezTo>
                    <a:pt x="11992" y="167"/>
                    <a:pt x="13109" y="251"/>
                    <a:pt x="14222" y="251"/>
                  </a:cubicBezTo>
                  <a:cubicBezTo>
                    <a:pt x="15335" y="251"/>
                    <a:pt x="16445" y="167"/>
                    <a:pt x="17539" y="0"/>
                  </a:cubicBezTo>
                  <a:close/>
                  <a:moveTo>
                    <a:pt x="3496" y="0"/>
                  </a:moveTo>
                  <a:cubicBezTo>
                    <a:pt x="2645" y="1550"/>
                    <a:pt x="1460" y="2888"/>
                    <a:pt x="1" y="3921"/>
                  </a:cubicBezTo>
                  <a:cubicBezTo>
                    <a:pt x="1" y="4073"/>
                    <a:pt x="31" y="4225"/>
                    <a:pt x="61" y="4377"/>
                  </a:cubicBezTo>
                  <a:cubicBezTo>
                    <a:pt x="1703" y="3252"/>
                    <a:pt x="3040" y="1763"/>
                    <a:pt x="3952" y="0"/>
                  </a:cubicBezTo>
                  <a:close/>
                  <a:moveTo>
                    <a:pt x="13040" y="5745"/>
                  </a:moveTo>
                  <a:lnTo>
                    <a:pt x="13040" y="5775"/>
                  </a:lnTo>
                  <a:cubicBezTo>
                    <a:pt x="13983" y="6535"/>
                    <a:pt x="14895" y="7325"/>
                    <a:pt x="15776" y="8176"/>
                  </a:cubicBezTo>
                  <a:cubicBezTo>
                    <a:pt x="15229" y="9271"/>
                    <a:pt x="14864" y="10456"/>
                    <a:pt x="14712" y="11672"/>
                  </a:cubicBezTo>
                  <a:cubicBezTo>
                    <a:pt x="14013" y="12249"/>
                    <a:pt x="13375" y="12888"/>
                    <a:pt x="12797" y="13587"/>
                  </a:cubicBezTo>
                  <a:cubicBezTo>
                    <a:pt x="12007" y="11003"/>
                    <a:pt x="12098" y="8268"/>
                    <a:pt x="13040" y="5745"/>
                  </a:cubicBezTo>
                  <a:close/>
                  <a:moveTo>
                    <a:pt x="6323" y="0"/>
                  </a:moveTo>
                  <a:cubicBezTo>
                    <a:pt x="6080" y="669"/>
                    <a:pt x="5563" y="2128"/>
                    <a:pt x="5077" y="4012"/>
                  </a:cubicBezTo>
                  <a:cubicBezTo>
                    <a:pt x="3922" y="5380"/>
                    <a:pt x="2432" y="6444"/>
                    <a:pt x="761" y="7082"/>
                  </a:cubicBezTo>
                  <a:lnTo>
                    <a:pt x="943" y="7477"/>
                  </a:lnTo>
                  <a:cubicBezTo>
                    <a:pt x="2402" y="6869"/>
                    <a:pt x="3739" y="5988"/>
                    <a:pt x="4894" y="4863"/>
                  </a:cubicBezTo>
                  <a:lnTo>
                    <a:pt x="4894" y="4863"/>
                  </a:lnTo>
                  <a:cubicBezTo>
                    <a:pt x="4347" y="7052"/>
                    <a:pt x="4013" y="9301"/>
                    <a:pt x="3922" y="11550"/>
                  </a:cubicBezTo>
                  <a:lnTo>
                    <a:pt x="4347" y="11915"/>
                  </a:lnTo>
                  <a:cubicBezTo>
                    <a:pt x="4347" y="7052"/>
                    <a:pt x="6201" y="1520"/>
                    <a:pt x="6718" y="122"/>
                  </a:cubicBezTo>
                  <a:cubicBezTo>
                    <a:pt x="7539" y="1155"/>
                    <a:pt x="8451" y="2128"/>
                    <a:pt x="9423" y="3009"/>
                  </a:cubicBezTo>
                  <a:cubicBezTo>
                    <a:pt x="9059" y="3921"/>
                    <a:pt x="7052" y="9392"/>
                    <a:pt x="8086" y="14620"/>
                  </a:cubicBezTo>
                  <a:lnTo>
                    <a:pt x="8542" y="14863"/>
                  </a:lnTo>
                  <a:cubicBezTo>
                    <a:pt x="7417" y="9879"/>
                    <a:pt x="9302" y="4529"/>
                    <a:pt x="9758" y="3283"/>
                  </a:cubicBezTo>
                  <a:cubicBezTo>
                    <a:pt x="10305" y="3769"/>
                    <a:pt x="10882" y="4195"/>
                    <a:pt x="11490" y="4620"/>
                  </a:cubicBezTo>
                  <a:cubicBezTo>
                    <a:pt x="11916" y="4894"/>
                    <a:pt x="12311" y="5198"/>
                    <a:pt x="12736" y="5502"/>
                  </a:cubicBezTo>
                  <a:cubicBezTo>
                    <a:pt x="12402" y="6231"/>
                    <a:pt x="11125" y="9605"/>
                    <a:pt x="12493" y="14012"/>
                  </a:cubicBezTo>
                  <a:cubicBezTo>
                    <a:pt x="12037" y="14620"/>
                    <a:pt x="11673" y="15350"/>
                    <a:pt x="11460" y="16110"/>
                  </a:cubicBezTo>
                  <a:lnTo>
                    <a:pt x="11855" y="16231"/>
                  </a:lnTo>
                  <a:cubicBezTo>
                    <a:pt x="12311" y="14438"/>
                    <a:pt x="13922" y="12888"/>
                    <a:pt x="14651" y="12249"/>
                  </a:cubicBezTo>
                  <a:lnTo>
                    <a:pt x="14651" y="12249"/>
                  </a:lnTo>
                  <a:cubicBezTo>
                    <a:pt x="14530" y="13891"/>
                    <a:pt x="14712" y="15502"/>
                    <a:pt x="15199" y="17052"/>
                  </a:cubicBezTo>
                  <a:lnTo>
                    <a:pt x="15654" y="17113"/>
                  </a:lnTo>
                  <a:cubicBezTo>
                    <a:pt x="14682" y="14286"/>
                    <a:pt x="14834" y="11186"/>
                    <a:pt x="16080" y="8480"/>
                  </a:cubicBezTo>
                  <a:cubicBezTo>
                    <a:pt x="16901" y="9301"/>
                    <a:pt x="17691" y="10183"/>
                    <a:pt x="18420" y="11064"/>
                  </a:cubicBezTo>
                  <a:cubicBezTo>
                    <a:pt x="18177" y="13161"/>
                    <a:pt x="18208" y="15319"/>
                    <a:pt x="18542" y="17417"/>
                  </a:cubicBezTo>
                  <a:cubicBezTo>
                    <a:pt x="18694" y="17417"/>
                    <a:pt x="18816" y="17417"/>
                    <a:pt x="18968" y="17447"/>
                  </a:cubicBezTo>
                  <a:cubicBezTo>
                    <a:pt x="18785" y="16535"/>
                    <a:pt x="18694" y="15623"/>
                    <a:pt x="18664" y="14711"/>
                  </a:cubicBezTo>
                  <a:lnTo>
                    <a:pt x="18664" y="14711"/>
                  </a:lnTo>
                  <a:cubicBezTo>
                    <a:pt x="18998" y="15471"/>
                    <a:pt x="19515" y="16566"/>
                    <a:pt x="20092" y="17660"/>
                  </a:cubicBezTo>
                  <a:lnTo>
                    <a:pt x="20639" y="17812"/>
                  </a:lnTo>
                  <a:cubicBezTo>
                    <a:pt x="19636" y="15958"/>
                    <a:pt x="18785" y="13921"/>
                    <a:pt x="18664" y="13648"/>
                  </a:cubicBezTo>
                  <a:cubicBezTo>
                    <a:pt x="18664" y="12705"/>
                    <a:pt x="18755" y="11945"/>
                    <a:pt x="18785" y="11490"/>
                  </a:cubicBezTo>
                  <a:lnTo>
                    <a:pt x="18937" y="11672"/>
                  </a:lnTo>
                  <a:cubicBezTo>
                    <a:pt x="20001" y="12979"/>
                    <a:pt x="20974" y="14286"/>
                    <a:pt x="21825" y="15563"/>
                  </a:cubicBezTo>
                  <a:cubicBezTo>
                    <a:pt x="21582" y="16353"/>
                    <a:pt x="21369" y="17204"/>
                    <a:pt x="21247" y="18025"/>
                  </a:cubicBezTo>
                  <a:lnTo>
                    <a:pt x="21642" y="18207"/>
                  </a:lnTo>
                  <a:cubicBezTo>
                    <a:pt x="21734" y="17447"/>
                    <a:pt x="21916" y="16718"/>
                    <a:pt x="22129" y="15988"/>
                  </a:cubicBezTo>
                  <a:cubicBezTo>
                    <a:pt x="23193" y="17599"/>
                    <a:pt x="24104" y="19088"/>
                    <a:pt x="24834" y="20395"/>
                  </a:cubicBezTo>
                  <a:cubicBezTo>
                    <a:pt x="25108" y="20639"/>
                    <a:pt x="25229" y="20821"/>
                    <a:pt x="25229" y="20821"/>
                  </a:cubicBezTo>
                  <a:cubicBezTo>
                    <a:pt x="24834" y="20183"/>
                    <a:pt x="24530" y="19484"/>
                    <a:pt x="24348" y="18724"/>
                  </a:cubicBezTo>
                  <a:cubicBezTo>
                    <a:pt x="23101" y="16657"/>
                    <a:pt x="21764" y="14651"/>
                    <a:pt x="20305" y="12736"/>
                  </a:cubicBezTo>
                  <a:lnTo>
                    <a:pt x="20305" y="12736"/>
                  </a:lnTo>
                  <a:cubicBezTo>
                    <a:pt x="21734" y="13344"/>
                    <a:pt x="23071" y="14164"/>
                    <a:pt x="24256" y="15167"/>
                  </a:cubicBezTo>
                  <a:cubicBezTo>
                    <a:pt x="24256" y="14985"/>
                    <a:pt x="24256" y="14833"/>
                    <a:pt x="24287" y="14651"/>
                  </a:cubicBezTo>
                  <a:cubicBezTo>
                    <a:pt x="22949" y="13587"/>
                    <a:pt x="21430" y="12736"/>
                    <a:pt x="19819" y="12128"/>
                  </a:cubicBezTo>
                  <a:cubicBezTo>
                    <a:pt x="19636" y="11885"/>
                    <a:pt x="19424" y="11642"/>
                    <a:pt x="19241" y="11429"/>
                  </a:cubicBezTo>
                  <a:cubicBezTo>
                    <a:pt x="18816" y="10882"/>
                    <a:pt x="18360" y="10334"/>
                    <a:pt x="17873" y="9787"/>
                  </a:cubicBezTo>
                  <a:lnTo>
                    <a:pt x="17873" y="9787"/>
                  </a:lnTo>
                  <a:cubicBezTo>
                    <a:pt x="20183" y="10183"/>
                    <a:pt x="22372" y="11094"/>
                    <a:pt x="24287" y="12462"/>
                  </a:cubicBezTo>
                  <a:cubicBezTo>
                    <a:pt x="24287" y="12310"/>
                    <a:pt x="24287" y="12128"/>
                    <a:pt x="24256" y="11945"/>
                  </a:cubicBezTo>
                  <a:cubicBezTo>
                    <a:pt x="23101" y="11155"/>
                    <a:pt x="21855" y="10547"/>
                    <a:pt x="20548" y="10061"/>
                  </a:cubicBezTo>
                  <a:cubicBezTo>
                    <a:pt x="21673" y="9727"/>
                    <a:pt x="22797" y="9514"/>
                    <a:pt x="23983" y="9453"/>
                  </a:cubicBezTo>
                  <a:lnTo>
                    <a:pt x="23892" y="9058"/>
                  </a:lnTo>
                  <a:cubicBezTo>
                    <a:pt x="22554" y="9149"/>
                    <a:pt x="21186" y="9392"/>
                    <a:pt x="19910" y="9848"/>
                  </a:cubicBezTo>
                  <a:cubicBezTo>
                    <a:pt x="19120" y="9605"/>
                    <a:pt x="18299" y="9453"/>
                    <a:pt x="17448" y="9362"/>
                  </a:cubicBezTo>
                  <a:cubicBezTo>
                    <a:pt x="16718" y="8541"/>
                    <a:pt x="15928" y="7751"/>
                    <a:pt x="15107" y="7021"/>
                  </a:cubicBezTo>
                  <a:lnTo>
                    <a:pt x="15107" y="7021"/>
                  </a:lnTo>
                  <a:cubicBezTo>
                    <a:pt x="17965" y="7751"/>
                    <a:pt x="20852" y="8207"/>
                    <a:pt x="23770" y="8359"/>
                  </a:cubicBezTo>
                  <a:lnTo>
                    <a:pt x="23709" y="7933"/>
                  </a:lnTo>
                  <a:cubicBezTo>
                    <a:pt x="19454" y="7812"/>
                    <a:pt x="14925" y="6565"/>
                    <a:pt x="14439" y="6413"/>
                  </a:cubicBezTo>
                  <a:cubicBezTo>
                    <a:pt x="13831" y="5897"/>
                    <a:pt x="13192" y="5380"/>
                    <a:pt x="12554" y="4894"/>
                  </a:cubicBezTo>
                  <a:lnTo>
                    <a:pt x="12554" y="4894"/>
                  </a:lnTo>
                  <a:cubicBezTo>
                    <a:pt x="14591" y="5319"/>
                    <a:pt x="19424" y="6231"/>
                    <a:pt x="23314" y="6231"/>
                  </a:cubicBezTo>
                  <a:lnTo>
                    <a:pt x="23223" y="5806"/>
                  </a:lnTo>
                  <a:cubicBezTo>
                    <a:pt x="18420" y="5806"/>
                    <a:pt x="12220" y="4407"/>
                    <a:pt x="11703" y="4286"/>
                  </a:cubicBezTo>
                  <a:cubicBezTo>
                    <a:pt x="10396" y="3404"/>
                    <a:pt x="9241" y="2401"/>
                    <a:pt x="8177" y="1246"/>
                  </a:cubicBezTo>
                  <a:lnTo>
                    <a:pt x="8177" y="1246"/>
                  </a:lnTo>
                  <a:cubicBezTo>
                    <a:pt x="10274" y="1733"/>
                    <a:pt x="17235" y="3313"/>
                    <a:pt x="22524" y="3404"/>
                  </a:cubicBezTo>
                  <a:lnTo>
                    <a:pt x="22402" y="2979"/>
                  </a:lnTo>
                  <a:cubicBezTo>
                    <a:pt x="20092" y="2918"/>
                    <a:pt x="17782" y="2675"/>
                    <a:pt x="15502" y="2280"/>
                  </a:cubicBezTo>
                  <a:cubicBezTo>
                    <a:pt x="17630" y="2128"/>
                    <a:pt x="19697" y="1611"/>
                    <a:pt x="21612" y="760"/>
                  </a:cubicBezTo>
                  <a:cubicBezTo>
                    <a:pt x="21551" y="638"/>
                    <a:pt x="21521" y="517"/>
                    <a:pt x="21460" y="395"/>
                  </a:cubicBezTo>
                  <a:cubicBezTo>
                    <a:pt x="19090" y="1382"/>
                    <a:pt x="16538" y="1925"/>
                    <a:pt x="13971" y="1925"/>
                  </a:cubicBezTo>
                  <a:cubicBezTo>
                    <a:pt x="13773" y="1925"/>
                    <a:pt x="13574" y="1921"/>
                    <a:pt x="13375" y="1915"/>
                  </a:cubicBezTo>
                  <a:cubicBezTo>
                    <a:pt x="10396" y="1368"/>
                    <a:pt x="8086" y="790"/>
                    <a:pt x="7691" y="699"/>
                  </a:cubicBezTo>
                  <a:cubicBezTo>
                    <a:pt x="7478" y="456"/>
                    <a:pt x="7296" y="243"/>
                    <a:pt x="7144" y="30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8"/>
          <p:cNvGrpSpPr/>
          <p:nvPr/>
        </p:nvGrpSpPr>
        <p:grpSpPr>
          <a:xfrm flipH="1">
            <a:off x="6597317" y="-16952"/>
            <a:ext cx="1322773" cy="1338296"/>
            <a:chOff x="238125" y="470675"/>
            <a:chExt cx="2524375" cy="2554000"/>
          </a:xfrm>
        </p:grpSpPr>
        <p:sp>
          <p:nvSpPr>
            <p:cNvPr id="715" name="Google Shape;715;p8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8"/>
          <p:cNvGrpSpPr/>
          <p:nvPr/>
        </p:nvGrpSpPr>
        <p:grpSpPr>
          <a:xfrm>
            <a:off x="4050998" y="-16946"/>
            <a:ext cx="1168615" cy="1435411"/>
            <a:chOff x="3439550" y="458500"/>
            <a:chExt cx="1041825" cy="1279675"/>
          </a:xfrm>
        </p:grpSpPr>
        <p:sp>
          <p:nvSpPr>
            <p:cNvPr id="736" name="Google Shape;736;p8"/>
            <p:cNvSpPr/>
            <p:nvPr/>
          </p:nvSpPr>
          <p:spPr>
            <a:xfrm>
              <a:off x="3860525" y="470675"/>
              <a:ext cx="281950" cy="722675"/>
            </a:xfrm>
            <a:custGeom>
              <a:avLst/>
              <a:gdLst/>
              <a:ahLst/>
              <a:cxnLst/>
              <a:rect l="l" t="t" r="r" b="b"/>
              <a:pathLst>
                <a:path w="11278" h="28907" extrusionOk="0">
                  <a:moveTo>
                    <a:pt x="0" y="0"/>
                  </a:moveTo>
                  <a:cubicBezTo>
                    <a:pt x="547" y="3313"/>
                    <a:pt x="1368" y="6596"/>
                    <a:pt x="2462" y="9787"/>
                  </a:cubicBezTo>
                  <a:cubicBezTo>
                    <a:pt x="8420" y="27113"/>
                    <a:pt x="10426" y="28329"/>
                    <a:pt x="10426" y="28329"/>
                  </a:cubicBezTo>
                  <a:cubicBezTo>
                    <a:pt x="10426" y="28329"/>
                    <a:pt x="11277" y="28906"/>
                    <a:pt x="10001" y="26809"/>
                  </a:cubicBezTo>
                  <a:cubicBezTo>
                    <a:pt x="8754" y="24742"/>
                    <a:pt x="5897" y="17538"/>
                    <a:pt x="2888" y="8359"/>
                  </a:cubicBezTo>
                  <a:cubicBezTo>
                    <a:pt x="2006" y="5623"/>
                    <a:pt x="1307" y="2827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439550" y="458500"/>
              <a:ext cx="1041825" cy="1279675"/>
            </a:xfrm>
            <a:custGeom>
              <a:avLst/>
              <a:gdLst/>
              <a:ahLst/>
              <a:cxnLst/>
              <a:rect l="l" t="t" r="r" b="b"/>
              <a:pathLst>
                <a:path w="41673" h="51187" extrusionOk="0">
                  <a:moveTo>
                    <a:pt x="17295" y="973"/>
                  </a:moveTo>
                  <a:cubicBezTo>
                    <a:pt x="17295" y="973"/>
                    <a:pt x="14104" y="1"/>
                    <a:pt x="9727" y="1247"/>
                  </a:cubicBezTo>
                  <a:cubicBezTo>
                    <a:pt x="5319" y="2493"/>
                    <a:pt x="0" y="5290"/>
                    <a:pt x="0" y="5290"/>
                  </a:cubicBezTo>
                  <a:cubicBezTo>
                    <a:pt x="0" y="5290"/>
                    <a:pt x="14347" y="3162"/>
                    <a:pt x="17295" y="973"/>
                  </a:cubicBezTo>
                  <a:close/>
                  <a:moveTo>
                    <a:pt x="17660" y="3496"/>
                  </a:moveTo>
                  <a:cubicBezTo>
                    <a:pt x="17660" y="3496"/>
                    <a:pt x="10487" y="6384"/>
                    <a:pt x="6262" y="8785"/>
                  </a:cubicBezTo>
                  <a:cubicBezTo>
                    <a:pt x="2037" y="11156"/>
                    <a:pt x="669" y="12189"/>
                    <a:pt x="669" y="12189"/>
                  </a:cubicBezTo>
                  <a:cubicBezTo>
                    <a:pt x="669" y="12189"/>
                    <a:pt x="16140" y="7904"/>
                    <a:pt x="17630" y="3496"/>
                  </a:cubicBezTo>
                  <a:close/>
                  <a:moveTo>
                    <a:pt x="18329" y="6505"/>
                  </a:moveTo>
                  <a:cubicBezTo>
                    <a:pt x="18329" y="6505"/>
                    <a:pt x="12523" y="10092"/>
                    <a:pt x="9484" y="12372"/>
                  </a:cubicBezTo>
                  <a:cubicBezTo>
                    <a:pt x="6444" y="14682"/>
                    <a:pt x="5046" y="16505"/>
                    <a:pt x="5046" y="16505"/>
                  </a:cubicBezTo>
                  <a:cubicBezTo>
                    <a:pt x="5046" y="16505"/>
                    <a:pt x="10882" y="13162"/>
                    <a:pt x="14013" y="11217"/>
                  </a:cubicBezTo>
                  <a:cubicBezTo>
                    <a:pt x="17113" y="9271"/>
                    <a:pt x="18450" y="7843"/>
                    <a:pt x="18298" y="6505"/>
                  </a:cubicBezTo>
                  <a:close/>
                  <a:moveTo>
                    <a:pt x="19393" y="9697"/>
                  </a:moveTo>
                  <a:cubicBezTo>
                    <a:pt x="16779" y="11034"/>
                    <a:pt x="14590" y="13040"/>
                    <a:pt x="13070" y="15533"/>
                  </a:cubicBezTo>
                  <a:cubicBezTo>
                    <a:pt x="10578" y="19636"/>
                    <a:pt x="10213" y="21278"/>
                    <a:pt x="9301" y="22676"/>
                  </a:cubicBezTo>
                  <a:cubicBezTo>
                    <a:pt x="8784" y="23496"/>
                    <a:pt x="8207" y="24317"/>
                    <a:pt x="7569" y="25077"/>
                  </a:cubicBezTo>
                  <a:cubicBezTo>
                    <a:pt x="9666" y="23740"/>
                    <a:pt x="11398" y="21946"/>
                    <a:pt x="12645" y="19788"/>
                  </a:cubicBezTo>
                  <a:cubicBezTo>
                    <a:pt x="14742" y="16232"/>
                    <a:pt x="16475" y="14986"/>
                    <a:pt x="17964" y="13223"/>
                  </a:cubicBezTo>
                  <a:cubicBezTo>
                    <a:pt x="18815" y="12250"/>
                    <a:pt x="19301" y="11004"/>
                    <a:pt x="19362" y="9697"/>
                  </a:cubicBezTo>
                  <a:close/>
                  <a:moveTo>
                    <a:pt x="20700" y="13071"/>
                  </a:moveTo>
                  <a:cubicBezTo>
                    <a:pt x="20700" y="13071"/>
                    <a:pt x="15441" y="17357"/>
                    <a:pt x="12857" y="21460"/>
                  </a:cubicBezTo>
                  <a:cubicBezTo>
                    <a:pt x="10304" y="25563"/>
                    <a:pt x="9970" y="30366"/>
                    <a:pt x="9970" y="30366"/>
                  </a:cubicBezTo>
                  <a:cubicBezTo>
                    <a:pt x="9970" y="30366"/>
                    <a:pt x="12037" y="23892"/>
                    <a:pt x="14803" y="21278"/>
                  </a:cubicBezTo>
                  <a:cubicBezTo>
                    <a:pt x="17569" y="18694"/>
                    <a:pt x="21399" y="15472"/>
                    <a:pt x="20669" y="13071"/>
                  </a:cubicBezTo>
                  <a:close/>
                  <a:moveTo>
                    <a:pt x="22554" y="17812"/>
                  </a:moveTo>
                  <a:cubicBezTo>
                    <a:pt x="20304" y="20609"/>
                    <a:pt x="18329" y="23588"/>
                    <a:pt x="16627" y="26718"/>
                  </a:cubicBezTo>
                  <a:cubicBezTo>
                    <a:pt x="15228" y="29332"/>
                    <a:pt x="14134" y="32098"/>
                    <a:pt x="13405" y="34986"/>
                  </a:cubicBezTo>
                  <a:cubicBezTo>
                    <a:pt x="13405" y="34986"/>
                    <a:pt x="16931" y="29089"/>
                    <a:pt x="19241" y="26141"/>
                  </a:cubicBezTo>
                  <a:cubicBezTo>
                    <a:pt x="21551" y="23223"/>
                    <a:pt x="22888" y="20426"/>
                    <a:pt x="22523" y="17812"/>
                  </a:cubicBezTo>
                  <a:close/>
                  <a:moveTo>
                    <a:pt x="24134" y="22220"/>
                  </a:moveTo>
                  <a:cubicBezTo>
                    <a:pt x="24134" y="22220"/>
                    <a:pt x="19940" y="27114"/>
                    <a:pt x="18481" y="31673"/>
                  </a:cubicBezTo>
                  <a:cubicBezTo>
                    <a:pt x="17569" y="34560"/>
                    <a:pt x="16900" y="37539"/>
                    <a:pt x="16505" y="40548"/>
                  </a:cubicBezTo>
                  <a:cubicBezTo>
                    <a:pt x="16505" y="40548"/>
                    <a:pt x="18876" y="33953"/>
                    <a:pt x="21064" y="30457"/>
                  </a:cubicBezTo>
                  <a:cubicBezTo>
                    <a:pt x="23253" y="26992"/>
                    <a:pt x="24529" y="23466"/>
                    <a:pt x="24134" y="22220"/>
                  </a:cubicBezTo>
                  <a:close/>
                  <a:moveTo>
                    <a:pt x="25684" y="25989"/>
                  </a:moveTo>
                  <a:cubicBezTo>
                    <a:pt x="23526" y="28664"/>
                    <a:pt x="22067" y="31825"/>
                    <a:pt x="21429" y="35199"/>
                  </a:cubicBezTo>
                  <a:cubicBezTo>
                    <a:pt x="20335" y="40883"/>
                    <a:pt x="20912" y="43497"/>
                    <a:pt x="20912" y="43497"/>
                  </a:cubicBezTo>
                  <a:cubicBezTo>
                    <a:pt x="21338" y="40275"/>
                    <a:pt x="22159" y="37114"/>
                    <a:pt x="23314" y="34105"/>
                  </a:cubicBezTo>
                  <a:cubicBezTo>
                    <a:pt x="25077" y="29728"/>
                    <a:pt x="26110" y="27144"/>
                    <a:pt x="25654" y="25989"/>
                  </a:cubicBezTo>
                  <a:close/>
                  <a:moveTo>
                    <a:pt x="26809" y="27995"/>
                  </a:moveTo>
                  <a:cubicBezTo>
                    <a:pt x="26809" y="27995"/>
                    <a:pt x="26444" y="31642"/>
                    <a:pt x="29818" y="37387"/>
                  </a:cubicBezTo>
                  <a:cubicBezTo>
                    <a:pt x="33192" y="43132"/>
                    <a:pt x="38998" y="51187"/>
                    <a:pt x="38998" y="51187"/>
                  </a:cubicBezTo>
                  <a:cubicBezTo>
                    <a:pt x="38998" y="51187"/>
                    <a:pt x="32068" y="32554"/>
                    <a:pt x="26809" y="27995"/>
                  </a:cubicBezTo>
                  <a:close/>
                  <a:moveTo>
                    <a:pt x="25745" y="25958"/>
                  </a:moveTo>
                  <a:cubicBezTo>
                    <a:pt x="27326" y="27144"/>
                    <a:pt x="29028" y="28147"/>
                    <a:pt x="30882" y="28907"/>
                  </a:cubicBezTo>
                  <a:cubicBezTo>
                    <a:pt x="34256" y="30396"/>
                    <a:pt x="39332" y="32281"/>
                    <a:pt x="39332" y="32281"/>
                  </a:cubicBezTo>
                  <a:cubicBezTo>
                    <a:pt x="39332" y="32281"/>
                    <a:pt x="30791" y="23740"/>
                    <a:pt x="25745" y="25958"/>
                  </a:cubicBezTo>
                  <a:close/>
                  <a:moveTo>
                    <a:pt x="23952" y="21460"/>
                  </a:moveTo>
                  <a:cubicBezTo>
                    <a:pt x="23952" y="21460"/>
                    <a:pt x="25077" y="22554"/>
                    <a:pt x="28967" y="23892"/>
                  </a:cubicBezTo>
                  <a:cubicBezTo>
                    <a:pt x="32827" y="25199"/>
                    <a:pt x="41673" y="26718"/>
                    <a:pt x="41673" y="26718"/>
                  </a:cubicBezTo>
                  <a:cubicBezTo>
                    <a:pt x="41673" y="26718"/>
                    <a:pt x="27052" y="19575"/>
                    <a:pt x="23952" y="21460"/>
                  </a:cubicBezTo>
                  <a:close/>
                  <a:moveTo>
                    <a:pt x="22280" y="17417"/>
                  </a:moveTo>
                  <a:cubicBezTo>
                    <a:pt x="22280" y="17417"/>
                    <a:pt x="24560" y="19089"/>
                    <a:pt x="29241" y="19697"/>
                  </a:cubicBezTo>
                  <a:cubicBezTo>
                    <a:pt x="33922" y="20275"/>
                    <a:pt x="40943" y="19879"/>
                    <a:pt x="40943" y="19879"/>
                  </a:cubicBezTo>
                  <a:cubicBezTo>
                    <a:pt x="40943" y="19879"/>
                    <a:pt x="26505" y="15806"/>
                    <a:pt x="22280" y="17417"/>
                  </a:cubicBezTo>
                  <a:close/>
                  <a:moveTo>
                    <a:pt x="20578" y="12797"/>
                  </a:moveTo>
                  <a:cubicBezTo>
                    <a:pt x="20578" y="12797"/>
                    <a:pt x="22402" y="13739"/>
                    <a:pt x="27052" y="14773"/>
                  </a:cubicBezTo>
                  <a:cubicBezTo>
                    <a:pt x="31703" y="15776"/>
                    <a:pt x="39393" y="15442"/>
                    <a:pt x="39393" y="15442"/>
                  </a:cubicBezTo>
                  <a:cubicBezTo>
                    <a:pt x="39393" y="15442"/>
                    <a:pt x="32615" y="14530"/>
                    <a:pt x="28116" y="13162"/>
                  </a:cubicBezTo>
                  <a:cubicBezTo>
                    <a:pt x="23618" y="11825"/>
                    <a:pt x="21429" y="11794"/>
                    <a:pt x="20578" y="12797"/>
                  </a:cubicBezTo>
                  <a:close/>
                  <a:moveTo>
                    <a:pt x="19180" y="9271"/>
                  </a:moveTo>
                  <a:cubicBezTo>
                    <a:pt x="19180" y="9271"/>
                    <a:pt x="26657" y="11581"/>
                    <a:pt x="31399" y="11916"/>
                  </a:cubicBezTo>
                  <a:cubicBezTo>
                    <a:pt x="34378" y="12129"/>
                    <a:pt x="37356" y="11977"/>
                    <a:pt x="40274" y="11521"/>
                  </a:cubicBezTo>
                  <a:cubicBezTo>
                    <a:pt x="40274" y="11521"/>
                    <a:pt x="33192" y="11399"/>
                    <a:pt x="28815" y="10001"/>
                  </a:cubicBezTo>
                  <a:cubicBezTo>
                    <a:pt x="24469" y="8572"/>
                    <a:pt x="19848" y="8207"/>
                    <a:pt x="19180" y="9271"/>
                  </a:cubicBezTo>
                  <a:close/>
                  <a:moveTo>
                    <a:pt x="18298" y="5989"/>
                  </a:moveTo>
                  <a:cubicBezTo>
                    <a:pt x="18298" y="5989"/>
                    <a:pt x="22615" y="5867"/>
                    <a:pt x="26536" y="7113"/>
                  </a:cubicBezTo>
                  <a:cubicBezTo>
                    <a:pt x="30457" y="8390"/>
                    <a:pt x="38359" y="7904"/>
                    <a:pt x="38359" y="7904"/>
                  </a:cubicBezTo>
                  <a:cubicBezTo>
                    <a:pt x="38359" y="7904"/>
                    <a:pt x="31429" y="7235"/>
                    <a:pt x="27478" y="5624"/>
                  </a:cubicBezTo>
                  <a:cubicBezTo>
                    <a:pt x="23496" y="4013"/>
                    <a:pt x="19149" y="4682"/>
                    <a:pt x="18298" y="5989"/>
                  </a:cubicBezTo>
                  <a:close/>
                  <a:moveTo>
                    <a:pt x="17569" y="2919"/>
                  </a:moveTo>
                  <a:cubicBezTo>
                    <a:pt x="17569" y="2919"/>
                    <a:pt x="21004" y="4165"/>
                    <a:pt x="26779" y="3344"/>
                  </a:cubicBezTo>
                  <a:cubicBezTo>
                    <a:pt x="32554" y="2524"/>
                    <a:pt x="35958" y="1703"/>
                    <a:pt x="35958" y="1703"/>
                  </a:cubicBezTo>
                  <a:cubicBezTo>
                    <a:pt x="35958" y="1703"/>
                    <a:pt x="20335" y="426"/>
                    <a:pt x="17569" y="2919"/>
                  </a:cubicBezTo>
                  <a:close/>
                  <a:moveTo>
                    <a:pt x="17386" y="487"/>
                  </a:moveTo>
                  <a:lnTo>
                    <a:pt x="23314" y="487"/>
                  </a:lnTo>
                  <a:cubicBezTo>
                    <a:pt x="19149" y="1429"/>
                    <a:pt x="17295" y="578"/>
                    <a:pt x="17295" y="578"/>
                  </a:cubicBezTo>
                  <a:cubicBezTo>
                    <a:pt x="17326" y="548"/>
                    <a:pt x="17356" y="517"/>
                    <a:pt x="17386" y="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8"/>
          <p:cNvGrpSpPr/>
          <p:nvPr/>
        </p:nvGrpSpPr>
        <p:grpSpPr>
          <a:xfrm rot="-7923048">
            <a:off x="8120563" y="-186835"/>
            <a:ext cx="913676" cy="1677934"/>
            <a:chOff x="4830275" y="2608450"/>
            <a:chExt cx="1324325" cy="2432075"/>
          </a:xfrm>
        </p:grpSpPr>
        <p:sp>
          <p:nvSpPr>
            <p:cNvPr id="739" name="Google Shape;739;p8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8"/>
          <p:cNvGrpSpPr/>
          <p:nvPr/>
        </p:nvGrpSpPr>
        <p:grpSpPr>
          <a:xfrm>
            <a:off x="1113350" y="4098975"/>
            <a:ext cx="1965875" cy="1076025"/>
            <a:chOff x="1580075" y="4143975"/>
            <a:chExt cx="1965875" cy="1076025"/>
          </a:xfrm>
        </p:grpSpPr>
        <p:sp>
          <p:nvSpPr>
            <p:cNvPr id="810" name="Google Shape;810;p8"/>
            <p:cNvSpPr/>
            <p:nvPr/>
          </p:nvSpPr>
          <p:spPr>
            <a:xfrm>
              <a:off x="2039050" y="4668300"/>
              <a:ext cx="800200" cy="551700"/>
            </a:xfrm>
            <a:custGeom>
              <a:avLst/>
              <a:gdLst/>
              <a:ahLst/>
              <a:cxnLst/>
              <a:rect l="l" t="t" r="r" b="b"/>
              <a:pathLst>
                <a:path w="32008" h="22068" extrusionOk="0">
                  <a:moveTo>
                    <a:pt x="1" y="22067"/>
                  </a:moveTo>
                  <a:cubicBezTo>
                    <a:pt x="2524" y="19514"/>
                    <a:pt x="5198" y="17113"/>
                    <a:pt x="8056" y="14924"/>
                  </a:cubicBezTo>
                  <a:cubicBezTo>
                    <a:pt x="27539" y="0"/>
                    <a:pt x="30670" y="122"/>
                    <a:pt x="30670" y="122"/>
                  </a:cubicBezTo>
                  <a:cubicBezTo>
                    <a:pt x="30670" y="122"/>
                    <a:pt x="32007" y="122"/>
                    <a:pt x="29059" y="1490"/>
                  </a:cubicBezTo>
                  <a:cubicBezTo>
                    <a:pt x="26141" y="2857"/>
                    <a:pt x="17630" y="8845"/>
                    <a:pt x="7509" y="16870"/>
                  </a:cubicBezTo>
                  <a:cubicBezTo>
                    <a:pt x="5381" y="18541"/>
                    <a:pt x="3405" y="20274"/>
                    <a:pt x="1551" y="22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159875" y="4411450"/>
              <a:ext cx="103375" cy="648200"/>
            </a:xfrm>
            <a:custGeom>
              <a:avLst/>
              <a:gdLst/>
              <a:ahLst/>
              <a:cxnLst/>
              <a:rect l="l" t="t" r="r" b="b"/>
              <a:pathLst>
                <a:path w="4135" h="25928" extrusionOk="0">
                  <a:moveTo>
                    <a:pt x="3891" y="20943"/>
                  </a:moveTo>
                  <a:cubicBezTo>
                    <a:pt x="3527" y="17903"/>
                    <a:pt x="2493" y="15198"/>
                    <a:pt x="2797" y="9666"/>
                  </a:cubicBezTo>
                  <a:cubicBezTo>
                    <a:pt x="3010" y="6353"/>
                    <a:pt x="2372" y="3040"/>
                    <a:pt x="1004" y="0"/>
                  </a:cubicBezTo>
                  <a:cubicBezTo>
                    <a:pt x="1156" y="1338"/>
                    <a:pt x="1217" y="2675"/>
                    <a:pt x="1186" y="4013"/>
                  </a:cubicBezTo>
                  <a:cubicBezTo>
                    <a:pt x="1156" y="6232"/>
                    <a:pt x="396" y="8329"/>
                    <a:pt x="122" y="14742"/>
                  </a:cubicBezTo>
                  <a:cubicBezTo>
                    <a:pt x="1" y="18633"/>
                    <a:pt x="943" y="22524"/>
                    <a:pt x="2858" y="25928"/>
                  </a:cubicBezTo>
                  <a:cubicBezTo>
                    <a:pt x="3770" y="24439"/>
                    <a:pt x="4135" y="22676"/>
                    <a:pt x="3891" y="20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262475" y="4308100"/>
              <a:ext cx="132250" cy="681650"/>
            </a:xfrm>
            <a:custGeom>
              <a:avLst/>
              <a:gdLst/>
              <a:ahLst/>
              <a:cxnLst/>
              <a:rect l="l" t="t" r="r" b="b"/>
              <a:pathLst>
                <a:path w="5290" h="27266" extrusionOk="0">
                  <a:moveTo>
                    <a:pt x="2219" y="13709"/>
                  </a:moveTo>
                  <a:cubicBezTo>
                    <a:pt x="1034" y="8755"/>
                    <a:pt x="3526" y="1"/>
                    <a:pt x="3526" y="1"/>
                  </a:cubicBezTo>
                  <a:cubicBezTo>
                    <a:pt x="3526" y="1"/>
                    <a:pt x="335" y="5624"/>
                    <a:pt x="183" y="12098"/>
                  </a:cubicBezTo>
                  <a:cubicBezTo>
                    <a:pt x="0" y="18572"/>
                    <a:pt x="2705" y="27265"/>
                    <a:pt x="2705" y="27265"/>
                  </a:cubicBezTo>
                  <a:cubicBezTo>
                    <a:pt x="5289" y="25107"/>
                    <a:pt x="3374" y="18664"/>
                    <a:pt x="2219" y="13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580075" y="5118900"/>
              <a:ext cx="292600" cy="101100"/>
            </a:xfrm>
            <a:custGeom>
              <a:avLst/>
              <a:gdLst/>
              <a:ahLst/>
              <a:cxnLst/>
              <a:rect l="l" t="t" r="r" b="b"/>
              <a:pathLst>
                <a:path w="11704" h="4044" extrusionOk="0">
                  <a:moveTo>
                    <a:pt x="1" y="1"/>
                  </a:moveTo>
                  <a:cubicBezTo>
                    <a:pt x="1612" y="1460"/>
                    <a:pt x="3344" y="2828"/>
                    <a:pt x="5168" y="4043"/>
                  </a:cubicBezTo>
                  <a:lnTo>
                    <a:pt x="11703" y="4043"/>
                  </a:lnTo>
                  <a:cubicBezTo>
                    <a:pt x="11247" y="3861"/>
                    <a:pt x="10791" y="3739"/>
                    <a:pt x="10305" y="3679"/>
                  </a:cubicBezTo>
                  <a:cubicBezTo>
                    <a:pt x="7326" y="32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569475" y="4144725"/>
              <a:ext cx="152000" cy="653525"/>
            </a:xfrm>
            <a:custGeom>
              <a:avLst/>
              <a:gdLst/>
              <a:ahLst/>
              <a:cxnLst/>
              <a:rect l="l" t="t" r="r" b="b"/>
              <a:pathLst>
                <a:path w="6080" h="26141" extrusionOk="0">
                  <a:moveTo>
                    <a:pt x="3708" y="14621"/>
                  </a:moveTo>
                  <a:cubicBezTo>
                    <a:pt x="3830" y="9119"/>
                    <a:pt x="6079" y="1"/>
                    <a:pt x="6079" y="1"/>
                  </a:cubicBezTo>
                  <a:cubicBezTo>
                    <a:pt x="4316" y="3648"/>
                    <a:pt x="2857" y="7478"/>
                    <a:pt x="1733" y="11399"/>
                  </a:cubicBezTo>
                  <a:cubicBezTo>
                    <a:pt x="0" y="17569"/>
                    <a:pt x="1033" y="26141"/>
                    <a:pt x="1033" y="26141"/>
                  </a:cubicBezTo>
                  <a:cubicBezTo>
                    <a:pt x="2432" y="25016"/>
                    <a:pt x="3556" y="20122"/>
                    <a:pt x="3708" y="14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697875" y="4143975"/>
              <a:ext cx="200650" cy="576775"/>
            </a:xfrm>
            <a:custGeom>
              <a:avLst/>
              <a:gdLst/>
              <a:ahLst/>
              <a:cxnLst/>
              <a:rect l="l" t="t" r="r" b="b"/>
              <a:pathLst>
                <a:path w="8026" h="23071" extrusionOk="0">
                  <a:moveTo>
                    <a:pt x="426" y="23070"/>
                  </a:moveTo>
                  <a:cubicBezTo>
                    <a:pt x="1764" y="22128"/>
                    <a:pt x="2524" y="18481"/>
                    <a:pt x="3770" y="12280"/>
                  </a:cubicBezTo>
                  <a:cubicBezTo>
                    <a:pt x="5016" y="6049"/>
                    <a:pt x="8025" y="0"/>
                    <a:pt x="8025" y="0"/>
                  </a:cubicBezTo>
                  <a:cubicBezTo>
                    <a:pt x="8025" y="0"/>
                    <a:pt x="5472" y="2493"/>
                    <a:pt x="2493" y="9636"/>
                  </a:cubicBezTo>
                  <a:cubicBezTo>
                    <a:pt x="730" y="13891"/>
                    <a:pt x="1" y="18481"/>
                    <a:pt x="426" y="2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776925" y="4262500"/>
              <a:ext cx="769025" cy="423300"/>
            </a:xfrm>
            <a:custGeom>
              <a:avLst/>
              <a:gdLst/>
              <a:ahLst/>
              <a:cxnLst/>
              <a:rect l="l" t="t" r="r" b="b"/>
              <a:pathLst>
                <a:path w="30761" h="16932" extrusionOk="0">
                  <a:moveTo>
                    <a:pt x="0" y="16931"/>
                  </a:moveTo>
                  <a:cubicBezTo>
                    <a:pt x="9271" y="15715"/>
                    <a:pt x="30761" y="1"/>
                    <a:pt x="30761" y="1"/>
                  </a:cubicBezTo>
                  <a:cubicBezTo>
                    <a:pt x="30761" y="1"/>
                    <a:pt x="18329" y="4712"/>
                    <a:pt x="10304" y="8664"/>
                  </a:cubicBezTo>
                  <a:cubicBezTo>
                    <a:pt x="2310" y="12615"/>
                    <a:pt x="0" y="16931"/>
                    <a:pt x="0" y="1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608950" y="4824075"/>
              <a:ext cx="379225" cy="395925"/>
            </a:xfrm>
            <a:custGeom>
              <a:avLst/>
              <a:gdLst/>
              <a:ahLst/>
              <a:cxnLst/>
              <a:rect l="l" t="t" r="r" b="b"/>
              <a:pathLst>
                <a:path w="15169" h="15837" extrusionOk="0">
                  <a:moveTo>
                    <a:pt x="1" y="0"/>
                  </a:moveTo>
                  <a:cubicBezTo>
                    <a:pt x="1" y="0"/>
                    <a:pt x="3892" y="7113"/>
                    <a:pt x="7873" y="11733"/>
                  </a:cubicBezTo>
                  <a:cubicBezTo>
                    <a:pt x="9241" y="13314"/>
                    <a:pt x="10822" y="14681"/>
                    <a:pt x="12554" y="15836"/>
                  </a:cubicBezTo>
                  <a:lnTo>
                    <a:pt x="15168" y="15836"/>
                  </a:lnTo>
                  <a:cubicBezTo>
                    <a:pt x="11490" y="10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51675" y="4242750"/>
              <a:ext cx="91225" cy="648225"/>
            </a:xfrm>
            <a:custGeom>
              <a:avLst/>
              <a:gdLst/>
              <a:ahLst/>
              <a:cxnLst/>
              <a:rect l="l" t="t" r="r" b="b"/>
              <a:pathLst>
                <a:path w="3649" h="25929" extrusionOk="0">
                  <a:moveTo>
                    <a:pt x="3223" y="14165"/>
                  </a:moveTo>
                  <a:cubicBezTo>
                    <a:pt x="2797" y="9180"/>
                    <a:pt x="3223" y="1"/>
                    <a:pt x="3223" y="1"/>
                  </a:cubicBezTo>
                  <a:cubicBezTo>
                    <a:pt x="1916" y="3739"/>
                    <a:pt x="1065" y="7660"/>
                    <a:pt x="700" y="11612"/>
                  </a:cubicBezTo>
                  <a:cubicBezTo>
                    <a:pt x="1" y="18420"/>
                    <a:pt x="700" y="25928"/>
                    <a:pt x="700" y="25928"/>
                  </a:cubicBezTo>
                  <a:cubicBezTo>
                    <a:pt x="3040" y="23284"/>
                    <a:pt x="3648" y="19119"/>
                    <a:pt x="3223" y="14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956225" y="4604450"/>
              <a:ext cx="215075" cy="524350"/>
            </a:xfrm>
            <a:custGeom>
              <a:avLst/>
              <a:gdLst/>
              <a:ahLst/>
              <a:cxnLst/>
              <a:rect l="l" t="t" r="r" b="b"/>
              <a:pathLst>
                <a:path w="8603" h="20974" extrusionOk="0">
                  <a:moveTo>
                    <a:pt x="7478" y="20974"/>
                  </a:moveTo>
                  <a:cubicBezTo>
                    <a:pt x="8603" y="19606"/>
                    <a:pt x="8177" y="16992"/>
                    <a:pt x="6110" y="12524"/>
                  </a:cubicBezTo>
                  <a:cubicBezTo>
                    <a:pt x="4074" y="8056"/>
                    <a:pt x="1" y="1"/>
                    <a:pt x="1" y="1"/>
                  </a:cubicBezTo>
                  <a:cubicBezTo>
                    <a:pt x="1" y="1"/>
                    <a:pt x="244" y="3040"/>
                    <a:pt x="1946" y="7873"/>
                  </a:cubicBezTo>
                  <a:cubicBezTo>
                    <a:pt x="3648" y="12676"/>
                    <a:pt x="7478" y="20974"/>
                    <a:pt x="7478" y="20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323250" y="4995050"/>
              <a:ext cx="504600" cy="224950"/>
            </a:xfrm>
            <a:custGeom>
              <a:avLst/>
              <a:gdLst/>
              <a:ahLst/>
              <a:cxnLst/>
              <a:rect l="l" t="t" r="r" b="b"/>
              <a:pathLst>
                <a:path w="20184" h="8998" extrusionOk="0">
                  <a:moveTo>
                    <a:pt x="1" y="0"/>
                  </a:moveTo>
                  <a:cubicBezTo>
                    <a:pt x="183" y="1763"/>
                    <a:pt x="2645" y="3374"/>
                    <a:pt x="8694" y="5168"/>
                  </a:cubicBezTo>
                  <a:cubicBezTo>
                    <a:pt x="12098" y="6262"/>
                    <a:pt x="15442" y="7538"/>
                    <a:pt x="18725" y="8997"/>
                  </a:cubicBezTo>
                  <a:lnTo>
                    <a:pt x="20184" y="8997"/>
                  </a:lnTo>
                  <a:cubicBezTo>
                    <a:pt x="17205" y="7022"/>
                    <a:pt x="12463" y="4043"/>
                    <a:pt x="8664" y="2584"/>
                  </a:cubicBezTo>
                  <a:cubicBezTo>
                    <a:pt x="2736" y="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455475" y="4892450"/>
              <a:ext cx="566900" cy="280425"/>
            </a:xfrm>
            <a:custGeom>
              <a:avLst/>
              <a:gdLst/>
              <a:ahLst/>
              <a:cxnLst/>
              <a:rect l="l" t="t" r="r" b="b"/>
              <a:pathLst>
                <a:path w="22676" h="11217" extrusionOk="0">
                  <a:moveTo>
                    <a:pt x="1" y="183"/>
                  </a:moveTo>
                  <a:cubicBezTo>
                    <a:pt x="3557" y="5138"/>
                    <a:pt x="22676" y="11217"/>
                    <a:pt x="22676" y="11217"/>
                  </a:cubicBezTo>
                  <a:cubicBezTo>
                    <a:pt x="22676" y="11217"/>
                    <a:pt x="15138" y="5563"/>
                    <a:pt x="9484" y="2767"/>
                  </a:cubicBezTo>
                  <a:cubicBezTo>
                    <a:pt x="3800" y="1"/>
                    <a:pt x="1" y="183"/>
                    <a:pt x="1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576300" y="4805825"/>
              <a:ext cx="592750" cy="190775"/>
            </a:xfrm>
            <a:custGeom>
              <a:avLst/>
              <a:gdLst/>
              <a:ahLst/>
              <a:cxnLst/>
              <a:rect l="l" t="t" r="r" b="b"/>
              <a:pathLst>
                <a:path w="23710" h="7631" extrusionOk="0">
                  <a:moveTo>
                    <a:pt x="1" y="396"/>
                  </a:moveTo>
                  <a:cubicBezTo>
                    <a:pt x="2098" y="4803"/>
                    <a:pt x="23709" y="7630"/>
                    <a:pt x="23709" y="7630"/>
                  </a:cubicBezTo>
                  <a:cubicBezTo>
                    <a:pt x="23709" y="7630"/>
                    <a:pt x="12736" y="2736"/>
                    <a:pt x="7417" y="1369"/>
                  </a:cubicBezTo>
                  <a:cubicBezTo>
                    <a:pt x="2098" y="1"/>
                    <a:pt x="1" y="396"/>
                    <a:pt x="1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709275" y="4714650"/>
              <a:ext cx="497775" cy="163400"/>
            </a:xfrm>
            <a:custGeom>
              <a:avLst/>
              <a:gdLst/>
              <a:ahLst/>
              <a:cxnLst/>
              <a:rect l="l" t="t" r="r" b="b"/>
              <a:pathLst>
                <a:path w="19911" h="6536" extrusionOk="0">
                  <a:moveTo>
                    <a:pt x="1" y="335"/>
                  </a:moveTo>
                  <a:cubicBezTo>
                    <a:pt x="4043" y="6535"/>
                    <a:pt x="19910" y="3313"/>
                    <a:pt x="19910" y="3313"/>
                  </a:cubicBezTo>
                  <a:cubicBezTo>
                    <a:pt x="19910" y="3313"/>
                    <a:pt x="12828" y="1672"/>
                    <a:pt x="7934" y="821"/>
                  </a:cubicBezTo>
                  <a:cubicBezTo>
                    <a:pt x="3040" y="0"/>
                    <a:pt x="1" y="335"/>
                    <a:pt x="1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755625" y="4643975"/>
              <a:ext cx="352600" cy="557025"/>
            </a:xfrm>
            <a:custGeom>
              <a:avLst/>
              <a:gdLst/>
              <a:ahLst/>
              <a:cxnLst/>
              <a:rect l="l" t="t" r="r" b="b"/>
              <a:pathLst>
                <a:path w="14104" h="22281" extrusionOk="0">
                  <a:moveTo>
                    <a:pt x="3708" y="7964"/>
                  </a:moveTo>
                  <a:cubicBezTo>
                    <a:pt x="6687" y="13770"/>
                    <a:pt x="12523" y="22280"/>
                    <a:pt x="12523" y="22280"/>
                  </a:cubicBezTo>
                  <a:cubicBezTo>
                    <a:pt x="14104" y="16262"/>
                    <a:pt x="0" y="1"/>
                    <a:pt x="0" y="1"/>
                  </a:cubicBezTo>
                  <a:cubicBezTo>
                    <a:pt x="0" y="1"/>
                    <a:pt x="760" y="2159"/>
                    <a:pt x="3708" y="7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217625" y="5068000"/>
              <a:ext cx="393650" cy="152000"/>
            </a:xfrm>
            <a:custGeom>
              <a:avLst/>
              <a:gdLst/>
              <a:ahLst/>
              <a:cxnLst/>
              <a:rect l="l" t="t" r="r" b="b"/>
              <a:pathLst>
                <a:path w="15746" h="6080" extrusionOk="0">
                  <a:moveTo>
                    <a:pt x="62" y="0"/>
                  </a:moveTo>
                  <a:cubicBezTo>
                    <a:pt x="1" y="1581"/>
                    <a:pt x="4895" y="4408"/>
                    <a:pt x="10487" y="6079"/>
                  </a:cubicBezTo>
                  <a:lnTo>
                    <a:pt x="15746" y="6079"/>
                  </a:lnTo>
                  <a:lnTo>
                    <a:pt x="15685" y="6049"/>
                  </a:lnTo>
                  <a:cubicBezTo>
                    <a:pt x="10123" y="2918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133275" y="5143225"/>
              <a:ext cx="136050" cy="76775"/>
            </a:xfrm>
            <a:custGeom>
              <a:avLst/>
              <a:gdLst/>
              <a:ahLst/>
              <a:cxnLst/>
              <a:rect l="l" t="t" r="r" b="b"/>
              <a:pathLst>
                <a:path w="5442" h="3071" extrusionOk="0">
                  <a:moveTo>
                    <a:pt x="1885" y="3070"/>
                  </a:moveTo>
                  <a:lnTo>
                    <a:pt x="5442" y="3070"/>
                  </a:lnTo>
                  <a:cubicBezTo>
                    <a:pt x="3557" y="2189"/>
                    <a:pt x="1733" y="1155"/>
                    <a:pt x="1" y="0"/>
                  </a:cubicBezTo>
                  <a:cubicBezTo>
                    <a:pt x="1" y="821"/>
                    <a:pt x="700" y="1946"/>
                    <a:pt x="1885" y="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8"/>
          <p:cNvGrpSpPr/>
          <p:nvPr/>
        </p:nvGrpSpPr>
        <p:grpSpPr>
          <a:xfrm rot="5400000" flipH="1">
            <a:off x="3145183" y="4326773"/>
            <a:ext cx="737649" cy="958806"/>
            <a:chOff x="238125" y="1386325"/>
            <a:chExt cx="671750" cy="873150"/>
          </a:xfrm>
        </p:grpSpPr>
        <p:sp>
          <p:nvSpPr>
            <p:cNvPr id="828" name="Google Shape;828;p8"/>
            <p:cNvSpPr/>
            <p:nvPr/>
          </p:nvSpPr>
          <p:spPr>
            <a:xfrm>
              <a:off x="238125" y="1386325"/>
              <a:ext cx="671750" cy="873150"/>
            </a:xfrm>
            <a:custGeom>
              <a:avLst/>
              <a:gdLst/>
              <a:ahLst/>
              <a:cxnLst/>
              <a:rect l="l" t="t" r="r" b="b"/>
              <a:pathLst>
                <a:path w="26870" h="34926" extrusionOk="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38125" y="1507900"/>
              <a:ext cx="553225" cy="598825"/>
            </a:xfrm>
            <a:custGeom>
              <a:avLst/>
              <a:gdLst/>
              <a:ahLst/>
              <a:cxnLst/>
              <a:rect l="l" t="t" r="r" b="b"/>
              <a:pathLst>
                <a:path w="22129" h="23953" extrusionOk="0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8"/>
          <p:cNvGrpSpPr/>
          <p:nvPr/>
        </p:nvGrpSpPr>
        <p:grpSpPr>
          <a:xfrm rot="10800000" flipH="1">
            <a:off x="6984267" y="3990830"/>
            <a:ext cx="2132169" cy="1182528"/>
            <a:chOff x="4586225" y="470675"/>
            <a:chExt cx="2775900" cy="1539550"/>
          </a:xfrm>
        </p:grpSpPr>
        <p:sp>
          <p:nvSpPr>
            <p:cNvPr id="831" name="Google Shape;831;p8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8"/>
          <p:cNvGrpSpPr/>
          <p:nvPr/>
        </p:nvGrpSpPr>
        <p:grpSpPr>
          <a:xfrm rot="5400000">
            <a:off x="6346673" y="3723317"/>
            <a:ext cx="1535000" cy="1338200"/>
            <a:chOff x="5827125" y="3881800"/>
            <a:chExt cx="1535000" cy="1338200"/>
          </a:xfrm>
        </p:grpSpPr>
        <p:sp>
          <p:nvSpPr>
            <p:cNvPr id="854" name="Google Shape;854;p8"/>
            <p:cNvSpPr/>
            <p:nvPr/>
          </p:nvSpPr>
          <p:spPr>
            <a:xfrm>
              <a:off x="6669075" y="4415250"/>
              <a:ext cx="693050" cy="377700"/>
            </a:xfrm>
            <a:custGeom>
              <a:avLst/>
              <a:gdLst/>
              <a:ahLst/>
              <a:cxnLst/>
              <a:rect l="l" t="t" r="r" b="b"/>
              <a:pathLst>
                <a:path w="27722" h="15108" extrusionOk="0">
                  <a:moveTo>
                    <a:pt x="27722" y="15107"/>
                  </a:moveTo>
                  <a:cubicBezTo>
                    <a:pt x="2493" y="4529"/>
                    <a:pt x="822" y="1399"/>
                    <a:pt x="822" y="1399"/>
                  </a:cubicBezTo>
                  <a:cubicBezTo>
                    <a:pt x="822" y="1399"/>
                    <a:pt x="1" y="0"/>
                    <a:pt x="3192" y="2219"/>
                  </a:cubicBezTo>
                  <a:cubicBezTo>
                    <a:pt x="6050" y="4195"/>
                    <a:pt x="15442" y="8602"/>
                    <a:pt x="27722" y="13618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5827125" y="3930450"/>
              <a:ext cx="895175" cy="544850"/>
            </a:xfrm>
            <a:custGeom>
              <a:avLst/>
              <a:gdLst/>
              <a:ahLst/>
              <a:cxnLst/>
              <a:rect l="l" t="t" r="r" b="b"/>
              <a:pathLst>
                <a:path w="35807" h="21794" extrusionOk="0">
                  <a:moveTo>
                    <a:pt x="35807" y="21611"/>
                  </a:moveTo>
                  <a:cubicBezTo>
                    <a:pt x="29028" y="12766"/>
                    <a:pt x="0" y="0"/>
                    <a:pt x="0" y="0"/>
                  </a:cubicBezTo>
                  <a:cubicBezTo>
                    <a:pt x="0" y="0"/>
                    <a:pt x="12280" y="10000"/>
                    <a:pt x="21125" y="15897"/>
                  </a:cubicBezTo>
                  <a:cubicBezTo>
                    <a:pt x="29940" y="21794"/>
                    <a:pt x="35807" y="21611"/>
                    <a:pt x="35807" y="2161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580925" y="3960825"/>
              <a:ext cx="319200" cy="557025"/>
            </a:xfrm>
            <a:custGeom>
              <a:avLst/>
              <a:gdLst/>
              <a:ahLst/>
              <a:cxnLst/>
              <a:rect l="l" t="t" r="r" b="b"/>
              <a:pathLst>
                <a:path w="12768" h="22281" extrusionOk="0">
                  <a:moveTo>
                    <a:pt x="8785" y="22281"/>
                  </a:moveTo>
                  <a:cubicBezTo>
                    <a:pt x="12767" y="14439"/>
                    <a:pt x="1" y="1"/>
                    <a:pt x="1" y="1"/>
                  </a:cubicBezTo>
                  <a:cubicBezTo>
                    <a:pt x="1" y="1"/>
                    <a:pt x="2524" y="8268"/>
                    <a:pt x="4560" y="13831"/>
                  </a:cubicBezTo>
                  <a:cubicBezTo>
                    <a:pt x="6597" y="19363"/>
                    <a:pt x="8785" y="22281"/>
                    <a:pt x="8785" y="2228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6809675" y="3881800"/>
              <a:ext cx="247750" cy="718125"/>
            </a:xfrm>
            <a:custGeom>
              <a:avLst/>
              <a:gdLst/>
              <a:ahLst/>
              <a:cxnLst/>
              <a:rect l="l" t="t" r="r" b="b"/>
              <a:pathLst>
                <a:path w="9910" h="28725" extrusionOk="0">
                  <a:moveTo>
                    <a:pt x="6596" y="28725"/>
                  </a:moveTo>
                  <a:cubicBezTo>
                    <a:pt x="9909" y="23952"/>
                    <a:pt x="0" y="1"/>
                    <a:pt x="0" y="1"/>
                  </a:cubicBezTo>
                  <a:cubicBezTo>
                    <a:pt x="0" y="1"/>
                    <a:pt x="1489" y="14195"/>
                    <a:pt x="3222" y="20518"/>
                  </a:cubicBezTo>
                  <a:cubicBezTo>
                    <a:pt x="4955" y="26810"/>
                    <a:pt x="6596" y="28725"/>
                    <a:pt x="6596" y="2872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044475" y="3927400"/>
              <a:ext cx="161875" cy="748525"/>
            </a:xfrm>
            <a:custGeom>
              <a:avLst/>
              <a:gdLst/>
              <a:ahLst/>
              <a:cxnLst/>
              <a:rect l="l" t="t" r="r" b="b"/>
              <a:pathLst>
                <a:path w="6475" h="29941" extrusionOk="0">
                  <a:moveTo>
                    <a:pt x="3496" y="29940"/>
                  </a:moveTo>
                  <a:cubicBezTo>
                    <a:pt x="6475" y="23375"/>
                    <a:pt x="1338" y="0"/>
                    <a:pt x="1338" y="0"/>
                  </a:cubicBezTo>
                  <a:cubicBezTo>
                    <a:pt x="1338" y="0"/>
                    <a:pt x="0" y="11156"/>
                    <a:pt x="487" y="18633"/>
                  </a:cubicBezTo>
                  <a:cubicBezTo>
                    <a:pt x="1003" y="26141"/>
                    <a:pt x="3496" y="29940"/>
                    <a:pt x="3496" y="2994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218475" y="4000350"/>
              <a:ext cx="139850" cy="754600"/>
            </a:xfrm>
            <a:custGeom>
              <a:avLst/>
              <a:gdLst/>
              <a:ahLst/>
              <a:cxnLst/>
              <a:rect l="l" t="t" r="r" b="b"/>
              <a:pathLst>
                <a:path w="5594" h="30184" extrusionOk="0">
                  <a:moveTo>
                    <a:pt x="3709" y="30183"/>
                  </a:moveTo>
                  <a:cubicBezTo>
                    <a:pt x="5411" y="28937"/>
                    <a:pt x="5594" y="25442"/>
                    <a:pt x="3861" y="18147"/>
                  </a:cubicBezTo>
                  <a:cubicBezTo>
                    <a:pt x="2129" y="10882"/>
                    <a:pt x="1308" y="0"/>
                    <a:pt x="1308" y="0"/>
                  </a:cubicBezTo>
                  <a:cubicBezTo>
                    <a:pt x="1308" y="0"/>
                    <a:pt x="1" y="12189"/>
                    <a:pt x="1186" y="19697"/>
                  </a:cubicBezTo>
                  <a:cubicBezTo>
                    <a:pt x="2372" y="27204"/>
                    <a:pt x="3709" y="30183"/>
                    <a:pt x="3709" y="3018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6090800" y="4499600"/>
              <a:ext cx="708250" cy="196825"/>
            </a:xfrm>
            <a:custGeom>
              <a:avLst/>
              <a:gdLst/>
              <a:ahLst/>
              <a:cxnLst/>
              <a:rect l="l" t="t" r="r" b="b"/>
              <a:pathLst>
                <a:path w="28330" h="7873" extrusionOk="0">
                  <a:moveTo>
                    <a:pt x="13253" y="6687"/>
                  </a:moveTo>
                  <a:cubicBezTo>
                    <a:pt x="18664" y="6019"/>
                    <a:pt x="23861" y="3982"/>
                    <a:pt x="28330" y="821"/>
                  </a:cubicBezTo>
                  <a:cubicBezTo>
                    <a:pt x="26536" y="0"/>
                    <a:pt x="22311" y="1399"/>
                    <a:pt x="15199" y="3800"/>
                  </a:cubicBezTo>
                  <a:cubicBezTo>
                    <a:pt x="8056" y="6231"/>
                    <a:pt x="1" y="6748"/>
                    <a:pt x="1" y="6748"/>
                  </a:cubicBezTo>
                  <a:cubicBezTo>
                    <a:pt x="1" y="6748"/>
                    <a:pt x="4104" y="7873"/>
                    <a:pt x="13253" y="6687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6809675" y="4819500"/>
              <a:ext cx="552450" cy="400500"/>
            </a:xfrm>
            <a:custGeom>
              <a:avLst/>
              <a:gdLst/>
              <a:ahLst/>
              <a:cxnLst/>
              <a:rect l="l" t="t" r="r" b="b"/>
              <a:pathLst>
                <a:path w="22098" h="16020" extrusionOk="0">
                  <a:moveTo>
                    <a:pt x="19149" y="1551"/>
                  </a:moveTo>
                  <a:cubicBezTo>
                    <a:pt x="16201" y="3740"/>
                    <a:pt x="14043" y="6414"/>
                    <a:pt x="8146" y="9393"/>
                  </a:cubicBezTo>
                  <a:cubicBezTo>
                    <a:pt x="4985" y="11004"/>
                    <a:pt x="2219" y="13253"/>
                    <a:pt x="0" y="16019"/>
                  </a:cubicBezTo>
                  <a:lnTo>
                    <a:pt x="669" y="16019"/>
                  </a:lnTo>
                  <a:cubicBezTo>
                    <a:pt x="1337" y="15563"/>
                    <a:pt x="2249" y="14986"/>
                    <a:pt x="3283" y="14439"/>
                  </a:cubicBezTo>
                  <a:cubicBezTo>
                    <a:pt x="5593" y="13132"/>
                    <a:pt x="8207" y="12676"/>
                    <a:pt x="14985" y="9150"/>
                  </a:cubicBezTo>
                  <a:cubicBezTo>
                    <a:pt x="17660" y="7691"/>
                    <a:pt x="20092" y="5776"/>
                    <a:pt x="22098" y="3496"/>
                  </a:cubicBezTo>
                  <a:lnTo>
                    <a:pt x="22098" y="1"/>
                  </a:lnTo>
                  <a:cubicBezTo>
                    <a:pt x="21034" y="335"/>
                    <a:pt x="20031" y="852"/>
                    <a:pt x="19149" y="155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222275" y="5016325"/>
              <a:ext cx="139850" cy="203675"/>
            </a:xfrm>
            <a:custGeom>
              <a:avLst/>
              <a:gdLst/>
              <a:ahLst/>
              <a:cxnLst/>
              <a:rect l="l" t="t" r="r" b="b"/>
              <a:pathLst>
                <a:path w="5594" h="8147" extrusionOk="0">
                  <a:moveTo>
                    <a:pt x="1" y="8146"/>
                  </a:moveTo>
                  <a:lnTo>
                    <a:pt x="2372" y="8146"/>
                  </a:lnTo>
                  <a:cubicBezTo>
                    <a:pt x="2615" y="7873"/>
                    <a:pt x="2889" y="7569"/>
                    <a:pt x="3132" y="7265"/>
                  </a:cubicBezTo>
                  <a:cubicBezTo>
                    <a:pt x="3892" y="6383"/>
                    <a:pt x="4712" y="5380"/>
                    <a:pt x="5594" y="4256"/>
                  </a:cubicBezTo>
                  <a:lnTo>
                    <a:pt x="5594" y="0"/>
                  </a:lnTo>
                  <a:lnTo>
                    <a:pt x="5442" y="183"/>
                  </a:lnTo>
                  <a:cubicBezTo>
                    <a:pt x="3892" y="2371"/>
                    <a:pt x="1825" y="5472"/>
                    <a:pt x="1" y="814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585500" y="4715400"/>
              <a:ext cx="715075" cy="420250"/>
            </a:xfrm>
            <a:custGeom>
              <a:avLst/>
              <a:gdLst/>
              <a:ahLst/>
              <a:cxnLst/>
              <a:rect l="l" t="t" r="r" b="b"/>
              <a:pathLst>
                <a:path w="28603" h="16810" extrusionOk="0">
                  <a:moveTo>
                    <a:pt x="28603" y="1399"/>
                  </a:moveTo>
                  <a:cubicBezTo>
                    <a:pt x="24864" y="1"/>
                    <a:pt x="19362" y="5806"/>
                    <a:pt x="14955" y="9970"/>
                  </a:cubicBezTo>
                  <a:cubicBezTo>
                    <a:pt x="10548" y="14135"/>
                    <a:pt x="0" y="16809"/>
                    <a:pt x="0" y="16809"/>
                  </a:cubicBezTo>
                  <a:cubicBezTo>
                    <a:pt x="0" y="16809"/>
                    <a:pt x="7721" y="16749"/>
                    <a:pt x="14499" y="13071"/>
                  </a:cubicBezTo>
                  <a:cubicBezTo>
                    <a:pt x="21247" y="9363"/>
                    <a:pt x="28603" y="1399"/>
                    <a:pt x="28603" y="139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6197200" y="4571775"/>
              <a:ext cx="747750" cy="278925"/>
            </a:xfrm>
            <a:custGeom>
              <a:avLst/>
              <a:gdLst/>
              <a:ahLst/>
              <a:cxnLst/>
              <a:rect l="l" t="t" r="r" b="b"/>
              <a:pathLst>
                <a:path w="29910" h="11157" extrusionOk="0">
                  <a:moveTo>
                    <a:pt x="29909" y="761"/>
                  </a:moveTo>
                  <a:cubicBezTo>
                    <a:pt x="27964" y="1"/>
                    <a:pt x="22219" y="1764"/>
                    <a:pt x="16475" y="4895"/>
                  </a:cubicBezTo>
                  <a:cubicBezTo>
                    <a:pt x="10730" y="8025"/>
                    <a:pt x="0" y="11156"/>
                    <a:pt x="0" y="11156"/>
                  </a:cubicBezTo>
                  <a:cubicBezTo>
                    <a:pt x="4833" y="10791"/>
                    <a:pt x="9636" y="10001"/>
                    <a:pt x="14316" y="8846"/>
                  </a:cubicBezTo>
                  <a:cubicBezTo>
                    <a:pt x="21733" y="6931"/>
                    <a:pt x="29909" y="761"/>
                    <a:pt x="29909" y="76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6409950" y="4644725"/>
              <a:ext cx="705975" cy="341975"/>
            </a:xfrm>
            <a:custGeom>
              <a:avLst/>
              <a:gdLst/>
              <a:ahLst/>
              <a:cxnLst/>
              <a:rect l="l" t="t" r="r" b="b"/>
              <a:pathLst>
                <a:path w="28239" h="13679" extrusionOk="0">
                  <a:moveTo>
                    <a:pt x="28239" y="822"/>
                  </a:moveTo>
                  <a:cubicBezTo>
                    <a:pt x="24135" y="1"/>
                    <a:pt x="19515" y="1855"/>
                    <a:pt x="14652" y="5259"/>
                  </a:cubicBezTo>
                  <a:cubicBezTo>
                    <a:pt x="9788" y="8633"/>
                    <a:pt x="1" y="13679"/>
                    <a:pt x="1" y="13679"/>
                  </a:cubicBezTo>
                  <a:cubicBezTo>
                    <a:pt x="4651" y="12767"/>
                    <a:pt x="9211" y="11308"/>
                    <a:pt x="13527" y="9363"/>
                  </a:cubicBezTo>
                  <a:cubicBezTo>
                    <a:pt x="20944" y="6019"/>
                    <a:pt x="28239" y="822"/>
                    <a:pt x="28239" y="822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8"/>
          <p:cNvGrpSpPr/>
          <p:nvPr/>
        </p:nvGrpSpPr>
        <p:grpSpPr>
          <a:xfrm>
            <a:off x="-3" y="3825425"/>
            <a:ext cx="1620376" cy="1349504"/>
            <a:chOff x="238125" y="3754900"/>
            <a:chExt cx="1759175" cy="1465100"/>
          </a:xfrm>
        </p:grpSpPr>
        <p:sp>
          <p:nvSpPr>
            <p:cNvPr id="867" name="Google Shape;867;p8"/>
            <p:cNvSpPr/>
            <p:nvPr/>
          </p:nvSpPr>
          <p:spPr>
            <a:xfrm>
              <a:off x="238125" y="3754900"/>
              <a:ext cx="1759175" cy="1465100"/>
            </a:xfrm>
            <a:custGeom>
              <a:avLst/>
              <a:gdLst/>
              <a:ahLst/>
              <a:cxnLst/>
              <a:rect l="l" t="t" r="r" b="b"/>
              <a:pathLst>
                <a:path w="70367" h="58604" extrusionOk="0">
                  <a:moveTo>
                    <a:pt x="5897" y="40214"/>
                  </a:moveTo>
                  <a:cubicBezTo>
                    <a:pt x="5897" y="40214"/>
                    <a:pt x="8511" y="34804"/>
                    <a:pt x="6201" y="34287"/>
                  </a:cubicBezTo>
                  <a:cubicBezTo>
                    <a:pt x="3891" y="33770"/>
                    <a:pt x="3009" y="37448"/>
                    <a:pt x="3374" y="38542"/>
                  </a:cubicBezTo>
                  <a:cubicBezTo>
                    <a:pt x="3769" y="39667"/>
                    <a:pt x="5076" y="42007"/>
                    <a:pt x="5897" y="40214"/>
                  </a:cubicBezTo>
                  <a:moveTo>
                    <a:pt x="26566" y="19271"/>
                  </a:moveTo>
                  <a:cubicBezTo>
                    <a:pt x="26566" y="19271"/>
                    <a:pt x="30639" y="15077"/>
                    <a:pt x="31247" y="11916"/>
                  </a:cubicBezTo>
                  <a:cubicBezTo>
                    <a:pt x="31824" y="8785"/>
                    <a:pt x="29879" y="8694"/>
                    <a:pt x="28086" y="10791"/>
                  </a:cubicBezTo>
                  <a:cubicBezTo>
                    <a:pt x="26262" y="12858"/>
                    <a:pt x="25198" y="9818"/>
                    <a:pt x="23344" y="12919"/>
                  </a:cubicBezTo>
                  <a:cubicBezTo>
                    <a:pt x="21459" y="15989"/>
                    <a:pt x="23709" y="22706"/>
                    <a:pt x="26566" y="19271"/>
                  </a:cubicBezTo>
                  <a:close/>
                  <a:moveTo>
                    <a:pt x="32645" y="36871"/>
                  </a:moveTo>
                  <a:cubicBezTo>
                    <a:pt x="32645" y="36871"/>
                    <a:pt x="30608" y="35594"/>
                    <a:pt x="28542" y="36567"/>
                  </a:cubicBezTo>
                  <a:cubicBezTo>
                    <a:pt x="26475" y="37570"/>
                    <a:pt x="28694" y="38421"/>
                    <a:pt x="30122" y="38481"/>
                  </a:cubicBezTo>
                  <a:cubicBezTo>
                    <a:pt x="31581" y="38512"/>
                    <a:pt x="32706" y="37934"/>
                    <a:pt x="32645" y="36871"/>
                  </a:cubicBezTo>
                  <a:close/>
                  <a:moveTo>
                    <a:pt x="49363" y="23314"/>
                  </a:moveTo>
                  <a:cubicBezTo>
                    <a:pt x="49363" y="23314"/>
                    <a:pt x="52493" y="19758"/>
                    <a:pt x="51551" y="17235"/>
                  </a:cubicBezTo>
                  <a:cubicBezTo>
                    <a:pt x="50609" y="14712"/>
                    <a:pt x="48998" y="17083"/>
                    <a:pt x="48299" y="19697"/>
                  </a:cubicBezTo>
                  <a:cubicBezTo>
                    <a:pt x="47600" y="22281"/>
                    <a:pt x="48420" y="25290"/>
                    <a:pt x="49363" y="23314"/>
                  </a:cubicBezTo>
                  <a:close/>
                  <a:moveTo>
                    <a:pt x="44317" y="52008"/>
                  </a:moveTo>
                  <a:cubicBezTo>
                    <a:pt x="44317" y="52008"/>
                    <a:pt x="46688" y="54865"/>
                    <a:pt x="50123" y="53801"/>
                  </a:cubicBezTo>
                  <a:cubicBezTo>
                    <a:pt x="53557" y="52737"/>
                    <a:pt x="54773" y="49606"/>
                    <a:pt x="52402" y="49849"/>
                  </a:cubicBezTo>
                  <a:cubicBezTo>
                    <a:pt x="50062" y="50062"/>
                    <a:pt x="49545" y="50640"/>
                    <a:pt x="47843" y="49758"/>
                  </a:cubicBezTo>
                  <a:cubicBezTo>
                    <a:pt x="46141" y="48907"/>
                    <a:pt x="45229" y="47722"/>
                    <a:pt x="43739" y="49150"/>
                  </a:cubicBezTo>
                  <a:cubicBezTo>
                    <a:pt x="42220" y="50549"/>
                    <a:pt x="43283" y="51795"/>
                    <a:pt x="44347" y="52008"/>
                  </a:cubicBezTo>
                  <a:close/>
                  <a:moveTo>
                    <a:pt x="11520" y="46871"/>
                  </a:moveTo>
                  <a:cubicBezTo>
                    <a:pt x="10669" y="48725"/>
                    <a:pt x="8450" y="54318"/>
                    <a:pt x="10000" y="58603"/>
                  </a:cubicBezTo>
                  <a:lnTo>
                    <a:pt x="27022" y="58603"/>
                  </a:lnTo>
                  <a:cubicBezTo>
                    <a:pt x="26231" y="57843"/>
                    <a:pt x="26019" y="56871"/>
                    <a:pt x="27174" y="56111"/>
                  </a:cubicBezTo>
                  <a:cubicBezTo>
                    <a:pt x="29453" y="54591"/>
                    <a:pt x="32767" y="57843"/>
                    <a:pt x="32767" y="57843"/>
                  </a:cubicBezTo>
                  <a:cubicBezTo>
                    <a:pt x="33010" y="58026"/>
                    <a:pt x="33040" y="58360"/>
                    <a:pt x="32858" y="58603"/>
                  </a:cubicBezTo>
                  <a:lnTo>
                    <a:pt x="45259" y="58603"/>
                  </a:lnTo>
                  <a:cubicBezTo>
                    <a:pt x="45654" y="58360"/>
                    <a:pt x="45867" y="58208"/>
                    <a:pt x="45867" y="58208"/>
                  </a:cubicBezTo>
                  <a:cubicBezTo>
                    <a:pt x="45867" y="58208"/>
                    <a:pt x="37660" y="56567"/>
                    <a:pt x="32767" y="53163"/>
                  </a:cubicBezTo>
                  <a:cubicBezTo>
                    <a:pt x="27842" y="49758"/>
                    <a:pt x="25654" y="44378"/>
                    <a:pt x="29940" y="47661"/>
                  </a:cubicBezTo>
                  <a:cubicBezTo>
                    <a:pt x="34256" y="50944"/>
                    <a:pt x="38055" y="53618"/>
                    <a:pt x="41794" y="54682"/>
                  </a:cubicBezTo>
                  <a:cubicBezTo>
                    <a:pt x="45563" y="55746"/>
                    <a:pt x="48907" y="57479"/>
                    <a:pt x="52828" y="54439"/>
                  </a:cubicBezTo>
                  <a:cubicBezTo>
                    <a:pt x="56718" y="51400"/>
                    <a:pt x="60427" y="45837"/>
                    <a:pt x="60427" y="45837"/>
                  </a:cubicBezTo>
                  <a:cubicBezTo>
                    <a:pt x="60427" y="45837"/>
                    <a:pt x="51065" y="48634"/>
                    <a:pt x="43466" y="45442"/>
                  </a:cubicBezTo>
                  <a:cubicBezTo>
                    <a:pt x="35897" y="42220"/>
                    <a:pt x="33830" y="35381"/>
                    <a:pt x="40882" y="38603"/>
                  </a:cubicBezTo>
                  <a:cubicBezTo>
                    <a:pt x="47964" y="41795"/>
                    <a:pt x="52098" y="45351"/>
                    <a:pt x="56293" y="44530"/>
                  </a:cubicBezTo>
                  <a:cubicBezTo>
                    <a:pt x="58937" y="43922"/>
                    <a:pt x="61399" y="42676"/>
                    <a:pt x="63466" y="40913"/>
                  </a:cubicBezTo>
                  <a:cubicBezTo>
                    <a:pt x="63466" y="40913"/>
                    <a:pt x="64925" y="38117"/>
                    <a:pt x="65260" y="35381"/>
                  </a:cubicBezTo>
                  <a:cubicBezTo>
                    <a:pt x="65472" y="33497"/>
                    <a:pt x="65564" y="31582"/>
                    <a:pt x="65533" y="29667"/>
                  </a:cubicBezTo>
                  <a:cubicBezTo>
                    <a:pt x="65533" y="29667"/>
                    <a:pt x="58694" y="33557"/>
                    <a:pt x="53527" y="32433"/>
                  </a:cubicBezTo>
                  <a:cubicBezTo>
                    <a:pt x="48390" y="31308"/>
                    <a:pt x="46597" y="26323"/>
                    <a:pt x="51551" y="26992"/>
                  </a:cubicBezTo>
                  <a:cubicBezTo>
                    <a:pt x="56536" y="27661"/>
                    <a:pt x="59454" y="29393"/>
                    <a:pt x="63618" y="27357"/>
                  </a:cubicBezTo>
                  <a:cubicBezTo>
                    <a:pt x="67813" y="25351"/>
                    <a:pt x="67661" y="20913"/>
                    <a:pt x="67965" y="17113"/>
                  </a:cubicBezTo>
                  <a:cubicBezTo>
                    <a:pt x="68299" y="13314"/>
                    <a:pt x="70366" y="11673"/>
                    <a:pt x="70366" y="11673"/>
                  </a:cubicBezTo>
                  <a:cubicBezTo>
                    <a:pt x="70366" y="11673"/>
                    <a:pt x="65685" y="12706"/>
                    <a:pt x="61734" y="9849"/>
                  </a:cubicBezTo>
                  <a:cubicBezTo>
                    <a:pt x="57813" y="6992"/>
                    <a:pt x="49454" y="578"/>
                    <a:pt x="44651" y="5624"/>
                  </a:cubicBezTo>
                  <a:cubicBezTo>
                    <a:pt x="39849" y="10670"/>
                    <a:pt x="42676" y="17296"/>
                    <a:pt x="40609" y="22585"/>
                  </a:cubicBezTo>
                  <a:cubicBezTo>
                    <a:pt x="38572" y="27873"/>
                    <a:pt x="34438" y="27417"/>
                    <a:pt x="35715" y="19180"/>
                  </a:cubicBezTo>
                  <a:cubicBezTo>
                    <a:pt x="36992" y="10913"/>
                    <a:pt x="43922" y="943"/>
                    <a:pt x="43922" y="943"/>
                  </a:cubicBezTo>
                  <a:cubicBezTo>
                    <a:pt x="43922" y="943"/>
                    <a:pt x="26748" y="1"/>
                    <a:pt x="19453" y="6688"/>
                  </a:cubicBezTo>
                  <a:cubicBezTo>
                    <a:pt x="12158" y="13375"/>
                    <a:pt x="13465" y="18238"/>
                    <a:pt x="14408" y="25624"/>
                  </a:cubicBezTo>
                  <a:cubicBezTo>
                    <a:pt x="15350" y="32980"/>
                    <a:pt x="14012" y="35533"/>
                    <a:pt x="12766" y="34682"/>
                  </a:cubicBezTo>
                  <a:cubicBezTo>
                    <a:pt x="11520" y="33831"/>
                    <a:pt x="12523" y="26566"/>
                    <a:pt x="11490" y="22189"/>
                  </a:cubicBezTo>
                  <a:cubicBezTo>
                    <a:pt x="10456" y="17812"/>
                    <a:pt x="10517" y="14955"/>
                    <a:pt x="11398" y="13344"/>
                  </a:cubicBezTo>
                  <a:cubicBezTo>
                    <a:pt x="12310" y="11703"/>
                    <a:pt x="14316" y="9818"/>
                    <a:pt x="14316" y="9818"/>
                  </a:cubicBezTo>
                  <a:cubicBezTo>
                    <a:pt x="14316" y="9818"/>
                    <a:pt x="7356" y="9818"/>
                    <a:pt x="4499" y="14895"/>
                  </a:cubicBezTo>
                  <a:cubicBezTo>
                    <a:pt x="2979" y="17600"/>
                    <a:pt x="1429" y="18603"/>
                    <a:pt x="0" y="19788"/>
                  </a:cubicBezTo>
                  <a:lnTo>
                    <a:pt x="0" y="42342"/>
                  </a:lnTo>
                  <a:cubicBezTo>
                    <a:pt x="1854" y="43953"/>
                    <a:pt x="4407" y="45199"/>
                    <a:pt x="7812" y="45807"/>
                  </a:cubicBezTo>
                  <a:cubicBezTo>
                    <a:pt x="5380" y="46536"/>
                    <a:pt x="2492" y="47357"/>
                    <a:pt x="0" y="47965"/>
                  </a:cubicBezTo>
                  <a:lnTo>
                    <a:pt x="0" y="50822"/>
                  </a:lnTo>
                  <a:cubicBezTo>
                    <a:pt x="3982" y="49941"/>
                    <a:pt x="7842" y="48634"/>
                    <a:pt x="11550" y="4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427325" y="4012500"/>
              <a:ext cx="1313125" cy="1106425"/>
            </a:xfrm>
            <a:custGeom>
              <a:avLst/>
              <a:gdLst/>
              <a:ahLst/>
              <a:cxnLst/>
              <a:rect l="l" t="t" r="r" b="b"/>
              <a:pathLst>
                <a:path w="52525" h="44257" extrusionOk="0">
                  <a:moveTo>
                    <a:pt x="3557" y="35138"/>
                  </a:moveTo>
                  <a:lnTo>
                    <a:pt x="6961" y="32950"/>
                  </a:lnTo>
                  <a:cubicBezTo>
                    <a:pt x="6961" y="32950"/>
                    <a:pt x="3618" y="30427"/>
                    <a:pt x="1824" y="25047"/>
                  </a:cubicBezTo>
                  <a:cubicBezTo>
                    <a:pt x="1" y="19636"/>
                    <a:pt x="639" y="15594"/>
                    <a:pt x="639" y="15594"/>
                  </a:cubicBezTo>
                  <a:cubicBezTo>
                    <a:pt x="639" y="15594"/>
                    <a:pt x="1612" y="23557"/>
                    <a:pt x="3496" y="26384"/>
                  </a:cubicBezTo>
                  <a:cubicBezTo>
                    <a:pt x="5411" y="29211"/>
                    <a:pt x="8481" y="32099"/>
                    <a:pt x="8481" y="32099"/>
                  </a:cubicBezTo>
                  <a:lnTo>
                    <a:pt x="14469" y="28816"/>
                  </a:lnTo>
                  <a:cubicBezTo>
                    <a:pt x="14469" y="28816"/>
                    <a:pt x="10365" y="21551"/>
                    <a:pt x="10335" y="15898"/>
                  </a:cubicBezTo>
                  <a:cubicBezTo>
                    <a:pt x="10305" y="10214"/>
                    <a:pt x="11764" y="7752"/>
                    <a:pt x="11764" y="7752"/>
                  </a:cubicBezTo>
                  <a:cubicBezTo>
                    <a:pt x="11764" y="7752"/>
                    <a:pt x="10517" y="13557"/>
                    <a:pt x="11642" y="18603"/>
                  </a:cubicBezTo>
                  <a:cubicBezTo>
                    <a:pt x="12402" y="21825"/>
                    <a:pt x="13709" y="24895"/>
                    <a:pt x="15442" y="27722"/>
                  </a:cubicBezTo>
                  <a:lnTo>
                    <a:pt x="22888" y="23740"/>
                  </a:lnTo>
                  <a:cubicBezTo>
                    <a:pt x="22888" y="23740"/>
                    <a:pt x="21490" y="18572"/>
                    <a:pt x="22281" y="13192"/>
                  </a:cubicBezTo>
                  <a:cubicBezTo>
                    <a:pt x="23040" y="7812"/>
                    <a:pt x="25503" y="4864"/>
                    <a:pt x="25503" y="4864"/>
                  </a:cubicBezTo>
                  <a:cubicBezTo>
                    <a:pt x="25503" y="4864"/>
                    <a:pt x="23101" y="9940"/>
                    <a:pt x="23040" y="13831"/>
                  </a:cubicBezTo>
                  <a:cubicBezTo>
                    <a:pt x="22980" y="17752"/>
                    <a:pt x="24226" y="22767"/>
                    <a:pt x="24226" y="22767"/>
                  </a:cubicBezTo>
                  <a:cubicBezTo>
                    <a:pt x="24226" y="22767"/>
                    <a:pt x="32585" y="19241"/>
                    <a:pt x="34500" y="18025"/>
                  </a:cubicBezTo>
                  <a:cubicBezTo>
                    <a:pt x="35594" y="17296"/>
                    <a:pt x="36627" y="16475"/>
                    <a:pt x="37600" y="15563"/>
                  </a:cubicBezTo>
                  <a:cubicBezTo>
                    <a:pt x="37600" y="15563"/>
                    <a:pt x="35989" y="11247"/>
                    <a:pt x="37205" y="6718"/>
                  </a:cubicBezTo>
                  <a:cubicBezTo>
                    <a:pt x="37904" y="4074"/>
                    <a:pt x="39424" y="1703"/>
                    <a:pt x="41551" y="1"/>
                  </a:cubicBezTo>
                  <a:cubicBezTo>
                    <a:pt x="41551" y="1"/>
                    <a:pt x="38907" y="3800"/>
                    <a:pt x="38117" y="6992"/>
                  </a:cubicBezTo>
                  <a:cubicBezTo>
                    <a:pt x="37326" y="10214"/>
                    <a:pt x="38907" y="15320"/>
                    <a:pt x="38907" y="15320"/>
                  </a:cubicBezTo>
                  <a:cubicBezTo>
                    <a:pt x="38907" y="15320"/>
                    <a:pt x="42706" y="12919"/>
                    <a:pt x="45746" y="11095"/>
                  </a:cubicBezTo>
                  <a:cubicBezTo>
                    <a:pt x="48786" y="9241"/>
                    <a:pt x="52524" y="7296"/>
                    <a:pt x="52524" y="7296"/>
                  </a:cubicBezTo>
                  <a:lnTo>
                    <a:pt x="43132" y="13709"/>
                  </a:lnTo>
                  <a:cubicBezTo>
                    <a:pt x="43132" y="13709"/>
                    <a:pt x="44074" y="14743"/>
                    <a:pt x="46263" y="15077"/>
                  </a:cubicBezTo>
                  <a:cubicBezTo>
                    <a:pt x="48451" y="15411"/>
                    <a:pt x="50701" y="14135"/>
                    <a:pt x="50701" y="14135"/>
                  </a:cubicBezTo>
                  <a:cubicBezTo>
                    <a:pt x="50701" y="14135"/>
                    <a:pt x="49363" y="15594"/>
                    <a:pt x="46567" y="15806"/>
                  </a:cubicBezTo>
                  <a:cubicBezTo>
                    <a:pt x="44925" y="15958"/>
                    <a:pt x="43284" y="15472"/>
                    <a:pt x="42007" y="14439"/>
                  </a:cubicBezTo>
                  <a:cubicBezTo>
                    <a:pt x="42007" y="14439"/>
                    <a:pt x="37995" y="16962"/>
                    <a:pt x="35260" y="18876"/>
                  </a:cubicBezTo>
                  <a:cubicBezTo>
                    <a:pt x="32524" y="20791"/>
                    <a:pt x="30822" y="21247"/>
                    <a:pt x="30822" y="21247"/>
                  </a:cubicBezTo>
                  <a:cubicBezTo>
                    <a:pt x="30822" y="21247"/>
                    <a:pt x="34439" y="24773"/>
                    <a:pt x="38208" y="25715"/>
                  </a:cubicBezTo>
                  <a:cubicBezTo>
                    <a:pt x="40609" y="26293"/>
                    <a:pt x="43102" y="26567"/>
                    <a:pt x="45594" y="26536"/>
                  </a:cubicBezTo>
                  <a:cubicBezTo>
                    <a:pt x="42281" y="27022"/>
                    <a:pt x="38907" y="26779"/>
                    <a:pt x="35715" y="25776"/>
                  </a:cubicBezTo>
                  <a:cubicBezTo>
                    <a:pt x="30427" y="24074"/>
                    <a:pt x="28907" y="21886"/>
                    <a:pt x="28907" y="21886"/>
                  </a:cubicBezTo>
                  <a:cubicBezTo>
                    <a:pt x="28907" y="21886"/>
                    <a:pt x="25533" y="23071"/>
                    <a:pt x="23253" y="24682"/>
                  </a:cubicBezTo>
                  <a:lnTo>
                    <a:pt x="18481" y="28026"/>
                  </a:lnTo>
                  <a:cubicBezTo>
                    <a:pt x="18481" y="28026"/>
                    <a:pt x="21764" y="32767"/>
                    <a:pt x="25411" y="35564"/>
                  </a:cubicBezTo>
                  <a:cubicBezTo>
                    <a:pt x="29028" y="38360"/>
                    <a:pt x="33527" y="39363"/>
                    <a:pt x="33527" y="39363"/>
                  </a:cubicBezTo>
                  <a:cubicBezTo>
                    <a:pt x="33527" y="39363"/>
                    <a:pt x="27661" y="38451"/>
                    <a:pt x="24591" y="35928"/>
                  </a:cubicBezTo>
                  <a:cubicBezTo>
                    <a:pt x="21521" y="33406"/>
                    <a:pt x="17356" y="28542"/>
                    <a:pt x="17356" y="28542"/>
                  </a:cubicBezTo>
                  <a:lnTo>
                    <a:pt x="11004" y="32433"/>
                  </a:lnTo>
                  <a:cubicBezTo>
                    <a:pt x="12341" y="34652"/>
                    <a:pt x="13952" y="36658"/>
                    <a:pt x="15806" y="38451"/>
                  </a:cubicBezTo>
                  <a:cubicBezTo>
                    <a:pt x="18876" y="41339"/>
                    <a:pt x="22676" y="44257"/>
                    <a:pt x="22676" y="44257"/>
                  </a:cubicBezTo>
                  <a:cubicBezTo>
                    <a:pt x="20062" y="42980"/>
                    <a:pt x="17630" y="41339"/>
                    <a:pt x="15502" y="39363"/>
                  </a:cubicBezTo>
                  <a:cubicBezTo>
                    <a:pt x="11703" y="35959"/>
                    <a:pt x="9910" y="33071"/>
                    <a:pt x="9910" y="33071"/>
                  </a:cubicBezTo>
                  <a:cubicBezTo>
                    <a:pt x="9910" y="33071"/>
                    <a:pt x="7052" y="34135"/>
                    <a:pt x="3557" y="35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3635450" y="4295025"/>
            <a:ext cx="1709025" cy="879975"/>
            <a:chOff x="4102175" y="4352175"/>
            <a:chExt cx="1709025" cy="879975"/>
          </a:xfrm>
        </p:grpSpPr>
        <p:sp>
          <p:nvSpPr>
            <p:cNvPr id="870" name="Google Shape;870;p8"/>
            <p:cNvSpPr/>
            <p:nvPr/>
          </p:nvSpPr>
          <p:spPr>
            <a:xfrm>
              <a:off x="4412200" y="4352175"/>
              <a:ext cx="1157350" cy="879975"/>
            </a:xfrm>
            <a:custGeom>
              <a:avLst/>
              <a:gdLst/>
              <a:ahLst/>
              <a:cxnLst/>
              <a:rect l="l" t="t" r="r" b="b"/>
              <a:pathLst>
                <a:path w="46294" h="35199" extrusionOk="0">
                  <a:moveTo>
                    <a:pt x="44561" y="28907"/>
                  </a:moveTo>
                  <a:cubicBezTo>
                    <a:pt x="44773" y="26445"/>
                    <a:pt x="44226" y="22736"/>
                    <a:pt x="45138" y="21065"/>
                  </a:cubicBezTo>
                  <a:cubicBezTo>
                    <a:pt x="46050" y="19423"/>
                    <a:pt x="46293" y="17630"/>
                    <a:pt x="45047" y="16870"/>
                  </a:cubicBezTo>
                  <a:cubicBezTo>
                    <a:pt x="43831" y="16080"/>
                    <a:pt x="45229" y="13648"/>
                    <a:pt x="43406" y="12037"/>
                  </a:cubicBezTo>
                  <a:cubicBezTo>
                    <a:pt x="41582" y="10426"/>
                    <a:pt x="41947" y="9241"/>
                    <a:pt x="41217" y="8055"/>
                  </a:cubicBezTo>
                  <a:cubicBezTo>
                    <a:pt x="40457" y="6870"/>
                    <a:pt x="37995" y="5867"/>
                    <a:pt x="37995" y="5867"/>
                  </a:cubicBezTo>
                  <a:cubicBezTo>
                    <a:pt x="37995" y="5867"/>
                    <a:pt x="41065" y="9423"/>
                    <a:pt x="39819" y="11277"/>
                  </a:cubicBezTo>
                  <a:cubicBezTo>
                    <a:pt x="38603" y="13101"/>
                    <a:pt x="35564" y="14560"/>
                    <a:pt x="36445" y="16718"/>
                  </a:cubicBezTo>
                  <a:cubicBezTo>
                    <a:pt x="37296" y="18876"/>
                    <a:pt x="38117" y="20062"/>
                    <a:pt x="36475" y="22554"/>
                  </a:cubicBezTo>
                  <a:cubicBezTo>
                    <a:pt x="34834" y="25016"/>
                    <a:pt x="34652" y="26384"/>
                    <a:pt x="35381" y="27965"/>
                  </a:cubicBezTo>
                  <a:cubicBezTo>
                    <a:pt x="36111" y="29515"/>
                    <a:pt x="34469" y="33375"/>
                    <a:pt x="32706" y="33922"/>
                  </a:cubicBezTo>
                  <a:cubicBezTo>
                    <a:pt x="30974" y="34469"/>
                    <a:pt x="33922" y="31703"/>
                    <a:pt x="32615" y="28420"/>
                  </a:cubicBezTo>
                  <a:cubicBezTo>
                    <a:pt x="31339" y="25107"/>
                    <a:pt x="31795" y="22828"/>
                    <a:pt x="32068" y="19970"/>
                  </a:cubicBezTo>
                  <a:cubicBezTo>
                    <a:pt x="32342" y="17144"/>
                    <a:pt x="31156" y="12007"/>
                    <a:pt x="26749" y="9423"/>
                  </a:cubicBezTo>
                  <a:cubicBezTo>
                    <a:pt x="22341" y="6870"/>
                    <a:pt x="19879" y="1"/>
                    <a:pt x="19879" y="1"/>
                  </a:cubicBezTo>
                  <a:cubicBezTo>
                    <a:pt x="19879" y="1"/>
                    <a:pt x="17873" y="3739"/>
                    <a:pt x="18785" y="8055"/>
                  </a:cubicBezTo>
                  <a:cubicBezTo>
                    <a:pt x="19697" y="12372"/>
                    <a:pt x="17053" y="16049"/>
                    <a:pt x="18968" y="18694"/>
                  </a:cubicBezTo>
                  <a:cubicBezTo>
                    <a:pt x="20882" y="21369"/>
                    <a:pt x="24925" y="25563"/>
                    <a:pt x="25290" y="28147"/>
                  </a:cubicBezTo>
                  <a:cubicBezTo>
                    <a:pt x="25655" y="30700"/>
                    <a:pt x="27570" y="30062"/>
                    <a:pt x="26931" y="32645"/>
                  </a:cubicBezTo>
                  <a:cubicBezTo>
                    <a:pt x="26323" y="35199"/>
                    <a:pt x="24104" y="34469"/>
                    <a:pt x="23557" y="32250"/>
                  </a:cubicBezTo>
                  <a:cubicBezTo>
                    <a:pt x="23010" y="30031"/>
                    <a:pt x="20518" y="24469"/>
                    <a:pt x="16870" y="22888"/>
                  </a:cubicBezTo>
                  <a:cubicBezTo>
                    <a:pt x="13192" y="21338"/>
                    <a:pt x="11095" y="22433"/>
                    <a:pt x="10062" y="19150"/>
                  </a:cubicBezTo>
                  <a:cubicBezTo>
                    <a:pt x="9059" y="15837"/>
                    <a:pt x="6353" y="16961"/>
                    <a:pt x="5989" y="15442"/>
                  </a:cubicBezTo>
                  <a:cubicBezTo>
                    <a:pt x="5563" y="13891"/>
                    <a:pt x="4226" y="12767"/>
                    <a:pt x="2615" y="12584"/>
                  </a:cubicBezTo>
                  <a:cubicBezTo>
                    <a:pt x="1703" y="12493"/>
                    <a:pt x="760" y="12736"/>
                    <a:pt x="1" y="13314"/>
                  </a:cubicBezTo>
                  <a:cubicBezTo>
                    <a:pt x="1" y="13314"/>
                    <a:pt x="2767" y="12767"/>
                    <a:pt x="3496" y="15381"/>
                  </a:cubicBezTo>
                  <a:cubicBezTo>
                    <a:pt x="4226" y="17995"/>
                    <a:pt x="2888" y="21034"/>
                    <a:pt x="4773" y="22858"/>
                  </a:cubicBezTo>
                  <a:cubicBezTo>
                    <a:pt x="6657" y="24682"/>
                    <a:pt x="5381" y="26718"/>
                    <a:pt x="8846" y="29089"/>
                  </a:cubicBezTo>
                  <a:cubicBezTo>
                    <a:pt x="12341" y="31460"/>
                    <a:pt x="13071" y="31369"/>
                    <a:pt x="14621" y="33132"/>
                  </a:cubicBezTo>
                  <a:cubicBezTo>
                    <a:pt x="15350" y="33952"/>
                    <a:pt x="16293" y="34317"/>
                    <a:pt x="17083" y="34712"/>
                  </a:cubicBezTo>
                  <a:lnTo>
                    <a:pt x="39485" y="34712"/>
                  </a:lnTo>
                  <a:cubicBezTo>
                    <a:pt x="39758" y="34074"/>
                    <a:pt x="40184" y="33557"/>
                    <a:pt x="40731" y="33162"/>
                  </a:cubicBezTo>
                  <a:cubicBezTo>
                    <a:pt x="42615" y="31886"/>
                    <a:pt x="44318" y="31399"/>
                    <a:pt x="44561" y="28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4102175" y="4979075"/>
              <a:ext cx="622375" cy="240925"/>
            </a:xfrm>
            <a:custGeom>
              <a:avLst/>
              <a:gdLst/>
              <a:ahLst/>
              <a:cxnLst/>
              <a:rect l="l" t="t" r="r" b="b"/>
              <a:pathLst>
                <a:path w="24895" h="9637" extrusionOk="0">
                  <a:moveTo>
                    <a:pt x="11824" y="1916"/>
                  </a:moveTo>
                  <a:cubicBezTo>
                    <a:pt x="8146" y="2098"/>
                    <a:pt x="3952" y="2372"/>
                    <a:pt x="2736" y="1186"/>
                  </a:cubicBezTo>
                  <a:cubicBezTo>
                    <a:pt x="1550" y="1"/>
                    <a:pt x="0" y="791"/>
                    <a:pt x="0" y="791"/>
                  </a:cubicBezTo>
                  <a:cubicBezTo>
                    <a:pt x="0" y="791"/>
                    <a:pt x="2462" y="1521"/>
                    <a:pt x="3101" y="3466"/>
                  </a:cubicBezTo>
                  <a:cubicBezTo>
                    <a:pt x="3739" y="5655"/>
                    <a:pt x="4681" y="7752"/>
                    <a:pt x="5958" y="9636"/>
                  </a:cubicBezTo>
                  <a:lnTo>
                    <a:pt x="24894" y="9636"/>
                  </a:lnTo>
                  <a:cubicBezTo>
                    <a:pt x="22736" y="7448"/>
                    <a:pt x="21338" y="7114"/>
                    <a:pt x="18602" y="6050"/>
                  </a:cubicBezTo>
                  <a:cubicBezTo>
                    <a:pt x="15563" y="4864"/>
                    <a:pt x="15472" y="1734"/>
                    <a:pt x="11824" y="1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469225" y="4964650"/>
              <a:ext cx="341975" cy="255350"/>
            </a:xfrm>
            <a:custGeom>
              <a:avLst/>
              <a:gdLst/>
              <a:ahLst/>
              <a:cxnLst/>
              <a:rect l="l" t="t" r="r" b="b"/>
              <a:pathLst>
                <a:path w="13679" h="10214" extrusionOk="0">
                  <a:moveTo>
                    <a:pt x="12401" y="0"/>
                  </a:moveTo>
                  <a:cubicBezTo>
                    <a:pt x="12401" y="0"/>
                    <a:pt x="12128" y="3010"/>
                    <a:pt x="9818" y="3374"/>
                  </a:cubicBezTo>
                  <a:cubicBezTo>
                    <a:pt x="7538" y="3709"/>
                    <a:pt x="4559" y="3769"/>
                    <a:pt x="4134" y="6019"/>
                  </a:cubicBezTo>
                  <a:cubicBezTo>
                    <a:pt x="3708" y="8268"/>
                    <a:pt x="3860" y="9058"/>
                    <a:pt x="2614" y="9332"/>
                  </a:cubicBezTo>
                  <a:cubicBezTo>
                    <a:pt x="1702" y="9514"/>
                    <a:pt x="669" y="9605"/>
                    <a:pt x="0" y="10213"/>
                  </a:cubicBezTo>
                  <a:lnTo>
                    <a:pt x="10578" y="10213"/>
                  </a:lnTo>
                  <a:cubicBezTo>
                    <a:pt x="10882" y="8238"/>
                    <a:pt x="12249" y="7873"/>
                    <a:pt x="12949" y="6535"/>
                  </a:cubicBezTo>
                  <a:cubicBezTo>
                    <a:pt x="13678" y="5107"/>
                    <a:pt x="12401" y="0"/>
                    <a:pt x="1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102175" y="4352175"/>
              <a:ext cx="1686225" cy="867825"/>
            </a:xfrm>
            <a:custGeom>
              <a:avLst/>
              <a:gdLst/>
              <a:ahLst/>
              <a:cxnLst/>
              <a:rect l="l" t="t" r="r" b="b"/>
              <a:pathLst>
                <a:path w="67449" h="34713" extrusionOk="0">
                  <a:moveTo>
                    <a:pt x="1186" y="25624"/>
                  </a:moveTo>
                  <a:cubicBezTo>
                    <a:pt x="760" y="25624"/>
                    <a:pt x="365" y="25715"/>
                    <a:pt x="0" y="25898"/>
                  </a:cubicBezTo>
                  <a:cubicBezTo>
                    <a:pt x="0" y="25898"/>
                    <a:pt x="152" y="25928"/>
                    <a:pt x="426" y="26050"/>
                  </a:cubicBezTo>
                  <a:cubicBezTo>
                    <a:pt x="471" y="26043"/>
                    <a:pt x="518" y="26040"/>
                    <a:pt x="566" y="26040"/>
                  </a:cubicBezTo>
                  <a:cubicBezTo>
                    <a:pt x="2167" y="26040"/>
                    <a:pt x="5290" y="29364"/>
                    <a:pt x="5319" y="29393"/>
                  </a:cubicBezTo>
                  <a:lnTo>
                    <a:pt x="5350" y="29424"/>
                  </a:lnTo>
                  <a:lnTo>
                    <a:pt x="5441" y="29454"/>
                  </a:lnTo>
                  <a:cubicBezTo>
                    <a:pt x="5441" y="29454"/>
                    <a:pt x="10882" y="31247"/>
                    <a:pt x="12493" y="33405"/>
                  </a:cubicBezTo>
                  <a:cubicBezTo>
                    <a:pt x="12858" y="33922"/>
                    <a:pt x="13313" y="34348"/>
                    <a:pt x="13800" y="34712"/>
                  </a:cubicBezTo>
                  <a:lnTo>
                    <a:pt x="14924" y="34712"/>
                  </a:lnTo>
                  <a:cubicBezTo>
                    <a:pt x="14165" y="34348"/>
                    <a:pt x="13465" y="33770"/>
                    <a:pt x="12949" y="33071"/>
                  </a:cubicBezTo>
                  <a:cubicBezTo>
                    <a:pt x="11338" y="30913"/>
                    <a:pt x="6322" y="29150"/>
                    <a:pt x="5684" y="28937"/>
                  </a:cubicBezTo>
                  <a:cubicBezTo>
                    <a:pt x="5289" y="28572"/>
                    <a:pt x="2979" y="26171"/>
                    <a:pt x="1186" y="25624"/>
                  </a:cubicBezTo>
                  <a:close/>
                  <a:moveTo>
                    <a:pt x="13982" y="12615"/>
                  </a:moveTo>
                  <a:cubicBezTo>
                    <a:pt x="13405" y="12736"/>
                    <a:pt x="12858" y="12980"/>
                    <a:pt x="12402" y="13314"/>
                  </a:cubicBezTo>
                  <a:cubicBezTo>
                    <a:pt x="12638" y="13292"/>
                    <a:pt x="12874" y="13271"/>
                    <a:pt x="13100" y="13271"/>
                  </a:cubicBezTo>
                  <a:cubicBezTo>
                    <a:pt x="13194" y="13271"/>
                    <a:pt x="13285" y="13275"/>
                    <a:pt x="13374" y="13283"/>
                  </a:cubicBezTo>
                  <a:cubicBezTo>
                    <a:pt x="13648" y="13223"/>
                    <a:pt x="13921" y="13192"/>
                    <a:pt x="14195" y="13192"/>
                  </a:cubicBezTo>
                  <a:cubicBezTo>
                    <a:pt x="14742" y="13192"/>
                    <a:pt x="15259" y="13375"/>
                    <a:pt x="15715" y="13709"/>
                  </a:cubicBezTo>
                  <a:cubicBezTo>
                    <a:pt x="16079" y="14043"/>
                    <a:pt x="16383" y="14439"/>
                    <a:pt x="16596" y="14894"/>
                  </a:cubicBezTo>
                  <a:cubicBezTo>
                    <a:pt x="16779" y="15350"/>
                    <a:pt x="16900" y="15837"/>
                    <a:pt x="16900" y="16353"/>
                  </a:cubicBezTo>
                  <a:cubicBezTo>
                    <a:pt x="16900" y="17296"/>
                    <a:pt x="17721" y="18116"/>
                    <a:pt x="18481" y="18876"/>
                  </a:cubicBezTo>
                  <a:cubicBezTo>
                    <a:pt x="19028" y="19393"/>
                    <a:pt x="19545" y="19940"/>
                    <a:pt x="19666" y="20396"/>
                  </a:cubicBezTo>
                  <a:cubicBezTo>
                    <a:pt x="19849" y="21095"/>
                    <a:pt x="20791" y="22220"/>
                    <a:pt x="22159" y="23314"/>
                  </a:cubicBezTo>
                  <a:cubicBezTo>
                    <a:pt x="23496" y="24347"/>
                    <a:pt x="24955" y="25229"/>
                    <a:pt x="26536" y="25867"/>
                  </a:cubicBezTo>
                  <a:cubicBezTo>
                    <a:pt x="28268" y="26597"/>
                    <a:pt x="29727" y="28147"/>
                    <a:pt x="31034" y="30031"/>
                  </a:cubicBezTo>
                  <a:cubicBezTo>
                    <a:pt x="32037" y="31521"/>
                    <a:pt x="32949" y="33071"/>
                    <a:pt x="33739" y="34682"/>
                  </a:cubicBezTo>
                  <a:lnTo>
                    <a:pt x="34378" y="34712"/>
                  </a:lnTo>
                  <a:cubicBezTo>
                    <a:pt x="33527" y="32980"/>
                    <a:pt x="32554" y="31308"/>
                    <a:pt x="31490" y="29697"/>
                  </a:cubicBezTo>
                  <a:cubicBezTo>
                    <a:pt x="30122" y="27752"/>
                    <a:pt x="28572" y="26141"/>
                    <a:pt x="26748" y="25381"/>
                  </a:cubicBezTo>
                  <a:cubicBezTo>
                    <a:pt x="25229" y="24743"/>
                    <a:pt x="23800" y="23892"/>
                    <a:pt x="22523" y="22888"/>
                  </a:cubicBezTo>
                  <a:cubicBezTo>
                    <a:pt x="21216" y="21855"/>
                    <a:pt x="20365" y="20852"/>
                    <a:pt x="20213" y="20244"/>
                  </a:cubicBezTo>
                  <a:cubicBezTo>
                    <a:pt x="20031" y="19636"/>
                    <a:pt x="19453" y="19059"/>
                    <a:pt x="18876" y="18481"/>
                  </a:cubicBezTo>
                  <a:cubicBezTo>
                    <a:pt x="18207" y="17782"/>
                    <a:pt x="17478" y="17083"/>
                    <a:pt x="17478" y="16353"/>
                  </a:cubicBezTo>
                  <a:cubicBezTo>
                    <a:pt x="17478" y="15776"/>
                    <a:pt x="17326" y="15198"/>
                    <a:pt x="17113" y="14682"/>
                  </a:cubicBezTo>
                  <a:cubicBezTo>
                    <a:pt x="16870" y="14135"/>
                    <a:pt x="16505" y="13648"/>
                    <a:pt x="16049" y="13283"/>
                  </a:cubicBezTo>
                  <a:cubicBezTo>
                    <a:pt x="15532" y="12828"/>
                    <a:pt x="14864" y="12615"/>
                    <a:pt x="14195" y="12615"/>
                  </a:cubicBezTo>
                  <a:close/>
                  <a:moveTo>
                    <a:pt x="32280" y="1"/>
                  </a:moveTo>
                  <a:cubicBezTo>
                    <a:pt x="32280" y="1"/>
                    <a:pt x="32128" y="305"/>
                    <a:pt x="31916" y="852"/>
                  </a:cubicBezTo>
                  <a:cubicBezTo>
                    <a:pt x="31672" y="4590"/>
                    <a:pt x="33557" y="7964"/>
                    <a:pt x="35198" y="10882"/>
                  </a:cubicBezTo>
                  <a:cubicBezTo>
                    <a:pt x="36353" y="12949"/>
                    <a:pt x="37356" y="14742"/>
                    <a:pt x="37356" y="16201"/>
                  </a:cubicBezTo>
                  <a:cubicBezTo>
                    <a:pt x="37417" y="18177"/>
                    <a:pt x="37812" y="20153"/>
                    <a:pt x="38572" y="21977"/>
                  </a:cubicBezTo>
                  <a:cubicBezTo>
                    <a:pt x="39332" y="23922"/>
                    <a:pt x="40274" y="25806"/>
                    <a:pt x="41369" y="27600"/>
                  </a:cubicBezTo>
                  <a:cubicBezTo>
                    <a:pt x="42220" y="29028"/>
                    <a:pt x="42706" y="31855"/>
                    <a:pt x="42980" y="34712"/>
                  </a:cubicBezTo>
                  <a:lnTo>
                    <a:pt x="43557" y="34712"/>
                  </a:lnTo>
                  <a:cubicBezTo>
                    <a:pt x="43253" y="31764"/>
                    <a:pt x="42767" y="28816"/>
                    <a:pt x="41855" y="27296"/>
                  </a:cubicBezTo>
                  <a:cubicBezTo>
                    <a:pt x="40791" y="25533"/>
                    <a:pt x="39879" y="23679"/>
                    <a:pt x="39089" y="21794"/>
                  </a:cubicBezTo>
                  <a:cubicBezTo>
                    <a:pt x="38360" y="20001"/>
                    <a:pt x="37964" y="18116"/>
                    <a:pt x="37934" y="16201"/>
                  </a:cubicBezTo>
                  <a:cubicBezTo>
                    <a:pt x="37934" y="14590"/>
                    <a:pt x="36901" y="12736"/>
                    <a:pt x="35715" y="10609"/>
                  </a:cubicBezTo>
                  <a:cubicBezTo>
                    <a:pt x="34043" y="7660"/>
                    <a:pt x="32128" y="4256"/>
                    <a:pt x="32493" y="548"/>
                  </a:cubicBezTo>
                  <a:cubicBezTo>
                    <a:pt x="32372" y="183"/>
                    <a:pt x="32280" y="1"/>
                    <a:pt x="32280" y="1"/>
                  </a:cubicBezTo>
                  <a:close/>
                  <a:moveTo>
                    <a:pt x="50366" y="5867"/>
                  </a:moveTo>
                  <a:lnTo>
                    <a:pt x="50366" y="5867"/>
                  </a:lnTo>
                  <a:cubicBezTo>
                    <a:pt x="50366" y="5867"/>
                    <a:pt x="50639" y="6201"/>
                    <a:pt x="51004" y="6688"/>
                  </a:cubicBezTo>
                  <a:cubicBezTo>
                    <a:pt x="52098" y="7751"/>
                    <a:pt x="52858" y="9119"/>
                    <a:pt x="53223" y="10578"/>
                  </a:cubicBezTo>
                  <a:cubicBezTo>
                    <a:pt x="53588" y="12098"/>
                    <a:pt x="53588" y="13466"/>
                    <a:pt x="53375" y="13861"/>
                  </a:cubicBezTo>
                  <a:lnTo>
                    <a:pt x="53375" y="13891"/>
                  </a:lnTo>
                  <a:cubicBezTo>
                    <a:pt x="52858" y="14651"/>
                    <a:pt x="52646" y="15594"/>
                    <a:pt x="52828" y="16505"/>
                  </a:cubicBezTo>
                  <a:cubicBezTo>
                    <a:pt x="53010" y="17539"/>
                    <a:pt x="53497" y="18451"/>
                    <a:pt x="54226" y="19211"/>
                  </a:cubicBezTo>
                  <a:cubicBezTo>
                    <a:pt x="55260" y="20335"/>
                    <a:pt x="54226" y="22341"/>
                    <a:pt x="53314" y="24104"/>
                  </a:cubicBezTo>
                  <a:cubicBezTo>
                    <a:pt x="52585" y="25472"/>
                    <a:pt x="51946" y="26749"/>
                    <a:pt x="52250" y="27630"/>
                  </a:cubicBezTo>
                  <a:cubicBezTo>
                    <a:pt x="52767" y="28998"/>
                    <a:pt x="51642" y="30335"/>
                    <a:pt x="49971" y="32372"/>
                  </a:cubicBezTo>
                  <a:cubicBezTo>
                    <a:pt x="49606" y="32797"/>
                    <a:pt x="49211" y="33253"/>
                    <a:pt x="48816" y="33740"/>
                  </a:cubicBezTo>
                  <a:cubicBezTo>
                    <a:pt x="48572" y="34044"/>
                    <a:pt x="48329" y="34348"/>
                    <a:pt x="48086" y="34712"/>
                  </a:cubicBezTo>
                  <a:lnTo>
                    <a:pt x="48816" y="34712"/>
                  </a:lnTo>
                  <a:cubicBezTo>
                    <a:pt x="48998" y="34500"/>
                    <a:pt x="49150" y="34287"/>
                    <a:pt x="49302" y="34104"/>
                  </a:cubicBezTo>
                  <a:cubicBezTo>
                    <a:pt x="49667" y="33618"/>
                    <a:pt x="50062" y="33162"/>
                    <a:pt x="50427" y="32706"/>
                  </a:cubicBezTo>
                  <a:cubicBezTo>
                    <a:pt x="52250" y="30548"/>
                    <a:pt x="53436" y="29089"/>
                    <a:pt x="52828" y="27448"/>
                  </a:cubicBezTo>
                  <a:cubicBezTo>
                    <a:pt x="52615" y="26810"/>
                    <a:pt x="53223" y="25624"/>
                    <a:pt x="53861" y="24347"/>
                  </a:cubicBezTo>
                  <a:cubicBezTo>
                    <a:pt x="54864" y="22433"/>
                    <a:pt x="55989" y="20274"/>
                    <a:pt x="54682" y="18815"/>
                  </a:cubicBezTo>
                  <a:cubicBezTo>
                    <a:pt x="54044" y="18147"/>
                    <a:pt x="53618" y="17326"/>
                    <a:pt x="53436" y="16414"/>
                  </a:cubicBezTo>
                  <a:cubicBezTo>
                    <a:pt x="53284" y="15654"/>
                    <a:pt x="53436" y="14864"/>
                    <a:pt x="53861" y="14195"/>
                  </a:cubicBezTo>
                  <a:lnTo>
                    <a:pt x="53861" y="14165"/>
                  </a:lnTo>
                  <a:cubicBezTo>
                    <a:pt x="54135" y="13679"/>
                    <a:pt x="54196" y="12128"/>
                    <a:pt x="53770" y="10457"/>
                  </a:cubicBezTo>
                  <a:cubicBezTo>
                    <a:pt x="53405" y="8937"/>
                    <a:pt x="52646" y="7569"/>
                    <a:pt x="51582" y="6444"/>
                  </a:cubicBezTo>
                  <a:cubicBezTo>
                    <a:pt x="51187" y="6232"/>
                    <a:pt x="50761" y="6049"/>
                    <a:pt x="50366" y="5867"/>
                  </a:cubicBezTo>
                  <a:close/>
                  <a:moveTo>
                    <a:pt x="67083" y="24499"/>
                  </a:moveTo>
                  <a:cubicBezTo>
                    <a:pt x="67053" y="24834"/>
                    <a:pt x="66992" y="25138"/>
                    <a:pt x="66901" y="25442"/>
                  </a:cubicBezTo>
                  <a:cubicBezTo>
                    <a:pt x="66901" y="27600"/>
                    <a:pt x="65624" y="28785"/>
                    <a:pt x="64652" y="29727"/>
                  </a:cubicBezTo>
                  <a:cubicBezTo>
                    <a:pt x="64044" y="30275"/>
                    <a:pt x="63558" y="30731"/>
                    <a:pt x="63466" y="31308"/>
                  </a:cubicBezTo>
                  <a:cubicBezTo>
                    <a:pt x="63345" y="31946"/>
                    <a:pt x="62980" y="32554"/>
                    <a:pt x="62494" y="33010"/>
                  </a:cubicBezTo>
                  <a:cubicBezTo>
                    <a:pt x="61825" y="33618"/>
                    <a:pt x="61065" y="34135"/>
                    <a:pt x="60214" y="34469"/>
                  </a:cubicBezTo>
                  <a:lnTo>
                    <a:pt x="59819" y="34652"/>
                  </a:lnTo>
                  <a:lnTo>
                    <a:pt x="59697" y="34712"/>
                  </a:lnTo>
                  <a:lnTo>
                    <a:pt x="61035" y="34712"/>
                  </a:lnTo>
                  <a:cubicBezTo>
                    <a:pt x="61703" y="34378"/>
                    <a:pt x="62342" y="33952"/>
                    <a:pt x="62889" y="33436"/>
                  </a:cubicBezTo>
                  <a:cubicBezTo>
                    <a:pt x="63466" y="32889"/>
                    <a:pt x="63862" y="32190"/>
                    <a:pt x="64014" y="31399"/>
                  </a:cubicBezTo>
                  <a:cubicBezTo>
                    <a:pt x="64105" y="31004"/>
                    <a:pt x="64530" y="30639"/>
                    <a:pt x="65047" y="30123"/>
                  </a:cubicBezTo>
                  <a:cubicBezTo>
                    <a:pt x="66020" y="29241"/>
                    <a:pt x="67235" y="28056"/>
                    <a:pt x="67448" y="26080"/>
                  </a:cubicBezTo>
                  <a:cubicBezTo>
                    <a:pt x="67266" y="25168"/>
                    <a:pt x="67083" y="24499"/>
                    <a:pt x="67083" y="2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8"/>
          <p:cNvGrpSpPr/>
          <p:nvPr/>
        </p:nvGrpSpPr>
        <p:grpSpPr>
          <a:xfrm>
            <a:off x="8473750" y="4489550"/>
            <a:ext cx="670250" cy="685450"/>
            <a:chOff x="6691875" y="4534550"/>
            <a:chExt cx="670250" cy="685450"/>
          </a:xfrm>
        </p:grpSpPr>
        <p:sp>
          <p:nvSpPr>
            <p:cNvPr id="875" name="Google Shape;875;p8"/>
            <p:cNvSpPr/>
            <p:nvPr/>
          </p:nvSpPr>
          <p:spPr>
            <a:xfrm>
              <a:off x="6691875" y="4534550"/>
              <a:ext cx="670250" cy="685450"/>
            </a:xfrm>
            <a:custGeom>
              <a:avLst/>
              <a:gdLst/>
              <a:ahLst/>
              <a:cxnLst/>
              <a:rect l="l" t="t" r="r" b="b"/>
              <a:pathLst>
                <a:path w="26810" h="27418" extrusionOk="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6860575" y="4708575"/>
              <a:ext cx="501550" cy="503825"/>
            </a:xfrm>
            <a:custGeom>
              <a:avLst/>
              <a:gdLst/>
              <a:ahLst/>
              <a:cxnLst/>
              <a:rect l="l" t="t" r="r" b="b"/>
              <a:pathLst>
                <a:path w="20062" h="20153" extrusionOk="0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8"/>
          <p:cNvGrpSpPr/>
          <p:nvPr/>
        </p:nvGrpSpPr>
        <p:grpSpPr>
          <a:xfrm>
            <a:off x="2272450" y="4046803"/>
            <a:ext cx="958766" cy="1127690"/>
            <a:chOff x="2634050" y="3784550"/>
            <a:chExt cx="1220425" cy="1435450"/>
          </a:xfrm>
        </p:grpSpPr>
        <p:sp>
          <p:nvSpPr>
            <p:cNvPr id="878" name="Google Shape;878;p8"/>
            <p:cNvSpPr/>
            <p:nvPr/>
          </p:nvSpPr>
          <p:spPr>
            <a:xfrm>
              <a:off x="3062625" y="4406125"/>
              <a:ext cx="486375" cy="813875"/>
            </a:xfrm>
            <a:custGeom>
              <a:avLst/>
              <a:gdLst/>
              <a:ahLst/>
              <a:cxnLst/>
              <a:rect l="l" t="t" r="r" b="b"/>
              <a:pathLst>
                <a:path w="19455" h="32555" extrusionOk="0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820975" y="3784550"/>
              <a:ext cx="262200" cy="674025"/>
            </a:xfrm>
            <a:custGeom>
              <a:avLst/>
              <a:gdLst/>
              <a:ahLst/>
              <a:cxnLst/>
              <a:rect l="l" t="t" r="r" b="b"/>
              <a:pathLst>
                <a:path w="10488" h="26961" extrusionOk="0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105950" y="4119650"/>
              <a:ext cx="137550" cy="398200"/>
            </a:xfrm>
            <a:custGeom>
              <a:avLst/>
              <a:gdLst/>
              <a:ahLst/>
              <a:cxnLst/>
              <a:rect l="l" t="t" r="r" b="b"/>
              <a:pathLst>
                <a:path w="5502" h="15928" extrusionOk="0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220700" y="4311150"/>
              <a:ext cx="286500" cy="433150"/>
            </a:xfrm>
            <a:custGeom>
              <a:avLst/>
              <a:gdLst/>
              <a:ahLst/>
              <a:cxnLst/>
              <a:rect l="l" t="t" r="r" b="b"/>
              <a:pathLst>
                <a:path w="11460" h="17326" extrusionOk="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163700" y="4172850"/>
              <a:ext cx="215825" cy="463550"/>
            </a:xfrm>
            <a:custGeom>
              <a:avLst/>
              <a:gdLst/>
              <a:ahLst/>
              <a:cxnLst/>
              <a:rect l="l" t="t" r="r" b="b"/>
              <a:pathLst>
                <a:path w="8633" h="18542" extrusionOk="0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286050" y="4423600"/>
              <a:ext cx="285725" cy="440775"/>
            </a:xfrm>
            <a:custGeom>
              <a:avLst/>
              <a:gdLst/>
              <a:ahLst/>
              <a:cxnLst/>
              <a:rect l="l" t="t" r="r" b="b"/>
              <a:pathLst>
                <a:path w="11429" h="17631" extrusionOk="0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479825" y="4874225"/>
              <a:ext cx="312325" cy="279650"/>
            </a:xfrm>
            <a:custGeom>
              <a:avLst/>
              <a:gdLst/>
              <a:ahLst/>
              <a:cxnLst/>
              <a:rect l="l" t="t" r="r" b="b"/>
              <a:pathLst>
                <a:path w="12493" h="11186" extrusionOk="0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6525" y="5004175"/>
              <a:ext cx="345025" cy="203675"/>
            </a:xfrm>
            <a:custGeom>
              <a:avLst/>
              <a:gdLst/>
              <a:ahLst/>
              <a:cxnLst/>
              <a:rect l="l" t="t" r="r" b="b"/>
              <a:pathLst>
                <a:path w="13801" h="8147" extrusionOk="0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3386350" y="4582425"/>
              <a:ext cx="323725" cy="457475"/>
            </a:xfrm>
            <a:custGeom>
              <a:avLst/>
              <a:gdLst/>
              <a:ahLst/>
              <a:cxnLst/>
              <a:rect l="l" t="t" r="r" b="b"/>
              <a:pathLst>
                <a:path w="12949" h="18299" extrusionOk="0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333925" y="4476800"/>
              <a:ext cx="335875" cy="484825"/>
            </a:xfrm>
            <a:custGeom>
              <a:avLst/>
              <a:gdLst/>
              <a:ahLst/>
              <a:cxnLst/>
              <a:rect l="l" t="t" r="r" b="b"/>
              <a:pathLst>
                <a:path w="13435" h="19393" extrusionOk="0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3437250" y="4744275"/>
              <a:ext cx="358700" cy="360975"/>
            </a:xfrm>
            <a:custGeom>
              <a:avLst/>
              <a:gdLst/>
              <a:ahLst/>
              <a:cxnLst/>
              <a:rect l="l" t="t" r="r" b="b"/>
              <a:pathLst>
                <a:path w="14348" h="14439" extrusionOk="0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3336200" y="5146250"/>
              <a:ext cx="136050" cy="73750"/>
            </a:xfrm>
            <a:custGeom>
              <a:avLst/>
              <a:gdLst/>
              <a:ahLst/>
              <a:cxnLst/>
              <a:rect l="l" t="t" r="r" b="b"/>
              <a:pathLst>
                <a:path w="5442" h="2950" extrusionOk="0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2926600" y="4998075"/>
              <a:ext cx="449125" cy="125425"/>
            </a:xfrm>
            <a:custGeom>
              <a:avLst/>
              <a:gdLst/>
              <a:ahLst/>
              <a:cxnLst/>
              <a:rect l="l" t="t" r="r" b="b"/>
              <a:pathLst>
                <a:path w="17965" h="5017" extrusionOk="0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3048950" y="5061925"/>
              <a:ext cx="376925" cy="158075"/>
            </a:xfrm>
            <a:custGeom>
              <a:avLst/>
              <a:gdLst/>
              <a:ahLst/>
              <a:cxnLst/>
              <a:rect l="l" t="t" r="r" b="b"/>
              <a:pathLst>
                <a:path w="15077" h="6323" extrusionOk="0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3447150" y="5180450"/>
              <a:ext cx="49400" cy="39550"/>
            </a:xfrm>
            <a:custGeom>
              <a:avLst/>
              <a:gdLst/>
              <a:ahLst/>
              <a:cxnLst/>
              <a:rect l="l" t="t" r="r" b="b"/>
              <a:pathLst>
                <a:path w="1976" h="1582" extrusionOk="0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542875" y="5156900"/>
              <a:ext cx="311600" cy="63100"/>
            </a:xfrm>
            <a:custGeom>
              <a:avLst/>
              <a:gdLst/>
              <a:ahLst/>
              <a:cxnLst/>
              <a:rect l="l" t="t" r="r" b="b"/>
              <a:pathLst>
                <a:path w="12464" h="2524" extrusionOk="0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2653050" y="4300500"/>
              <a:ext cx="450650" cy="218125"/>
            </a:xfrm>
            <a:custGeom>
              <a:avLst/>
              <a:gdLst/>
              <a:ahLst/>
              <a:cxnLst/>
              <a:rect l="l" t="t" r="r" b="b"/>
              <a:pathLst>
                <a:path w="18026" h="8725" extrusionOk="0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634050" y="4445650"/>
              <a:ext cx="520550" cy="173275"/>
            </a:xfrm>
            <a:custGeom>
              <a:avLst/>
              <a:gdLst/>
              <a:ahLst/>
              <a:cxnLst/>
              <a:rect l="l" t="t" r="r" b="b"/>
              <a:pathLst>
                <a:path w="20822" h="6931" extrusionOk="0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2694075" y="4609775"/>
              <a:ext cx="522075" cy="122375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2727525" y="4765550"/>
              <a:ext cx="554750" cy="122375"/>
            </a:xfrm>
            <a:custGeom>
              <a:avLst/>
              <a:gdLst/>
              <a:ahLst/>
              <a:cxnLst/>
              <a:rect l="l" t="t" r="r" b="b"/>
              <a:pathLst>
                <a:path w="22190" h="4895" extrusionOk="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794400" y="4888650"/>
              <a:ext cx="533450" cy="95025"/>
            </a:xfrm>
            <a:custGeom>
              <a:avLst/>
              <a:gdLst/>
              <a:ahLst/>
              <a:cxnLst/>
              <a:rect l="l" t="t" r="r" b="b"/>
              <a:pathLst>
                <a:path w="21338" h="3801" extrusionOk="0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8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00" name="Google Shape;900;p8"/>
            <p:cNvSpPr/>
            <p:nvPr/>
          </p:nvSpPr>
          <p:spPr>
            <a:xfrm>
              <a:off x="5909200" y="5028475"/>
              <a:ext cx="438475" cy="120100"/>
            </a:xfrm>
            <a:custGeom>
              <a:avLst/>
              <a:gdLst/>
              <a:ahLst/>
              <a:cxnLst/>
              <a:rect l="l" t="t" r="r" b="b"/>
              <a:pathLst>
                <a:path w="17539" h="4804" extrusionOk="0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25600" y="4613575"/>
              <a:ext cx="148975" cy="421775"/>
            </a:xfrm>
            <a:custGeom>
              <a:avLst/>
              <a:gdLst/>
              <a:ahLst/>
              <a:cxnLst/>
              <a:rect l="l" t="t" r="r" b="b"/>
              <a:pathLst>
                <a:path w="5959" h="16871" extrusionOk="0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6343100" y="4672850"/>
              <a:ext cx="120075" cy="335900"/>
            </a:xfrm>
            <a:custGeom>
              <a:avLst/>
              <a:gdLst/>
              <a:ahLst/>
              <a:cxnLst/>
              <a:rect l="l" t="t" r="r" b="b"/>
              <a:pathLst>
                <a:path w="4803" h="13436" extrusionOk="0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6235175" y="4600650"/>
              <a:ext cx="131500" cy="431650"/>
            </a:xfrm>
            <a:custGeom>
              <a:avLst/>
              <a:gdLst/>
              <a:ahLst/>
              <a:cxnLst/>
              <a:rect l="l" t="t" r="r" b="b"/>
              <a:pathLst>
                <a:path w="5260" h="17266" extrusionOk="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6264825" y="4651575"/>
              <a:ext cx="101850" cy="349575"/>
            </a:xfrm>
            <a:custGeom>
              <a:avLst/>
              <a:gdLst/>
              <a:ahLst/>
              <a:cxnLst/>
              <a:rect l="l" t="t" r="r" b="b"/>
              <a:pathLst>
                <a:path w="4074" h="13983" extrusionOk="0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6029250" y="4702475"/>
              <a:ext cx="308550" cy="318425"/>
            </a:xfrm>
            <a:custGeom>
              <a:avLst/>
              <a:gdLst/>
              <a:ahLst/>
              <a:cxnLst/>
              <a:rect l="l" t="t" r="r" b="b"/>
              <a:pathLst>
                <a:path w="12342" h="12737" extrusionOk="0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081675" y="4730600"/>
              <a:ext cx="240150" cy="263700"/>
            </a:xfrm>
            <a:custGeom>
              <a:avLst/>
              <a:gdLst/>
              <a:ahLst/>
              <a:cxnLst/>
              <a:rect l="l" t="t" r="r" b="b"/>
              <a:pathLst>
                <a:path w="9606" h="10548" extrusionOk="0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911475" y="4850675"/>
              <a:ext cx="417200" cy="160350"/>
            </a:xfrm>
            <a:custGeom>
              <a:avLst/>
              <a:gdLst/>
              <a:ahLst/>
              <a:cxnLst/>
              <a:rect l="l" t="t" r="r" b="b"/>
              <a:pathLst>
                <a:path w="16688" h="6414" extrusionOk="0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5970750" y="4862075"/>
              <a:ext cx="332100" cy="131475"/>
            </a:xfrm>
            <a:custGeom>
              <a:avLst/>
              <a:gdLst/>
              <a:ahLst/>
              <a:cxnLst/>
              <a:rect l="l" t="t" r="r" b="b"/>
              <a:pathLst>
                <a:path w="13284" h="5259" extrusionOk="0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5856000" y="4907650"/>
              <a:ext cx="586650" cy="312350"/>
            </a:xfrm>
            <a:custGeom>
              <a:avLst/>
              <a:gdLst/>
              <a:ahLst/>
              <a:cxnLst/>
              <a:rect l="l" t="t" r="r" b="b"/>
              <a:pathLst>
                <a:path w="23466" h="12494" extrusionOk="0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8"/>
          <p:cNvGrpSpPr/>
          <p:nvPr/>
        </p:nvGrpSpPr>
        <p:grpSpPr>
          <a:xfrm rot="5400000">
            <a:off x="5480746" y="4271075"/>
            <a:ext cx="1245475" cy="927850"/>
            <a:chOff x="5924400" y="1795900"/>
            <a:chExt cx="1245475" cy="927850"/>
          </a:xfrm>
        </p:grpSpPr>
        <p:sp>
          <p:nvSpPr>
            <p:cNvPr id="911" name="Google Shape;911;p8"/>
            <p:cNvSpPr/>
            <p:nvPr/>
          </p:nvSpPr>
          <p:spPr>
            <a:xfrm>
              <a:off x="5924400" y="1795900"/>
              <a:ext cx="1245475" cy="927850"/>
            </a:xfrm>
            <a:custGeom>
              <a:avLst/>
              <a:gdLst/>
              <a:ahLst/>
              <a:cxnLst/>
              <a:rect l="l" t="t" r="r" b="b"/>
              <a:pathLst>
                <a:path w="49819" h="37114" extrusionOk="0">
                  <a:moveTo>
                    <a:pt x="37691" y="4287"/>
                  </a:moveTo>
                  <a:cubicBezTo>
                    <a:pt x="26718" y="1"/>
                    <a:pt x="16596" y="3740"/>
                    <a:pt x="11277" y="6445"/>
                  </a:cubicBezTo>
                  <a:cubicBezTo>
                    <a:pt x="5927" y="9180"/>
                    <a:pt x="0" y="7083"/>
                    <a:pt x="0" y="7083"/>
                  </a:cubicBezTo>
                  <a:cubicBezTo>
                    <a:pt x="2128" y="8208"/>
                    <a:pt x="3830" y="10001"/>
                    <a:pt x="4803" y="12190"/>
                  </a:cubicBezTo>
                  <a:cubicBezTo>
                    <a:pt x="6444" y="15898"/>
                    <a:pt x="9666" y="21734"/>
                    <a:pt x="18572" y="29424"/>
                  </a:cubicBezTo>
                  <a:cubicBezTo>
                    <a:pt x="27478" y="37114"/>
                    <a:pt x="40882" y="34561"/>
                    <a:pt x="40882" y="34561"/>
                  </a:cubicBezTo>
                  <a:cubicBezTo>
                    <a:pt x="40821" y="23223"/>
                    <a:pt x="49819" y="23132"/>
                    <a:pt x="49819" y="23132"/>
                  </a:cubicBezTo>
                  <a:cubicBezTo>
                    <a:pt x="49819" y="23132"/>
                    <a:pt x="48664" y="8572"/>
                    <a:pt x="37691" y="4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5924400" y="1854425"/>
              <a:ext cx="1158850" cy="815375"/>
            </a:xfrm>
            <a:custGeom>
              <a:avLst/>
              <a:gdLst/>
              <a:ahLst/>
              <a:cxnLst/>
              <a:rect l="l" t="t" r="r" b="b"/>
              <a:pathLst>
                <a:path w="46354" h="32615" extrusionOk="0">
                  <a:moveTo>
                    <a:pt x="21399" y="4803"/>
                  </a:moveTo>
                  <a:cubicBezTo>
                    <a:pt x="25806" y="9058"/>
                    <a:pt x="26718" y="13739"/>
                    <a:pt x="26870" y="15077"/>
                  </a:cubicBezTo>
                  <a:cubicBezTo>
                    <a:pt x="25107" y="14803"/>
                    <a:pt x="23344" y="14438"/>
                    <a:pt x="21611" y="13982"/>
                  </a:cubicBezTo>
                  <a:cubicBezTo>
                    <a:pt x="21490" y="12159"/>
                    <a:pt x="21064" y="10396"/>
                    <a:pt x="20335" y="8693"/>
                  </a:cubicBezTo>
                  <a:cubicBezTo>
                    <a:pt x="20821" y="7447"/>
                    <a:pt x="21186" y="6140"/>
                    <a:pt x="21399" y="4803"/>
                  </a:cubicBezTo>
                  <a:close/>
                  <a:moveTo>
                    <a:pt x="25928" y="0"/>
                  </a:moveTo>
                  <a:cubicBezTo>
                    <a:pt x="31064" y="5593"/>
                    <a:pt x="32645" y="13861"/>
                    <a:pt x="32949" y="15806"/>
                  </a:cubicBezTo>
                  <a:cubicBezTo>
                    <a:pt x="31885" y="15593"/>
                    <a:pt x="30821" y="15472"/>
                    <a:pt x="29757" y="15381"/>
                  </a:cubicBezTo>
                  <a:cubicBezTo>
                    <a:pt x="28998" y="15320"/>
                    <a:pt x="28238" y="15259"/>
                    <a:pt x="27508" y="15137"/>
                  </a:cubicBezTo>
                  <a:cubicBezTo>
                    <a:pt x="27356" y="13952"/>
                    <a:pt x="26505" y="8693"/>
                    <a:pt x="21459" y="4043"/>
                  </a:cubicBezTo>
                  <a:cubicBezTo>
                    <a:pt x="21611" y="2888"/>
                    <a:pt x="21520" y="1733"/>
                    <a:pt x="21247" y="578"/>
                  </a:cubicBezTo>
                  <a:lnTo>
                    <a:pt x="20669" y="699"/>
                  </a:lnTo>
                  <a:cubicBezTo>
                    <a:pt x="21399" y="3374"/>
                    <a:pt x="20456" y="6535"/>
                    <a:pt x="19970" y="7903"/>
                  </a:cubicBezTo>
                  <a:cubicBezTo>
                    <a:pt x="18937" y="5715"/>
                    <a:pt x="17508" y="3769"/>
                    <a:pt x="15745" y="2128"/>
                  </a:cubicBezTo>
                  <a:lnTo>
                    <a:pt x="15107" y="2371"/>
                  </a:lnTo>
                  <a:cubicBezTo>
                    <a:pt x="20183" y="6931"/>
                    <a:pt x="20882" y="12311"/>
                    <a:pt x="20973" y="13800"/>
                  </a:cubicBezTo>
                  <a:cubicBezTo>
                    <a:pt x="19301" y="13344"/>
                    <a:pt x="17660" y="12827"/>
                    <a:pt x="16049" y="12250"/>
                  </a:cubicBezTo>
                  <a:cubicBezTo>
                    <a:pt x="15715" y="11459"/>
                    <a:pt x="13830" y="7265"/>
                    <a:pt x="11155" y="4165"/>
                  </a:cubicBezTo>
                  <a:cubicBezTo>
                    <a:pt x="10973" y="4256"/>
                    <a:pt x="10760" y="4347"/>
                    <a:pt x="10578" y="4408"/>
                  </a:cubicBezTo>
                  <a:cubicBezTo>
                    <a:pt x="11459" y="5472"/>
                    <a:pt x="12280" y="6566"/>
                    <a:pt x="13009" y="7751"/>
                  </a:cubicBezTo>
                  <a:cubicBezTo>
                    <a:pt x="12006" y="7022"/>
                    <a:pt x="10517" y="5988"/>
                    <a:pt x="8967" y="4985"/>
                  </a:cubicBezTo>
                  <a:cubicBezTo>
                    <a:pt x="8693" y="5076"/>
                    <a:pt x="8450" y="5137"/>
                    <a:pt x="8176" y="5198"/>
                  </a:cubicBezTo>
                  <a:cubicBezTo>
                    <a:pt x="10821" y="6839"/>
                    <a:pt x="13435" y="8815"/>
                    <a:pt x="13800" y="9089"/>
                  </a:cubicBezTo>
                  <a:cubicBezTo>
                    <a:pt x="14468" y="10274"/>
                    <a:pt x="14955" y="11338"/>
                    <a:pt x="15228" y="11946"/>
                  </a:cubicBezTo>
                  <a:lnTo>
                    <a:pt x="14894" y="11824"/>
                  </a:lnTo>
                  <a:cubicBezTo>
                    <a:pt x="12584" y="10943"/>
                    <a:pt x="10335" y="9970"/>
                    <a:pt x="8298" y="8997"/>
                  </a:cubicBezTo>
                  <a:cubicBezTo>
                    <a:pt x="8025" y="7751"/>
                    <a:pt x="7660" y="6535"/>
                    <a:pt x="7204" y="5350"/>
                  </a:cubicBezTo>
                  <a:cubicBezTo>
                    <a:pt x="6991" y="5380"/>
                    <a:pt x="6778" y="5411"/>
                    <a:pt x="6596" y="5441"/>
                  </a:cubicBezTo>
                  <a:cubicBezTo>
                    <a:pt x="6991" y="6475"/>
                    <a:pt x="7325" y="7538"/>
                    <a:pt x="7599" y="8633"/>
                  </a:cubicBezTo>
                  <a:cubicBezTo>
                    <a:pt x="5015" y="7386"/>
                    <a:pt x="2736" y="6110"/>
                    <a:pt x="851" y="4985"/>
                  </a:cubicBezTo>
                  <a:cubicBezTo>
                    <a:pt x="304" y="4833"/>
                    <a:pt x="0" y="4742"/>
                    <a:pt x="0" y="4742"/>
                  </a:cubicBezTo>
                  <a:lnTo>
                    <a:pt x="0" y="4742"/>
                  </a:lnTo>
                  <a:cubicBezTo>
                    <a:pt x="1003" y="5259"/>
                    <a:pt x="1915" y="5927"/>
                    <a:pt x="2705" y="6748"/>
                  </a:cubicBezTo>
                  <a:cubicBezTo>
                    <a:pt x="5806" y="8511"/>
                    <a:pt x="9028" y="10092"/>
                    <a:pt x="12341" y="11459"/>
                  </a:cubicBezTo>
                  <a:cubicBezTo>
                    <a:pt x="11390" y="11574"/>
                    <a:pt x="10434" y="11629"/>
                    <a:pt x="9477" y="11629"/>
                  </a:cubicBezTo>
                  <a:cubicBezTo>
                    <a:pt x="8140" y="11629"/>
                    <a:pt x="6800" y="11520"/>
                    <a:pt x="5471" y="11307"/>
                  </a:cubicBezTo>
                  <a:lnTo>
                    <a:pt x="5471" y="11307"/>
                  </a:lnTo>
                  <a:cubicBezTo>
                    <a:pt x="5562" y="11520"/>
                    <a:pt x="5684" y="11733"/>
                    <a:pt x="5806" y="11976"/>
                  </a:cubicBezTo>
                  <a:cubicBezTo>
                    <a:pt x="6997" y="12163"/>
                    <a:pt x="8202" y="12255"/>
                    <a:pt x="9408" y="12255"/>
                  </a:cubicBezTo>
                  <a:cubicBezTo>
                    <a:pt x="10755" y="12255"/>
                    <a:pt x="12104" y="12140"/>
                    <a:pt x="13435" y="11915"/>
                  </a:cubicBezTo>
                  <a:cubicBezTo>
                    <a:pt x="13860" y="12067"/>
                    <a:pt x="14256" y="12250"/>
                    <a:pt x="14681" y="12402"/>
                  </a:cubicBezTo>
                  <a:cubicBezTo>
                    <a:pt x="15654" y="12766"/>
                    <a:pt x="16657" y="13131"/>
                    <a:pt x="17660" y="13466"/>
                  </a:cubicBezTo>
                  <a:cubicBezTo>
                    <a:pt x="15098" y="14423"/>
                    <a:pt x="12386" y="14909"/>
                    <a:pt x="9657" y="14909"/>
                  </a:cubicBezTo>
                  <a:cubicBezTo>
                    <a:pt x="8920" y="14909"/>
                    <a:pt x="8183" y="14874"/>
                    <a:pt x="7447" y="14803"/>
                  </a:cubicBezTo>
                  <a:lnTo>
                    <a:pt x="7447" y="14803"/>
                  </a:lnTo>
                  <a:cubicBezTo>
                    <a:pt x="7599" y="15016"/>
                    <a:pt x="7751" y="15229"/>
                    <a:pt x="7873" y="15441"/>
                  </a:cubicBezTo>
                  <a:cubicBezTo>
                    <a:pt x="8456" y="15484"/>
                    <a:pt x="9039" y="15505"/>
                    <a:pt x="9621" y="15505"/>
                  </a:cubicBezTo>
                  <a:cubicBezTo>
                    <a:pt x="11101" y="15505"/>
                    <a:pt x="12572" y="15369"/>
                    <a:pt x="14012" y="15107"/>
                  </a:cubicBezTo>
                  <a:lnTo>
                    <a:pt x="14012" y="15107"/>
                  </a:lnTo>
                  <a:cubicBezTo>
                    <a:pt x="12857" y="16384"/>
                    <a:pt x="11550" y="17508"/>
                    <a:pt x="10091" y="18450"/>
                  </a:cubicBezTo>
                  <a:lnTo>
                    <a:pt x="10487" y="18906"/>
                  </a:lnTo>
                  <a:cubicBezTo>
                    <a:pt x="12158" y="17782"/>
                    <a:pt x="13709" y="16444"/>
                    <a:pt x="15046" y="14894"/>
                  </a:cubicBezTo>
                  <a:cubicBezTo>
                    <a:pt x="16231" y="14621"/>
                    <a:pt x="17417" y="14256"/>
                    <a:pt x="18572" y="13739"/>
                  </a:cubicBezTo>
                  <a:cubicBezTo>
                    <a:pt x="20122" y="14225"/>
                    <a:pt x="21703" y="14651"/>
                    <a:pt x="23283" y="15016"/>
                  </a:cubicBezTo>
                  <a:cubicBezTo>
                    <a:pt x="20943" y="15654"/>
                    <a:pt x="15654" y="17295"/>
                    <a:pt x="11155" y="19727"/>
                  </a:cubicBezTo>
                  <a:lnTo>
                    <a:pt x="11581" y="20183"/>
                  </a:lnTo>
                  <a:cubicBezTo>
                    <a:pt x="17143" y="17204"/>
                    <a:pt x="23891" y="15472"/>
                    <a:pt x="24621" y="15289"/>
                  </a:cubicBezTo>
                  <a:cubicBezTo>
                    <a:pt x="25806" y="15532"/>
                    <a:pt x="27022" y="15715"/>
                    <a:pt x="28207" y="15836"/>
                  </a:cubicBezTo>
                  <a:cubicBezTo>
                    <a:pt x="25259" y="16809"/>
                    <a:pt x="18359" y="19210"/>
                    <a:pt x="13374" y="22159"/>
                  </a:cubicBezTo>
                  <a:lnTo>
                    <a:pt x="13800" y="22584"/>
                  </a:lnTo>
                  <a:cubicBezTo>
                    <a:pt x="19970" y="19028"/>
                    <a:pt x="28998" y="16232"/>
                    <a:pt x="29757" y="15988"/>
                  </a:cubicBezTo>
                  <a:cubicBezTo>
                    <a:pt x="32037" y="16171"/>
                    <a:pt x="34317" y="16596"/>
                    <a:pt x="36536" y="17295"/>
                  </a:cubicBezTo>
                  <a:cubicBezTo>
                    <a:pt x="33435" y="18238"/>
                    <a:pt x="23344" y="21368"/>
                    <a:pt x="16444" y="25198"/>
                  </a:cubicBezTo>
                  <a:lnTo>
                    <a:pt x="16930" y="25624"/>
                  </a:lnTo>
                  <a:cubicBezTo>
                    <a:pt x="19970" y="24013"/>
                    <a:pt x="23101" y="22615"/>
                    <a:pt x="26323" y="21399"/>
                  </a:cubicBezTo>
                  <a:lnTo>
                    <a:pt x="26323" y="21399"/>
                  </a:lnTo>
                  <a:cubicBezTo>
                    <a:pt x="23709" y="23162"/>
                    <a:pt x="21429" y="25350"/>
                    <a:pt x="19544" y="27873"/>
                  </a:cubicBezTo>
                  <a:cubicBezTo>
                    <a:pt x="19696" y="27995"/>
                    <a:pt x="19879" y="28116"/>
                    <a:pt x="20031" y="28238"/>
                  </a:cubicBezTo>
                  <a:cubicBezTo>
                    <a:pt x="23800" y="23010"/>
                    <a:pt x="29332" y="20305"/>
                    <a:pt x="29332" y="20305"/>
                  </a:cubicBezTo>
                  <a:cubicBezTo>
                    <a:pt x="33557" y="18785"/>
                    <a:pt x="36961" y="17812"/>
                    <a:pt x="37539" y="17630"/>
                  </a:cubicBezTo>
                  <a:cubicBezTo>
                    <a:pt x="38724" y="18025"/>
                    <a:pt x="39849" y="18511"/>
                    <a:pt x="40973" y="19058"/>
                  </a:cubicBezTo>
                  <a:cubicBezTo>
                    <a:pt x="33527" y="20092"/>
                    <a:pt x="26718" y="23709"/>
                    <a:pt x="21703" y="29271"/>
                  </a:cubicBezTo>
                  <a:cubicBezTo>
                    <a:pt x="21885" y="29393"/>
                    <a:pt x="22098" y="29484"/>
                    <a:pt x="22250" y="29575"/>
                  </a:cubicBezTo>
                  <a:cubicBezTo>
                    <a:pt x="25441" y="26080"/>
                    <a:pt x="29393" y="23344"/>
                    <a:pt x="33830" y="21581"/>
                  </a:cubicBezTo>
                  <a:lnTo>
                    <a:pt x="33830" y="21581"/>
                  </a:lnTo>
                  <a:cubicBezTo>
                    <a:pt x="31885" y="23314"/>
                    <a:pt x="28177" y="26961"/>
                    <a:pt x="25928" y="31156"/>
                  </a:cubicBezTo>
                  <a:lnTo>
                    <a:pt x="26536" y="31338"/>
                  </a:lnTo>
                  <a:cubicBezTo>
                    <a:pt x="29484" y="25867"/>
                    <a:pt x="34986" y="21338"/>
                    <a:pt x="35441" y="20973"/>
                  </a:cubicBezTo>
                  <a:cubicBezTo>
                    <a:pt x="37539" y="20244"/>
                    <a:pt x="39727" y="19757"/>
                    <a:pt x="41977" y="19575"/>
                  </a:cubicBezTo>
                  <a:cubicBezTo>
                    <a:pt x="43101" y="20183"/>
                    <a:pt x="44195" y="20852"/>
                    <a:pt x="45259" y="21612"/>
                  </a:cubicBezTo>
                  <a:cubicBezTo>
                    <a:pt x="42584" y="22007"/>
                    <a:pt x="33709" y="23952"/>
                    <a:pt x="29788" y="32128"/>
                  </a:cubicBezTo>
                  <a:cubicBezTo>
                    <a:pt x="30001" y="32159"/>
                    <a:pt x="30213" y="32189"/>
                    <a:pt x="30426" y="32220"/>
                  </a:cubicBezTo>
                  <a:cubicBezTo>
                    <a:pt x="32068" y="28998"/>
                    <a:pt x="34651" y="26384"/>
                    <a:pt x="37873" y="24742"/>
                  </a:cubicBezTo>
                  <a:lnTo>
                    <a:pt x="37873" y="24742"/>
                  </a:lnTo>
                  <a:cubicBezTo>
                    <a:pt x="36293" y="27144"/>
                    <a:pt x="35168" y="29818"/>
                    <a:pt x="34499" y="32615"/>
                  </a:cubicBezTo>
                  <a:lnTo>
                    <a:pt x="35137" y="32615"/>
                  </a:lnTo>
                  <a:cubicBezTo>
                    <a:pt x="35867" y="29575"/>
                    <a:pt x="37174" y="26718"/>
                    <a:pt x="38998" y="24165"/>
                  </a:cubicBezTo>
                  <a:cubicBezTo>
                    <a:pt x="41004" y="23223"/>
                    <a:pt x="43162" y="22554"/>
                    <a:pt x="45381" y="22220"/>
                  </a:cubicBezTo>
                  <a:cubicBezTo>
                    <a:pt x="45685" y="22007"/>
                    <a:pt x="46019" y="21824"/>
                    <a:pt x="46354" y="21672"/>
                  </a:cubicBezTo>
                  <a:cubicBezTo>
                    <a:pt x="45746" y="21216"/>
                    <a:pt x="45046" y="20730"/>
                    <a:pt x="44256" y="20213"/>
                  </a:cubicBezTo>
                  <a:cubicBezTo>
                    <a:pt x="43983" y="19484"/>
                    <a:pt x="42159" y="14195"/>
                    <a:pt x="45016" y="7751"/>
                  </a:cubicBezTo>
                  <a:cubicBezTo>
                    <a:pt x="44895" y="7569"/>
                    <a:pt x="44743" y="7386"/>
                    <a:pt x="44621" y="7204"/>
                  </a:cubicBezTo>
                  <a:cubicBezTo>
                    <a:pt x="42736" y="11095"/>
                    <a:pt x="42341" y="15563"/>
                    <a:pt x="43466" y="19727"/>
                  </a:cubicBezTo>
                  <a:cubicBezTo>
                    <a:pt x="42311" y="19058"/>
                    <a:pt x="41125" y="18450"/>
                    <a:pt x="39910" y="17934"/>
                  </a:cubicBezTo>
                  <a:cubicBezTo>
                    <a:pt x="39818" y="17265"/>
                    <a:pt x="39332" y="14681"/>
                    <a:pt x="38451" y="11429"/>
                  </a:cubicBezTo>
                  <a:cubicBezTo>
                    <a:pt x="38511" y="10943"/>
                    <a:pt x="39028" y="7751"/>
                    <a:pt x="41703" y="4256"/>
                  </a:cubicBezTo>
                  <a:cubicBezTo>
                    <a:pt x="41551" y="4134"/>
                    <a:pt x="41399" y="4013"/>
                    <a:pt x="41217" y="3891"/>
                  </a:cubicBezTo>
                  <a:cubicBezTo>
                    <a:pt x="39788" y="5745"/>
                    <a:pt x="38694" y="7873"/>
                    <a:pt x="38086" y="10152"/>
                  </a:cubicBezTo>
                  <a:cubicBezTo>
                    <a:pt x="37174" y="6931"/>
                    <a:pt x="35897" y="3830"/>
                    <a:pt x="34347" y="851"/>
                  </a:cubicBezTo>
                  <a:cubicBezTo>
                    <a:pt x="34074" y="791"/>
                    <a:pt x="33800" y="730"/>
                    <a:pt x="33527" y="669"/>
                  </a:cubicBezTo>
                  <a:lnTo>
                    <a:pt x="33527" y="669"/>
                  </a:lnTo>
                  <a:cubicBezTo>
                    <a:pt x="37144" y="6931"/>
                    <a:pt x="38846" y="15411"/>
                    <a:pt x="39241" y="17630"/>
                  </a:cubicBezTo>
                  <a:cubicBezTo>
                    <a:pt x="37417" y="16870"/>
                    <a:pt x="35533" y="16292"/>
                    <a:pt x="33587" y="15928"/>
                  </a:cubicBezTo>
                  <a:cubicBezTo>
                    <a:pt x="33375" y="14469"/>
                    <a:pt x="31916" y="5927"/>
                    <a:pt x="2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8"/>
          <p:cNvGrpSpPr/>
          <p:nvPr/>
        </p:nvGrpSpPr>
        <p:grpSpPr>
          <a:xfrm rot="5400000">
            <a:off x="5050088" y="4578838"/>
            <a:ext cx="667975" cy="838925"/>
            <a:chOff x="6445675" y="2653075"/>
            <a:chExt cx="667975" cy="838925"/>
          </a:xfrm>
        </p:grpSpPr>
        <p:sp>
          <p:nvSpPr>
            <p:cNvPr id="914" name="Google Shape;914;p8"/>
            <p:cNvSpPr/>
            <p:nvPr/>
          </p:nvSpPr>
          <p:spPr>
            <a:xfrm>
              <a:off x="6445675" y="2653075"/>
              <a:ext cx="667975" cy="838175"/>
            </a:xfrm>
            <a:custGeom>
              <a:avLst/>
              <a:gdLst/>
              <a:ahLst/>
              <a:cxnLst/>
              <a:rect l="l" t="t" r="r" b="b"/>
              <a:pathLst>
                <a:path w="26719" h="33527" extrusionOk="0">
                  <a:moveTo>
                    <a:pt x="20426" y="1915"/>
                  </a:moveTo>
                  <a:cubicBezTo>
                    <a:pt x="20426" y="1915"/>
                    <a:pt x="10092" y="0"/>
                    <a:pt x="5077" y="6839"/>
                  </a:cubicBezTo>
                  <a:cubicBezTo>
                    <a:pt x="61" y="13678"/>
                    <a:pt x="760" y="21368"/>
                    <a:pt x="1642" y="25593"/>
                  </a:cubicBezTo>
                  <a:cubicBezTo>
                    <a:pt x="2554" y="29818"/>
                    <a:pt x="1" y="33526"/>
                    <a:pt x="1" y="33526"/>
                  </a:cubicBezTo>
                  <a:cubicBezTo>
                    <a:pt x="1186" y="32250"/>
                    <a:pt x="2736" y="31399"/>
                    <a:pt x="4438" y="31156"/>
                  </a:cubicBezTo>
                  <a:cubicBezTo>
                    <a:pt x="7326" y="30700"/>
                    <a:pt x="11976" y="29545"/>
                    <a:pt x="18998" y="24772"/>
                  </a:cubicBezTo>
                  <a:cubicBezTo>
                    <a:pt x="25989" y="20031"/>
                    <a:pt x="26718" y="10243"/>
                    <a:pt x="26718" y="10243"/>
                  </a:cubicBezTo>
                  <a:cubicBezTo>
                    <a:pt x="18815" y="8177"/>
                    <a:pt x="20426" y="1915"/>
                    <a:pt x="20426" y="19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6446425" y="2723725"/>
              <a:ext cx="646700" cy="768275"/>
            </a:xfrm>
            <a:custGeom>
              <a:avLst/>
              <a:gdLst/>
              <a:ahLst/>
              <a:cxnLst/>
              <a:rect l="l" t="t" r="r" b="b"/>
              <a:pathLst>
                <a:path w="25868" h="30731" extrusionOk="0">
                  <a:moveTo>
                    <a:pt x="10907" y="13893"/>
                  </a:moveTo>
                  <a:cubicBezTo>
                    <a:pt x="11324" y="13893"/>
                    <a:pt x="11741" y="13912"/>
                    <a:pt x="12159" y="13952"/>
                  </a:cubicBezTo>
                  <a:cubicBezTo>
                    <a:pt x="11642" y="15138"/>
                    <a:pt x="11065" y="16293"/>
                    <a:pt x="10427" y="17418"/>
                  </a:cubicBezTo>
                  <a:cubicBezTo>
                    <a:pt x="9680" y="17279"/>
                    <a:pt x="8933" y="17209"/>
                    <a:pt x="8186" y="17209"/>
                  </a:cubicBezTo>
                  <a:cubicBezTo>
                    <a:pt x="7626" y="17209"/>
                    <a:pt x="7066" y="17248"/>
                    <a:pt x="6506" y="17326"/>
                  </a:cubicBezTo>
                  <a:cubicBezTo>
                    <a:pt x="5715" y="16749"/>
                    <a:pt x="4895" y="16263"/>
                    <a:pt x="4013" y="15867"/>
                  </a:cubicBezTo>
                  <a:cubicBezTo>
                    <a:pt x="6089" y="14570"/>
                    <a:pt x="8476" y="13893"/>
                    <a:pt x="10907" y="13893"/>
                  </a:cubicBezTo>
                  <a:close/>
                  <a:moveTo>
                    <a:pt x="10427" y="1"/>
                  </a:moveTo>
                  <a:cubicBezTo>
                    <a:pt x="10275" y="62"/>
                    <a:pt x="10123" y="122"/>
                    <a:pt x="9971" y="183"/>
                  </a:cubicBezTo>
                  <a:cubicBezTo>
                    <a:pt x="12342" y="2220"/>
                    <a:pt x="15351" y="3314"/>
                    <a:pt x="18451" y="3314"/>
                  </a:cubicBezTo>
                  <a:cubicBezTo>
                    <a:pt x="17782" y="3983"/>
                    <a:pt x="17144" y="4682"/>
                    <a:pt x="16536" y="5442"/>
                  </a:cubicBezTo>
                  <a:cubicBezTo>
                    <a:pt x="16087" y="5414"/>
                    <a:pt x="14471" y="5256"/>
                    <a:pt x="12311" y="5256"/>
                  </a:cubicBezTo>
                  <a:cubicBezTo>
                    <a:pt x="12132" y="5256"/>
                    <a:pt x="11950" y="5257"/>
                    <a:pt x="11764" y="5259"/>
                  </a:cubicBezTo>
                  <a:cubicBezTo>
                    <a:pt x="10031" y="4439"/>
                    <a:pt x="8512" y="3192"/>
                    <a:pt x="7387" y="1673"/>
                  </a:cubicBezTo>
                  <a:cubicBezTo>
                    <a:pt x="7265" y="1733"/>
                    <a:pt x="7144" y="1825"/>
                    <a:pt x="7022" y="1916"/>
                  </a:cubicBezTo>
                  <a:cubicBezTo>
                    <a:pt x="8056" y="3284"/>
                    <a:pt x="9363" y="4408"/>
                    <a:pt x="10822" y="5290"/>
                  </a:cubicBezTo>
                  <a:cubicBezTo>
                    <a:pt x="8421" y="5320"/>
                    <a:pt x="6019" y="5594"/>
                    <a:pt x="3679" y="6141"/>
                  </a:cubicBezTo>
                  <a:cubicBezTo>
                    <a:pt x="3557" y="6323"/>
                    <a:pt x="3466" y="6506"/>
                    <a:pt x="3375" y="6658"/>
                  </a:cubicBezTo>
                  <a:cubicBezTo>
                    <a:pt x="6268" y="5891"/>
                    <a:pt x="9542" y="5693"/>
                    <a:pt x="12112" y="5693"/>
                  </a:cubicBezTo>
                  <a:cubicBezTo>
                    <a:pt x="14023" y="5693"/>
                    <a:pt x="15545" y="5802"/>
                    <a:pt x="16232" y="5867"/>
                  </a:cubicBezTo>
                  <a:cubicBezTo>
                    <a:pt x="15381" y="6992"/>
                    <a:pt x="14621" y="8177"/>
                    <a:pt x="13983" y="9454"/>
                  </a:cubicBezTo>
                  <a:cubicBezTo>
                    <a:pt x="13618" y="9411"/>
                    <a:pt x="12608" y="9311"/>
                    <a:pt x="11230" y="9311"/>
                  </a:cubicBezTo>
                  <a:cubicBezTo>
                    <a:pt x="8706" y="9311"/>
                    <a:pt x="4945" y="9646"/>
                    <a:pt x="1642" y="11278"/>
                  </a:cubicBezTo>
                  <a:cubicBezTo>
                    <a:pt x="1612" y="11460"/>
                    <a:pt x="1551" y="11642"/>
                    <a:pt x="1521" y="11825"/>
                  </a:cubicBezTo>
                  <a:cubicBezTo>
                    <a:pt x="4816" y="10104"/>
                    <a:pt x="8677" y="9755"/>
                    <a:pt x="11243" y="9755"/>
                  </a:cubicBezTo>
                  <a:cubicBezTo>
                    <a:pt x="12440" y="9755"/>
                    <a:pt x="13356" y="9831"/>
                    <a:pt x="13801" y="9879"/>
                  </a:cubicBezTo>
                  <a:cubicBezTo>
                    <a:pt x="13466" y="10579"/>
                    <a:pt x="13162" y="11278"/>
                    <a:pt x="12919" y="12007"/>
                  </a:cubicBezTo>
                  <a:cubicBezTo>
                    <a:pt x="12737" y="12524"/>
                    <a:pt x="12524" y="13041"/>
                    <a:pt x="12342" y="13527"/>
                  </a:cubicBezTo>
                  <a:cubicBezTo>
                    <a:pt x="12100" y="13492"/>
                    <a:pt x="11618" y="13438"/>
                    <a:pt x="10957" y="13438"/>
                  </a:cubicBezTo>
                  <a:cubicBezTo>
                    <a:pt x="9289" y="13438"/>
                    <a:pt x="6479" y="13783"/>
                    <a:pt x="3496" y="15655"/>
                  </a:cubicBezTo>
                  <a:cubicBezTo>
                    <a:pt x="2706" y="15351"/>
                    <a:pt x="1885" y="15199"/>
                    <a:pt x="1034" y="15168"/>
                  </a:cubicBezTo>
                  <a:lnTo>
                    <a:pt x="1034" y="15594"/>
                  </a:lnTo>
                  <a:cubicBezTo>
                    <a:pt x="3010" y="15594"/>
                    <a:pt x="5047" y="16840"/>
                    <a:pt x="5898" y="17418"/>
                  </a:cubicBezTo>
                  <a:cubicBezTo>
                    <a:pt x="4196" y="17722"/>
                    <a:pt x="2554" y="18390"/>
                    <a:pt x="1095" y="19302"/>
                  </a:cubicBezTo>
                  <a:lnTo>
                    <a:pt x="1156" y="19788"/>
                  </a:lnTo>
                  <a:cubicBezTo>
                    <a:pt x="3231" y="18405"/>
                    <a:pt x="5661" y="17677"/>
                    <a:pt x="8139" y="17677"/>
                  </a:cubicBezTo>
                  <a:cubicBezTo>
                    <a:pt x="8819" y="17677"/>
                    <a:pt x="9503" y="17732"/>
                    <a:pt x="10183" y="17843"/>
                  </a:cubicBezTo>
                  <a:cubicBezTo>
                    <a:pt x="9545" y="18937"/>
                    <a:pt x="8876" y="19971"/>
                    <a:pt x="8177" y="20974"/>
                  </a:cubicBezTo>
                  <a:cubicBezTo>
                    <a:pt x="7569" y="21065"/>
                    <a:pt x="4317" y="21582"/>
                    <a:pt x="1642" y="22889"/>
                  </a:cubicBezTo>
                  <a:cubicBezTo>
                    <a:pt x="1673" y="23041"/>
                    <a:pt x="1703" y="23193"/>
                    <a:pt x="1733" y="23314"/>
                  </a:cubicBezTo>
                  <a:cubicBezTo>
                    <a:pt x="2615" y="22889"/>
                    <a:pt x="3527" y="22554"/>
                    <a:pt x="4499" y="22281"/>
                  </a:cubicBezTo>
                  <a:lnTo>
                    <a:pt x="4499" y="22281"/>
                  </a:lnTo>
                  <a:cubicBezTo>
                    <a:pt x="3800" y="22828"/>
                    <a:pt x="2797" y="23649"/>
                    <a:pt x="1825" y="24561"/>
                  </a:cubicBezTo>
                  <a:lnTo>
                    <a:pt x="1825" y="25138"/>
                  </a:lnTo>
                  <a:cubicBezTo>
                    <a:pt x="3466" y="23618"/>
                    <a:pt x="5320" y="22159"/>
                    <a:pt x="5594" y="21977"/>
                  </a:cubicBezTo>
                  <a:cubicBezTo>
                    <a:pt x="6536" y="21734"/>
                    <a:pt x="7357" y="21582"/>
                    <a:pt x="7873" y="21491"/>
                  </a:cubicBezTo>
                  <a:lnTo>
                    <a:pt x="7873" y="21491"/>
                  </a:lnTo>
                  <a:lnTo>
                    <a:pt x="7721" y="21703"/>
                  </a:lnTo>
                  <a:cubicBezTo>
                    <a:pt x="6658" y="23162"/>
                    <a:pt x="5594" y="24530"/>
                    <a:pt x="4499" y="25776"/>
                  </a:cubicBezTo>
                  <a:cubicBezTo>
                    <a:pt x="4176" y="25755"/>
                    <a:pt x="3857" y="25745"/>
                    <a:pt x="3539" y="25745"/>
                  </a:cubicBezTo>
                  <a:cubicBezTo>
                    <a:pt x="2959" y="25745"/>
                    <a:pt x="2383" y="25778"/>
                    <a:pt x="1794" y="25837"/>
                  </a:cubicBezTo>
                  <a:cubicBezTo>
                    <a:pt x="1764" y="25989"/>
                    <a:pt x="1733" y="26141"/>
                    <a:pt x="1733" y="26293"/>
                  </a:cubicBezTo>
                  <a:cubicBezTo>
                    <a:pt x="2326" y="26225"/>
                    <a:pt x="2936" y="26190"/>
                    <a:pt x="3537" y="26190"/>
                  </a:cubicBezTo>
                  <a:cubicBezTo>
                    <a:pt x="3738" y="26190"/>
                    <a:pt x="3937" y="26194"/>
                    <a:pt x="4135" y="26202"/>
                  </a:cubicBezTo>
                  <a:cubicBezTo>
                    <a:pt x="2797" y="27752"/>
                    <a:pt x="1490" y="29089"/>
                    <a:pt x="335" y="30184"/>
                  </a:cubicBezTo>
                  <a:cubicBezTo>
                    <a:pt x="153" y="30548"/>
                    <a:pt x="1" y="30731"/>
                    <a:pt x="1" y="30731"/>
                  </a:cubicBezTo>
                  <a:cubicBezTo>
                    <a:pt x="548" y="30123"/>
                    <a:pt x="1186" y="29606"/>
                    <a:pt x="1916" y="29211"/>
                  </a:cubicBezTo>
                  <a:cubicBezTo>
                    <a:pt x="3709" y="27387"/>
                    <a:pt x="5411" y="25442"/>
                    <a:pt x="6962" y="23405"/>
                  </a:cubicBezTo>
                  <a:lnTo>
                    <a:pt x="6962" y="23405"/>
                  </a:lnTo>
                  <a:cubicBezTo>
                    <a:pt x="6749" y="25047"/>
                    <a:pt x="6262" y="26627"/>
                    <a:pt x="5563" y="28147"/>
                  </a:cubicBezTo>
                  <a:lnTo>
                    <a:pt x="6110" y="28026"/>
                  </a:lnTo>
                  <a:cubicBezTo>
                    <a:pt x="6840" y="26354"/>
                    <a:pt x="7326" y="24561"/>
                    <a:pt x="7478" y="22706"/>
                  </a:cubicBezTo>
                  <a:cubicBezTo>
                    <a:pt x="7691" y="22463"/>
                    <a:pt x="7873" y="22190"/>
                    <a:pt x="8056" y="21946"/>
                  </a:cubicBezTo>
                  <a:cubicBezTo>
                    <a:pt x="8481" y="21339"/>
                    <a:pt x="8937" y="20731"/>
                    <a:pt x="9332" y="20092"/>
                  </a:cubicBezTo>
                  <a:lnTo>
                    <a:pt x="9332" y="20092"/>
                  </a:lnTo>
                  <a:cubicBezTo>
                    <a:pt x="9606" y="22585"/>
                    <a:pt x="9272" y="25077"/>
                    <a:pt x="8390" y="27418"/>
                  </a:cubicBezTo>
                  <a:cubicBezTo>
                    <a:pt x="8542" y="27357"/>
                    <a:pt x="8724" y="27296"/>
                    <a:pt x="8907" y="27235"/>
                  </a:cubicBezTo>
                  <a:cubicBezTo>
                    <a:pt x="9393" y="25837"/>
                    <a:pt x="9697" y="24409"/>
                    <a:pt x="9819" y="22919"/>
                  </a:cubicBezTo>
                  <a:cubicBezTo>
                    <a:pt x="10487" y="23983"/>
                    <a:pt x="11004" y="25108"/>
                    <a:pt x="11399" y="26263"/>
                  </a:cubicBezTo>
                  <a:lnTo>
                    <a:pt x="11794" y="26080"/>
                  </a:lnTo>
                  <a:cubicBezTo>
                    <a:pt x="11308" y="24712"/>
                    <a:pt x="10670" y="23405"/>
                    <a:pt x="9849" y="22190"/>
                  </a:cubicBezTo>
                  <a:cubicBezTo>
                    <a:pt x="9880" y="21308"/>
                    <a:pt x="9819" y="20396"/>
                    <a:pt x="9697" y="19515"/>
                  </a:cubicBezTo>
                  <a:cubicBezTo>
                    <a:pt x="10305" y="18542"/>
                    <a:pt x="10913" y="17509"/>
                    <a:pt x="11460" y="16475"/>
                  </a:cubicBezTo>
                  <a:cubicBezTo>
                    <a:pt x="11460" y="19606"/>
                    <a:pt x="11825" y="22706"/>
                    <a:pt x="12463" y="25776"/>
                  </a:cubicBezTo>
                  <a:lnTo>
                    <a:pt x="12889" y="25594"/>
                  </a:lnTo>
                  <a:cubicBezTo>
                    <a:pt x="11825" y="21156"/>
                    <a:pt x="11886" y="16141"/>
                    <a:pt x="11886" y="15594"/>
                  </a:cubicBezTo>
                  <a:cubicBezTo>
                    <a:pt x="12281" y="14804"/>
                    <a:pt x="12646" y="14013"/>
                    <a:pt x="12949" y="13193"/>
                  </a:cubicBezTo>
                  <a:cubicBezTo>
                    <a:pt x="13071" y="15442"/>
                    <a:pt x="13466" y="20670"/>
                    <a:pt x="14560" y="24712"/>
                  </a:cubicBezTo>
                  <a:lnTo>
                    <a:pt x="14956" y="24469"/>
                  </a:lnTo>
                  <a:cubicBezTo>
                    <a:pt x="13618" y="19545"/>
                    <a:pt x="13345" y="12737"/>
                    <a:pt x="13345" y="12159"/>
                  </a:cubicBezTo>
                  <a:cubicBezTo>
                    <a:pt x="13892" y="10579"/>
                    <a:pt x="14621" y="9089"/>
                    <a:pt x="15503" y="7691"/>
                  </a:cubicBezTo>
                  <a:cubicBezTo>
                    <a:pt x="15564" y="10001"/>
                    <a:pt x="15898" y="17600"/>
                    <a:pt x="17266" y="23102"/>
                  </a:cubicBezTo>
                  <a:lnTo>
                    <a:pt x="17630" y="22858"/>
                  </a:lnTo>
                  <a:cubicBezTo>
                    <a:pt x="17083" y="20457"/>
                    <a:pt x="16688" y="17995"/>
                    <a:pt x="16445" y="15533"/>
                  </a:cubicBezTo>
                  <a:lnTo>
                    <a:pt x="16445" y="15533"/>
                  </a:lnTo>
                  <a:cubicBezTo>
                    <a:pt x="17174" y="17691"/>
                    <a:pt x="18269" y="19697"/>
                    <a:pt x="19697" y="21460"/>
                  </a:cubicBezTo>
                  <a:lnTo>
                    <a:pt x="20032" y="21187"/>
                  </a:lnTo>
                  <a:cubicBezTo>
                    <a:pt x="18178" y="18846"/>
                    <a:pt x="16901" y="16141"/>
                    <a:pt x="16232" y="13253"/>
                  </a:cubicBezTo>
                  <a:cubicBezTo>
                    <a:pt x="15959" y="10031"/>
                    <a:pt x="15898" y="7478"/>
                    <a:pt x="15898" y="7053"/>
                  </a:cubicBezTo>
                  <a:cubicBezTo>
                    <a:pt x="16415" y="6323"/>
                    <a:pt x="16962" y="5624"/>
                    <a:pt x="17539" y="4955"/>
                  </a:cubicBezTo>
                  <a:lnTo>
                    <a:pt x="17539" y="4955"/>
                  </a:lnTo>
                  <a:cubicBezTo>
                    <a:pt x="16871" y="10305"/>
                    <a:pt x="18117" y="15715"/>
                    <a:pt x="21065" y="20214"/>
                  </a:cubicBezTo>
                  <a:cubicBezTo>
                    <a:pt x="21156" y="20123"/>
                    <a:pt x="21278" y="20001"/>
                    <a:pt x="21369" y="19910"/>
                  </a:cubicBezTo>
                  <a:cubicBezTo>
                    <a:pt x="19515" y="17022"/>
                    <a:pt x="18360" y="13770"/>
                    <a:pt x="17934" y="10366"/>
                  </a:cubicBezTo>
                  <a:lnTo>
                    <a:pt x="17934" y="10366"/>
                  </a:lnTo>
                  <a:cubicBezTo>
                    <a:pt x="18785" y="12038"/>
                    <a:pt x="20640" y="15290"/>
                    <a:pt x="23132" y="17630"/>
                  </a:cubicBezTo>
                  <a:cubicBezTo>
                    <a:pt x="23223" y="17509"/>
                    <a:pt x="23314" y="17387"/>
                    <a:pt x="23375" y="17266"/>
                  </a:cubicBezTo>
                  <a:cubicBezTo>
                    <a:pt x="20123" y="14196"/>
                    <a:pt x="18026" y="9515"/>
                    <a:pt x="17843" y="9120"/>
                  </a:cubicBezTo>
                  <a:cubicBezTo>
                    <a:pt x="17722" y="7539"/>
                    <a:pt x="17782" y="5928"/>
                    <a:pt x="18086" y="4347"/>
                  </a:cubicBezTo>
                  <a:cubicBezTo>
                    <a:pt x="18694" y="3679"/>
                    <a:pt x="19393" y="3040"/>
                    <a:pt x="20092" y="2433"/>
                  </a:cubicBezTo>
                  <a:lnTo>
                    <a:pt x="20092" y="2433"/>
                  </a:lnTo>
                  <a:cubicBezTo>
                    <a:pt x="19880" y="4347"/>
                    <a:pt x="19576" y="10882"/>
                    <a:pt x="24530" y="15138"/>
                  </a:cubicBezTo>
                  <a:lnTo>
                    <a:pt x="24713" y="14712"/>
                  </a:lnTo>
                  <a:cubicBezTo>
                    <a:pt x="22818" y="12999"/>
                    <a:pt x="21489" y="10720"/>
                    <a:pt x="20931" y="8199"/>
                  </a:cubicBezTo>
                  <a:lnTo>
                    <a:pt x="20931" y="8199"/>
                  </a:lnTo>
                  <a:cubicBezTo>
                    <a:pt x="22319" y="9696"/>
                    <a:pt x="23943" y="10955"/>
                    <a:pt x="25746" y="11946"/>
                  </a:cubicBezTo>
                  <a:lnTo>
                    <a:pt x="25868" y="11521"/>
                  </a:lnTo>
                  <a:cubicBezTo>
                    <a:pt x="23892" y="10427"/>
                    <a:pt x="22129" y="8968"/>
                    <a:pt x="20700" y="7235"/>
                  </a:cubicBezTo>
                  <a:cubicBezTo>
                    <a:pt x="20427" y="5654"/>
                    <a:pt x="20366" y="4043"/>
                    <a:pt x="20548" y="2463"/>
                  </a:cubicBezTo>
                  <a:cubicBezTo>
                    <a:pt x="20457" y="2189"/>
                    <a:pt x="20396" y="1946"/>
                    <a:pt x="20366" y="1673"/>
                  </a:cubicBezTo>
                  <a:cubicBezTo>
                    <a:pt x="19910" y="2007"/>
                    <a:pt x="19454" y="2402"/>
                    <a:pt x="18968" y="2858"/>
                  </a:cubicBezTo>
                  <a:cubicBezTo>
                    <a:pt x="18853" y="2870"/>
                    <a:pt x="18604" y="2891"/>
                    <a:pt x="18246" y="2891"/>
                  </a:cubicBezTo>
                  <a:cubicBezTo>
                    <a:pt x="16807" y="2891"/>
                    <a:pt x="13617" y="2558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6" name="Google Shape;916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49" y="27771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50" y="-93931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97075" y="-2075550"/>
            <a:ext cx="5287650" cy="37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"/>
          <p:cNvSpPr txBox="1">
            <a:spLocks noGrp="1"/>
          </p:cNvSpPr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rot="-7585282" flipH="1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13"/>
          <p:cNvSpPr txBox="1">
            <a:spLocks noGrp="1"/>
          </p:cNvSpPr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subTitle" idx="1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2" hasCustomPrompt="1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>
            <a:spLocks noGrp="1"/>
          </p:cNvSpPr>
          <p:nvPr>
            <p:ph type="ctrTitle" idx="3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subTitle" idx="4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5" hasCustomPrompt="1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>
            <a:spLocks noGrp="1"/>
          </p:cNvSpPr>
          <p:nvPr>
            <p:ph type="ctrTitle" idx="6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subTitle" idx="7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8" hasCustomPrompt="1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>
            <a:spLocks noGrp="1"/>
          </p:cNvSpPr>
          <p:nvPr>
            <p:ph type="ctrTitle" idx="9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4" hasCustomPrompt="1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6" hasCustomPrompt="1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ctrTitle" idx="17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18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title" idx="19" hasCustomPrompt="1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>
            <a:spLocks noGrp="1"/>
          </p:cNvSpPr>
          <p:nvPr>
            <p:ph type="ctrTitle" idx="20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1080" name="Google Shape;1080;p13"/>
          <p:cNvGrpSpPr/>
          <p:nvPr/>
        </p:nvGrpSpPr>
        <p:grpSpPr>
          <a:xfrm rot="10138916" flipH="1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>
            <a:spLocks noGrp="1"/>
          </p:cNvSpPr>
          <p:nvPr>
            <p:ph type="title" idx="21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avLst/>
            <a:gdLst/>
            <a:ahLst/>
            <a:cxnLst/>
            <a:rect l="l" t="t" r="r" b="b"/>
            <a:pathLst>
              <a:path w="43199" h="42662" extrusionOk="0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avLst/>
              <a:gdLst/>
              <a:ahLst/>
              <a:cxnLst/>
              <a:rect l="l" t="t" r="r" b="b"/>
              <a:pathLst>
                <a:path w="24986" h="18114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avLst/>
              <a:gdLst/>
              <a:ahLst/>
              <a:cxnLst/>
              <a:rect l="l" t="t" r="r" b="b"/>
              <a:pathLst>
                <a:path w="28788" h="1736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avLst/>
              <a:gdLst/>
              <a:ahLst/>
              <a:cxnLst/>
              <a:rect l="l" t="t" r="r" b="b"/>
              <a:pathLst>
                <a:path w="28788" h="1769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avLst/>
              <a:gdLst/>
              <a:ahLst/>
              <a:cxnLst/>
              <a:rect l="l" t="t" r="r" b="b"/>
              <a:pathLst>
                <a:path w="13744" h="18114" extrusionOk="0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avLst/>
              <a:gdLst/>
              <a:ahLst/>
              <a:cxnLst/>
              <a:rect l="l" t="t" r="r" b="b"/>
              <a:pathLst>
                <a:path w="28822" h="3003" extrusionOk="0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avLst/>
              <a:gdLst/>
              <a:ahLst/>
              <a:cxnLst/>
              <a:rect l="l" t="t" r="r" b="b"/>
              <a:pathLst>
                <a:path w="26186" h="54931" extrusionOk="0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avLst/>
              <a:gdLst/>
              <a:ahLst/>
              <a:cxnLst/>
              <a:rect l="l" t="t" r="r" b="b"/>
              <a:pathLst>
                <a:path w="2603" h="2569" extrusionOk="0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avLst/>
              <a:gdLst/>
              <a:ahLst/>
              <a:cxnLst/>
              <a:rect l="l" t="t" r="r" b="b"/>
              <a:pathLst>
                <a:path w="518" h="7606" extrusionOk="0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avLst/>
              <a:gdLst/>
              <a:ahLst/>
              <a:cxnLst/>
              <a:rect l="l" t="t" r="r" b="b"/>
              <a:pathLst>
                <a:path w="12243" h="9486" extrusionOk="0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avLst/>
              <a:gdLst/>
              <a:ahLst/>
              <a:cxnLst/>
              <a:rect l="l" t="t" r="r" b="b"/>
              <a:pathLst>
                <a:path w="4871" h="7678" extrusionOk="0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avLst/>
              <a:gdLst/>
              <a:ahLst/>
              <a:cxnLst/>
              <a:rect l="l" t="t" r="r" b="b"/>
              <a:pathLst>
                <a:path w="7039" h="8963" extrusionOk="0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avLst/>
              <a:gdLst/>
              <a:ahLst/>
              <a:cxnLst/>
              <a:rect l="l" t="t" r="r" b="b"/>
              <a:pathLst>
                <a:path w="8607" h="7850" extrusionOk="0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avLst/>
              <a:gdLst/>
              <a:ahLst/>
              <a:cxnLst/>
              <a:rect l="l" t="t" r="r" b="b"/>
              <a:pathLst>
                <a:path w="6239" h="5404" extrusionOk="0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avLst/>
              <a:gdLst/>
              <a:ahLst/>
              <a:cxnLst/>
              <a:rect l="l" t="t" r="r" b="b"/>
              <a:pathLst>
                <a:path w="7740" h="4611" extrusionOk="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avLst/>
              <a:gdLst/>
              <a:ahLst/>
              <a:cxnLst/>
              <a:rect l="l" t="t" r="r" b="b"/>
              <a:pathLst>
                <a:path w="3337" h="4878" extrusionOk="0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avLst/>
              <a:gdLst/>
              <a:ahLst/>
              <a:cxnLst/>
              <a:rect l="l" t="t" r="r" b="b"/>
              <a:pathLst>
                <a:path w="7573" h="4841" extrusionOk="0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avLst/>
              <a:gdLst/>
              <a:ahLst/>
              <a:cxnLst/>
              <a:rect l="l" t="t" r="r" b="b"/>
              <a:pathLst>
                <a:path w="4271" h="3994" extrusionOk="0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avLst/>
              <a:gdLst/>
              <a:ahLst/>
              <a:cxnLst/>
              <a:rect l="l" t="t" r="r" b="b"/>
              <a:pathLst>
                <a:path w="3971" h="4382" extrusionOk="0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avLst/>
              <a:gdLst/>
              <a:ahLst/>
              <a:cxnLst/>
              <a:rect l="l" t="t" r="r" b="b"/>
              <a:pathLst>
                <a:path w="7406" h="4774" extrusionOk="0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avLst/>
              <a:gdLst/>
              <a:ahLst/>
              <a:cxnLst/>
              <a:rect l="l" t="t" r="r" b="b"/>
              <a:pathLst>
                <a:path w="5372" h="7081" extrusionOk="0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avLst/>
              <a:gdLst/>
              <a:ahLst/>
              <a:cxnLst/>
              <a:rect l="l" t="t" r="r" b="b"/>
              <a:pathLst>
                <a:path w="6872" h="9017" extrusionOk="0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avLst/>
              <a:gdLst/>
              <a:ahLst/>
              <a:cxnLst/>
              <a:rect l="l" t="t" r="r" b="b"/>
              <a:pathLst>
                <a:path w="5605" h="5595" extrusionOk="0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avLst/>
              <a:gdLst/>
              <a:ahLst/>
              <a:cxnLst/>
              <a:rect l="l" t="t" r="r" b="b"/>
              <a:pathLst>
                <a:path w="5038" h="3088" extrusionOk="0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avLst/>
              <a:gdLst/>
              <a:ahLst/>
              <a:cxnLst/>
              <a:rect l="l" t="t" r="r" b="b"/>
              <a:pathLst>
                <a:path w="5238" h="4470" extrusionOk="0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avLst/>
              <a:gdLst/>
              <a:ahLst/>
              <a:cxnLst/>
              <a:rect l="l" t="t" r="r" b="b"/>
              <a:pathLst>
                <a:path w="5505" h="3267" extrusionOk="0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avLst/>
              <a:gdLst/>
              <a:ahLst/>
              <a:cxnLst/>
              <a:rect l="l" t="t" r="r" b="b"/>
              <a:pathLst>
                <a:path w="5538" h="3697" extrusionOk="0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avLst/>
              <a:gdLst/>
              <a:ahLst/>
              <a:cxnLst/>
              <a:rect l="l" t="t" r="r" b="b"/>
              <a:pathLst>
                <a:path w="5905" h="4214" extrusionOk="0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avLst/>
              <a:gdLst/>
              <a:ahLst/>
              <a:cxnLst/>
              <a:rect l="l" t="t" r="r" b="b"/>
              <a:pathLst>
                <a:path w="6505" h="6283" extrusionOk="0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avLst/>
              <a:gdLst/>
              <a:ahLst/>
              <a:cxnLst/>
              <a:rect l="l" t="t" r="r" b="b"/>
              <a:pathLst>
                <a:path w="6472" h="4542" extrusionOk="0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avLst/>
              <a:gdLst/>
              <a:ahLst/>
              <a:cxnLst/>
              <a:rect l="l" t="t" r="r" b="b"/>
              <a:pathLst>
                <a:path w="6272" h="4846" extrusionOk="0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avLst/>
              <a:gdLst/>
              <a:ahLst/>
              <a:cxnLst/>
              <a:rect l="l" t="t" r="r" b="b"/>
              <a:pathLst>
                <a:path w="6673" h="6995" extrusionOk="0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avLst/>
              <a:gdLst/>
              <a:ahLst/>
              <a:cxnLst/>
              <a:rect l="l" t="t" r="r" b="b"/>
              <a:pathLst>
                <a:path w="4789" h="8551" extrusionOk="0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avLst/>
              <a:gdLst/>
              <a:ahLst/>
              <a:cxnLst/>
              <a:rect l="l" t="t" r="r" b="b"/>
              <a:pathLst>
                <a:path w="7055" h="8767" extrusionOk="0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avLst/>
              <a:gdLst/>
              <a:ahLst/>
              <a:cxnLst/>
              <a:rect l="l" t="t" r="r" b="b"/>
              <a:pathLst>
                <a:path w="5216" h="7187" extrusionOk="0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avLst/>
              <a:gdLst/>
              <a:ahLst/>
              <a:cxnLst/>
              <a:rect l="l" t="t" r="r" b="b"/>
              <a:pathLst>
                <a:path w="9641" h="8981" extrusionOk="0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avLst/>
              <a:gdLst/>
              <a:ahLst/>
              <a:cxnLst/>
              <a:rect l="l" t="t" r="r" b="b"/>
              <a:pathLst>
                <a:path w="3217" h="11638" extrusionOk="0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avLst/>
              <a:gdLst/>
              <a:ahLst/>
              <a:cxnLst/>
              <a:rect l="l" t="t" r="r" b="b"/>
              <a:pathLst>
                <a:path w="5838" h="9210" extrusionOk="0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avLst/>
              <a:gdLst/>
              <a:ahLst/>
              <a:cxnLst/>
              <a:rect l="l" t="t" r="r" b="b"/>
              <a:pathLst>
                <a:path w="6491" h="9624" extrusionOk="0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avLst/>
              <a:gdLst/>
              <a:ahLst/>
              <a:cxnLst/>
              <a:rect l="l" t="t" r="r" b="b"/>
              <a:pathLst>
                <a:path w="2681" h="9796" extrusionOk="0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avLst/>
              <a:gdLst/>
              <a:ahLst/>
              <a:cxnLst/>
              <a:rect l="l" t="t" r="r" b="b"/>
              <a:pathLst>
                <a:path w="8764" h="8475" extrusionOk="0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avLst/>
              <a:gdLst/>
              <a:ahLst/>
              <a:cxnLst/>
              <a:rect l="l" t="t" r="r" b="b"/>
              <a:pathLst>
                <a:path w="5385" h="8924" extrusionOk="0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avLst/>
              <a:gdLst/>
              <a:ahLst/>
              <a:cxnLst/>
              <a:rect l="l" t="t" r="r" b="b"/>
              <a:pathLst>
                <a:path w="6832" h="11208" extrusionOk="0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avLst/>
              <a:gdLst/>
              <a:ahLst/>
              <a:cxnLst/>
              <a:rect l="l" t="t" r="r" b="b"/>
              <a:pathLst>
                <a:path w="3150" h="9299" extrusionOk="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avLst/>
              <a:gdLst/>
              <a:ahLst/>
              <a:cxnLst/>
              <a:rect l="l" t="t" r="r" b="b"/>
              <a:pathLst>
                <a:path w="9122" h="6923" extrusionOk="0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avLst/>
              <a:gdLst/>
              <a:ahLst/>
              <a:cxnLst/>
              <a:rect l="l" t="t" r="r" b="b"/>
              <a:pathLst>
                <a:path w="11354" h="2126" extrusionOk="0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avLst/>
              <a:gdLst/>
              <a:ahLst/>
              <a:cxnLst/>
              <a:rect l="l" t="t" r="r" b="b"/>
              <a:pathLst>
                <a:path w="6193" h="5598" extrusionOk="0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avLst/>
              <a:gdLst/>
              <a:ahLst/>
              <a:cxnLst/>
              <a:rect l="l" t="t" r="r" b="b"/>
              <a:pathLst>
                <a:path w="8278" h="9137" extrusionOk="0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avLst/>
              <a:gdLst/>
              <a:ahLst/>
              <a:cxnLst/>
              <a:rect l="l" t="t" r="r" b="b"/>
              <a:pathLst>
                <a:path w="5101" h="8127" extrusionOk="0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avLst/>
              <a:gdLst/>
              <a:ahLst/>
              <a:cxnLst/>
              <a:rect l="l" t="t" r="r" b="b"/>
              <a:pathLst>
                <a:path w="6656" h="3098" extrusionOk="0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avLst/>
              <a:gdLst/>
              <a:ahLst/>
              <a:cxnLst/>
              <a:rect l="l" t="t" r="r" b="b"/>
              <a:pathLst>
                <a:path w="5955" h="2833" extrusionOk="0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avLst/>
              <a:gdLst/>
              <a:ahLst/>
              <a:cxnLst/>
              <a:rect l="l" t="t" r="r" b="b"/>
              <a:pathLst>
                <a:path w="5043" h="3467" extrusionOk="0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avLst/>
              <a:gdLst/>
              <a:ahLst/>
              <a:cxnLst/>
              <a:rect l="l" t="t" r="r" b="b"/>
              <a:pathLst>
                <a:path w="3639" h="23777" extrusionOk="0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avLst/>
              <a:gdLst/>
              <a:ahLst/>
              <a:cxnLst/>
              <a:rect l="l" t="t" r="r" b="b"/>
              <a:pathLst>
                <a:path w="26820" h="60873" extrusionOk="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avLst/>
              <a:gdLst/>
              <a:ahLst/>
              <a:cxnLst/>
              <a:rect l="l" t="t" r="r" b="b"/>
              <a:pathLst>
                <a:path w="14912" h="26939" extrusionOk="0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>
            <a:spLocks noGrp="1"/>
          </p:cNvSpPr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6" name="Google Shape;1536;p16"/>
          <p:cNvSpPr txBox="1">
            <a:spLocks noGrp="1"/>
          </p:cNvSpPr>
          <p:nvPr>
            <p:ph type="subTitle" idx="1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2"/>
          <p:cNvSpPr/>
          <p:nvPr/>
        </p:nvSpPr>
        <p:spPr>
          <a:xfrm rot="-3482857" flipH="1">
            <a:off x="7706678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2" name="Google Shape;1962;p22"/>
          <p:cNvGrpSpPr/>
          <p:nvPr/>
        </p:nvGrpSpPr>
        <p:grpSpPr>
          <a:xfrm rot="-8236893" flipH="1">
            <a:off x="8161871" y="-382950"/>
            <a:ext cx="1160581" cy="1843510"/>
            <a:chOff x="4836950" y="647600"/>
            <a:chExt cx="1160575" cy="1843500"/>
          </a:xfrm>
        </p:grpSpPr>
        <p:sp>
          <p:nvSpPr>
            <p:cNvPr id="1963" name="Google Shape;1963;p22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7" name="Google Shape;1987;p22"/>
          <p:cNvSpPr/>
          <p:nvPr/>
        </p:nvSpPr>
        <p:spPr>
          <a:xfrm rot="-818203">
            <a:off x="-2503374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8" name="Google Shape;1988;p22"/>
          <p:cNvGrpSpPr/>
          <p:nvPr/>
        </p:nvGrpSpPr>
        <p:grpSpPr>
          <a:xfrm rot="1702189" flipH="1">
            <a:off x="-1959604" y="-942952"/>
            <a:ext cx="3117292" cy="2414378"/>
            <a:chOff x="9298389" y="-164681"/>
            <a:chExt cx="3403527" cy="2636070"/>
          </a:xfrm>
        </p:grpSpPr>
        <p:sp>
          <p:nvSpPr>
            <p:cNvPr id="1989" name="Google Shape;1989;p2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92" name="Google Shape;1992;p22"/>
          <p:cNvSpPr txBox="1">
            <a:spLocks noGrp="1"/>
          </p:cNvSpPr>
          <p:nvPr>
            <p:ph type="body" idx="1"/>
          </p:nvPr>
        </p:nvSpPr>
        <p:spPr>
          <a:xfrm>
            <a:off x="720000" y="1620450"/>
            <a:ext cx="3801000" cy="29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93" name="Google Shape;1993;p22"/>
          <p:cNvSpPr txBox="1">
            <a:spLocks noGrp="1"/>
          </p:cNvSpPr>
          <p:nvPr>
            <p:ph type="body" idx="2"/>
          </p:nvPr>
        </p:nvSpPr>
        <p:spPr>
          <a:xfrm>
            <a:off x="4623125" y="1620575"/>
            <a:ext cx="38010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1994" name="Google Shape;1994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519425" y="-103195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2" r:id="rId8"/>
    <p:sldLayoutId id="2147483668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39"/>
          <p:cNvSpPr/>
          <p:nvPr/>
        </p:nvSpPr>
        <p:spPr>
          <a:xfrm>
            <a:off x="7324725" y="482986"/>
            <a:ext cx="1449587" cy="1251270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39"/>
          <p:cNvSpPr txBox="1">
            <a:spLocks noGrp="1"/>
          </p:cNvSpPr>
          <p:nvPr>
            <p:ph type="ctrTitle"/>
          </p:nvPr>
        </p:nvSpPr>
        <p:spPr>
          <a:xfrm>
            <a:off x="1222186" y="1418077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solidFill>
                  <a:schemeClr val="tx1"/>
                </a:solidFill>
              </a:rPr>
              <a:t>H</a:t>
            </a:r>
            <a:r>
              <a:rPr lang="en-ID" sz="5500" dirty="0" err="1">
                <a:solidFill>
                  <a:schemeClr val="tx1"/>
                </a:solidFill>
              </a:rPr>
              <a:t>akikat</a:t>
            </a:r>
            <a:r>
              <a:rPr lang="en-ID" sz="5500" dirty="0">
                <a:solidFill>
                  <a:schemeClr val="tx1"/>
                </a:solidFill>
              </a:rPr>
              <a:t> </a:t>
            </a:r>
            <a:r>
              <a:rPr lang="en-ID" sz="5500" dirty="0" err="1">
                <a:solidFill>
                  <a:schemeClr val="tx1"/>
                </a:solidFill>
              </a:rPr>
              <a:t>Manusia</a:t>
            </a:r>
            <a:endParaRPr sz="5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0C47-B4E2-466F-AA0C-B63971B0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862" y="301428"/>
            <a:ext cx="4073400" cy="673200"/>
          </a:xfrm>
        </p:spPr>
        <p:txBody>
          <a:bodyPr/>
          <a:lstStyle/>
          <a:p>
            <a:r>
              <a:rPr lang="en-US" sz="3200" dirty="0"/>
              <a:t>3. </a:t>
            </a:r>
            <a:r>
              <a:rPr lang="en-US" sz="3200" dirty="0" err="1"/>
              <a:t>Sosial</a:t>
            </a:r>
            <a:r>
              <a:rPr lang="en-US" sz="3200" dirty="0"/>
              <a:t> </a:t>
            </a:r>
            <a:endParaRPr lang="en-ID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3096A-D200-464F-B77F-2C168D4E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729" y="2654351"/>
            <a:ext cx="5592726" cy="1330800"/>
          </a:xfrm>
        </p:spPr>
        <p:txBody>
          <a:bodyPr/>
          <a:lstStyle/>
          <a:p>
            <a:r>
              <a:rPr lang="en-ID" sz="1300" dirty="0" err="1"/>
              <a:t>Lysen</a:t>
            </a:r>
            <a:r>
              <a:rPr lang="en-ID" sz="1300" dirty="0"/>
              <a:t> </a:t>
            </a:r>
            <a:r>
              <a:rPr lang="en-ID" sz="1300" dirty="0" err="1"/>
              <a:t>mengartikan</a:t>
            </a:r>
            <a:r>
              <a:rPr lang="en-ID" sz="1300" dirty="0"/>
              <a:t> </a:t>
            </a:r>
            <a:r>
              <a:rPr lang="en-ID" sz="1300" dirty="0" err="1"/>
              <a:t>individu</a:t>
            </a:r>
            <a:r>
              <a:rPr lang="en-ID" sz="1300" dirty="0"/>
              <a:t> </a:t>
            </a:r>
            <a:r>
              <a:rPr lang="en-ID" sz="1300" dirty="0" err="1"/>
              <a:t>sebagai</a:t>
            </a:r>
            <a:r>
              <a:rPr lang="en-ID" sz="1300" dirty="0"/>
              <a:t> “orang </a:t>
            </a:r>
            <a:r>
              <a:rPr lang="en-ID" sz="1300" dirty="0" err="1"/>
              <a:t>seorang</a:t>
            </a:r>
            <a:r>
              <a:rPr lang="en-ID" sz="1300" dirty="0"/>
              <a:t>” </a:t>
            </a:r>
            <a:r>
              <a:rPr lang="en-ID" sz="1300" dirty="0" err="1"/>
              <a:t>sesuatu</a:t>
            </a:r>
            <a:r>
              <a:rPr lang="en-ID" sz="1300" dirty="0"/>
              <a:t> yang </a:t>
            </a:r>
            <a:r>
              <a:rPr lang="en-ID" sz="1300" dirty="0" err="1"/>
              <a:t>merupakan</a:t>
            </a:r>
            <a:r>
              <a:rPr lang="en-ID" sz="1300" dirty="0"/>
              <a:t> </a:t>
            </a:r>
            <a:r>
              <a:rPr lang="en-ID" sz="1300" dirty="0" err="1"/>
              <a:t>suatu</a:t>
            </a:r>
            <a:r>
              <a:rPr lang="en-ID" sz="1300" dirty="0"/>
              <a:t> </a:t>
            </a:r>
            <a:r>
              <a:rPr lang="en-ID" sz="1300" dirty="0" err="1"/>
              <a:t>keutuhan</a:t>
            </a:r>
            <a:r>
              <a:rPr lang="en-ID" sz="1300" dirty="0"/>
              <a:t> yang </a:t>
            </a:r>
            <a:r>
              <a:rPr lang="en-ID" sz="1300" dirty="0" err="1"/>
              <a:t>tidak</a:t>
            </a:r>
            <a:r>
              <a:rPr lang="en-ID" sz="1300" dirty="0"/>
              <a:t> </a:t>
            </a:r>
            <a:r>
              <a:rPr lang="en-ID" sz="1300" dirty="0" err="1"/>
              <a:t>dapat</a:t>
            </a:r>
            <a:r>
              <a:rPr lang="en-ID" sz="1300" dirty="0"/>
              <a:t> </a:t>
            </a:r>
            <a:r>
              <a:rPr lang="en-ID" sz="1300"/>
              <a:t>dibagi-bagi. </a:t>
            </a:r>
            <a:r>
              <a:rPr lang="en-ID" sz="1300" dirty="0" err="1"/>
              <a:t>Selanjutnya</a:t>
            </a:r>
            <a:r>
              <a:rPr lang="en-ID" sz="1300" dirty="0"/>
              <a:t> </a:t>
            </a:r>
            <a:r>
              <a:rPr lang="en-ID" sz="1300" dirty="0" err="1"/>
              <a:t>individu</a:t>
            </a:r>
            <a:r>
              <a:rPr lang="en-ID" sz="1300" dirty="0"/>
              <a:t> </a:t>
            </a:r>
            <a:r>
              <a:rPr lang="en-ID" sz="1300" dirty="0" err="1"/>
              <a:t>diartikan</a:t>
            </a:r>
            <a:r>
              <a:rPr lang="en-ID" sz="1300" dirty="0"/>
              <a:t>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pribadi</a:t>
            </a:r>
            <a:r>
              <a:rPr lang="en-ID" sz="1300" dirty="0"/>
              <a:t>. Karena </a:t>
            </a:r>
            <a:r>
              <a:rPr lang="en-ID" sz="1300" dirty="0" err="1"/>
              <a:t>adanya</a:t>
            </a:r>
            <a:r>
              <a:rPr lang="en-ID" sz="1300" dirty="0"/>
              <a:t> </a:t>
            </a:r>
            <a:r>
              <a:rPr lang="en-ID" sz="1300" dirty="0" err="1"/>
              <a:t>individualitas</a:t>
            </a:r>
            <a:r>
              <a:rPr lang="en-ID" sz="1300" dirty="0"/>
              <a:t> </a:t>
            </a:r>
            <a:r>
              <a:rPr lang="en-ID" sz="1300" dirty="0" err="1"/>
              <a:t>itu</a:t>
            </a:r>
            <a:r>
              <a:rPr lang="en-ID" sz="1300" dirty="0"/>
              <a:t> </a:t>
            </a:r>
            <a:r>
              <a:rPr lang="en-ID" sz="1300" dirty="0" err="1"/>
              <a:t>setiap</a:t>
            </a:r>
            <a:r>
              <a:rPr lang="en-ID" sz="1300" dirty="0"/>
              <a:t> orang </a:t>
            </a:r>
            <a:r>
              <a:rPr lang="en-ID" sz="1300" dirty="0" err="1"/>
              <a:t>memiliki</a:t>
            </a:r>
            <a:r>
              <a:rPr lang="en-ID" sz="1300" dirty="0"/>
              <a:t> </a:t>
            </a:r>
            <a:r>
              <a:rPr lang="en-ID" sz="1300" dirty="0" err="1"/>
              <a:t>kehendak</a:t>
            </a:r>
            <a:r>
              <a:rPr lang="en-ID" sz="1300" dirty="0"/>
              <a:t>, </a:t>
            </a:r>
            <a:r>
              <a:rPr lang="en-ID" sz="1300" dirty="0" err="1"/>
              <a:t>perasaan</a:t>
            </a:r>
            <a:r>
              <a:rPr lang="en-ID" sz="1300" dirty="0"/>
              <a:t>, </a:t>
            </a:r>
            <a:r>
              <a:rPr lang="en-ID" sz="1300" dirty="0" err="1"/>
              <a:t>cita-cita</a:t>
            </a:r>
            <a:r>
              <a:rPr lang="en-ID" sz="1300" dirty="0"/>
              <a:t>, </a:t>
            </a:r>
            <a:r>
              <a:rPr lang="en-ID" sz="1300" dirty="0" err="1"/>
              <a:t>kecendrungan</a:t>
            </a:r>
            <a:r>
              <a:rPr lang="en-ID" sz="1300" dirty="0"/>
              <a:t>, </a:t>
            </a:r>
            <a:r>
              <a:rPr lang="en-ID" sz="1300" dirty="0" err="1"/>
              <a:t>semangat</a:t>
            </a:r>
            <a:r>
              <a:rPr lang="en-ID" sz="1300" dirty="0"/>
              <a:t> dan </a:t>
            </a:r>
            <a:r>
              <a:rPr lang="en-ID" sz="1300" dirty="0" err="1"/>
              <a:t>daya</a:t>
            </a:r>
            <a:r>
              <a:rPr lang="en-ID" sz="1300" dirty="0"/>
              <a:t> </a:t>
            </a:r>
            <a:r>
              <a:rPr lang="en-ID" sz="1300" dirty="0" err="1"/>
              <a:t>tahan</a:t>
            </a:r>
            <a:r>
              <a:rPr lang="en-ID" sz="1300" dirty="0"/>
              <a:t> yang </a:t>
            </a:r>
            <a:r>
              <a:rPr lang="en-ID" sz="1300" dirty="0" err="1"/>
              <a:t>berbeda</a:t>
            </a:r>
            <a:r>
              <a:rPr lang="en-ID" sz="1300" dirty="0"/>
              <a:t>.</a:t>
            </a:r>
          </a:p>
          <a:p>
            <a:endParaRPr lang="en-ID" sz="1300" dirty="0"/>
          </a:p>
          <a:p>
            <a:r>
              <a:rPr lang="en-ID" sz="1300" dirty="0" err="1"/>
              <a:t>Kesanggupan</a:t>
            </a:r>
            <a:r>
              <a:rPr lang="en-ID" sz="1300" dirty="0"/>
              <a:t> </a:t>
            </a:r>
            <a:r>
              <a:rPr lang="en-ID" sz="1300" dirty="0" err="1"/>
              <a:t>untuk</a:t>
            </a:r>
            <a:r>
              <a:rPr lang="en-ID" sz="1300" dirty="0"/>
              <a:t> </a:t>
            </a:r>
            <a:r>
              <a:rPr lang="en-ID" sz="1300" dirty="0" err="1"/>
              <a:t>memikul</a:t>
            </a:r>
            <a:r>
              <a:rPr lang="en-ID" sz="1300" dirty="0"/>
              <a:t> </a:t>
            </a:r>
            <a:r>
              <a:rPr lang="en-ID" sz="1300" dirty="0" err="1"/>
              <a:t>tanggung</a:t>
            </a:r>
            <a:r>
              <a:rPr lang="en-ID" sz="1300" dirty="0"/>
              <a:t> </a:t>
            </a:r>
            <a:r>
              <a:rPr lang="en-ID" sz="1300" dirty="0" err="1"/>
              <a:t>jawab</a:t>
            </a:r>
            <a:r>
              <a:rPr lang="en-ID" sz="1300" dirty="0"/>
              <a:t> </a:t>
            </a:r>
            <a:r>
              <a:rPr lang="en-ID" sz="1300" dirty="0" err="1"/>
              <a:t>sendiri</a:t>
            </a:r>
            <a:r>
              <a:rPr lang="en-ID" sz="1300" dirty="0"/>
              <a:t> </a:t>
            </a:r>
            <a:r>
              <a:rPr lang="en-ID" sz="1300" dirty="0" err="1"/>
              <a:t>merupakan</a:t>
            </a:r>
            <a:r>
              <a:rPr lang="en-ID" sz="1300" dirty="0"/>
              <a:t> </a:t>
            </a:r>
            <a:r>
              <a:rPr lang="en-ID" sz="1300" dirty="0" err="1"/>
              <a:t>ciri</a:t>
            </a:r>
            <a:r>
              <a:rPr lang="en-ID" sz="1300" dirty="0"/>
              <a:t> yang sangat </a:t>
            </a:r>
            <a:r>
              <a:rPr lang="en-ID" sz="1300" dirty="0" err="1"/>
              <a:t>esensial</a:t>
            </a:r>
            <a:r>
              <a:rPr lang="en-ID" sz="1300" dirty="0"/>
              <a:t> </a:t>
            </a:r>
            <a:r>
              <a:rPr lang="en-ID" sz="1300" dirty="0" err="1"/>
              <a:t>dari</a:t>
            </a:r>
            <a:r>
              <a:rPr lang="en-ID" sz="1300" dirty="0"/>
              <a:t> </a:t>
            </a:r>
            <a:r>
              <a:rPr lang="en-ID" sz="1300" dirty="0" err="1"/>
              <a:t>adanya</a:t>
            </a:r>
            <a:r>
              <a:rPr lang="en-ID" sz="1300" dirty="0"/>
              <a:t> </a:t>
            </a:r>
            <a:r>
              <a:rPr lang="en-ID" sz="1300" dirty="0" err="1"/>
              <a:t>individualitas</a:t>
            </a:r>
            <a:r>
              <a:rPr lang="en-ID" sz="1300" dirty="0"/>
              <a:t> pada </a:t>
            </a:r>
            <a:r>
              <a:rPr lang="en-ID" sz="1300" dirty="0" err="1"/>
              <a:t>diri</a:t>
            </a:r>
            <a:r>
              <a:rPr lang="en-ID" sz="1300" dirty="0"/>
              <a:t> </a:t>
            </a:r>
            <a:r>
              <a:rPr lang="en-ID" sz="1300" dirty="0" err="1"/>
              <a:t>manusia</a:t>
            </a:r>
            <a:r>
              <a:rPr lang="en-ID" sz="1300" dirty="0"/>
              <a:t>. Sifat </a:t>
            </a:r>
            <a:r>
              <a:rPr lang="en-ID" sz="1300" dirty="0" err="1"/>
              <a:t>sifat</a:t>
            </a:r>
            <a:r>
              <a:rPr lang="en-ID" sz="1300" dirty="0"/>
              <a:t> </a:t>
            </a:r>
            <a:r>
              <a:rPr lang="en-ID" sz="1300" dirty="0" err="1"/>
              <a:t>sebagaimana</a:t>
            </a:r>
            <a:r>
              <a:rPr lang="en-ID" sz="1300" dirty="0"/>
              <a:t> di </a:t>
            </a:r>
            <a:r>
              <a:rPr lang="en-ID" sz="1300" dirty="0" err="1"/>
              <a:t>gambarkan</a:t>
            </a:r>
            <a:r>
              <a:rPr lang="en-ID" sz="1300" dirty="0"/>
              <a:t> di </a:t>
            </a:r>
            <a:r>
              <a:rPr lang="en-ID" sz="1300" dirty="0" err="1"/>
              <a:t>atas</a:t>
            </a:r>
            <a:r>
              <a:rPr lang="en-ID" sz="1300" dirty="0"/>
              <a:t> </a:t>
            </a:r>
            <a:r>
              <a:rPr lang="en-ID" sz="1300" dirty="0" err="1"/>
              <a:t>secara</a:t>
            </a:r>
            <a:r>
              <a:rPr lang="en-ID" sz="1300" dirty="0"/>
              <a:t> </a:t>
            </a:r>
            <a:r>
              <a:rPr lang="en-ID" sz="1300" dirty="0" err="1"/>
              <a:t>potensial</a:t>
            </a:r>
            <a:r>
              <a:rPr lang="en-ID" sz="1300" dirty="0"/>
              <a:t> </a:t>
            </a:r>
            <a:r>
              <a:rPr lang="en-ID" sz="1300" dirty="0" err="1"/>
              <a:t>telah</a:t>
            </a:r>
            <a:r>
              <a:rPr lang="en-ID" sz="1300" dirty="0"/>
              <a:t> di </a:t>
            </a:r>
            <a:r>
              <a:rPr lang="en-ID" sz="1300" dirty="0" err="1"/>
              <a:t>miliki</a:t>
            </a:r>
            <a:r>
              <a:rPr lang="en-ID" sz="1300" dirty="0"/>
              <a:t> </a:t>
            </a:r>
            <a:r>
              <a:rPr lang="en-ID" sz="1300" dirty="0" err="1"/>
              <a:t>sejak</a:t>
            </a:r>
            <a:r>
              <a:rPr lang="en-ID" sz="1300" dirty="0"/>
              <a:t> </a:t>
            </a:r>
            <a:r>
              <a:rPr lang="en-ID" sz="1300" dirty="0" err="1"/>
              <a:t>lahir</a:t>
            </a:r>
            <a:r>
              <a:rPr lang="en-ID" sz="1300" dirty="0"/>
              <a:t> </a:t>
            </a:r>
            <a:r>
              <a:rPr lang="en-ID" sz="1300" dirty="0" err="1"/>
              <a:t>perlu</a:t>
            </a:r>
            <a:r>
              <a:rPr lang="en-ID" sz="1300" dirty="0"/>
              <a:t> </a:t>
            </a:r>
            <a:r>
              <a:rPr lang="en-ID" sz="1300" dirty="0" err="1"/>
              <a:t>ditumbuh</a:t>
            </a:r>
            <a:r>
              <a:rPr lang="en-ID" sz="1300" dirty="0"/>
              <a:t> </a:t>
            </a:r>
            <a:r>
              <a:rPr lang="en-ID" sz="1300" dirty="0" err="1"/>
              <a:t>kembangkan</a:t>
            </a:r>
            <a:r>
              <a:rPr lang="en-ID" sz="1300" dirty="0"/>
              <a:t> </a:t>
            </a:r>
            <a:r>
              <a:rPr lang="en-ID" sz="1300" dirty="0" err="1"/>
              <a:t>melalui</a:t>
            </a:r>
            <a:r>
              <a:rPr lang="en-ID" sz="1300" dirty="0"/>
              <a:t> </a:t>
            </a:r>
            <a:r>
              <a:rPr lang="en-ID" sz="1300" dirty="0" err="1"/>
              <a:t>pendidikan</a:t>
            </a:r>
            <a:r>
              <a:rPr lang="en-ID" sz="1300" dirty="0"/>
              <a:t> agar </a:t>
            </a:r>
            <a:r>
              <a:rPr lang="en-ID" sz="1300" dirty="0" err="1"/>
              <a:t>bisa</a:t>
            </a:r>
            <a:r>
              <a:rPr lang="en-ID" sz="1300" dirty="0"/>
              <a:t> </a:t>
            </a:r>
            <a:r>
              <a:rPr lang="en-ID" sz="1300" dirty="0" err="1"/>
              <a:t>menjadi</a:t>
            </a:r>
            <a:r>
              <a:rPr lang="en-ID" sz="1300" dirty="0"/>
              <a:t> </a:t>
            </a:r>
            <a:r>
              <a:rPr lang="en-ID" sz="1300" dirty="0" err="1"/>
              <a:t>kenyataan</a:t>
            </a:r>
            <a:r>
              <a:rPr lang="en-ID" sz="1300" dirty="0"/>
              <a:t>. </a:t>
            </a:r>
            <a:r>
              <a:rPr lang="en-ID" sz="1300" dirty="0" err="1"/>
              <a:t>Sebab</a:t>
            </a:r>
            <a:r>
              <a:rPr lang="en-ID" sz="1300" dirty="0"/>
              <a:t> </a:t>
            </a:r>
            <a:r>
              <a:rPr lang="en-ID" sz="1300" dirty="0" err="1"/>
              <a:t>tanpa</a:t>
            </a:r>
            <a:r>
              <a:rPr lang="en-ID" sz="1300" dirty="0"/>
              <a:t> di </a:t>
            </a:r>
            <a:r>
              <a:rPr lang="en-ID" sz="1300" dirty="0" err="1"/>
              <a:t>bina</a:t>
            </a:r>
            <a:r>
              <a:rPr lang="en-ID" sz="1300" dirty="0"/>
              <a:t>, </a:t>
            </a:r>
            <a:r>
              <a:rPr lang="en-ID" sz="1300" dirty="0" err="1"/>
              <a:t>melalui</a:t>
            </a:r>
            <a:r>
              <a:rPr lang="en-ID" sz="1300" dirty="0"/>
              <a:t> </a:t>
            </a:r>
            <a:r>
              <a:rPr lang="en-ID" sz="1300" dirty="0" err="1"/>
              <a:t>pendidikan</a:t>
            </a:r>
            <a:r>
              <a:rPr lang="en-ID" sz="1300" dirty="0"/>
              <a:t>, </a:t>
            </a:r>
            <a:r>
              <a:rPr lang="en-ID" sz="1300" dirty="0" err="1"/>
              <a:t>benih-benih</a:t>
            </a:r>
            <a:r>
              <a:rPr lang="en-ID" sz="1300" dirty="0"/>
              <a:t> </a:t>
            </a:r>
            <a:r>
              <a:rPr lang="en-ID" sz="1300" dirty="0" err="1"/>
              <a:t>individualitas</a:t>
            </a:r>
            <a:r>
              <a:rPr lang="en-ID" sz="1300" dirty="0"/>
              <a:t> yang sangat </a:t>
            </a:r>
            <a:r>
              <a:rPr lang="en-ID" sz="1300" dirty="0" err="1"/>
              <a:t>berharga</a:t>
            </a:r>
            <a:r>
              <a:rPr lang="en-ID" sz="1300" dirty="0"/>
              <a:t> </a:t>
            </a:r>
            <a:r>
              <a:rPr lang="en-ID" sz="1300" dirty="0" err="1"/>
              <a:t>itu</a:t>
            </a:r>
            <a:r>
              <a:rPr lang="en-ID" sz="1300" dirty="0"/>
              <a:t> yang </a:t>
            </a:r>
            <a:r>
              <a:rPr lang="en-ID" sz="1300" dirty="0" err="1"/>
              <a:t>memungkinkan</a:t>
            </a:r>
            <a:r>
              <a:rPr lang="en-ID" sz="1300" dirty="0"/>
              <a:t> </a:t>
            </a:r>
            <a:r>
              <a:rPr lang="en-ID" sz="1300" dirty="0" err="1"/>
              <a:t>terbentuknya</a:t>
            </a:r>
            <a:r>
              <a:rPr lang="en-ID" sz="1300" dirty="0"/>
              <a:t> </a:t>
            </a:r>
            <a:r>
              <a:rPr lang="en-ID" sz="1300" dirty="0" err="1"/>
              <a:t>suatu</a:t>
            </a:r>
            <a:r>
              <a:rPr lang="en-ID" sz="1300" dirty="0"/>
              <a:t> </a:t>
            </a:r>
            <a:r>
              <a:rPr lang="en-ID" sz="1300" dirty="0" err="1"/>
              <a:t>kepribadian</a:t>
            </a:r>
            <a:r>
              <a:rPr lang="en-ID" sz="1300" dirty="0"/>
              <a:t> </a:t>
            </a:r>
            <a:r>
              <a:rPr lang="en-ID" sz="1300" dirty="0" err="1"/>
              <a:t>seseorang</a:t>
            </a:r>
            <a:r>
              <a:rPr lang="en-ID" sz="1300" dirty="0"/>
              <a:t> </a:t>
            </a:r>
            <a:r>
              <a:rPr lang="en-ID" sz="1300" dirty="0" err="1"/>
              <a:t>tidak</a:t>
            </a:r>
            <a:r>
              <a:rPr lang="en-ID" sz="1300" dirty="0"/>
              <a:t> </a:t>
            </a:r>
            <a:r>
              <a:rPr lang="en-ID" sz="1300" dirty="0" err="1"/>
              <a:t>akan</a:t>
            </a:r>
            <a:r>
              <a:rPr lang="en-ID" sz="1300" dirty="0"/>
              <a:t> </a:t>
            </a:r>
            <a:r>
              <a:rPr lang="en-ID" sz="1300" dirty="0" err="1"/>
              <a:t>terbentuk</a:t>
            </a:r>
            <a:r>
              <a:rPr lang="en-ID" sz="1300" dirty="0"/>
              <a:t> </a:t>
            </a:r>
            <a:r>
              <a:rPr lang="en-ID" sz="1300" dirty="0" err="1"/>
              <a:t>semestinya</a:t>
            </a:r>
            <a:r>
              <a:rPr lang="en-ID" sz="1300" dirty="0"/>
              <a:t> </a:t>
            </a:r>
            <a:r>
              <a:rPr lang="en-ID" sz="1300" dirty="0" err="1"/>
              <a:t>sehingga</a:t>
            </a:r>
            <a:r>
              <a:rPr lang="en-ID" sz="1300" dirty="0"/>
              <a:t> </a:t>
            </a:r>
            <a:r>
              <a:rPr lang="en-ID" sz="1300" dirty="0" err="1"/>
              <a:t>seseorang</a:t>
            </a:r>
            <a:r>
              <a:rPr lang="en-ID" sz="1300" dirty="0"/>
              <a:t> </a:t>
            </a:r>
            <a:r>
              <a:rPr lang="en-ID" sz="1300" dirty="0" err="1"/>
              <a:t>tidak</a:t>
            </a:r>
            <a:r>
              <a:rPr lang="en-ID" sz="1300" dirty="0"/>
              <a:t> </a:t>
            </a:r>
            <a:r>
              <a:rPr lang="en-ID" sz="1300" dirty="0" err="1"/>
              <a:t>memiliki</a:t>
            </a:r>
            <a:r>
              <a:rPr lang="en-ID" sz="1300" dirty="0"/>
              <a:t> </a:t>
            </a:r>
            <a:r>
              <a:rPr lang="en-ID" sz="1300" dirty="0" err="1"/>
              <a:t>warna</a:t>
            </a:r>
            <a:r>
              <a:rPr lang="en-ID" sz="1300" dirty="0"/>
              <a:t> </a:t>
            </a:r>
            <a:r>
              <a:rPr lang="en-ID" sz="1300" dirty="0" err="1"/>
              <a:t>kepribadian</a:t>
            </a:r>
            <a:r>
              <a:rPr lang="en-ID" sz="1300" dirty="0"/>
              <a:t> yang </a:t>
            </a:r>
            <a:r>
              <a:rPr lang="en-ID" sz="1300" dirty="0" err="1"/>
              <a:t>khas</a:t>
            </a:r>
            <a:r>
              <a:rPr lang="en-ID" sz="1300" dirty="0"/>
              <a:t>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milikinya</a:t>
            </a:r>
            <a:r>
              <a:rPr lang="en-ID" sz="1300" dirty="0"/>
              <a:t>. </a:t>
            </a:r>
          </a:p>
          <a:p>
            <a:endParaRPr lang="en-ID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72EE5-D08A-4443-B033-CE1D0E435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5" y="1701553"/>
            <a:ext cx="2711303" cy="3014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24BEB-112B-47BB-8287-CDAC5782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5" y="638028"/>
            <a:ext cx="1298561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Google Shape;4046;p63"/>
          <p:cNvSpPr txBox="1">
            <a:spLocks noGrp="1"/>
          </p:cNvSpPr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ID" dirty="0" err="1">
                <a:solidFill>
                  <a:schemeClr val="tx1"/>
                </a:solidFill>
              </a:rPr>
              <a:t>erimakasih</a:t>
            </a:r>
            <a:r>
              <a:rPr lang="en-ID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2"/>
          <p:cNvSpPr txBox="1">
            <a:spLocks noGrp="1"/>
          </p:cNvSpPr>
          <p:nvPr>
            <p:ph type="title" idx="21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Kelompok 7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004" name="Google Shape;3004;p42"/>
          <p:cNvSpPr txBox="1">
            <a:spLocks noGrp="1"/>
          </p:cNvSpPr>
          <p:nvPr>
            <p:ph type="ctrTitle"/>
          </p:nvPr>
        </p:nvSpPr>
        <p:spPr>
          <a:xfrm>
            <a:off x="4623125" y="90701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Fikri</a:t>
            </a:r>
            <a:r>
              <a:rPr lang="en-ID" dirty="0"/>
              <a:t> Abdurrahman </a:t>
            </a:r>
            <a:r>
              <a:rPr lang="en-ID" dirty="0" err="1"/>
              <a:t>Zaki</a:t>
            </a:r>
            <a:r>
              <a:rPr lang="en-ID" dirty="0"/>
              <a:t> </a:t>
            </a:r>
            <a:endParaRPr dirty="0"/>
          </a:p>
        </p:txBody>
      </p:sp>
      <p:sp>
        <p:nvSpPr>
          <p:cNvPr id="3005" name="Google Shape;3005;p42"/>
          <p:cNvSpPr txBox="1">
            <a:spLocks noGrp="1"/>
          </p:cNvSpPr>
          <p:nvPr>
            <p:ph type="subTitle" idx="1"/>
          </p:nvPr>
        </p:nvSpPr>
        <p:spPr>
          <a:xfrm>
            <a:off x="4623125" y="1282443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2053053010</a:t>
            </a:r>
            <a:endParaRPr dirty="0"/>
          </a:p>
        </p:txBody>
      </p:sp>
      <p:sp>
        <p:nvSpPr>
          <p:cNvPr id="3006" name="Google Shape;3006;p42"/>
          <p:cNvSpPr txBox="1">
            <a:spLocks noGrp="1"/>
          </p:cNvSpPr>
          <p:nvPr>
            <p:ph type="title" idx="2"/>
          </p:nvPr>
        </p:nvSpPr>
        <p:spPr>
          <a:xfrm>
            <a:off x="3650125" y="916774"/>
            <a:ext cx="867300" cy="560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07" name="Google Shape;3007;p42"/>
          <p:cNvSpPr txBox="1">
            <a:spLocks noGrp="1"/>
          </p:cNvSpPr>
          <p:nvPr>
            <p:ph type="ctrTitle" idx="3"/>
          </p:nvPr>
        </p:nvSpPr>
        <p:spPr>
          <a:xfrm>
            <a:off x="4623125" y="179137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Fuji Bestari</a:t>
            </a:r>
            <a:endParaRPr dirty="0"/>
          </a:p>
        </p:txBody>
      </p:sp>
      <p:sp>
        <p:nvSpPr>
          <p:cNvPr id="3008" name="Google Shape;3008;p42"/>
          <p:cNvSpPr txBox="1">
            <a:spLocks noGrp="1"/>
          </p:cNvSpPr>
          <p:nvPr>
            <p:ph type="subTitle" idx="4"/>
          </p:nvPr>
        </p:nvSpPr>
        <p:spPr>
          <a:xfrm>
            <a:off x="4623125" y="2158878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2053053019</a:t>
            </a:r>
            <a:endParaRPr dirty="0"/>
          </a:p>
        </p:txBody>
      </p:sp>
      <p:sp>
        <p:nvSpPr>
          <p:cNvPr id="3009" name="Google Shape;3009;p42"/>
          <p:cNvSpPr txBox="1">
            <a:spLocks noGrp="1"/>
          </p:cNvSpPr>
          <p:nvPr>
            <p:ph type="title" idx="5"/>
          </p:nvPr>
        </p:nvSpPr>
        <p:spPr>
          <a:xfrm>
            <a:off x="3704700" y="1894624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010" name="Google Shape;3010;p42"/>
          <p:cNvSpPr txBox="1">
            <a:spLocks noGrp="1"/>
          </p:cNvSpPr>
          <p:nvPr>
            <p:ph type="ctrTitle" idx="6"/>
          </p:nvPr>
        </p:nvSpPr>
        <p:spPr>
          <a:xfrm>
            <a:off x="4623125" y="280542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Intan Dewi Pangestika</a:t>
            </a:r>
            <a:endParaRPr dirty="0"/>
          </a:p>
        </p:txBody>
      </p:sp>
      <p:sp>
        <p:nvSpPr>
          <p:cNvPr id="3011" name="Google Shape;3011;p42"/>
          <p:cNvSpPr txBox="1">
            <a:spLocks noGrp="1"/>
          </p:cNvSpPr>
          <p:nvPr>
            <p:ph type="subTitle" idx="7"/>
          </p:nvPr>
        </p:nvSpPr>
        <p:spPr>
          <a:xfrm>
            <a:off x="4623125" y="319737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2013053183</a:t>
            </a:r>
            <a:endParaRPr dirty="0"/>
          </a:p>
        </p:txBody>
      </p:sp>
      <p:sp>
        <p:nvSpPr>
          <p:cNvPr id="3012" name="Google Shape;3012;p42"/>
          <p:cNvSpPr txBox="1">
            <a:spLocks noGrp="1"/>
          </p:cNvSpPr>
          <p:nvPr>
            <p:ph type="title" idx="8"/>
          </p:nvPr>
        </p:nvSpPr>
        <p:spPr>
          <a:xfrm>
            <a:off x="3704700" y="2852974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013" name="Google Shape;3013;p42"/>
          <p:cNvSpPr txBox="1">
            <a:spLocks noGrp="1"/>
          </p:cNvSpPr>
          <p:nvPr>
            <p:ph type="ctrTitle" idx="9"/>
          </p:nvPr>
        </p:nvSpPr>
        <p:spPr>
          <a:xfrm>
            <a:off x="4623125" y="380594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Shafa Mutiara Maharani</a:t>
            </a:r>
            <a:endParaRPr dirty="0"/>
          </a:p>
        </p:txBody>
      </p:sp>
      <p:sp>
        <p:nvSpPr>
          <p:cNvPr id="3014" name="Google Shape;3014;p42"/>
          <p:cNvSpPr txBox="1">
            <a:spLocks noGrp="1"/>
          </p:cNvSpPr>
          <p:nvPr>
            <p:ph type="subTitle" idx="13"/>
          </p:nvPr>
        </p:nvSpPr>
        <p:spPr>
          <a:xfrm>
            <a:off x="4623125" y="4173440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2053053002</a:t>
            </a:r>
            <a:endParaRPr dirty="0"/>
          </a:p>
        </p:txBody>
      </p:sp>
      <p:sp>
        <p:nvSpPr>
          <p:cNvPr id="3015" name="Google Shape;3015;p42"/>
          <p:cNvSpPr txBox="1">
            <a:spLocks noGrp="1"/>
          </p:cNvSpPr>
          <p:nvPr>
            <p:ph type="title" idx="14"/>
          </p:nvPr>
        </p:nvSpPr>
        <p:spPr>
          <a:xfrm>
            <a:off x="3704700" y="3902840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dk2"/>
                </a:solidFill>
              </a:rPr>
              <a:t>Pengertian</a:t>
            </a:r>
            <a:r>
              <a:rPr lang="en-ID" dirty="0">
                <a:solidFill>
                  <a:schemeClr val="dk2"/>
                </a:solidFill>
              </a:rPr>
              <a:t> </a:t>
            </a:r>
            <a:r>
              <a:rPr lang="en-ID" dirty="0" err="1">
                <a:solidFill>
                  <a:schemeClr val="dk2"/>
                </a:solidFill>
              </a:rPr>
              <a:t>Hakikat</a:t>
            </a:r>
            <a:r>
              <a:rPr lang="en-ID" dirty="0">
                <a:solidFill>
                  <a:schemeClr val="dk2"/>
                </a:solidFill>
              </a:rPr>
              <a:t> </a:t>
            </a:r>
            <a:r>
              <a:rPr lang="en-ID" dirty="0" err="1">
                <a:solidFill>
                  <a:schemeClr val="dk2"/>
                </a:solidFill>
              </a:rPr>
              <a:t>Manusia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954" name="Google Shape;2954;p40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/>
              <a:t>Kata </a:t>
            </a:r>
            <a:r>
              <a:rPr lang="en-ID" sz="1200" dirty="0" err="1"/>
              <a:t>hakikat</a:t>
            </a:r>
            <a:r>
              <a:rPr lang="en-ID" sz="1200" dirty="0"/>
              <a:t> (</a:t>
            </a:r>
            <a:r>
              <a:rPr lang="en-ID" sz="1200" dirty="0" err="1"/>
              <a:t>Haqiqat</a:t>
            </a:r>
            <a:r>
              <a:rPr lang="en-ID" sz="1200" dirty="0"/>
              <a:t>)  </a:t>
            </a:r>
            <a:r>
              <a:rPr lang="en-ID" sz="1200" dirty="0" err="1"/>
              <a:t>merupakan</a:t>
            </a:r>
            <a:r>
              <a:rPr lang="en-ID" sz="1200" dirty="0"/>
              <a:t> kata </a:t>
            </a:r>
            <a:r>
              <a:rPr lang="en-ID" sz="1200" dirty="0" err="1"/>
              <a:t>benda</a:t>
            </a:r>
            <a:r>
              <a:rPr lang="en-ID" sz="1200" dirty="0"/>
              <a:t> yang </a:t>
            </a:r>
            <a:r>
              <a:rPr lang="en-ID" sz="1200" dirty="0" err="1"/>
              <a:t>berasal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bahasa</a:t>
            </a:r>
            <a:r>
              <a:rPr lang="en-ID" sz="1200" dirty="0"/>
              <a:t> Arab </a:t>
            </a:r>
            <a:r>
              <a:rPr lang="en-ID" sz="1200" dirty="0" err="1"/>
              <a:t>yaitu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kata “Al-Haqq”,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bahasa</a:t>
            </a:r>
            <a:r>
              <a:rPr lang="en-ID" sz="1200" dirty="0"/>
              <a:t> </a:t>
            </a:r>
            <a:r>
              <a:rPr lang="en-ID" sz="1200" dirty="0" err="1"/>
              <a:t>indonesia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kata </a:t>
            </a:r>
            <a:r>
              <a:rPr lang="en-ID" sz="1200" dirty="0" err="1"/>
              <a:t>pokok</a:t>
            </a:r>
            <a:r>
              <a:rPr lang="en-ID" sz="1200" dirty="0"/>
              <a:t> </a:t>
            </a:r>
            <a:r>
              <a:rPr lang="en-ID" sz="1200" dirty="0" err="1"/>
              <a:t>yaitu</a:t>
            </a:r>
            <a:r>
              <a:rPr lang="en-ID" sz="1200" dirty="0"/>
              <a:t> kata “</a:t>
            </a:r>
            <a:r>
              <a:rPr lang="en-ID" sz="1200" dirty="0" err="1"/>
              <a:t>hak</a:t>
            </a:r>
            <a:r>
              <a:rPr lang="en-ID" sz="1200" dirty="0"/>
              <a:t>“ yang </a:t>
            </a:r>
            <a:r>
              <a:rPr lang="en-ID" sz="1200" dirty="0" err="1"/>
              <a:t>berarti</a:t>
            </a:r>
            <a:r>
              <a:rPr lang="en-ID" sz="1200" dirty="0"/>
              <a:t> </a:t>
            </a:r>
            <a:r>
              <a:rPr lang="en-ID" sz="1200" dirty="0" err="1"/>
              <a:t>milik</a:t>
            </a:r>
            <a:r>
              <a:rPr lang="en-ID" sz="1200" dirty="0"/>
              <a:t> (</a:t>
            </a:r>
            <a:r>
              <a:rPr lang="en-ID" sz="1200" dirty="0" err="1"/>
              <a:t>kepunyaan</a:t>
            </a:r>
            <a:r>
              <a:rPr lang="en-ID" sz="1200" dirty="0"/>
              <a:t>), </a:t>
            </a:r>
            <a:r>
              <a:rPr lang="en-ID" sz="1200" dirty="0" err="1"/>
              <a:t>kebenaran</a:t>
            </a:r>
            <a:r>
              <a:rPr lang="en-ID" sz="1200" dirty="0"/>
              <a:t>, </a:t>
            </a:r>
            <a:r>
              <a:rPr lang="en-ID" sz="1200" dirty="0" err="1"/>
              <a:t>atau</a:t>
            </a:r>
            <a:r>
              <a:rPr lang="en-ID" sz="1200" dirty="0"/>
              <a:t> yang </a:t>
            </a:r>
            <a:r>
              <a:rPr lang="en-ID" sz="1200" dirty="0" err="1"/>
              <a:t>benar-benar</a:t>
            </a:r>
            <a:r>
              <a:rPr lang="en-ID" sz="1200" dirty="0"/>
              <a:t> </a:t>
            </a:r>
            <a:r>
              <a:rPr lang="en-ID" sz="1200" dirty="0" err="1"/>
              <a:t>ada</a:t>
            </a:r>
            <a:r>
              <a:rPr lang="en-ID" sz="1200" dirty="0"/>
              <a:t>, </a:t>
            </a:r>
            <a:r>
              <a:rPr lang="en-ID" sz="1200" dirty="0" err="1"/>
              <a:t>sedangkan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etimologi</a:t>
            </a:r>
            <a:r>
              <a:rPr lang="en-ID" sz="1200" dirty="0"/>
              <a:t> </a:t>
            </a:r>
            <a:r>
              <a:rPr lang="en-ID" sz="1200" dirty="0" err="1"/>
              <a:t>Hakikat</a:t>
            </a:r>
            <a:r>
              <a:rPr lang="en-ID" sz="1200" dirty="0"/>
              <a:t> </a:t>
            </a:r>
            <a:r>
              <a:rPr lang="en-ID" sz="1200" dirty="0" err="1"/>
              <a:t>berarti</a:t>
            </a:r>
            <a:r>
              <a:rPr lang="en-ID" sz="1200" dirty="0"/>
              <a:t> inti </a:t>
            </a:r>
            <a:r>
              <a:rPr lang="en-ID" sz="1200" dirty="0" err="1"/>
              <a:t>sesuatu</a:t>
            </a:r>
            <a:r>
              <a:rPr lang="en-ID" sz="1200" dirty="0"/>
              <a:t>, </a:t>
            </a:r>
            <a:r>
              <a:rPr lang="en-ID" sz="1200" dirty="0" err="1"/>
              <a:t>puncak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sumber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segala</a:t>
            </a:r>
            <a:r>
              <a:rPr lang="en-ID" sz="1200" dirty="0"/>
              <a:t> </a:t>
            </a:r>
            <a:r>
              <a:rPr lang="en-ID" sz="1200" dirty="0" err="1"/>
              <a:t>sesuatu</a:t>
            </a:r>
            <a:r>
              <a:rPr lang="en-ID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/>
              <a:t>Kata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berasal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kata ” </a:t>
            </a:r>
            <a:r>
              <a:rPr lang="en-ID" sz="1200" dirty="0" err="1"/>
              <a:t>manu</a:t>
            </a:r>
            <a:r>
              <a:rPr lang="en-ID" sz="1200" dirty="0"/>
              <a:t> ”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bahasa</a:t>
            </a:r>
            <a:r>
              <a:rPr lang="en-ID" sz="1200" dirty="0"/>
              <a:t> </a:t>
            </a:r>
            <a:r>
              <a:rPr lang="en-ID" sz="1200" dirty="0" err="1"/>
              <a:t>Sanksekerta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” </a:t>
            </a:r>
            <a:r>
              <a:rPr lang="en-ID" sz="1200" dirty="0" err="1"/>
              <a:t>mens</a:t>
            </a:r>
            <a:r>
              <a:rPr lang="en-ID" sz="1200" dirty="0"/>
              <a:t> ”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bahasa</a:t>
            </a:r>
            <a:r>
              <a:rPr lang="en-ID" sz="1200" dirty="0"/>
              <a:t> Latin yang </a:t>
            </a:r>
            <a:r>
              <a:rPr lang="en-ID" sz="1200" dirty="0" err="1"/>
              <a:t>berarti</a:t>
            </a:r>
            <a:r>
              <a:rPr lang="en-ID" sz="1200" dirty="0"/>
              <a:t> </a:t>
            </a:r>
            <a:r>
              <a:rPr lang="en-ID" sz="1200" dirty="0" err="1"/>
              <a:t>berpikir</a:t>
            </a:r>
            <a:r>
              <a:rPr lang="en-ID" sz="1200" dirty="0"/>
              <a:t>, </a:t>
            </a:r>
            <a:r>
              <a:rPr lang="en-ID" sz="1200" dirty="0" err="1"/>
              <a:t>berakal</a:t>
            </a:r>
            <a:r>
              <a:rPr lang="en-ID" sz="1200" dirty="0"/>
              <a:t> </a:t>
            </a:r>
            <a:r>
              <a:rPr lang="en-ID" sz="1200" dirty="0" err="1"/>
              <a:t>budi</a:t>
            </a:r>
            <a:r>
              <a:rPr lang="en-ID" sz="1200" dirty="0"/>
              <a:t>,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bisa</a:t>
            </a:r>
            <a:r>
              <a:rPr lang="en-ID" sz="1200" dirty="0"/>
              <a:t> juga </a:t>
            </a:r>
            <a:r>
              <a:rPr lang="en-ID" sz="1200" dirty="0" err="1"/>
              <a:t>dikatakan</a:t>
            </a:r>
            <a:r>
              <a:rPr lang="en-ID" sz="1200" dirty="0"/>
              <a:t> ” homo ” yang juga </a:t>
            </a:r>
            <a:r>
              <a:rPr lang="en-ID" sz="1200" dirty="0" err="1"/>
              <a:t>berasal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bahasa</a:t>
            </a:r>
            <a:r>
              <a:rPr lang="en-ID" sz="1200" dirty="0"/>
              <a:t> Latin.  Hal yang paling </a:t>
            </a:r>
            <a:r>
              <a:rPr lang="en-ID" sz="1200" dirty="0" err="1"/>
              <a:t>penting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membedakan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makhluk</a:t>
            </a:r>
            <a:r>
              <a:rPr lang="en-ID" sz="1200" dirty="0"/>
              <a:t> </a:t>
            </a:r>
            <a:r>
              <a:rPr lang="en-ID" sz="1200" dirty="0" err="1"/>
              <a:t>lainnya</a:t>
            </a:r>
            <a:r>
              <a:rPr lang="en-ID" sz="1200" dirty="0"/>
              <a:t>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dikatakan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dilengkapi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akal</a:t>
            </a:r>
            <a:r>
              <a:rPr lang="en-ID" sz="1200" dirty="0"/>
              <a:t>, </a:t>
            </a:r>
            <a:r>
              <a:rPr lang="en-ID" sz="1200" dirty="0" err="1"/>
              <a:t>pikiran</a:t>
            </a:r>
            <a:r>
              <a:rPr lang="en-ID" sz="1200" dirty="0"/>
              <a:t>, </a:t>
            </a:r>
            <a:r>
              <a:rPr lang="en-ID" sz="1200" dirty="0" err="1"/>
              <a:t>perasaan</a:t>
            </a:r>
            <a:r>
              <a:rPr lang="en-ID" sz="1200" dirty="0"/>
              <a:t> dan </a:t>
            </a:r>
            <a:r>
              <a:rPr lang="en-ID" sz="1200" dirty="0" err="1"/>
              <a:t>keyakinan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mempertinggi</a:t>
            </a:r>
            <a:r>
              <a:rPr lang="en-ID" sz="1200" dirty="0"/>
              <a:t> </a:t>
            </a:r>
            <a:r>
              <a:rPr lang="en-ID" sz="1200" dirty="0" err="1"/>
              <a:t>kualitas</a:t>
            </a:r>
            <a:r>
              <a:rPr lang="en-ID" sz="1200" dirty="0"/>
              <a:t> </a:t>
            </a:r>
            <a:r>
              <a:rPr lang="en-ID" sz="1200" dirty="0" err="1"/>
              <a:t>hidupnya</a:t>
            </a:r>
            <a:r>
              <a:rPr lang="en-ID" sz="1200" dirty="0"/>
              <a:t> di dunia. 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merupakan</a:t>
            </a:r>
            <a:r>
              <a:rPr lang="en-ID" sz="1200" dirty="0"/>
              <a:t> </a:t>
            </a:r>
            <a:r>
              <a:rPr lang="en-ID" sz="1200" dirty="0" err="1"/>
              <a:t>ciptaan</a:t>
            </a:r>
            <a:r>
              <a:rPr lang="en-ID" sz="1200" dirty="0"/>
              <a:t> </a:t>
            </a:r>
            <a:r>
              <a:rPr lang="en-ID" sz="1200" dirty="0" err="1"/>
              <a:t>Tuhan</a:t>
            </a:r>
            <a:r>
              <a:rPr lang="en-ID" sz="1200" dirty="0"/>
              <a:t> Yang </a:t>
            </a:r>
            <a:r>
              <a:rPr lang="en-ID" sz="1200" dirty="0" err="1"/>
              <a:t>Maha</a:t>
            </a:r>
            <a:r>
              <a:rPr lang="en-ID" sz="1200" dirty="0"/>
              <a:t> </a:t>
            </a:r>
            <a:r>
              <a:rPr lang="en-ID" sz="1200" dirty="0" err="1"/>
              <a:t>Esa</a:t>
            </a:r>
            <a:r>
              <a:rPr lang="en-ID" sz="1200" dirty="0"/>
              <a:t> yang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derajat</a:t>
            </a:r>
            <a:r>
              <a:rPr lang="en-ID" sz="1200" dirty="0"/>
              <a:t> paling </a:t>
            </a:r>
            <a:r>
              <a:rPr lang="en-ID" sz="1200" dirty="0" err="1"/>
              <a:t>tinggi</a:t>
            </a:r>
            <a:r>
              <a:rPr lang="en-ID" sz="1200" dirty="0"/>
              <a:t> di </a:t>
            </a:r>
            <a:r>
              <a:rPr lang="en-ID" sz="1200" dirty="0" err="1"/>
              <a:t>antara</a:t>
            </a:r>
            <a:r>
              <a:rPr lang="en-ID" sz="1200" dirty="0"/>
              <a:t> </a:t>
            </a:r>
            <a:r>
              <a:rPr lang="en-ID" sz="1200" dirty="0" err="1"/>
              <a:t>ciptaan</a:t>
            </a:r>
            <a:r>
              <a:rPr lang="en-ID" sz="1200" dirty="0"/>
              <a:t> yang lain.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disimpulkan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Hakikat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ciptaan</a:t>
            </a:r>
            <a:r>
              <a:rPr lang="en-ID" sz="1200" dirty="0"/>
              <a:t> </a:t>
            </a:r>
            <a:r>
              <a:rPr lang="en-ID" sz="1200" dirty="0" err="1"/>
              <a:t>Tuhan</a:t>
            </a:r>
            <a:r>
              <a:rPr lang="en-ID" sz="1200" dirty="0"/>
              <a:t> Yang </a:t>
            </a:r>
            <a:r>
              <a:rPr lang="en-ID" sz="1200" dirty="0" err="1"/>
              <a:t>Maha</a:t>
            </a:r>
            <a:r>
              <a:rPr lang="en-ID" sz="1200" dirty="0"/>
              <a:t> </a:t>
            </a:r>
            <a:r>
              <a:rPr lang="en-ID" sz="1200" dirty="0" err="1"/>
              <a:t>Esa</a:t>
            </a:r>
            <a:r>
              <a:rPr lang="en-ID" sz="1200" dirty="0"/>
              <a:t> yang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derajat</a:t>
            </a:r>
            <a:r>
              <a:rPr lang="en-ID" sz="1200" dirty="0"/>
              <a:t> paling </a:t>
            </a:r>
            <a:r>
              <a:rPr lang="en-ID" sz="1200" dirty="0" err="1"/>
              <a:t>tinggi</a:t>
            </a:r>
            <a:r>
              <a:rPr lang="en-ID" sz="1200" dirty="0"/>
              <a:t> di </a:t>
            </a:r>
            <a:r>
              <a:rPr lang="en-ID" sz="1200" dirty="0" err="1"/>
              <a:t>antara</a:t>
            </a:r>
            <a:r>
              <a:rPr lang="en-ID" sz="1200" dirty="0"/>
              <a:t> </a:t>
            </a:r>
            <a:r>
              <a:rPr lang="en-ID" sz="1200" dirty="0" err="1"/>
              <a:t>ciptaan</a:t>
            </a:r>
            <a:r>
              <a:rPr lang="en-ID" sz="1200" dirty="0"/>
              <a:t> yang lain, yang </a:t>
            </a:r>
            <a:r>
              <a:rPr lang="en-ID" sz="1200" dirty="0" err="1"/>
              <a:t>dikaruniakan</a:t>
            </a:r>
            <a:r>
              <a:rPr lang="en-ID" sz="1200" dirty="0"/>
              <a:t> </a:t>
            </a:r>
            <a:r>
              <a:rPr lang="en-ID" sz="1200" dirty="0" err="1"/>
              <a:t>akal</a:t>
            </a:r>
            <a:r>
              <a:rPr lang="en-ID" sz="1200" dirty="0"/>
              <a:t>, </a:t>
            </a:r>
            <a:r>
              <a:rPr lang="en-ID" sz="1200" dirty="0" err="1"/>
              <a:t>pikiran</a:t>
            </a:r>
            <a:r>
              <a:rPr lang="en-ID" sz="1200" dirty="0"/>
              <a:t>, </a:t>
            </a:r>
            <a:r>
              <a:rPr lang="en-ID" sz="1200" dirty="0" err="1"/>
              <a:t>perasaan</a:t>
            </a:r>
            <a:r>
              <a:rPr lang="en-ID" sz="1200" dirty="0"/>
              <a:t> dan </a:t>
            </a:r>
            <a:r>
              <a:rPr lang="en-ID" sz="1200" dirty="0" err="1"/>
              <a:t>keyakinan</a:t>
            </a:r>
            <a:r>
              <a:rPr lang="en-ID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43"/>
          <p:cNvSpPr txBox="1">
            <a:spLocks noGrp="1"/>
          </p:cNvSpPr>
          <p:nvPr>
            <p:ph type="title"/>
          </p:nvPr>
        </p:nvSpPr>
        <p:spPr>
          <a:xfrm>
            <a:off x="552639" y="511017"/>
            <a:ext cx="4709955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</a:rPr>
              <a:t>Manusia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Sebagai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Makhluk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br>
              <a:rPr lang="en-US" sz="2400" dirty="0">
                <a:solidFill>
                  <a:schemeClr val="dk2"/>
                </a:solidFill>
              </a:rPr>
            </a:br>
            <a:r>
              <a:rPr lang="en-US" sz="2400" dirty="0" err="1">
                <a:solidFill>
                  <a:schemeClr val="dk2"/>
                </a:solidFill>
              </a:rPr>
              <a:t>Ciptaan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Tuhan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3027" name="Google Shape;3027;p43"/>
          <p:cNvSpPr txBox="1">
            <a:spLocks noGrp="1"/>
          </p:cNvSpPr>
          <p:nvPr>
            <p:ph type="body" idx="1"/>
          </p:nvPr>
        </p:nvSpPr>
        <p:spPr>
          <a:xfrm>
            <a:off x="190442" y="1774312"/>
            <a:ext cx="5434351" cy="2528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/>
              <a:t>Manusia</a:t>
            </a:r>
            <a:r>
              <a:rPr lang="en-ID" sz="1200" b="1" dirty="0"/>
              <a:t> </a:t>
            </a:r>
            <a:r>
              <a:rPr lang="en-ID" sz="1200" b="1" dirty="0" err="1"/>
              <a:t>merupakan</a:t>
            </a:r>
            <a:r>
              <a:rPr lang="en-ID" sz="1200" b="1" dirty="0"/>
              <a:t> </a:t>
            </a:r>
            <a:r>
              <a:rPr lang="en-ID" sz="1200" b="1" dirty="0" err="1"/>
              <a:t>makhluk</a:t>
            </a:r>
            <a:r>
              <a:rPr lang="en-ID" sz="1200" b="1" dirty="0"/>
              <a:t> multi – </a:t>
            </a:r>
            <a:r>
              <a:rPr lang="en-ID" sz="1200" b="1" dirty="0" err="1"/>
              <a:t>dimensi</a:t>
            </a:r>
            <a:r>
              <a:rPr lang="en-ID" sz="1200" b="1" dirty="0"/>
              <a:t> </a:t>
            </a:r>
            <a:r>
              <a:rPr lang="en-ID" sz="1200" b="1" dirty="0" err="1"/>
              <a:t>karena</a:t>
            </a:r>
            <a:r>
              <a:rPr lang="en-ID" sz="1200" b="1" dirty="0"/>
              <a:t> </a:t>
            </a:r>
            <a:r>
              <a:rPr lang="en-ID" sz="1200" b="1" dirty="0" err="1"/>
              <a:t>hakikat</a:t>
            </a:r>
            <a:r>
              <a:rPr lang="en-ID" sz="1200" b="1" dirty="0"/>
              <a:t> </a:t>
            </a:r>
            <a:r>
              <a:rPr lang="en-ID" sz="1200" b="1" dirty="0" err="1"/>
              <a:t>manusia</a:t>
            </a:r>
            <a:r>
              <a:rPr lang="en-ID" sz="1200" b="1" dirty="0"/>
              <a:t> </a:t>
            </a:r>
            <a:r>
              <a:rPr lang="en-ID" sz="1200" b="1" dirty="0" err="1"/>
              <a:t>jika</a:t>
            </a:r>
            <a:r>
              <a:rPr lang="en-ID" sz="1200" b="1" dirty="0"/>
              <a:t> </a:t>
            </a:r>
            <a:r>
              <a:rPr lang="en-ID" sz="1200" b="1" dirty="0" err="1"/>
              <a:t>dilihat</a:t>
            </a:r>
            <a:r>
              <a:rPr lang="en-ID" sz="1200" b="1" dirty="0"/>
              <a:t> </a:t>
            </a:r>
            <a:r>
              <a:rPr lang="en-ID" sz="1200" b="1" dirty="0" err="1"/>
              <a:t>dari</a:t>
            </a:r>
            <a:r>
              <a:rPr lang="en-ID" sz="1200" b="1" dirty="0"/>
              <a:t> </a:t>
            </a:r>
            <a:r>
              <a:rPr lang="en-ID" sz="1200" b="1" dirty="0" err="1"/>
              <a:t>kedudukan</a:t>
            </a:r>
            <a:r>
              <a:rPr lang="en-ID" sz="1200" b="1" dirty="0"/>
              <a:t> </a:t>
            </a:r>
            <a:r>
              <a:rPr lang="en-ID" sz="1200" b="1" dirty="0" err="1"/>
              <a:t>kodratnya</a:t>
            </a:r>
            <a:r>
              <a:rPr lang="en-ID" sz="1200" b="1" dirty="0"/>
              <a:t>, </a:t>
            </a:r>
            <a:r>
              <a:rPr lang="en-ID" sz="1200" b="1" dirty="0" err="1"/>
              <a:t>manusia</a:t>
            </a:r>
            <a:r>
              <a:rPr lang="en-ID" sz="1200" b="1" dirty="0"/>
              <a:t> </a:t>
            </a:r>
            <a:r>
              <a:rPr lang="en-ID" sz="1200" b="1" dirty="0" err="1"/>
              <a:t>terdiri</a:t>
            </a:r>
            <a:r>
              <a:rPr lang="en-ID" sz="1200" b="1" dirty="0"/>
              <a:t> </a:t>
            </a:r>
            <a:r>
              <a:rPr lang="en-ID" sz="1200" b="1" dirty="0" err="1"/>
              <a:t>atas</a:t>
            </a:r>
            <a:r>
              <a:rPr lang="en-ID" sz="1200" b="1" dirty="0"/>
              <a:t> </a:t>
            </a:r>
            <a:r>
              <a:rPr lang="en-ID" sz="1200" b="1" dirty="0" err="1"/>
              <a:t>dua</a:t>
            </a:r>
            <a:r>
              <a:rPr lang="en-ID" sz="1200" b="1" dirty="0"/>
              <a:t> </a:t>
            </a:r>
            <a:r>
              <a:rPr lang="en-ID" sz="1200" b="1" dirty="0" err="1"/>
              <a:t>unsur</a:t>
            </a:r>
            <a:r>
              <a:rPr lang="en-ID" sz="1200" b="1" dirty="0"/>
              <a:t> </a:t>
            </a:r>
            <a:r>
              <a:rPr lang="en-ID" sz="1200" b="1" dirty="0" err="1"/>
              <a:t>yakni</a:t>
            </a:r>
            <a:r>
              <a:rPr lang="en-ID" sz="1200" b="1" dirty="0"/>
              <a:t> </a:t>
            </a:r>
            <a:r>
              <a:rPr lang="en-ID" sz="1200" b="1" dirty="0" err="1"/>
              <a:t>sebagai</a:t>
            </a:r>
            <a:r>
              <a:rPr lang="en-ID" sz="1200" b="1" dirty="0"/>
              <a:t> </a:t>
            </a:r>
            <a:r>
              <a:rPr lang="en-ID" sz="1200" b="1" dirty="0" err="1"/>
              <a:t>makhluk</a:t>
            </a:r>
            <a:r>
              <a:rPr lang="en-ID" sz="1200" b="1" dirty="0"/>
              <a:t> </a:t>
            </a:r>
            <a:r>
              <a:rPr lang="en-ID" sz="1200" b="1" dirty="0" err="1"/>
              <a:t>pribadi</a:t>
            </a:r>
            <a:r>
              <a:rPr lang="en-ID" sz="1200" b="1" dirty="0"/>
              <a:t> </a:t>
            </a:r>
            <a:r>
              <a:rPr lang="en-ID" sz="1200" b="1" dirty="0" err="1"/>
              <a:t>berdiri</a:t>
            </a:r>
            <a:r>
              <a:rPr lang="en-ID" sz="1200" b="1" dirty="0"/>
              <a:t> </a:t>
            </a:r>
            <a:r>
              <a:rPr lang="en-ID" sz="1200" b="1" dirty="0" err="1"/>
              <a:t>sendiri</a:t>
            </a:r>
            <a:r>
              <a:rPr lang="en-ID" sz="1200" b="1" dirty="0"/>
              <a:t> dan </a:t>
            </a:r>
            <a:r>
              <a:rPr lang="en-ID" sz="1200" b="1" dirty="0" err="1"/>
              <a:t>sebagai</a:t>
            </a:r>
            <a:r>
              <a:rPr lang="en-ID" sz="1200" b="1" dirty="0"/>
              <a:t> </a:t>
            </a:r>
            <a:r>
              <a:rPr lang="en-ID" sz="1200" b="1" dirty="0" err="1"/>
              <a:t>makhluk</a:t>
            </a:r>
            <a:r>
              <a:rPr lang="en-ID" sz="1200" b="1" dirty="0"/>
              <a:t> </a:t>
            </a:r>
            <a:r>
              <a:rPr lang="en-ID" sz="1200" b="1" dirty="0" err="1"/>
              <a:t>ciptaan</a:t>
            </a:r>
            <a:r>
              <a:rPr lang="en-ID" sz="1200" b="1" dirty="0"/>
              <a:t> </a:t>
            </a:r>
            <a:r>
              <a:rPr lang="en-ID" sz="1200" b="1" dirty="0" err="1"/>
              <a:t>Tuhan</a:t>
            </a:r>
            <a:r>
              <a:rPr lang="en-ID" sz="1200" b="1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/>
              <a:t>Sebagai</a:t>
            </a:r>
            <a:r>
              <a:rPr lang="en-ID" sz="1200" b="1" dirty="0"/>
              <a:t> </a:t>
            </a:r>
            <a:r>
              <a:rPr lang="en-ID" sz="1200" b="1" dirty="0" err="1"/>
              <a:t>makhluk</a:t>
            </a:r>
            <a:r>
              <a:rPr lang="en-ID" sz="1200" b="1" dirty="0"/>
              <a:t> </a:t>
            </a:r>
            <a:r>
              <a:rPr lang="en-ID" sz="1200" b="1" dirty="0" err="1"/>
              <a:t>Tuhan</a:t>
            </a:r>
            <a:r>
              <a:rPr lang="en-ID" sz="1200" b="1" dirty="0"/>
              <a:t>, </a:t>
            </a:r>
            <a:r>
              <a:rPr lang="en-ID" sz="1200" b="1" dirty="0" err="1"/>
              <a:t>manusia</a:t>
            </a:r>
            <a:r>
              <a:rPr lang="en-ID" sz="1200" b="1" dirty="0"/>
              <a:t> </a:t>
            </a:r>
            <a:r>
              <a:rPr lang="en-ID" sz="1200" b="1" dirty="0" err="1"/>
              <a:t>tidak</a:t>
            </a:r>
            <a:r>
              <a:rPr lang="en-ID" sz="1200" b="1" dirty="0"/>
              <a:t> </a:t>
            </a:r>
            <a:r>
              <a:rPr lang="en-ID" sz="1200" b="1" dirty="0" err="1"/>
              <a:t>bisa</a:t>
            </a:r>
            <a:r>
              <a:rPr lang="en-ID" sz="1200" b="1" dirty="0"/>
              <a:t> </a:t>
            </a:r>
            <a:r>
              <a:rPr lang="en-ID" sz="1200" b="1" dirty="0" err="1"/>
              <a:t>melepaskan</a:t>
            </a:r>
            <a:r>
              <a:rPr lang="en-ID" sz="1200" b="1" dirty="0"/>
              <a:t> </a:t>
            </a:r>
            <a:r>
              <a:rPr lang="en-ID" sz="1200" b="1" dirty="0" err="1"/>
              <a:t>diri</a:t>
            </a:r>
            <a:r>
              <a:rPr lang="en-ID" sz="1200" b="1" dirty="0"/>
              <a:t> </a:t>
            </a:r>
            <a:r>
              <a:rPr lang="en-ID" sz="1200" b="1" dirty="0" err="1"/>
              <a:t>dari</a:t>
            </a:r>
            <a:r>
              <a:rPr lang="en-ID" sz="1200" b="1" dirty="0"/>
              <a:t> </a:t>
            </a:r>
            <a:r>
              <a:rPr lang="en-ID" sz="1200" b="1" dirty="0" err="1"/>
              <a:t>ketentuan-ketentuan</a:t>
            </a:r>
            <a:r>
              <a:rPr lang="en-ID" sz="1200" b="1" dirty="0"/>
              <a:t> </a:t>
            </a:r>
            <a:r>
              <a:rPr lang="en-ID" sz="1200" b="1" dirty="0" err="1"/>
              <a:t>Tuhan</a:t>
            </a:r>
            <a:r>
              <a:rPr lang="en-ID" sz="1200" b="1" dirty="0"/>
              <a:t> (</a:t>
            </a:r>
            <a:r>
              <a:rPr lang="en-ID" sz="1200" b="1" dirty="0" err="1"/>
              <a:t>takdir</a:t>
            </a:r>
            <a:r>
              <a:rPr lang="en-ID" sz="1200" b="1" dirty="0"/>
              <a:t>-Nya). </a:t>
            </a:r>
            <a:r>
              <a:rPr lang="en-ID" sz="1200" b="1" dirty="0" err="1"/>
              <a:t>Manusia</a:t>
            </a:r>
            <a:r>
              <a:rPr lang="en-ID" sz="1200" b="1" dirty="0"/>
              <a:t> </a:t>
            </a:r>
            <a:r>
              <a:rPr lang="en-ID" sz="1200" b="1" dirty="0" err="1"/>
              <a:t>merupakan</a:t>
            </a:r>
            <a:r>
              <a:rPr lang="en-ID" sz="1200" b="1" dirty="0"/>
              <a:t> </a:t>
            </a:r>
            <a:r>
              <a:rPr lang="en-ID" sz="1200" b="1" dirty="0" err="1"/>
              <a:t>makhluk</a:t>
            </a:r>
            <a:r>
              <a:rPr lang="en-ID" sz="1200" b="1" dirty="0"/>
              <a:t> </a:t>
            </a:r>
            <a:r>
              <a:rPr lang="en-ID" sz="1200" b="1" dirty="0" err="1"/>
              <a:t>ciptaan</a:t>
            </a:r>
            <a:r>
              <a:rPr lang="en-ID" sz="1200" b="1" dirty="0"/>
              <a:t> </a:t>
            </a:r>
            <a:r>
              <a:rPr lang="en-ID" sz="1200" b="1" dirty="0" err="1"/>
              <a:t>Tuhan</a:t>
            </a:r>
            <a:r>
              <a:rPr lang="en-ID" sz="1200" b="1" dirty="0"/>
              <a:t> Yang </a:t>
            </a:r>
            <a:r>
              <a:rPr lang="en-ID" sz="1200" b="1" dirty="0" err="1"/>
              <a:t>Maha</a:t>
            </a:r>
            <a:r>
              <a:rPr lang="en-ID" sz="1200" b="1" dirty="0"/>
              <a:t> </a:t>
            </a:r>
            <a:r>
              <a:rPr lang="en-ID" sz="1200" b="1" dirty="0" err="1"/>
              <a:t>Esa</a:t>
            </a:r>
            <a:r>
              <a:rPr lang="en-ID" sz="1200" b="1" dirty="0"/>
              <a:t> paling </a:t>
            </a:r>
            <a:r>
              <a:rPr lang="en-ID" sz="1200" b="1" dirty="0" err="1"/>
              <a:t>sempurna</a:t>
            </a:r>
            <a:r>
              <a:rPr lang="en-ID" sz="1200" b="1" dirty="0"/>
              <a:t> </a:t>
            </a:r>
            <a:r>
              <a:rPr lang="en-ID" sz="1200" b="1" dirty="0" err="1"/>
              <a:t>dibandingkan</a:t>
            </a:r>
            <a:r>
              <a:rPr lang="en-ID" sz="1200" b="1" dirty="0"/>
              <a:t> </a:t>
            </a:r>
            <a:r>
              <a:rPr lang="en-ID" sz="1200" b="1" dirty="0" err="1"/>
              <a:t>dengan</a:t>
            </a:r>
            <a:r>
              <a:rPr lang="en-ID" sz="1200" b="1" dirty="0"/>
              <a:t> </a:t>
            </a:r>
            <a:r>
              <a:rPr lang="en-ID" sz="1200" b="1" dirty="0" err="1"/>
              <a:t>makhluk</a:t>
            </a:r>
            <a:r>
              <a:rPr lang="en-ID" sz="1200" b="1" dirty="0"/>
              <a:t> </a:t>
            </a:r>
            <a:r>
              <a:rPr lang="en-ID" sz="1200" b="1" dirty="0" err="1"/>
              <a:t>lainnya</a:t>
            </a:r>
            <a:r>
              <a:rPr lang="en-ID" sz="1200" b="1" dirty="0"/>
              <a:t>. Karena </a:t>
            </a:r>
            <a:r>
              <a:rPr lang="en-ID" sz="1200" b="1" dirty="0" err="1"/>
              <a:t>manusia</a:t>
            </a:r>
            <a:r>
              <a:rPr lang="en-ID" sz="1200" b="1" dirty="0"/>
              <a:t> </a:t>
            </a:r>
            <a:r>
              <a:rPr lang="en-ID" sz="1200" b="1" dirty="0" err="1"/>
              <a:t>mempunyai</a:t>
            </a:r>
            <a:r>
              <a:rPr lang="en-ID" sz="1200" b="1" dirty="0"/>
              <a:t> </a:t>
            </a:r>
            <a:r>
              <a:rPr lang="en-ID" sz="1200" b="1" dirty="0" err="1"/>
              <a:t>akal</a:t>
            </a:r>
            <a:r>
              <a:rPr lang="en-ID" sz="1200" b="1" dirty="0"/>
              <a:t> dan </a:t>
            </a:r>
            <a:r>
              <a:rPr lang="en-ID" sz="1200" b="1" dirty="0" err="1"/>
              <a:t>pikiran</a:t>
            </a:r>
            <a:r>
              <a:rPr lang="en-ID" sz="1200" b="1" dirty="0"/>
              <a:t> </a:t>
            </a:r>
            <a:r>
              <a:rPr lang="en-ID" sz="1200" b="1" dirty="0" err="1"/>
              <a:t>untuk</a:t>
            </a:r>
            <a:r>
              <a:rPr lang="en-ID" sz="1200" b="1" dirty="0"/>
              <a:t> </a:t>
            </a:r>
            <a:r>
              <a:rPr lang="en-ID" sz="1200" b="1" dirty="0" err="1"/>
              <a:t>berfikir</a:t>
            </a:r>
            <a:r>
              <a:rPr lang="en-ID" sz="1200" b="1" dirty="0"/>
              <a:t> </a:t>
            </a:r>
            <a:r>
              <a:rPr lang="en-ID" sz="1200" b="1" dirty="0" err="1"/>
              <a:t>secara</a:t>
            </a:r>
            <a:r>
              <a:rPr lang="en-ID" sz="1200" b="1" dirty="0"/>
              <a:t> </a:t>
            </a:r>
            <a:r>
              <a:rPr lang="en-ID" sz="1200" b="1" dirty="0" err="1"/>
              <a:t>logis</a:t>
            </a:r>
            <a:r>
              <a:rPr lang="en-ID" sz="1200" b="1" dirty="0"/>
              <a:t> dan </a:t>
            </a:r>
            <a:r>
              <a:rPr lang="en-ID" sz="1200" b="1" dirty="0" err="1"/>
              <a:t>dinamis</a:t>
            </a:r>
            <a:r>
              <a:rPr lang="en-ID" sz="1200" b="1" dirty="0"/>
              <a:t>, </a:t>
            </a:r>
            <a:r>
              <a:rPr lang="en-ID" sz="1200" b="1" dirty="0" err="1"/>
              <a:t>serta</a:t>
            </a:r>
            <a:r>
              <a:rPr lang="en-ID" sz="1200" b="1" dirty="0"/>
              <a:t> </a:t>
            </a:r>
            <a:r>
              <a:rPr lang="en-ID" sz="1200" b="1" dirty="0" err="1"/>
              <a:t>mampu</a:t>
            </a:r>
            <a:r>
              <a:rPr lang="en-ID" sz="1200" b="1" dirty="0"/>
              <a:t> </a:t>
            </a:r>
            <a:r>
              <a:rPr lang="en-ID" sz="1200" b="1" dirty="0" err="1"/>
              <a:t>membatasi</a:t>
            </a:r>
            <a:r>
              <a:rPr lang="en-ID" sz="1200" b="1" dirty="0"/>
              <a:t> </a:t>
            </a:r>
            <a:r>
              <a:rPr lang="en-ID" sz="1200" b="1" dirty="0" err="1"/>
              <a:t>diri</a:t>
            </a:r>
            <a:r>
              <a:rPr lang="en-ID" sz="1200" b="1" dirty="0"/>
              <a:t> </a:t>
            </a:r>
            <a:r>
              <a:rPr lang="en-ID" sz="1200" b="1" dirty="0" err="1"/>
              <a:t>dengan</a:t>
            </a:r>
            <a:r>
              <a:rPr lang="en-ID" sz="1200" b="1" dirty="0"/>
              <a:t> </a:t>
            </a:r>
            <a:r>
              <a:rPr lang="en-ID" sz="1200" b="1" dirty="0" err="1"/>
              <a:t>perbuatan</a:t>
            </a:r>
            <a:r>
              <a:rPr lang="en-ID" sz="1200" b="1" dirty="0"/>
              <a:t> yang </a:t>
            </a:r>
            <a:r>
              <a:rPr lang="en-ID" sz="1200" b="1" dirty="0" err="1"/>
              <a:t>tidak</a:t>
            </a:r>
            <a:r>
              <a:rPr lang="en-ID" sz="1200" b="1" dirty="0"/>
              <a:t> </a:t>
            </a:r>
            <a:r>
              <a:rPr lang="en-ID" sz="1200" b="1" dirty="0" err="1"/>
              <a:t>harus</a:t>
            </a:r>
            <a:r>
              <a:rPr lang="en-ID" sz="1200" b="1" dirty="0"/>
              <a:t> </a:t>
            </a:r>
            <a:r>
              <a:rPr lang="en-ID" sz="1200" b="1" dirty="0" err="1"/>
              <a:t>dilakukan</a:t>
            </a:r>
            <a:r>
              <a:rPr lang="en-ID" sz="1200" b="1" dirty="0"/>
              <a:t>, dan </a:t>
            </a:r>
            <a:r>
              <a:rPr lang="en-ID" sz="1200" b="1" dirty="0" err="1"/>
              <a:t>kita</a:t>
            </a:r>
            <a:r>
              <a:rPr lang="en-ID" sz="1200" b="1" dirty="0"/>
              <a:t> </a:t>
            </a:r>
            <a:r>
              <a:rPr lang="en-ID" sz="1200" b="1" dirty="0" err="1"/>
              <a:t>bisa</a:t>
            </a:r>
            <a:r>
              <a:rPr lang="en-ID" sz="1200" b="1" dirty="0"/>
              <a:t> </a:t>
            </a:r>
            <a:r>
              <a:rPr lang="en-ID" sz="1200" b="1" dirty="0" err="1"/>
              <a:t>memilih</a:t>
            </a:r>
            <a:r>
              <a:rPr lang="en-ID" sz="1200" b="1" dirty="0"/>
              <a:t> </a:t>
            </a:r>
            <a:r>
              <a:rPr lang="en-ID" sz="1200" b="1" dirty="0" err="1"/>
              <a:t>perbuatan</a:t>
            </a:r>
            <a:r>
              <a:rPr lang="en-ID" sz="1200" b="1" dirty="0"/>
              <a:t> mana yang </a:t>
            </a:r>
            <a:r>
              <a:rPr lang="en-ID" sz="1200" b="1" dirty="0" err="1"/>
              <a:t>positif</a:t>
            </a:r>
            <a:r>
              <a:rPr lang="en-ID" sz="1200" b="1" dirty="0"/>
              <a:t> dan mana yang </a:t>
            </a:r>
            <a:r>
              <a:rPr lang="en-ID" sz="1200" b="1" dirty="0" err="1"/>
              <a:t>negatif</a:t>
            </a:r>
            <a:r>
              <a:rPr lang="en-ID" sz="1200" b="1" dirty="0"/>
              <a:t>. </a:t>
            </a:r>
            <a:endParaRPr sz="1200" b="1" dirty="0"/>
          </a:p>
        </p:txBody>
      </p:sp>
      <p:grpSp>
        <p:nvGrpSpPr>
          <p:cNvPr id="3028" name="Google Shape;3028;p43"/>
          <p:cNvGrpSpPr/>
          <p:nvPr/>
        </p:nvGrpSpPr>
        <p:grpSpPr>
          <a:xfrm>
            <a:off x="5595109" y="1271378"/>
            <a:ext cx="2079862" cy="3085680"/>
            <a:chOff x="5775050" y="1550770"/>
            <a:chExt cx="1850575" cy="2745511"/>
          </a:xfrm>
        </p:grpSpPr>
        <p:sp>
          <p:nvSpPr>
            <p:cNvPr id="3029" name="Google Shape;3029;p43"/>
            <p:cNvSpPr/>
            <p:nvPr/>
          </p:nvSpPr>
          <p:spPr>
            <a:xfrm>
              <a:off x="6536028" y="1875745"/>
              <a:ext cx="417137" cy="1930429"/>
            </a:xfrm>
            <a:custGeom>
              <a:avLst/>
              <a:gdLst/>
              <a:ahLst/>
              <a:cxnLst/>
              <a:rect l="l" t="t" r="r" b="b"/>
              <a:pathLst>
                <a:path w="11647" h="53900" extrusionOk="0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6626817" y="1550770"/>
              <a:ext cx="998809" cy="894981"/>
            </a:xfrm>
            <a:custGeom>
              <a:avLst/>
              <a:gdLst/>
              <a:ahLst/>
              <a:cxnLst/>
              <a:rect l="l" t="t" r="r" b="b"/>
              <a:pathLst>
                <a:path w="27888" h="24989" extrusionOk="0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6624453" y="1933119"/>
              <a:ext cx="999991" cy="512620"/>
            </a:xfrm>
            <a:custGeom>
              <a:avLst/>
              <a:gdLst/>
              <a:ahLst/>
              <a:cxnLst/>
              <a:rect l="l" t="t" r="r" b="b"/>
              <a:pathLst>
                <a:path w="27921" h="14313" extrusionOk="0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6703280" y="2616161"/>
              <a:ext cx="511904" cy="1245717"/>
            </a:xfrm>
            <a:custGeom>
              <a:avLst/>
              <a:gdLst/>
              <a:ahLst/>
              <a:cxnLst/>
              <a:rect l="l" t="t" r="r" b="b"/>
              <a:pathLst>
                <a:path w="14293" h="34782" extrusionOk="0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6828736" y="2512587"/>
              <a:ext cx="573470" cy="620101"/>
            </a:xfrm>
            <a:custGeom>
              <a:avLst/>
              <a:gdLst/>
              <a:ahLst/>
              <a:cxnLst/>
              <a:rect l="l" t="t" r="r" b="b"/>
              <a:pathLst>
                <a:path w="16012" h="17314" extrusionOk="0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6828736" y="2517386"/>
              <a:ext cx="301097" cy="616484"/>
            </a:xfrm>
            <a:custGeom>
              <a:avLst/>
              <a:gdLst/>
              <a:ahLst/>
              <a:cxnLst/>
              <a:rect l="l" t="t" r="r" b="b"/>
              <a:pathLst>
                <a:path w="8407" h="17213" extrusionOk="0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6840089" y="3293223"/>
              <a:ext cx="380319" cy="651833"/>
            </a:xfrm>
            <a:custGeom>
              <a:avLst/>
              <a:gdLst/>
              <a:ahLst/>
              <a:cxnLst/>
              <a:rect l="l" t="t" r="r" b="b"/>
              <a:pathLst>
                <a:path w="10619" h="18200" extrusionOk="0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7037783" y="3144917"/>
              <a:ext cx="375162" cy="407073"/>
            </a:xfrm>
            <a:custGeom>
              <a:avLst/>
              <a:gdLst/>
              <a:ahLst/>
              <a:cxnLst/>
              <a:rect l="l" t="t" r="r" b="b"/>
              <a:pathLst>
                <a:path w="10475" h="11366" extrusionOk="0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7037783" y="3215113"/>
              <a:ext cx="299915" cy="336876"/>
            </a:xfrm>
            <a:custGeom>
              <a:avLst/>
              <a:gdLst/>
              <a:ahLst/>
              <a:cxnLst/>
              <a:rect l="l" t="t" r="r" b="b"/>
              <a:pathLst>
                <a:path w="8374" h="9406" extrusionOk="0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6097269" y="2146140"/>
              <a:ext cx="554703" cy="1726963"/>
            </a:xfrm>
            <a:custGeom>
              <a:avLst/>
              <a:gdLst/>
              <a:ahLst/>
              <a:cxnLst/>
              <a:rect l="l" t="t" r="r" b="b"/>
              <a:pathLst>
                <a:path w="15488" h="48219" extrusionOk="0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5775050" y="1930576"/>
              <a:ext cx="683386" cy="711107"/>
            </a:xfrm>
            <a:custGeom>
              <a:avLst/>
              <a:gdLst/>
              <a:ahLst/>
              <a:cxnLst/>
              <a:rect l="l" t="t" r="r" b="b"/>
              <a:pathLst>
                <a:path w="19081" h="19855" extrusionOk="0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3"/>
            <p:cNvSpPr/>
            <p:nvPr/>
          </p:nvSpPr>
          <p:spPr>
            <a:xfrm>
              <a:off x="5775050" y="1932940"/>
              <a:ext cx="434902" cy="708743"/>
            </a:xfrm>
            <a:custGeom>
              <a:avLst/>
              <a:gdLst/>
              <a:ahLst/>
              <a:cxnLst/>
              <a:rect l="l" t="t" r="r" b="b"/>
              <a:pathLst>
                <a:path w="12143" h="19789" extrusionOk="0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3"/>
            <p:cNvSpPr/>
            <p:nvPr/>
          </p:nvSpPr>
          <p:spPr>
            <a:xfrm>
              <a:off x="6086346" y="2998868"/>
              <a:ext cx="503487" cy="874208"/>
            </a:xfrm>
            <a:custGeom>
              <a:avLst/>
              <a:gdLst/>
              <a:ahLst/>
              <a:cxnLst/>
              <a:rect l="l" t="t" r="r" b="b"/>
              <a:pathLst>
                <a:path w="14058" h="24409" extrusionOk="0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3"/>
            <p:cNvSpPr/>
            <p:nvPr/>
          </p:nvSpPr>
          <p:spPr>
            <a:xfrm>
              <a:off x="5908851" y="2802859"/>
              <a:ext cx="605739" cy="657169"/>
            </a:xfrm>
            <a:custGeom>
              <a:avLst/>
              <a:gdLst/>
              <a:ahLst/>
              <a:cxnLst/>
              <a:rect l="l" t="t" r="r" b="b"/>
              <a:pathLst>
                <a:path w="16913" h="18349" extrusionOk="0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3"/>
            <p:cNvSpPr/>
            <p:nvPr/>
          </p:nvSpPr>
          <p:spPr>
            <a:xfrm>
              <a:off x="5908851" y="2850348"/>
              <a:ext cx="382325" cy="608461"/>
            </a:xfrm>
            <a:custGeom>
              <a:avLst/>
              <a:gdLst/>
              <a:ahLst/>
              <a:cxnLst/>
              <a:rect l="l" t="t" r="r" b="b"/>
              <a:pathLst>
                <a:path w="10675" h="16989" extrusionOk="0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6225412" y="3701286"/>
              <a:ext cx="985665" cy="594995"/>
            </a:xfrm>
            <a:custGeom>
              <a:avLst/>
              <a:gdLst/>
              <a:ahLst/>
              <a:cxnLst/>
              <a:rect l="l" t="t" r="r" b="b"/>
              <a:pathLst>
                <a:path w="27521" h="16613" extrusionOk="0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6225400" y="3866150"/>
              <a:ext cx="985704" cy="72899"/>
            </a:xfrm>
            <a:custGeom>
              <a:avLst/>
              <a:gdLst/>
              <a:ahLst/>
              <a:cxnLst/>
              <a:rect l="l" t="t" r="r" b="b"/>
              <a:pathLst>
                <a:path w="38128" h="2036" extrusionOk="0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6681791" y="3701286"/>
              <a:ext cx="529274" cy="594995"/>
            </a:xfrm>
            <a:custGeom>
              <a:avLst/>
              <a:gdLst/>
              <a:ahLst/>
              <a:cxnLst/>
              <a:rect l="l" t="t" r="r" b="b"/>
              <a:pathLst>
                <a:path w="14778" h="16613" extrusionOk="0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6194361" y="3657092"/>
              <a:ext cx="1048986" cy="92009"/>
            </a:xfrm>
            <a:custGeom>
              <a:avLst/>
              <a:gdLst/>
              <a:ahLst/>
              <a:cxnLst/>
              <a:rect l="l" t="t" r="r" b="b"/>
              <a:pathLst>
                <a:path w="29289" h="2569" extrusionOk="0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43"/>
          <p:cNvSpPr/>
          <p:nvPr/>
        </p:nvSpPr>
        <p:spPr>
          <a:xfrm rot="4530539">
            <a:off x="4781660" y="300458"/>
            <a:ext cx="5442787" cy="47543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44"/>
          <p:cNvSpPr/>
          <p:nvPr/>
        </p:nvSpPr>
        <p:spPr>
          <a:xfrm rot="-4063411">
            <a:off x="221180" y="915870"/>
            <a:ext cx="4339274" cy="383052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4" name="Google Shape;3054;p44"/>
          <p:cNvGrpSpPr/>
          <p:nvPr/>
        </p:nvGrpSpPr>
        <p:grpSpPr>
          <a:xfrm>
            <a:off x="393488" y="1397520"/>
            <a:ext cx="1300264" cy="2852472"/>
            <a:chOff x="2785375" y="2044600"/>
            <a:chExt cx="1033350" cy="2266925"/>
          </a:xfrm>
        </p:grpSpPr>
        <p:sp>
          <p:nvSpPr>
            <p:cNvPr id="3055" name="Google Shape;3055;p44"/>
            <p:cNvSpPr/>
            <p:nvPr/>
          </p:nvSpPr>
          <p:spPr>
            <a:xfrm>
              <a:off x="2954000" y="3453700"/>
              <a:ext cx="808900" cy="164075"/>
            </a:xfrm>
            <a:custGeom>
              <a:avLst/>
              <a:gdLst/>
              <a:ahLst/>
              <a:cxnLst/>
              <a:rect l="l" t="t" r="r" b="b"/>
              <a:pathLst>
                <a:path w="32356" h="6563" extrusionOk="0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3220425" y="2045000"/>
              <a:ext cx="176450" cy="755500"/>
            </a:xfrm>
            <a:custGeom>
              <a:avLst/>
              <a:gdLst/>
              <a:ahLst/>
              <a:cxnLst/>
              <a:rect l="l" t="t" r="r" b="b"/>
              <a:pathLst>
                <a:path w="7058" h="30220" extrusionOk="0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3225225" y="2044600"/>
              <a:ext cx="211250" cy="796800"/>
            </a:xfrm>
            <a:custGeom>
              <a:avLst/>
              <a:gdLst/>
              <a:ahLst/>
              <a:cxnLst/>
              <a:rect l="l" t="t" r="r" b="b"/>
              <a:pathLst>
                <a:path w="8450" h="31872" extrusionOk="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3501250" y="2425425"/>
              <a:ext cx="189650" cy="530475"/>
            </a:xfrm>
            <a:custGeom>
              <a:avLst/>
              <a:gdLst/>
              <a:ahLst/>
              <a:cxnLst/>
              <a:rect l="l" t="t" r="r" b="b"/>
              <a:pathLst>
                <a:path w="7586" h="21219" extrusionOk="0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3575675" y="2409575"/>
              <a:ext cx="145225" cy="569350"/>
            </a:xfrm>
            <a:custGeom>
              <a:avLst/>
              <a:gdLst/>
              <a:ahLst/>
              <a:cxnLst/>
              <a:rect l="l" t="t" r="r" b="b"/>
              <a:pathLst>
                <a:path w="5809" h="22774" extrusionOk="0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2985800" y="2381625"/>
              <a:ext cx="192050" cy="843100"/>
            </a:xfrm>
            <a:custGeom>
              <a:avLst/>
              <a:gdLst/>
              <a:ahLst/>
              <a:cxnLst/>
              <a:rect l="l" t="t" r="r" b="b"/>
              <a:pathLst>
                <a:path w="7682" h="33724" extrusionOk="0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3027200" y="2351625"/>
              <a:ext cx="352275" cy="1175975"/>
            </a:xfrm>
            <a:custGeom>
              <a:avLst/>
              <a:gdLst/>
              <a:ahLst/>
              <a:cxnLst/>
              <a:rect l="l" t="t" r="r" b="b"/>
              <a:pathLst>
                <a:path w="14091" h="47039" extrusionOk="0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3057800" y="2350200"/>
              <a:ext cx="337275" cy="833725"/>
            </a:xfrm>
            <a:custGeom>
              <a:avLst/>
              <a:gdLst/>
              <a:ahLst/>
              <a:cxnLst/>
              <a:rect l="l" t="t" r="r" b="b"/>
              <a:pathLst>
                <a:path w="13491" h="33349" extrusionOk="0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3601475" y="2708925"/>
              <a:ext cx="205225" cy="371800"/>
            </a:xfrm>
            <a:custGeom>
              <a:avLst/>
              <a:gdLst/>
              <a:ahLst/>
              <a:cxnLst/>
              <a:rect l="l" t="t" r="r" b="b"/>
              <a:pathLst>
                <a:path w="8209" h="14872" extrusionOk="0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3536050" y="2712250"/>
              <a:ext cx="282675" cy="826925"/>
            </a:xfrm>
            <a:custGeom>
              <a:avLst/>
              <a:gdLst/>
              <a:ahLst/>
              <a:cxnLst/>
              <a:rect l="l" t="t" r="r" b="b"/>
              <a:pathLst>
                <a:path w="11307" h="33077" extrusionOk="0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3531850" y="2828675"/>
              <a:ext cx="285075" cy="773725"/>
            </a:xfrm>
            <a:custGeom>
              <a:avLst/>
              <a:gdLst/>
              <a:ahLst/>
              <a:cxnLst/>
              <a:rect l="l" t="t" r="r" b="b"/>
              <a:pathLst>
                <a:path w="11403" h="30949" extrusionOk="0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2785375" y="2872475"/>
              <a:ext cx="272450" cy="565275"/>
            </a:xfrm>
            <a:custGeom>
              <a:avLst/>
              <a:gdLst/>
              <a:ahLst/>
              <a:cxnLst/>
              <a:rect l="l" t="t" r="r" b="b"/>
              <a:pathLst>
                <a:path w="10898" h="22611" extrusionOk="0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2799175" y="2664000"/>
              <a:ext cx="591700" cy="959175"/>
            </a:xfrm>
            <a:custGeom>
              <a:avLst/>
              <a:gdLst/>
              <a:ahLst/>
              <a:cxnLst/>
              <a:rect l="l" t="t" r="r" b="b"/>
              <a:pathLst>
                <a:path w="23668" h="38367" extrusionOk="0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2835775" y="2360625"/>
              <a:ext cx="643900" cy="1255950"/>
            </a:xfrm>
            <a:custGeom>
              <a:avLst/>
              <a:gdLst/>
              <a:ahLst/>
              <a:cxnLst/>
              <a:rect l="l" t="t" r="r" b="b"/>
              <a:pathLst>
                <a:path w="25756" h="50238" extrusionOk="0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3332050" y="2361225"/>
              <a:ext cx="271250" cy="1257025"/>
            </a:xfrm>
            <a:custGeom>
              <a:avLst/>
              <a:gdLst/>
              <a:ahLst/>
              <a:cxnLst/>
              <a:rect l="l" t="t" r="r" b="b"/>
              <a:pathLst>
                <a:path w="10850" h="50281" extrusionOk="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3486850" y="2396625"/>
              <a:ext cx="168050" cy="1218750"/>
            </a:xfrm>
            <a:custGeom>
              <a:avLst/>
              <a:gdLst/>
              <a:ahLst/>
              <a:cxnLst/>
              <a:rect l="l" t="t" r="r" b="b"/>
              <a:pathLst>
                <a:path w="6722" h="48750" extrusionOk="0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3053000" y="2802150"/>
              <a:ext cx="36025" cy="65475"/>
            </a:xfrm>
            <a:custGeom>
              <a:avLst/>
              <a:gdLst/>
              <a:ahLst/>
              <a:cxnLst/>
              <a:rect l="l" t="t" r="r" b="b"/>
              <a:pathLst>
                <a:path w="1441" h="2619" extrusionOk="0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3101025" y="2790750"/>
              <a:ext cx="34825" cy="59875"/>
            </a:xfrm>
            <a:custGeom>
              <a:avLst/>
              <a:gdLst/>
              <a:ahLst/>
              <a:cxnLst/>
              <a:rect l="l" t="t" r="r" b="b"/>
              <a:pathLst>
                <a:path w="1393" h="2395" extrusionOk="0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3152025" y="2749700"/>
              <a:ext cx="48625" cy="79750"/>
            </a:xfrm>
            <a:custGeom>
              <a:avLst/>
              <a:gdLst/>
              <a:ahLst/>
              <a:cxnLst/>
              <a:rect l="l" t="t" r="r" b="b"/>
              <a:pathLst>
                <a:path w="1945" h="3190" extrusionOk="0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3207825" y="2749600"/>
              <a:ext cx="28825" cy="41550"/>
            </a:xfrm>
            <a:custGeom>
              <a:avLst/>
              <a:gdLst/>
              <a:ahLst/>
              <a:cxnLst/>
              <a:rect l="l" t="t" r="r" b="b"/>
              <a:pathLst>
                <a:path w="1153" h="1662" extrusionOk="0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3062000" y="2665800"/>
              <a:ext cx="25225" cy="36275"/>
            </a:xfrm>
            <a:custGeom>
              <a:avLst/>
              <a:gdLst/>
              <a:ahLst/>
              <a:cxnLst/>
              <a:rect l="l" t="t" r="r" b="b"/>
              <a:pathLst>
                <a:path w="1009" h="1451" extrusionOk="0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3089600" y="2621575"/>
              <a:ext cx="35450" cy="66325"/>
            </a:xfrm>
            <a:custGeom>
              <a:avLst/>
              <a:gdLst/>
              <a:ahLst/>
              <a:cxnLst/>
              <a:rect l="l" t="t" r="r" b="b"/>
              <a:pathLst>
                <a:path w="1418" h="2653" extrusionOk="0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3132825" y="2622100"/>
              <a:ext cx="30025" cy="45500"/>
            </a:xfrm>
            <a:custGeom>
              <a:avLst/>
              <a:gdLst/>
              <a:ahLst/>
              <a:cxnLst/>
              <a:rect l="l" t="t" r="r" b="b"/>
              <a:pathLst>
                <a:path w="1201" h="1820" extrusionOk="0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3168825" y="2624050"/>
              <a:ext cx="21625" cy="28225"/>
            </a:xfrm>
            <a:custGeom>
              <a:avLst/>
              <a:gdLst/>
              <a:ahLst/>
              <a:cxnLst/>
              <a:rect l="l" t="t" r="r" b="b"/>
              <a:pathLst>
                <a:path w="865" h="1129" extrusionOk="0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3074000" y="2548825"/>
              <a:ext cx="27050" cy="37450"/>
            </a:xfrm>
            <a:custGeom>
              <a:avLst/>
              <a:gdLst/>
              <a:ahLst/>
              <a:cxnLst/>
              <a:rect l="l" t="t" r="r" b="b"/>
              <a:pathLst>
                <a:path w="1082" h="1498" extrusionOk="0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3100425" y="2537050"/>
              <a:ext cx="21025" cy="26275"/>
            </a:xfrm>
            <a:custGeom>
              <a:avLst/>
              <a:gdLst/>
              <a:ahLst/>
              <a:cxnLst/>
              <a:rect l="l" t="t" r="r" b="b"/>
              <a:pathLst>
                <a:path w="841" h="1051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3063200" y="2458075"/>
              <a:ext cx="23425" cy="37000"/>
            </a:xfrm>
            <a:custGeom>
              <a:avLst/>
              <a:gdLst/>
              <a:ahLst/>
              <a:cxnLst/>
              <a:rect l="l" t="t" r="r" b="b"/>
              <a:pathLst>
                <a:path w="937" h="1480" extrusionOk="0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3090800" y="2913925"/>
              <a:ext cx="55850" cy="104875"/>
            </a:xfrm>
            <a:custGeom>
              <a:avLst/>
              <a:gdLst/>
              <a:ahLst/>
              <a:cxnLst/>
              <a:rect l="l" t="t" r="r" b="b"/>
              <a:pathLst>
                <a:path w="2234" h="4195" extrusionOk="0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3146025" y="2902125"/>
              <a:ext cx="39625" cy="80950"/>
            </a:xfrm>
            <a:custGeom>
              <a:avLst/>
              <a:gdLst/>
              <a:ahLst/>
              <a:cxnLst/>
              <a:rect l="l" t="t" r="r" b="b"/>
              <a:pathLst>
                <a:path w="1585" h="3238" extrusionOk="0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3188025" y="2877975"/>
              <a:ext cx="51025" cy="93425"/>
            </a:xfrm>
            <a:custGeom>
              <a:avLst/>
              <a:gdLst/>
              <a:ahLst/>
              <a:cxnLst/>
              <a:rect l="l" t="t" r="r" b="b"/>
              <a:pathLst>
                <a:path w="2041" h="3737" extrusionOk="0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3245625" y="2861400"/>
              <a:ext cx="36625" cy="66850"/>
            </a:xfrm>
            <a:custGeom>
              <a:avLst/>
              <a:gdLst/>
              <a:ahLst/>
              <a:cxnLst/>
              <a:rect l="l" t="t" r="r" b="b"/>
              <a:pathLst>
                <a:path w="1465" h="2674" extrusionOk="0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3158625" y="3070875"/>
              <a:ext cx="33025" cy="42250"/>
            </a:xfrm>
            <a:custGeom>
              <a:avLst/>
              <a:gdLst/>
              <a:ahLst/>
              <a:cxnLst/>
              <a:rect l="l" t="t" r="r" b="b"/>
              <a:pathLst>
                <a:path w="1321" h="1690" extrusionOk="0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3201225" y="3054925"/>
              <a:ext cx="27025" cy="42900"/>
            </a:xfrm>
            <a:custGeom>
              <a:avLst/>
              <a:gdLst/>
              <a:ahLst/>
              <a:cxnLst/>
              <a:rect l="l" t="t" r="r" b="b"/>
              <a:pathLst>
                <a:path w="1081" h="1716" extrusionOk="0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3235425" y="3014100"/>
              <a:ext cx="37825" cy="68475"/>
            </a:xfrm>
            <a:custGeom>
              <a:avLst/>
              <a:gdLst/>
              <a:ahLst/>
              <a:cxnLst/>
              <a:rect l="l" t="t" r="r" b="b"/>
              <a:pathLst>
                <a:path w="1513" h="2739" extrusionOk="0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3261825" y="3162575"/>
              <a:ext cx="33025" cy="53225"/>
            </a:xfrm>
            <a:custGeom>
              <a:avLst/>
              <a:gdLst/>
              <a:ahLst/>
              <a:cxnLst/>
              <a:rect l="l" t="t" r="r" b="b"/>
              <a:pathLst>
                <a:path w="1321" h="2129" extrusionOk="0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3660875" y="2926450"/>
              <a:ext cx="46825" cy="67550"/>
            </a:xfrm>
            <a:custGeom>
              <a:avLst/>
              <a:gdLst/>
              <a:ahLst/>
              <a:cxnLst/>
              <a:rect l="l" t="t" r="r" b="b"/>
              <a:pathLst>
                <a:path w="1873" h="2702" extrusionOk="0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3705275" y="2950850"/>
              <a:ext cx="38425" cy="63275"/>
            </a:xfrm>
            <a:custGeom>
              <a:avLst/>
              <a:gdLst/>
              <a:ahLst/>
              <a:cxnLst/>
              <a:rect l="l" t="t" r="r" b="b"/>
              <a:pathLst>
                <a:path w="1537" h="2531" extrusionOk="0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3743225" y="2966125"/>
              <a:ext cx="26875" cy="55000"/>
            </a:xfrm>
            <a:custGeom>
              <a:avLst/>
              <a:gdLst/>
              <a:ahLst/>
              <a:cxnLst/>
              <a:rect l="l" t="t" r="r" b="b"/>
              <a:pathLst>
                <a:path w="1075" h="2200" extrusionOk="0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3707675" y="2857775"/>
              <a:ext cx="43825" cy="51925"/>
            </a:xfrm>
            <a:custGeom>
              <a:avLst/>
              <a:gdLst/>
              <a:ahLst/>
              <a:cxnLst/>
              <a:rect l="l" t="t" r="r" b="b"/>
              <a:pathLst>
                <a:path w="1753" h="2077" extrusionOk="0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3737075" y="2877875"/>
              <a:ext cx="36625" cy="46575"/>
            </a:xfrm>
            <a:custGeom>
              <a:avLst/>
              <a:gdLst/>
              <a:ahLst/>
              <a:cxnLst/>
              <a:rect l="l" t="t" r="r" b="b"/>
              <a:pathLst>
                <a:path w="1465" h="1863" extrusionOk="0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3736475" y="2793925"/>
              <a:ext cx="39025" cy="50250"/>
            </a:xfrm>
            <a:custGeom>
              <a:avLst/>
              <a:gdLst/>
              <a:ahLst/>
              <a:cxnLst/>
              <a:rect l="l" t="t" r="r" b="b"/>
              <a:pathLst>
                <a:path w="1561" h="2010" extrusionOk="0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3775475" y="2818250"/>
              <a:ext cx="28225" cy="41500"/>
            </a:xfrm>
            <a:custGeom>
              <a:avLst/>
              <a:gdLst/>
              <a:ahLst/>
              <a:cxnLst/>
              <a:rect l="l" t="t" r="r" b="b"/>
              <a:pathLst>
                <a:path w="1129" h="1660" extrusionOk="0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3651875" y="3041825"/>
              <a:ext cx="49225" cy="58350"/>
            </a:xfrm>
            <a:custGeom>
              <a:avLst/>
              <a:gdLst/>
              <a:ahLst/>
              <a:cxnLst/>
              <a:rect l="l" t="t" r="r" b="b"/>
              <a:pathLst>
                <a:path w="1969" h="2334" extrusionOk="0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3695675" y="3060200"/>
              <a:ext cx="34225" cy="58800"/>
            </a:xfrm>
            <a:custGeom>
              <a:avLst/>
              <a:gdLst/>
              <a:ahLst/>
              <a:cxnLst/>
              <a:rect l="l" t="t" r="r" b="b"/>
              <a:pathLst>
                <a:path w="1369" h="2352" extrusionOk="0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3666275" y="3216300"/>
              <a:ext cx="39625" cy="63900"/>
            </a:xfrm>
            <a:custGeom>
              <a:avLst/>
              <a:gdLst/>
              <a:ahLst/>
              <a:cxnLst/>
              <a:rect l="l" t="t" r="r" b="b"/>
              <a:pathLst>
                <a:path w="1585" h="2556" extrusionOk="0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3639875" y="3197400"/>
              <a:ext cx="25225" cy="39600"/>
            </a:xfrm>
            <a:custGeom>
              <a:avLst/>
              <a:gdLst/>
              <a:ahLst/>
              <a:cxnLst/>
              <a:rect l="l" t="t" r="r" b="b"/>
              <a:pathLst>
                <a:path w="1009" h="1584" extrusionOk="0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2834575" y="3041450"/>
              <a:ext cx="37250" cy="52325"/>
            </a:xfrm>
            <a:custGeom>
              <a:avLst/>
              <a:gdLst/>
              <a:ahLst/>
              <a:cxnLst/>
              <a:rect l="l" t="t" r="r" b="b"/>
              <a:pathLst>
                <a:path w="1490" h="2093" extrusionOk="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4"/>
            <p:cNvSpPr/>
            <p:nvPr/>
          </p:nvSpPr>
          <p:spPr>
            <a:xfrm>
              <a:off x="2871800" y="3011400"/>
              <a:ext cx="33625" cy="47875"/>
            </a:xfrm>
            <a:custGeom>
              <a:avLst/>
              <a:gdLst/>
              <a:ahLst/>
              <a:cxnLst/>
              <a:rect l="l" t="t" r="r" b="b"/>
              <a:pathLst>
                <a:path w="1345" h="1915" extrusionOk="0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4"/>
            <p:cNvSpPr/>
            <p:nvPr/>
          </p:nvSpPr>
          <p:spPr>
            <a:xfrm>
              <a:off x="2907800" y="2977475"/>
              <a:ext cx="40225" cy="56450"/>
            </a:xfrm>
            <a:custGeom>
              <a:avLst/>
              <a:gdLst/>
              <a:ahLst/>
              <a:cxnLst/>
              <a:rect l="l" t="t" r="r" b="b"/>
              <a:pathLst>
                <a:path w="1609" h="2258" extrusionOk="0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2815375" y="2950975"/>
              <a:ext cx="19225" cy="34500"/>
            </a:xfrm>
            <a:custGeom>
              <a:avLst/>
              <a:gdLst/>
              <a:ahLst/>
              <a:cxnLst/>
              <a:rect l="l" t="t" r="r" b="b"/>
              <a:pathLst>
                <a:path w="769" h="1380" extrusionOk="0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2832175" y="2873500"/>
              <a:ext cx="40250" cy="72950"/>
            </a:xfrm>
            <a:custGeom>
              <a:avLst/>
              <a:gdLst/>
              <a:ahLst/>
              <a:cxnLst/>
              <a:rect l="l" t="t" r="r" b="b"/>
              <a:pathLst>
                <a:path w="1610" h="2918" extrusionOk="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4"/>
            <p:cNvSpPr/>
            <p:nvPr/>
          </p:nvSpPr>
          <p:spPr>
            <a:xfrm>
              <a:off x="2871800" y="2870875"/>
              <a:ext cx="24625" cy="40325"/>
            </a:xfrm>
            <a:custGeom>
              <a:avLst/>
              <a:gdLst/>
              <a:ahLst/>
              <a:cxnLst/>
              <a:rect l="l" t="t" r="r" b="b"/>
              <a:pathLst>
                <a:path w="985" h="1613" extrusionOk="0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4"/>
            <p:cNvSpPr/>
            <p:nvPr/>
          </p:nvSpPr>
          <p:spPr>
            <a:xfrm>
              <a:off x="2812375" y="2738675"/>
              <a:ext cx="33025" cy="56200"/>
            </a:xfrm>
            <a:custGeom>
              <a:avLst/>
              <a:gdLst/>
              <a:ahLst/>
              <a:cxnLst/>
              <a:rect l="l" t="t" r="r" b="b"/>
              <a:pathLst>
                <a:path w="1321" h="2248" extrusionOk="0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4"/>
            <p:cNvSpPr/>
            <p:nvPr/>
          </p:nvSpPr>
          <p:spPr>
            <a:xfrm>
              <a:off x="2912000" y="3152975"/>
              <a:ext cx="59425" cy="77650"/>
            </a:xfrm>
            <a:custGeom>
              <a:avLst/>
              <a:gdLst/>
              <a:ahLst/>
              <a:cxnLst/>
              <a:rect l="l" t="t" r="r" b="b"/>
              <a:pathLst>
                <a:path w="2377" h="3106" extrusionOk="0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4"/>
            <p:cNvSpPr/>
            <p:nvPr/>
          </p:nvSpPr>
          <p:spPr>
            <a:xfrm>
              <a:off x="2946200" y="3120050"/>
              <a:ext cx="61225" cy="71350"/>
            </a:xfrm>
            <a:custGeom>
              <a:avLst/>
              <a:gdLst/>
              <a:ahLst/>
              <a:cxnLst/>
              <a:rect l="l" t="t" r="r" b="b"/>
              <a:pathLst>
                <a:path w="2449" h="2854" extrusionOk="0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2989400" y="3103500"/>
              <a:ext cx="31225" cy="41000"/>
            </a:xfrm>
            <a:custGeom>
              <a:avLst/>
              <a:gdLst/>
              <a:ahLst/>
              <a:cxnLst/>
              <a:rect l="l" t="t" r="r" b="b"/>
              <a:pathLst>
                <a:path w="1249" h="1640" extrusionOk="0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4"/>
            <p:cNvSpPr/>
            <p:nvPr/>
          </p:nvSpPr>
          <p:spPr>
            <a:xfrm>
              <a:off x="3017000" y="3308675"/>
              <a:ext cx="67825" cy="80550"/>
            </a:xfrm>
            <a:custGeom>
              <a:avLst/>
              <a:gdLst/>
              <a:ahLst/>
              <a:cxnLst/>
              <a:rect l="l" t="t" r="r" b="b"/>
              <a:pathLst>
                <a:path w="2713" h="3222" extrusionOk="0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4"/>
            <p:cNvSpPr/>
            <p:nvPr/>
          </p:nvSpPr>
          <p:spPr>
            <a:xfrm>
              <a:off x="3050000" y="3263350"/>
              <a:ext cx="69050" cy="84275"/>
            </a:xfrm>
            <a:custGeom>
              <a:avLst/>
              <a:gdLst/>
              <a:ahLst/>
              <a:cxnLst/>
              <a:rect l="l" t="t" r="r" b="b"/>
              <a:pathLst>
                <a:path w="2762" h="3371" extrusionOk="0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3096825" y="3225825"/>
              <a:ext cx="49825" cy="70425"/>
            </a:xfrm>
            <a:custGeom>
              <a:avLst/>
              <a:gdLst/>
              <a:ahLst/>
              <a:cxnLst/>
              <a:rect l="l" t="t" r="r" b="b"/>
              <a:pathLst>
                <a:path w="1993" h="2817" extrusionOk="0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3128625" y="3436375"/>
              <a:ext cx="72025" cy="73450"/>
            </a:xfrm>
            <a:custGeom>
              <a:avLst/>
              <a:gdLst/>
              <a:ahLst/>
              <a:cxnLst/>
              <a:rect l="l" t="t" r="r" b="b"/>
              <a:pathLst>
                <a:path w="2881" h="2938" extrusionOk="0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3170025" y="3387775"/>
              <a:ext cx="61225" cy="72500"/>
            </a:xfrm>
            <a:custGeom>
              <a:avLst/>
              <a:gdLst/>
              <a:ahLst/>
              <a:cxnLst/>
              <a:rect l="l" t="t" r="r" b="b"/>
              <a:pathLst>
                <a:path w="2449" h="2900" extrusionOk="0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3206625" y="3368425"/>
              <a:ext cx="39625" cy="45275"/>
            </a:xfrm>
            <a:custGeom>
              <a:avLst/>
              <a:gdLst/>
              <a:ahLst/>
              <a:cxnLst/>
              <a:rect l="l" t="t" r="r" b="b"/>
              <a:pathLst>
                <a:path w="1585" h="1811" extrusionOk="0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3230025" y="3542275"/>
              <a:ext cx="40225" cy="49250"/>
            </a:xfrm>
            <a:custGeom>
              <a:avLst/>
              <a:gdLst/>
              <a:ahLst/>
              <a:cxnLst/>
              <a:rect l="l" t="t" r="r" b="b"/>
              <a:pathLst>
                <a:path w="1609" h="1970" extrusionOk="0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3261825" y="3510250"/>
              <a:ext cx="56425" cy="79175"/>
            </a:xfrm>
            <a:custGeom>
              <a:avLst/>
              <a:gdLst/>
              <a:ahLst/>
              <a:cxnLst/>
              <a:rect l="l" t="t" r="r" b="b"/>
              <a:pathLst>
                <a:path w="2257" h="3167" extrusionOk="0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3308625" y="3495625"/>
              <a:ext cx="41450" cy="60600"/>
            </a:xfrm>
            <a:custGeom>
              <a:avLst/>
              <a:gdLst/>
              <a:ahLst/>
              <a:cxnLst/>
              <a:rect l="l" t="t" r="r" b="b"/>
              <a:pathLst>
                <a:path w="1658" h="2424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3369250" y="3039600"/>
              <a:ext cx="42625" cy="79975"/>
            </a:xfrm>
            <a:custGeom>
              <a:avLst/>
              <a:gdLst/>
              <a:ahLst/>
              <a:cxnLst/>
              <a:rect l="l" t="t" r="r" b="b"/>
              <a:pathLst>
                <a:path w="1705" h="3199" extrusionOk="0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3431650" y="3025250"/>
              <a:ext cx="45025" cy="90350"/>
            </a:xfrm>
            <a:custGeom>
              <a:avLst/>
              <a:gdLst/>
              <a:ahLst/>
              <a:cxnLst/>
              <a:rect l="l" t="t" r="r" b="b"/>
              <a:pathLst>
                <a:path w="1801" h="3614" extrusionOk="0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3489850" y="3026975"/>
              <a:ext cx="40225" cy="81000"/>
            </a:xfrm>
            <a:custGeom>
              <a:avLst/>
              <a:gdLst/>
              <a:ahLst/>
              <a:cxnLst/>
              <a:rect l="l" t="t" r="r" b="b"/>
              <a:pathLst>
                <a:path w="1609" h="3240" extrusionOk="0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3541450" y="3043975"/>
              <a:ext cx="35450" cy="49850"/>
            </a:xfrm>
            <a:custGeom>
              <a:avLst/>
              <a:gdLst/>
              <a:ahLst/>
              <a:cxnLst/>
              <a:rect l="l" t="t" r="r" b="b"/>
              <a:pathLst>
                <a:path w="1418" h="1994" extrusionOk="0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3371650" y="2858600"/>
              <a:ext cx="38425" cy="65575"/>
            </a:xfrm>
            <a:custGeom>
              <a:avLst/>
              <a:gdLst/>
              <a:ahLst/>
              <a:cxnLst/>
              <a:rect l="l" t="t" r="r" b="b"/>
              <a:pathLst>
                <a:path w="1537" h="2623" extrusionOk="0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3412450" y="2840225"/>
              <a:ext cx="39625" cy="66775"/>
            </a:xfrm>
            <a:custGeom>
              <a:avLst/>
              <a:gdLst/>
              <a:ahLst/>
              <a:cxnLst/>
              <a:rect l="l" t="t" r="r" b="b"/>
              <a:pathLst>
                <a:path w="1585" h="2671" extrusionOk="0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3465250" y="2823000"/>
              <a:ext cx="37825" cy="80700"/>
            </a:xfrm>
            <a:custGeom>
              <a:avLst/>
              <a:gdLst/>
              <a:ahLst/>
              <a:cxnLst/>
              <a:rect l="l" t="t" r="r" b="b"/>
              <a:pathLst>
                <a:path w="1513" h="3228" extrusionOk="0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3513250" y="2837275"/>
              <a:ext cx="26425" cy="36075"/>
            </a:xfrm>
            <a:custGeom>
              <a:avLst/>
              <a:gdLst/>
              <a:ahLst/>
              <a:cxnLst/>
              <a:rect l="l" t="t" r="r" b="b"/>
              <a:pathLst>
                <a:path w="1057" h="1443" extrusionOk="0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3395650" y="2726425"/>
              <a:ext cx="22225" cy="29300"/>
            </a:xfrm>
            <a:custGeom>
              <a:avLst/>
              <a:gdLst/>
              <a:ahLst/>
              <a:cxnLst/>
              <a:rect l="l" t="t" r="r" b="b"/>
              <a:pathLst>
                <a:path w="889" h="1172" extrusionOk="0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3425650" y="2688700"/>
              <a:ext cx="33025" cy="65950"/>
            </a:xfrm>
            <a:custGeom>
              <a:avLst/>
              <a:gdLst/>
              <a:ahLst/>
              <a:cxnLst/>
              <a:rect l="l" t="t" r="r" b="b"/>
              <a:pathLst>
                <a:path w="1321" h="2638" extrusionOk="0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3468850" y="2705200"/>
              <a:ext cx="26425" cy="32650"/>
            </a:xfrm>
            <a:custGeom>
              <a:avLst/>
              <a:gdLst/>
              <a:ahLst/>
              <a:cxnLst/>
              <a:rect l="l" t="t" r="r" b="b"/>
              <a:pathLst>
                <a:path w="1057" h="1306" extrusionOk="0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3482050" y="2569675"/>
              <a:ext cx="27625" cy="41675"/>
            </a:xfrm>
            <a:custGeom>
              <a:avLst/>
              <a:gdLst/>
              <a:ahLst/>
              <a:cxnLst/>
              <a:rect l="l" t="t" r="r" b="b"/>
              <a:pathLst>
                <a:path w="1105" h="1667" extrusionOk="0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3455050" y="2567400"/>
              <a:ext cx="22225" cy="30650"/>
            </a:xfrm>
            <a:custGeom>
              <a:avLst/>
              <a:gdLst/>
              <a:ahLst/>
              <a:cxnLst/>
              <a:rect l="l" t="t" r="r" b="b"/>
              <a:pathLst>
                <a:path w="889" h="1226" extrusionOk="0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3450850" y="2445750"/>
              <a:ext cx="25825" cy="42875"/>
            </a:xfrm>
            <a:custGeom>
              <a:avLst/>
              <a:gdLst/>
              <a:ahLst/>
              <a:cxnLst/>
              <a:rect l="l" t="t" r="r" b="b"/>
              <a:pathLst>
                <a:path w="1033" h="1715" extrusionOk="0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3489850" y="2444975"/>
              <a:ext cx="16225" cy="22925"/>
            </a:xfrm>
            <a:custGeom>
              <a:avLst/>
              <a:gdLst/>
              <a:ahLst/>
              <a:cxnLst/>
              <a:rect l="l" t="t" r="r" b="b"/>
              <a:pathLst>
                <a:path w="649" h="917" extrusionOk="0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3366250" y="3202975"/>
              <a:ext cx="34825" cy="103450"/>
            </a:xfrm>
            <a:custGeom>
              <a:avLst/>
              <a:gdLst/>
              <a:ahLst/>
              <a:cxnLst/>
              <a:rect l="l" t="t" r="r" b="b"/>
              <a:pathLst>
                <a:path w="1393" h="4138" extrusionOk="0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3423250" y="3184150"/>
              <a:ext cx="51625" cy="113750"/>
            </a:xfrm>
            <a:custGeom>
              <a:avLst/>
              <a:gdLst/>
              <a:ahLst/>
              <a:cxnLst/>
              <a:rect l="l" t="t" r="r" b="b"/>
              <a:pathLst>
                <a:path w="2065" h="4550" extrusionOk="0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3489850" y="3200025"/>
              <a:ext cx="34825" cy="78775"/>
            </a:xfrm>
            <a:custGeom>
              <a:avLst/>
              <a:gdLst/>
              <a:ahLst/>
              <a:cxnLst/>
              <a:rect l="l" t="t" r="r" b="b"/>
              <a:pathLst>
                <a:path w="1393" h="3151" extrusionOk="0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3537850" y="3209475"/>
              <a:ext cx="25825" cy="49625"/>
            </a:xfrm>
            <a:custGeom>
              <a:avLst/>
              <a:gdLst/>
              <a:ahLst/>
              <a:cxnLst/>
              <a:rect l="l" t="t" r="r" b="b"/>
              <a:pathLst>
                <a:path w="1033" h="1985" extrusionOk="0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3373450" y="3417325"/>
              <a:ext cx="27025" cy="39725"/>
            </a:xfrm>
            <a:custGeom>
              <a:avLst/>
              <a:gdLst/>
              <a:ahLst/>
              <a:cxnLst/>
              <a:rect l="l" t="t" r="r" b="b"/>
              <a:pathLst>
                <a:path w="1081" h="1589" extrusionOk="0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3422050" y="3385525"/>
              <a:ext cx="41425" cy="90225"/>
            </a:xfrm>
            <a:custGeom>
              <a:avLst/>
              <a:gdLst/>
              <a:ahLst/>
              <a:cxnLst/>
              <a:rect l="l" t="t" r="r" b="b"/>
              <a:pathLst>
                <a:path w="1657" h="3609" extrusionOk="0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3468250" y="3393575"/>
              <a:ext cx="33625" cy="56800"/>
            </a:xfrm>
            <a:custGeom>
              <a:avLst/>
              <a:gdLst/>
              <a:ahLst/>
              <a:cxnLst/>
              <a:rect l="l" t="t" r="r" b="b"/>
              <a:pathLst>
                <a:path w="1345" h="2272" extrusionOk="0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3515050" y="3399250"/>
              <a:ext cx="29425" cy="40975"/>
            </a:xfrm>
            <a:custGeom>
              <a:avLst/>
              <a:gdLst/>
              <a:ahLst/>
              <a:cxnLst/>
              <a:rect l="l" t="t" r="r" b="b"/>
              <a:pathLst>
                <a:path w="1177" h="1639" extrusionOk="0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3275625" y="2581425"/>
              <a:ext cx="39600" cy="61925"/>
            </a:xfrm>
            <a:custGeom>
              <a:avLst/>
              <a:gdLst/>
              <a:ahLst/>
              <a:cxnLst/>
              <a:rect l="l" t="t" r="r" b="b"/>
              <a:pathLst>
                <a:path w="1584" h="2477" extrusionOk="0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3316425" y="2580300"/>
              <a:ext cx="42050" cy="77375"/>
            </a:xfrm>
            <a:custGeom>
              <a:avLst/>
              <a:gdLst/>
              <a:ahLst/>
              <a:cxnLst/>
              <a:rect l="l" t="t" r="r" b="b"/>
              <a:pathLst>
                <a:path w="1682" h="3095" extrusionOk="0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3317025" y="2463675"/>
              <a:ext cx="23450" cy="36900"/>
            </a:xfrm>
            <a:custGeom>
              <a:avLst/>
              <a:gdLst/>
              <a:ahLst/>
              <a:cxnLst/>
              <a:rect l="l" t="t" r="r" b="b"/>
              <a:pathLst>
                <a:path w="938" h="1476" extrusionOk="0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3342850" y="2443050"/>
              <a:ext cx="19225" cy="28600"/>
            </a:xfrm>
            <a:custGeom>
              <a:avLst/>
              <a:gdLst/>
              <a:ahLst/>
              <a:cxnLst/>
              <a:rect l="l" t="t" r="r" b="b"/>
              <a:pathLst>
                <a:path w="769" h="1144" extrusionOk="0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3615875" y="2711050"/>
              <a:ext cx="33025" cy="69300"/>
            </a:xfrm>
            <a:custGeom>
              <a:avLst/>
              <a:gdLst/>
              <a:ahLst/>
              <a:cxnLst/>
              <a:rect l="l" t="t" r="r" b="b"/>
              <a:pathLst>
                <a:path w="1321" h="2772" extrusionOk="0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3592475" y="2684050"/>
              <a:ext cx="28825" cy="41425"/>
            </a:xfrm>
            <a:custGeom>
              <a:avLst/>
              <a:gdLst/>
              <a:ahLst/>
              <a:cxnLst/>
              <a:rect l="l" t="t" r="r" b="b"/>
              <a:pathLst>
                <a:path w="1153" h="1657" extrusionOk="0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3644075" y="2610875"/>
              <a:ext cx="24025" cy="48375"/>
            </a:xfrm>
            <a:custGeom>
              <a:avLst/>
              <a:gdLst/>
              <a:ahLst/>
              <a:cxnLst/>
              <a:rect l="l" t="t" r="r" b="b"/>
              <a:pathLst>
                <a:path w="961" h="1935" extrusionOk="0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2942600" y="3509325"/>
              <a:ext cx="820300" cy="802200"/>
            </a:xfrm>
            <a:custGeom>
              <a:avLst/>
              <a:gdLst/>
              <a:ahLst/>
              <a:cxnLst/>
              <a:rect l="l" t="t" r="r" b="b"/>
              <a:pathLst>
                <a:path w="32812" h="32088" extrusionOk="0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3032600" y="3745875"/>
              <a:ext cx="125450" cy="168775"/>
            </a:xfrm>
            <a:custGeom>
              <a:avLst/>
              <a:gdLst/>
              <a:ahLst/>
              <a:cxnLst/>
              <a:rect l="l" t="t" r="r" b="b"/>
              <a:pathLst>
                <a:path w="5018" h="6751" extrusionOk="0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3572675" y="3822075"/>
              <a:ext cx="113425" cy="168800"/>
            </a:xfrm>
            <a:custGeom>
              <a:avLst/>
              <a:gdLst/>
              <a:ahLst/>
              <a:cxnLst/>
              <a:rect l="l" t="t" r="r" b="b"/>
              <a:pathLst>
                <a:path w="4537" h="6752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3186225" y="4174325"/>
              <a:ext cx="121825" cy="133525"/>
            </a:xfrm>
            <a:custGeom>
              <a:avLst/>
              <a:gdLst/>
              <a:ahLst/>
              <a:cxnLst/>
              <a:rect l="l" t="t" r="r" b="b"/>
              <a:pathLst>
                <a:path w="4873" h="5341" extrusionOk="0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3054800" y="4002675"/>
              <a:ext cx="103250" cy="168900"/>
            </a:xfrm>
            <a:custGeom>
              <a:avLst/>
              <a:gdLst/>
              <a:ahLst/>
              <a:cxnLst/>
              <a:rect l="l" t="t" r="r" b="b"/>
              <a:pathLst>
                <a:path w="4130" h="6756" extrusionOk="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3235425" y="3768975"/>
              <a:ext cx="125450" cy="137725"/>
            </a:xfrm>
            <a:custGeom>
              <a:avLst/>
              <a:gdLst/>
              <a:ahLst/>
              <a:cxnLst/>
              <a:rect l="l" t="t" r="r" b="b"/>
              <a:pathLst>
                <a:path w="5018" h="5509" extrusionOk="0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3556450" y="4048900"/>
              <a:ext cx="105650" cy="168775"/>
            </a:xfrm>
            <a:custGeom>
              <a:avLst/>
              <a:gdLst/>
              <a:ahLst/>
              <a:cxnLst/>
              <a:rect l="l" t="t" r="r" b="b"/>
              <a:pathLst>
                <a:path w="4226" h="6751" extrusionOk="0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3221625" y="3952300"/>
              <a:ext cx="124850" cy="169225"/>
            </a:xfrm>
            <a:custGeom>
              <a:avLst/>
              <a:gdLst/>
              <a:ahLst/>
              <a:cxnLst/>
              <a:rect l="l" t="t" r="r" b="b"/>
              <a:pathLst>
                <a:path w="4994" h="6769" extrusionOk="0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3391450" y="4130500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3404050" y="3892275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3447250" y="3740175"/>
              <a:ext cx="1825" cy="10825"/>
            </a:xfrm>
            <a:custGeom>
              <a:avLst/>
              <a:gdLst/>
              <a:ahLst/>
              <a:cxnLst/>
              <a:rect l="l" t="t" r="r" b="b"/>
              <a:pathLst>
                <a:path w="73" h="433" extrusionOk="0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3452650" y="3777975"/>
              <a:ext cx="116425" cy="92875"/>
            </a:xfrm>
            <a:custGeom>
              <a:avLst/>
              <a:gdLst/>
              <a:ahLst/>
              <a:cxnLst/>
              <a:rect l="l" t="t" r="r" b="b"/>
              <a:pathLst>
                <a:path w="4657" h="3715" extrusionOk="0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2998975" y="3718925"/>
              <a:ext cx="727400" cy="68675"/>
            </a:xfrm>
            <a:custGeom>
              <a:avLst/>
              <a:gdLst/>
              <a:ahLst/>
              <a:cxnLst/>
              <a:rect l="l" t="t" r="r" b="b"/>
              <a:pathLst>
                <a:path w="29096" h="2747" extrusionOk="0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44"/>
          <p:cNvSpPr/>
          <p:nvPr/>
        </p:nvSpPr>
        <p:spPr>
          <a:xfrm rot="-4530513" flipH="1">
            <a:off x="414882" y="743889"/>
            <a:ext cx="4482596" cy="39155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44"/>
          <p:cNvSpPr txBox="1">
            <a:spLocks noGrp="1"/>
          </p:cNvSpPr>
          <p:nvPr>
            <p:ph type="title"/>
          </p:nvPr>
        </p:nvSpPr>
        <p:spPr>
          <a:xfrm>
            <a:off x="2004452" y="724320"/>
            <a:ext cx="518955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Manusia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makhluk</a:t>
            </a:r>
            <a:r>
              <a:rPr lang="en-ID" sz="2800" dirty="0"/>
              <a:t> </a:t>
            </a:r>
            <a:r>
              <a:rPr lang="en-ID" sz="2800" dirty="0" err="1"/>
              <a:t>individu</a:t>
            </a:r>
            <a:endParaRPr lang="en-ID" sz="2800" dirty="0"/>
          </a:p>
        </p:txBody>
      </p:sp>
      <p:sp>
        <p:nvSpPr>
          <p:cNvPr id="3165" name="Google Shape;3165;p44"/>
          <p:cNvSpPr txBox="1">
            <a:spLocks noGrp="1"/>
          </p:cNvSpPr>
          <p:nvPr>
            <p:ph type="subTitle" idx="1"/>
          </p:nvPr>
        </p:nvSpPr>
        <p:spPr>
          <a:xfrm>
            <a:off x="1984365" y="2586184"/>
            <a:ext cx="6361295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dan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.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(</a:t>
            </a:r>
            <a:r>
              <a:rPr lang="en-ID" dirty="0" err="1"/>
              <a:t>kelompok</a:t>
            </a:r>
            <a:r>
              <a:rPr lang="en-ID" dirty="0"/>
              <a:t>)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person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perseorangan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.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yang </a:t>
            </a:r>
            <a:r>
              <a:rPr lang="en-ID" dirty="0" err="1"/>
              <a:t>diciptakn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sempurna</a:t>
            </a:r>
            <a:r>
              <a:rPr lang="en-ID" dirty="0"/>
              <a:t> oleh </a:t>
            </a:r>
            <a:r>
              <a:rPr lang="en-ID" dirty="0" err="1"/>
              <a:t>Tuhan</a:t>
            </a:r>
            <a:r>
              <a:rPr lang="en-ID" dirty="0"/>
              <a:t> Yang </a:t>
            </a:r>
            <a:r>
              <a:rPr lang="en-ID" dirty="0" err="1"/>
              <a:t>Maha</a:t>
            </a:r>
            <a:r>
              <a:rPr lang="en-ID" dirty="0"/>
              <a:t> </a:t>
            </a:r>
            <a:r>
              <a:rPr lang="en-ID" dirty="0" err="1"/>
              <a:t>Esa</a:t>
            </a:r>
            <a:r>
              <a:rPr lang="en-ID" dirty="0"/>
              <a:t>.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jasamani</a:t>
            </a:r>
            <a:r>
              <a:rPr lang="en-ID" dirty="0"/>
              <a:t> dan </a:t>
            </a:r>
            <a:r>
              <a:rPr lang="en-ID" dirty="0" err="1"/>
              <a:t>rohani</a:t>
            </a:r>
            <a:r>
              <a:rPr lang="en-ID" dirty="0"/>
              <a:t>,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dan </a:t>
            </a:r>
            <a:r>
              <a:rPr lang="en-ID" dirty="0" err="1"/>
              <a:t>psikis</a:t>
            </a:r>
            <a:r>
              <a:rPr lang="en-ID" dirty="0"/>
              <a:t>, </a:t>
            </a:r>
            <a:r>
              <a:rPr lang="en-ID" dirty="0" err="1"/>
              <a:t>unsur</a:t>
            </a:r>
            <a:r>
              <a:rPr lang="en-ID" dirty="0"/>
              <a:t> raga dan </a:t>
            </a:r>
            <a:r>
              <a:rPr lang="en-ID" dirty="0" err="1"/>
              <a:t>jiwa</a:t>
            </a:r>
            <a:r>
              <a:rPr lang="en-ID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p46"/>
          <p:cNvSpPr txBox="1">
            <a:spLocks noGrp="1"/>
          </p:cNvSpPr>
          <p:nvPr>
            <p:ph type="title"/>
          </p:nvPr>
        </p:nvSpPr>
        <p:spPr>
          <a:xfrm>
            <a:off x="2385718" y="41340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0" dirty="0" err="1">
                <a:solidFill>
                  <a:schemeClr val="dk2"/>
                </a:solidFill>
              </a:rPr>
              <a:t>Manusia</a:t>
            </a:r>
            <a:r>
              <a:rPr lang="en-ID" b="0" dirty="0">
                <a:solidFill>
                  <a:schemeClr val="dk2"/>
                </a:solidFill>
              </a:rPr>
              <a:t> </a:t>
            </a:r>
            <a:r>
              <a:rPr lang="en-ID" b="0" dirty="0" err="1">
                <a:solidFill>
                  <a:schemeClr val="dk2"/>
                </a:solidFill>
              </a:rPr>
              <a:t>sebagai</a:t>
            </a:r>
            <a:r>
              <a:rPr lang="en-ID" b="0" dirty="0">
                <a:solidFill>
                  <a:schemeClr val="dk2"/>
                </a:solidFill>
              </a:rPr>
              <a:t> </a:t>
            </a:r>
            <a:r>
              <a:rPr lang="en-ID" b="0" dirty="0" err="1">
                <a:solidFill>
                  <a:schemeClr val="dk2"/>
                </a:solidFill>
              </a:rPr>
              <a:t>makhluk</a:t>
            </a:r>
            <a:r>
              <a:rPr lang="en-ID" b="0" dirty="0">
                <a:solidFill>
                  <a:schemeClr val="dk2"/>
                </a:solidFill>
              </a:rPr>
              <a:t> </a:t>
            </a:r>
            <a:r>
              <a:rPr lang="en-ID" b="0" dirty="0" err="1">
                <a:solidFill>
                  <a:schemeClr val="dk2"/>
                </a:solidFill>
              </a:rPr>
              <a:t>sosial</a:t>
            </a:r>
            <a:endParaRPr b="0" dirty="0">
              <a:solidFill>
                <a:schemeClr val="dk2"/>
              </a:solidFill>
            </a:endParaRPr>
          </a:p>
        </p:txBody>
      </p:sp>
      <p:sp>
        <p:nvSpPr>
          <p:cNvPr id="3188" name="Google Shape;3188;p46"/>
          <p:cNvSpPr txBox="1">
            <a:spLocks noGrp="1"/>
          </p:cNvSpPr>
          <p:nvPr>
            <p:ph type="subTitle" idx="1"/>
          </p:nvPr>
        </p:nvSpPr>
        <p:spPr>
          <a:xfrm>
            <a:off x="1786270" y="2011973"/>
            <a:ext cx="6666613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200" dirty="0" err="1"/>
              <a:t>Selain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makhluk</a:t>
            </a:r>
            <a:r>
              <a:rPr lang="en-ID" sz="1200" dirty="0"/>
              <a:t> </a:t>
            </a:r>
            <a:r>
              <a:rPr lang="en-ID" sz="1200" dirty="0" err="1"/>
              <a:t>individu</a:t>
            </a:r>
            <a:r>
              <a:rPr lang="en-ID" sz="1200" dirty="0"/>
              <a:t>, </a:t>
            </a:r>
            <a:r>
              <a:rPr lang="en-ID" sz="1200" dirty="0" err="1"/>
              <a:t>manusia</a:t>
            </a:r>
            <a:r>
              <a:rPr lang="en-ID" sz="1200" dirty="0"/>
              <a:t> juga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makhluk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 </a:t>
            </a:r>
            <a:r>
              <a:rPr lang="en-ID" sz="1200" dirty="0" err="1"/>
              <a:t>artinya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warga</a:t>
            </a:r>
            <a:r>
              <a:rPr lang="en-ID" sz="1200" dirty="0"/>
              <a:t> </a:t>
            </a:r>
            <a:r>
              <a:rPr lang="en-ID" sz="1200" dirty="0" err="1"/>
              <a:t>masyakarat</a:t>
            </a:r>
            <a:r>
              <a:rPr lang="en-ID" sz="1200" dirty="0"/>
              <a:t>.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kehidupan</a:t>
            </a:r>
            <a:r>
              <a:rPr lang="en-ID" sz="1200" dirty="0"/>
              <a:t> </a:t>
            </a:r>
            <a:r>
              <a:rPr lang="en-ID" sz="1200" dirty="0" err="1"/>
              <a:t>sehari-hari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mungkin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hidup</a:t>
            </a:r>
            <a:r>
              <a:rPr lang="en-ID" sz="1200" dirty="0"/>
              <a:t> </a:t>
            </a:r>
            <a:r>
              <a:rPr lang="en-ID" sz="1200" dirty="0" err="1"/>
              <a:t>sendiri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mencukupi</a:t>
            </a:r>
            <a:r>
              <a:rPr lang="en-ID" sz="1200" dirty="0"/>
              <a:t> </a:t>
            </a:r>
            <a:r>
              <a:rPr lang="en-ID" sz="1200" dirty="0" err="1"/>
              <a:t>kebutuhan</a:t>
            </a:r>
            <a:r>
              <a:rPr lang="en-ID" sz="1200" dirty="0"/>
              <a:t> </a:t>
            </a:r>
            <a:r>
              <a:rPr lang="en-ID" sz="1200" dirty="0" err="1"/>
              <a:t>sendiri</a:t>
            </a:r>
            <a:r>
              <a:rPr lang="en-ID" sz="1200" dirty="0"/>
              <a:t>. </a:t>
            </a:r>
            <a:r>
              <a:rPr lang="en-ID" sz="1200" dirty="0" err="1"/>
              <a:t>Setiap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cenderung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berkomunikasi</a:t>
            </a:r>
            <a:r>
              <a:rPr lang="en-ID" sz="1200" dirty="0"/>
              <a:t>, </a:t>
            </a:r>
            <a:r>
              <a:rPr lang="en-ID" sz="1200" dirty="0" err="1"/>
              <a:t>berinteraksi</a:t>
            </a:r>
            <a:r>
              <a:rPr lang="en-ID" sz="1200" dirty="0"/>
              <a:t>, dan </a:t>
            </a:r>
            <a:r>
              <a:rPr lang="en-ID" sz="1200" dirty="0" err="1"/>
              <a:t>bersosialisasi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lainnya</a:t>
            </a:r>
            <a:r>
              <a:rPr lang="en-ID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dikatakan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makhluk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 juga </a:t>
            </a:r>
            <a:r>
              <a:rPr lang="en-ID" sz="1200" dirty="0" err="1"/>
              <a:t>dikarenakan</a:t>
            </a:r>
            <a:r>
              <a:rPr lang="en-ID" sz="1200" dirty="0"/>
              <a:t> pada </a:t>
            </a:r>
            <a:r>
              <a:rPr lang="en-ID" sz="1200" dirty="0" err="1"/>
              <a:t>diri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ada</a:t>
            </a:r>
            <a:r>
              <a:rPr lang="en-ID" sz="1200" dirty="0"/>
              <a:t> </a:t>
            </a:r>
            <a:r>
              <a:rPr lang="en-ID" sz="1200" dirty="0" err="1"/>
              <a:t>dorongan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berhubungan</a:t>
            </a:r>
            <a:r>
              <a:rPr lang="en-ID" sz="1200" dirty="0"/>
              <a:t> (</a:t>
            </a:r>
            <a:r>
              <a:rPr lang="en-ID" sz="1200" dirty="0" err="1"/>
              <a:t>berinteraksi</a:t>
            </a:r>
            <a:r>
              <a:rPr lang="en-ID" sz="1200" dirty="0"/>
              <a:t>) </a:t>
            </a:r>
            <a:r>
              <a:rPr lang="en-ID" sz="1200" dirty="0" err="1"/>
              <a:t>dengan</a:t>
            </a:r>
            <a:r>
              <a:rPr lang="en-ID" sz="1200" dirty="0"/>
              <a:t> orang lain. Ada </a:t>
            </a:r>
            <a:r>
              <a:rPr lang="en-ID" sz="1200" dirty="0" err="1"/>
              <a:t>kebutuhan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 (Social need)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hidup</a:t>
            </a:r>
            <a:r>
              <a:rPr lang="en-ID" sz="1200" dirty="0"/>
              <a:t> </a:t>
            </a:r>
            <a:r>
              <a:rPr lang="en-ID" sz="1200" dirty="0" err="1"/>
              <a:t>berkelompok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orang lain.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200" dirty="0" err="1"/>
              <a:t>Manusia</a:t>
            </a:r>
            <a:r>
              <a:rPr lang="en-ID" sz="1200" dirty="0"/>
              <a:t> </a:t>
            </a:r>
            <a:r>
              <a:rPr lang="en-ID" sz="1200" dirty="0" err="1"/>
              <a:t>memang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akan</a:t>
            </a:r>
            <a:r>
              <a:rPr lang="en-ID" sz="1200" dirty="0"/>
              <a:t> </a:t>
            </a:r>
            <a:r>
              <a:rPr lang="en-ID" sz="1200" dirty="0" err="1"/>
              <a:t>lepas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berhubungan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orang lain.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hubungan</a:t>
            </a:r>
            <a:r>
              <a:rPr lang="en-ID" sz="1200" dirty="0"/>
              <a:t> </a:t>
            </a:r>
            <a:r>
              <a:rPr lang="en-ID" sz="1200" dirty="0" err="1"/>
              <a:t>itu</a:t>
            </a:r>
            <a:r>
              <a:rPr lang="en-ID" sz="1200" dirty="0"/>
              <a:t> </a:t>
            </a:r>
            <a:r>
              <a:rPr lang="en-ID" sz="1200" dirty="0" err="1"/>
              <a:t>kita</a:t>
            </a:r>
            <a:r>
              <a:rPr lang="en-ID" sz="1200" dirty="0"/>
              <a:t> </a:t>
            </a:r>
            <a:r>
              <a:rPr lang="en-ID" sz="1200" dirty="0" err="1"/>
              <a:t>harus</a:t>
            </a:r>
            <a:r>
              <a:rPr lang="en-ID" sz="1200" dirty="0"/>
              <a:t> </a:t>
            </a:r>
            <a:r>
              <a:rPr lang="en-ID" sz="1200" dirty="0" err="1"/>
              <a:t>bisa</a:t>
            </a:r>
            <a:r>
              <a:rPr lang="en-ID" sz="1200" dirty="0"/>
              <a:t> </a:t>
            </a:r>
            <a:r>
              <a:rPr lang="en-ID" sz="1200" dirty="0" err="1"/>
              <a:t>memahami</a:t>
            </a:r>
            <a:r>
              <a:rPr lang="en-ID" sz="1200" dirty="0"/>
              <a:t> </a:t>
            </a:r>
            <a:r>
              <a:rPr lang="en-ID" sz="1200" dirty="0" err="1"/>
              <a:t>peranan</a:t>
            </a:r>
            <a:r>
              <a:rPr lang="en-ID" sz="1200" dirty="0"/>
              <a:t> dan </a:t>
            </a:r>
            <a:r>
              <a:rPr lang="en-ID" sz="1200" dirty="0" err="1"/>
              <a:t>kedudukan</a:t>
            </a:r>
            <a:r>
              <a:rPr lang="en-ID" sz="1200" dirty="0"/>
              <a:t> masing-masing. </a:t>
            </a:r>
            <a:r>
              <a:rPr lang="en-ID" sz="1200" dirty="0" err="1"/>
              <a:t>Jangan</a:t>
            </a:r>
            <a:r>
              <a:rPr lang="en-ID" sz="1200" dirty="0"/>
              <a:t> </a:t>
            </a:r>
            <a:r>
              <a:rPr lang="en-ID" sz="1200" dirty="0" err="1"/>
              <a:t>sampai</a:t>
            </a:r>
            <a:r>
              <a:rPr lang="en-ID" sz="1200" dirty="0"/>
              <a:t> </a:t>
            </a:r>
            <a:r>
              <a:rPr lang="en-ID" sz="1200" dirty="0" err="1"/>
              <a:t>terjadi</a:t>
            </a:r>
            <a:r>
              <a:rPr lang="en-ID" sz="1200" dirty="0"/>
              <a:t> </a:t>
            </a:r>
            <a:r>
              <a:rPr lang="en-ID" sz="1200" dirty="0" err="1"/>
              <a:t>kesalahan</a:t>
            </a:r>
            <a:r>
              <a:rPr lang="en-ID" sz="1200" dirty="0"/>
              <a:t>, Karena </a:t>
            </a:r>
            <a:r>
              <a:rPr lang="en-ID" sz="1200" dirty="0" err="1"/>
              <a:t>itu</a:t>
            </a:r>
            <a:r>
              <a:rPr lang="en-ID" sz="1200" dirty="0"/>
              <a:t>, </a:t>
            </a:r>
            <a:r>
              <a:rPr lang="en-ID" sz="1200" dirty="0" err="1"/>
              <a:t>bisa</a:t>
            </a:r>
            <a:r>
              <a:rPr lang="en-ID" sz="1200" dirty="0"/>
              <a:t> </a:t>
            </a:r>
            <a:r>
              <a:rPr lang="en-ID" sz="1200" dirty="0" err="1"/>
              <a:t>membuat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harmonisnya</a:t>
            </a:r>
            <a:r>
              <a:rPr lang="en-ID" sz="1200" dirty="0"/>
              <a:t> </a:t>
            </a:r>
            <a:r>
              <a:rPr lang="en-ID" sz="1200" dirty="0" err="1"/>
              <a:t>hubungan</a:t>
            </a:r>
            <a:r>
              <a:rPr lang="en-ID" sz="1200" dirty="0"/>
              <a:t> </a:t>
            </a:r>
            <a:r>
              <a:rPr lang="en-ID" sz="1200" dirty="0" err="1"/>
              <a:t>kita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sesama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.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menjaga</a:t>
            </a:r>
            <a:r>
              <a:rPr lang="en-ID" sz="1200" dirty="0"/>
              <a:t> </a:t>
            </a:r>
            <a:r>
              <a:rPr lang="en-ID" sz="1200" dirty="0" err="1"/>
              <a:t>hubungan</a:t>
            </a:r>
            <a:r>
              <a:rPr lang="en-ID" sz="1200" dirty="0"/>
              <a:t> yang </a:t>
            </a:r>
            <a:r>
              <a:rPr lang="en-ID" sz="1200" dirty="0" err="1"/>
              <a:t>harmonis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individu</a:t>
            </a:r>
            <a:r>
              <a:rPr lang="en-ID" sz="1200" dirty="0"/>
              <a:t> dan </a:t>
            </a:r>
            <a:r>
              <a:rPr lang="en-ID" sz="1200" dirty="0" err="1"/>
              <a:t>makhluk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, </a:t>
            </a:r>
            <a:r>
              <a:rPr lang="en-ID" sz="1200" dirty="0" err="1"/>
              <a:t>umumnya</a:t>
            </a:r>
            <a:r>
              <a:rPr lang="en-ID" sz="1200" dirty="0"/>
              <a:t> </a:t>
            </a:r>
            <a:r>
              <a:rPr lang="en-ID" sz="1200" dirty="0" err="1"/>
              <a:t>setiap</a:t>
            </a:r>
            <a:r>
              <a:rPr lang="en-ID" sz="1200" dirty="0"/>
              <a:t> </a:t>
            </a:r>
            <a:r>
              <a:rPr lang="en-ID" sz="1200" dirty="0" err="1"/>
              <a:t>suku</a:t>
            </a:r>
            <a:r>
              <a:rPr lang="en-ID" sz="1200" dirty="0"/>
              <a:t> </a:t>
            </a:r>
            <a:r>
              <a:rPr lang="en-ID" sz="1200" dirty="0" err="1"/>
              <a:t>bangsa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nilai-nilai</a:t>
            </a:r>
            <a:r>
              <a:rPr lang="en-ID" sz="1200" dirty="0"/>
              <a:t> dan </a:t>
            </a:r>
            <a:r>
              <a:rPr lang="en-ID" sz="1200" dirty="0" err="1"/>
              <a:t>tradisi</a:t>
            </a:r>
            <a:r>
              <a:rPr lang="en-ID" sz="1200" dirty="0"/>
              <a:t> yang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dikembangkan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model </a:t>
            </a:r>
            <a:r>
              <a:rPr lang="en-ID" sz="1200" dirty="0" err="1"/>
              <a:t>kedamaian</a:t>
            </a:r>
            <a:r>
              <a:rPr lang="en-ID" sz="1200" dirty="0"/>
              <a:t> yang </a:t>
            </a:r>
            <a:r>
              <a:rPr lang="en-ID" sz="1200" dirty="0" err="1"/>
              <a:t>kondusif</a:t>
            </a:r>
            <a:r>
              <a:rPr lang="en-ID" sz="1200" dirty="0"/>
              <a:t> </a:t>
            </a:r>
            <a:r>
              <a:rPr lang="en-ID" sz="1200" dirty="0" err="1"/>
              <a:t>bagi</a:t>
            </a:r>
            <a:r>
              <a:rPr lang="en-ID" sz="1200" dirty="0"/>
              <a:t> </a:t>
            </a:r>
            <a:r>
              <a:rPr lang="en-ID" sz="1200" dirty="0" err="1"/>
              <a:t>antar-suku</a:t>
            </a:r>
            <a:r>
              <a:rPr lang="en-ID" sz="1200" dirty="0"/>
              <a:t> </a:t>
            </a:r>
            <a:r>
              <a:rPr lang="en-ID" sz="1200" dirty="0" err="1"/>
              <a:t>bangsa</a:t>
            </a:r>
            <a:r>
              <a:rPr lang="en-ID" sz="1200" dirty="0"/>
              <a:t>, agama, </a:t>
            </a:r>
            <a:r>
              <a:rPr lang="en-ID" sz="1200" dirty="0" err="1"/>
              <a:t>ras</a:t>
            </a:r>
            <a:r>
              <a:rPr lang="en-ID" sz="1200" dirty="0"/>
              <a:t>, dan </a:t>
            </a:r>
            <a:r>
              <a:rPr lang="en-ID" sz="1200" dirty="0" err="1"/>
              <a:t>perbedaan</a:t>
            </a:r>
            <a:r>
              <a:rPr lang="en-ID" sz="1200" dirty="0"/>
              <a:t> </a:t>
            </a:r>
            <a:r>
              <a:rPr lang="en-ID" sz="1200" dirty="0" err="1"/>
              <a:t>lainnya</a:t>
            </a:r>
            <a:r>
              <a:rPr lang="en-ID" sz="1200" dirty="0"/>
              <a:t>. </a:t>
            </a:r>
            <a:endParaRPr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" name="Google Shape;5056;p78"/>
          <p:cNvSpPr txBox="1">
            <a:spLocks noGrp="1"/>
          </p:cNvSpPr>
          <p:nvPr>
            <p:ph type="title"/>
          </p:nvPr>
        </p:nvSpPr>
        <p:spPr>
          <a:xfrm>
            <a:off x="917759" y="803159"/>
            <a:ext cx="713502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makhluk</a:t>
            </a:r>
            <a:r>
              <a:rPr lang="en-ID" sz="2000" dirty="0"/>
              <a:t> yang </a:t>
            </a:r>
            <a:r>
              <a:rPr lang="en-ID" sz="2000" dirty="0" err="1"/>
              <a:t>unik</a:t>
            </a:r>
            <a:r>
              <a:rPr lang="en-ID" sz="2000" dirty="0"/>
              <a:t> dan </a:t>
            </a:r>
            <a:r>
              <a:rPr lang="en-ID" sz="2000" dirty="0" err="1"/>
              <a:t>multidimensi</a:t>
            </a:r>
            <a:r>
              <a:rPr lang="en-ID" sz="2000" dirty="0"/>
              <a:t> ( </a:t>
            </a:r>
            <a:r>
              <a:rPr lang="en-ID" sz="2000" dirty="0" err="1"/>
              <a:t>jasmani</a:t>
            </a:r>
            <a:r>
              <a:rPr lang="en-ID" sz="2000" dirty="0"/>
              <a:t>, </a:t>
            </a:r>
            <a:r>
              <a:rPr lang="en-ID" sz="2000" dirty="0" err="1"/>
              <a:t>rohani</a:t>
            </a:r>
            <a:r>
              <a:rPr lang="en-ID" sz="2000" dirty="0"/>
              <a:t>, </a:t>
            </a:r>
            <a:r>
              <a:rPr lang="en-ID" sz="2000" dirty="0" err="1"/>
              <a:t>intelek</a:t>
            </a:r>
            <a:r>
              <a:rPr lang="en-ID" sz="2000" dirty="0"/>
              <a:t>, personal dan </a:t>
            </a:r>
            <a:r>
              <a:rPr lang="en-ID" sz="2000" dirty="0" err="1"/>
              <a:t>sosial</a:t>
            </a:r>
            <a:r>
              <a:rPr lang="en-ID" sz="2000" dirty="0"/>
              <a:t>)</a:t>
            </a:r>
            <a:endParaRPr sz="2000" dirty="0"/>
          </a:p>
        </p:txBody>
      </p:sp>
      <p:sp>
        <p:nvSpPr>
          <p:cNvPr id="5057" name="Google Shape;5057;p78"/>
          <p:cNvSpPr txBox="1">
            <a:spLocks noGrp="1"/>
          </p:cNvSpPr>
          <p:nvPr>
            <p:ph type="body" idx="1"/>
          </p:nvPr>
        </p:nvSpPr>
        <p:spPr>
          <a:xfrm>
            <a:off x="490763" y="1637138"/>
            <a:ext cx="7639502" cy="29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multidimensi</a:t>
            </a:r>
            <a:r>
              <a:rPr lang="en-ID" dirty="0"/>
              <a:t> </a:t>
            </a:r>
            <a:r>
              <a:rPr lang="en-ID" dirty="0" err="1"/>
              <a:t>menunjukan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yang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dipelajari</a:t>
            </a:r>
            <a:r>
              <a:rPr lang="en-ID" dirty="0"/>
              <a:t>. </a:t>
            </a:r>
            <a:r>
              <a:rPr lang="en-ID" dirty="0" err="1"/>
              <a:t>Kekayaan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dimensi-dimensinya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, </a:t>
            </a:r>
            <a:r>
              <a:rPr lang="en-ID" dirty="0" err="1"/>
              <a:t>mengakui</a:t>
            </a:r>
            <a:r>
              <a:rPr lang="en-ID" dirty="0"/>
              <a:t>, </a:t>
            </a:r>
            <a:r>
              <a:rPr lang="en-ID" dirty="0" err="1"/>
              <a:t>merumuskan</a:t>
            </a:r>
            <a:r>
              <a:rPr lang="en-ID" dirty="0"/>
              <a:t>, </a:t>
            </a:r>
            <a:r>
              <a:rPr lang="en-ID" dirty="0" err="1"/>
              <a:t>menganalisis</a:t>
            </a:r>
            <a:r>
              <a:rPr lang="en-ID" dirty="0"/>
              <a:t> dan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ilmu-ilmu</a:t>
            </a:r>
            <a:r>
              <a:rPr lang="en-ID" dirty="0"/>
              <a:t>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problematika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eksistensial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problematika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persoalan</a:t>
            </a:r>
            <a:r>
              <a:rPr lang="en-ID" dirty="0"/>
              <a:t> dan </a:t>
            </a:r>
            <a:r>
              <a:rPr lang="en-ID" dirty="0" err="1"/>
              <a:t>masalah</a:t>
            </a:r>
            <a:r>
              <a:rPr lang="en-ID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problematika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hidup</a:t>
            </a:r>
            <a:r>
              <a:rPr lang="en-ID" dirty="0"/>
              <a:t> di lima </a:t>
            </a:r>
            <a:r>
              <a:rPr lang="en-ID" dirty="0" err="1"/>
              <a:t>benua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, </a:t>
            </a:r>
            <a:r>
              <a:rPr lang="en-ID" dirty="0" err="1"/>
              <a:t>tampilan</a:t>
            </a:r>
            <a:r>
              <a:rPr lang="en-ID" dirty="0"/>
              <a:t> </a:t>
            </a:r>
            <a:r>
              <a:rPr lang="en-ID" dirty="0" err="1"/>
              <a:t>lahiriah</a:t>
            </a:r>
            <a:r>
              <a:rPr lang="en-ID" dirty="0"/>
              <a:t> (</a:t>
            </a:r>
            <a:r>
              <a:rPr lang="en-ID" dirty="0" err="1"/>
              <a:t>esensi</a:t>
            </a:r>
            <a:r>
              <a:rPr lang="en-ID" dirty="0"/>
              <a:t>), </a:t>
            </a:r>
            <a:r>
              <a:rPr lang="en-ID" dirty="0" err="1"/>
              <a:t>tingkatan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pendidikan</a:t>
            </a:r>
            <a:r>
              <a:rPr lang="en-ID" dirty="0"/>
              <a:t>, </a:t>
            </a:r>
            <a:r>
              <a:rPr lang="en-ID" dirty="0" err="1"/>
              <a:t>daerah</a:t>
            </a:r>
            <a:r>
              <a:rPr lang="en-ID" dirty="0"/>
              <a:t>,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idiologi</a:t>
            </a:r>
            <a:r>
              <a:rPr lang="en-ID" dirty="0"/>
              <a:t>, </a:t>
            </a:r>
            <a:r>
              <a:rPr lang="en-ID" dirty="0" err="1"/>
              <a:t>biologis</a:t>
            </a:r>
            <a:r>
              <a:rPr lang="en-ID" dirty="0"/>
              <a:t>, dan </a:t>
            </a:r>
            <a:r>
              <a:rPr lang="en-ID" dirty="0" err="1"/>
              <a:t>seterusnya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dan </a:t>
            </a:r>
            <a:r>
              <a:rPr lang="en-ID" dirty="0" err="1"/>
              <a:t>khas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dijelaskan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yang </a:t>
            </a:r>
            <a:r>
              <a:rPr lang="en-ID" dirty="0" err="1"/>
              <a:t>amat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dicermati</a:t>
            </a:r>
            <a:r>
              <a:rPr lang="en-ID" dirty="0"/>
              <a:t> dan </a:t>
            </a:r>
            <a:r>
              <a:rPr lang="en-ID" dirty="0" err="1"/>
              <a:t>ditelaah</a:t>
            </a:r>
            <a:r>
              <a:rPr lang="en-ID" dirty="0"/>
              <a:t> agar </a:t>
            </a:r>
            <a:r>
              <a:rPr lang="en-ID" dirty="0" err="1"/>
              <a:t>mempermudahkan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pendidik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pendamping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dan </a:t>
            </a:r>
            <a:r>
              <a:rPr lang="en-ID" dirty="0" err="1"/>
              <a:t>bimbingan</a:t>
            </a:r>
            <a:r>
              <a:rPr lang="en-ID" dirty="0"/>
              <a:t>.</a:t>
            </a:r>
            <a:endParaRPr dirty="0"/>
          </a:p>
        </p:txBody>
      </p:sp>
      <p:grpSp>
        <p:nvGrpSpPr>
          <p:cNvPr id="5059" name="Google Shape;5059;p78"/>
          <p:cNvGrpSpPr/>
          <p:nvPr/>
        </p:nvGrpSpPr>
        <p:grpSpPr>
          <a:xfrm>
            <a:off x="8169877" y="3230288"/>
            <a:ext cx="941550" cy="1221521"/>
            <a:chOff x="2369375" y="3282700"/>
            <a:chExt cx="1230900" cy="1758875"/>
          </a:xfrm>
        </p:grpSpPr>
        <p:sp>
          <p:nvSpPr>
            <p:cNvPr id="5060" name="Google Shape;5060;p78"/>
            <p:cNvSpPr/>
            <p:nvPr/>
          </p:nvSpPr>
          <p:spPr>
            <a:xfrm>
              <a:off x="2369375" y="4179000"/>
              <a:ext cx="426150" cy="312175"/>
            </a:xfrm>
            <a:custGeom>
              <a:avLst/>
              <a:gdLst/>
              <a:ahLst/>
              <a:cxnLst/>
              <a:rect l="l" t="t" r="r" b="b"/>
              <a:pathLst>
                <a:path w="17046" h="12487" extrusionOk="0">
                  <a:moveTo>
                    <a:pt x="2057" y="1"/>
                  </a:moveTo>
                  <a:cubicBezTo>
                    <a:pt x="1068" y="1"/>
                    <a:pt x="383" y="142"/>
                    <a:pt x="267" y="245"/>
                  </a:cubicBezTo>
                  <a:cubicBezTo>
                    <a:pt x="0" y="478"/>
                    <a:pt x="3536" y="4848"/>
                    <a:pt x="5738" y="6116"/>
                  </a:cubicBezTo>
                  <a:cubicBezTo>
                    <a:pt x="6905" y="6783"/>
                    <a:pt x="7406" y="6516"/>
                    <a:pt x="10241" y="9451"/>
                  </a:cubicBezTo>
                  <a:cubicBezTo>
                    <a:pt x="12576" y="11953"/>
                    <a:pt x="15612" y="12487"/>
                    <a:pt x="17046" y="12487"/>
                  </a:cubicBezTo>
                  <a:cubicBezTo>
                    <a:pt x="17046" y="12487"/>
                    <a:pt x="15345" y="8017"/>
                    <a:pt x="13377" y="5849"/>
                  </a:cubicBezTo>
                  <a:cubicBezTo>
                    <a:pt x="11942" y="4314"/>
                    <a:pt x="9741" y="3080"/>
                    <a:pt x="8073" y="1846"/>
                  </a:cubicBezTo>
                  <a:cubicBezTo>
                    <a:pt x="6017" y="366"/>
                    <a:pt x="3645" y="1"/>
                    <a:pt x="2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78"/>
            <p:cNvSpPr/>
            <p:nvPr/>
          </p:nvSpPr>
          <p:spPr>
            <a:xfrm>
              <a:off x="2555850" y="4284950"/>
              <a:ext cx="314400" cy="327525"/>
            </a:xfrm>
            <a:custGeom>
              <a:avLst/>
              <a:gdLst/>
              <a:ahLst/>
              <a:cxnLst/>
              <a:rect l="l" t="t" r="r" b="b"/>
              <a:pathLst>
                <a:path w="12576" h="13101" extrusionOk="0">
                  <a:moveTo>
                    <a:pt x="372" y="0"/>
                  </a:moveTo>
                  <a:cubicBezTo>
                    <a:pt x="159" y="0"/>
                    <a:pt x="0" y="273"/>
                    <a:pt x="247" y="410"/>
                  </a:cubicBezTo>
                  <a:cubicBezTo>
                    <a:pt x="1314" y="1044"/>
                    <a:pt x="2382" y="1744"/>
                    <a:pt x="3383" y="2511"/>
                  </a:cubicBezTo>
                  <a:cubicBezTo>
                    <a:pt x="5617" y="4179"/>
                    <a:pt x="7652" y="6081"/>
                    <a:pt x="9387" y="8282"/>
                  </a:cubicBezTo>
                  <a:cubicBezTo>
                    <a:pt x="10454" y="9717"/>
                    <a:pt x="11422" y="11284"/>
                    <a:pt x="12089" y="12952"/>
                  </a:cubicBezTo>
                  <a:cubicBezTo>
                    <a:pt x="12135" y="13057"/>
                    <a:pt x="12214" y="13101"/>
                    <a:pt x="12292" y="13101"/>
                  </a:cubicBezTo>
                  <a:cubicBezTo>
                    <a:pt x="12436" y="13101"/>
                    <a:pt x="12576" y="12948"/>
                    <a:pt x="12489" y="12752"/>
                  </a:cubicBezTo>
                  <a:cubicBezTo>
                    <a:pt x="10488" y="7682"/>
                    <a:pt x="6218" y="3645"/>
                    <a:pt x="1715" y="743"/>
                  </a:cubicBezTo>
                  <a:cubicBezTo>
                    <a:pt x="1314" y="477"/>
                    <a:pt x="914" y="243"/>
                    <a:pt x="514" y="43"/>
                  </a:cubicBezTo>
                  <a:cubicBezTo>
                    <a:pt x="466" y="13"/>
                    <a:pt x="41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78"/>
            <p:cNvSpPr/>
            <p:nvPr/>
          </p:nvSpPr>
          <p:spPr>
            <a:xfrm>
              <a:off x="2499375" y="3768200"/>
              <a:ext cx="377050" cy="707125"/>
            </a:xfrm>
            <a:custGeom>
              <a:avLst/>
              <a:gdLst/>
              <a:ahLst/>
              <a:cxnLst/>
              <a:rect l="l" t="t" r="r" b="b"/>
              <a:pathLst>
                <a:path w="15082" h="28285" extrusionOk="0">
                  <a:moveTo>
                    <a:pt x="172" y="1"/>
                  </a:moveTo>
                  <a:cubicBezTo>
                    <a:pt x="61" y="1"/>
                    <a:pt x="1" y="53"/>
                    <a:pt x="4" y="165"/>
                  </a:cubicBezTo>
                  <a:cubicBezTo>
                    <a:pt x="38" y="1232"/>
                    <a:pt x="471" y="6369"/>
                    <a:pt x="1205" y="8838"/>
                  </a:cubicBezTo>
                  <a:cubicBezTo>
                    <a:pt x="1939" y="11239"/>
                    <a:pt x="4541" y="13007"/>
                    <a:pt x="5642" y="15609"/>
                  </a:cubicBezTo>
                  <a:cubicBezTo>
                    <a:pt x="6709" y="18211"/>
                    <a:pt x="6409" y="18912"/>
                    <a:pt x="9344" y="21347"/>
                  </a:cubicBezTo>
                  <a:cubicBezTo>
                    <a:pt x="12246" y="23715"/>
                    <a:pt x="15082" y="28285"/>
                    <a:pt x="15082" y="28285"/>
                  </a:cubicBezTo>
                  <a:cubicBezTo>
                    <a:pt x="14148" y="23782"/>
                    <a:pt x="13480" y="18111"/>
                    <a:pt x="11879" y="15176"/>
                  </a:cubicBezTo>
                  <a:cubicBezTo>
                    <a:pt x="10345" y="12173"/>
                    <a:pt x="8677" y="10772"/>
                    <a:pt x="7309" y="7103"/>
                  </a:cubicBezTo>
                  <a:cubicBezTo>
                    <a:pt x="6171" y="4077"/>
                    <a:pt x="1156" y="1"/>
                    <a:pt x="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78"/>
            <p:cNvSpPr/>
            <p:nvPr/>
          </p:nvSpPr>
          <p:spPr>
            <a:xfrm>
              <a:off x="2625825" y="3964500"/>
              <a:ext cx="301375" cy="668250"/>
            </a:xfrm>
            <a:custGeom>
              <a:avLst/>
              <a:gdLst/>
              <a:ahLst/>
              <a:cxnLst/>
              <a:rect l="l" t="t" r="r" b="b"/>
              <a:pathLst>
                <a:path w="12055" h="26730" extrusionOk="0">
                  <a:moveTo>
                    <a:pt x="398" y="1"/>
                  </a:moveTo>
                  <a:cubicBezTo>
                    <a:pt x="185" y="1"/>
                    <a:pt x="1" y="211"/>
                    <a:pt x="150" y="385"/>
                  </a:cubicBezTo>
                  <a:cubicBezTo>
                    <a:pt x="1017" y="1586"/>
                    <a:pt x="1784" y="2887"/>
                    <a:pt x="2485" y="4221"/>
                  </a:cubicBezTo>
                  <a:cubicBezTo>
                    <a:pt x="4620" y="8057"/>
                    <a:pt x="6421" y="12060"/>
                    <a:pt x="7989" y="16163"/>
                  </a:cubicBezTo>
                  <a:cubicBezTo>
                    <a:pt x="9323" y="19566"/>
                    <a:pt x="10491" y="23068"/>
                    <a:pt x="11525" y="26571"/>
                  </a:cubicBezTo>
                  <a:cubicBezTo>
                    <a:pt x="11562" y="26682"/>
                    <a:pt x="11649" y="26729"/>
                    <a:pt x="11739" y="26729"/>
                  </a:cubicBezTo>
                  <a:cubicBezTo>
                    <a:pt x="11893" y="26729"/>
                    <a:pt x="12055" y="26593"/>
                    <a:pt x="11992" y="26404"/>
                  </a:cubicBezTo>
                  <a:cubicBezTo>
                    <a:pt x="10290" y="20700"/>
                    <a:pt x="8289" y="15062"/>
                    <a:pt x="5821" y="9659"/>
                  </a:cubicBezTo>
                  <a:cubicBezTo>
                    <a:pt x="4520" y="6823"/>
                    <a:pt x="3052" y="3988"/>
                    <a:pt x="1384" y="1319"/>
                  </a:cubicBezTo>
                  <a:cubicBezTo>
                    <a:pt x="1151" y="886"/>
                    <a:pt x="850" y="485"/>
                    <a:pt x="617" y="85"/>
                  </a:cubicBezTo>
                  <a:cubicBezTo>
                    <a:pt x="549" y="25"/>
                    <a:pt x="472" y="1"/>
                    <a:pt x="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78"/>
            <p:cNvSpPr/>
            <p:nvPr/>
          </p:nvSpPr>
          <p:spPr>
            <a:xfrm>
              <a:off x="2651250" y="3653900"/>
              <a:ext cx="252700" cy="561250"/>
            </a:xfrm>
            <a:custGeom>
              <a:avLst/>
              <a:gdLst/>
              <a:ahLst/>
              <a:cxnLst/>
              <a:rect l="l" t="t" r="r" b="b"/>
              <a:pathLst>
                <a:path w="10108" h="22450" extrusionOk="0">
                  <a:moveTo>
                    <a:pt x="667" y="0"/>
                  </a:moveTo>
                  <a:cubicBezTo>
                    <a:pt x="667" y="0"/>
                    <a:pt x="0" y="2135"/>
                    <a:pt x="1334" y="5070"/>
                  </a:cubicBezTo>
                  <a:cubicBezTo>
                    <a:pt x="2669" y="7939"/>
                    <a:pt x="3102" y="8473"/>
                    <a:pt x="3336" y="10941"/>
                  </a:cubicBezTo>
                  <a:cubicBezTo>
                    <a:pt x="3636" y="13410"/>
                    <a:pt x="5404" y="19914"/>
                    <a:pt x="9507" y="22450"/>
                  </a:cubicBezTo>
                  <a:cubicBezTo>
                    <a:pt x="9507" y="22450"/>
                    <a:pt x="10107" y="12943"/>
                    <a:pt x="8640" y="10508"/>
                  </a:cubicBezTo>
                  <a:cubicBezTo>
                    <a:pt x="7172" y="8073"/>
                    <a:pt x="7305" y="8573"/>
                    <a:pt x="6471" y="5938"/>
                  </a:cubicBezTo>
                  <a:cubicBezTo>
                    <a:pt x="5638" y="3303"/>
                    <a:pt x="4603" y="1468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78"/>
            <p:cNvSpPr/>
            <p:nvPr/>
          </p:nvSpPr>
          <p:spPr>
            <a:xfrm>
              <a:off x="2764975" y="3814925"/>
              <a:ext cx="169000" cy="783425"/>
            </a:xfrm>
            <a:custGeom>
              <a:avLst/>
              <a:gdLst/>
              <a:ahLst/>
              <a:cxnLst/>
              <a:rect l="l" t="t" r="r" b="b"/>
              <a:pathLst>
                <a:path w="6760" h="31337" extrusionOk="0">
                  <a:moveTo>
                    <a:pt x="292" y="1"/>
                  </a:moveTo>
                  <a:cubicBezTo>
                    <a:pt x="155" y="1"/>
                    <a:pt x="1" y="168"/>
                    <a:pt x="88" y="364"/>
                  </a:cubicBezTo>
                  <a:cubicBezTo>
                    <a:pt x="888" y="2199"/>
                    <a:pt x="1622" y="4400"/>
                    <a:pt x="2256" y="6402"/>
                  </a:cubicBezTo>
                  <a:cubicBezTo>
                    <a:pt x="3757" y="11205"/>
                    <a:pt x="4925" y="16142"/>
                    <a:pt x="5558" y="21146"/>
                  </a:cubicBezTo>
                  <a:cubicBezTo>
                    <a:pt x="5959" y="24415"/>
                    <a:pt x="6125" y="27750"/>
                    <a:pt x="6025" y="31086"/>
                  </a:cubicBezTo>
                  <a:cubicBezTo>
                    <a:pt x="6025" y="31253"/>
                    <a:pt x="6134" y="31336"/>
                    <a:pt x="6251" y="31336"/>
                  </a:cubicBezTo>
                  <a:cubicBezTo>
                    <a:pt x="6367" y="31336"/>
                    <a:pt x="6492" y="31253"/>
                    <a:pt x="6526" y="31086"/>
                  </a:cubicBezTo>
                  <a:cubicBezTo>
                    <a:pt x="6759" y="25315"/>
                    <a:pt x="6025" y="19511"/>
                    <a:pt x="4758" y="13874"/>
                  </a:cubicBezTo>
                  <a:cubicBezTo>
                    <a:pt x="3891" y="9904"/>
                    <a:pt x="2723" y="6035"/>
                    <a:pt x="1289" y="2232"/>
                  </a:cubicBezTo>
                  <a:cubicBezTo>
                    <a:pt x="1055" y="1532"/>
                    <a:pt x="755" y="831"/>
                    <a:pt x="455" y="164"/>
                  </a:cubicBezTo>
                  <a:cubicBezTo>
                    <a:pt x="432" y="48"/>
                    <a:pt x="364" y="1"/>
                    <a:pt x="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78"/>
            <p:cNvSpPr/>
            <p:nvPr/>
          </p:nvSpPr>
          <p:spPr>
            <a:xfrm>
              <a:off x="2763000" y="3282700"/>
              <a:ext cx="233525" cy="798200"/>
            </a:xfrm>
            <a:custGeom>
              <a:avLst/>
              <a:gdLst/>
              <a:ahLst/>
              <a:cxnLst/>
              <a:rect l="l" t="t" r="r" b="b"/>
              <a:pathLst>
                <a:path w="9341" h="31928" extrusionOk="0">
                  <a:moveTo>
                    <a:pt x="2437" y="1"/>
                  </a:moveTo>
                  <a:cubicBezTo>
                    <a:pt x="2374" y="1"/>
                    <a:pt x="2327" y="34"/>
                    <a:pt x="2302" y="104"/>
                  </a:cubicBezTo>
                  <a:cubicBezTo>
                    <a:pt x="1935" y="1138"/>
                    <a:pt x="367" y="6109"/>
                    <a:pt x="167" y="8677"/>
                  </a:cubicBezTo>
                  <a:cubicBezTo>
                    <a:pt x="0" y="11279"/>
                    <a:pt x="2035" y="13814"/>
                    <a:pt x="2135" y="16649"/>
                  </a:cubicBezTo>
                  <a:cubicBezTo>
                    <a:pt x="2202" y="19485"/>
                    <a:pt x="1635" y="20019"/>
                    <a:pt x="3769" y="23321"/>
                  </a:cubicBezTo>
                  <a:cubicBezTo>
                    <a:pt x="5838" y="26623"/>
                    <a:pt x="7038" y="31927"/>
                    <a:pt x="7038" y="31927"/>
                  </a:cubicBezTo>
                  <a:cubicBezTo>
                    <a:pt x="7806" y="27324"/>
                    <a:pt x="9340" y="21786"/>
                    <a:pt x="8873" y="18384"/>
                  </a:cubicBezTo>
                  <a:cubicBezTo>
                    <a:pt x="8439" y="15015"/>
                    <a:pt x="7205" y="13147"/>
                    <a:pt x="7205" y="9211"/>
                  </a:cubicBezTo>
                  <a:cubicBezTo>
                    <a:pt x="7205" y="5861"/>
                    <a:pt x="3282" y="1"/>
                    <a:pt x="2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78"/>
            <p:cNvSpPr/>
            <p:nvPr/>
          </p:nvSpPr>
          <p:spPr>
            <a:xfrm>
              <a:off x="2855725" y="3525775"/>
              <a:ext cx="106600" cy="1056950"/>
            </a:xfrm>
            <a:custGeom>
              <a:avLst/>
              <a:gdLst/>
              <a:ahLst/>
              <a:cxnLst/>
              <a:rect l="l" t="t" r="r" b="b"/>
              <a:pathLst>
                <a:path w="4264" h="42278" extrusionOk="0">
                  <a:moveTo>
                    <a:pt x="313" y="0"/>
                  </a:moveTo>
                  <a:cubicBezTo>
                    <a:pt x="156" y="0"/>
                    <a:pt x="0" y="108"/>
                    <a:pt x="60" y="288"/>
                  </a:cubicBezTo>
                  <a:cubicBezTo>
                    <a:pt x="661" y="3190"/>
                    <a:pt x="1128" y="6059"/>
                    <a:pt x="1561" y="8928"/>
                  </a:cubicBezTo>
                  <a:cubicBezTo>
                    <a:pt x="2495" y="15599"/>
                    <a:pt x="3163" y="22304"/>
                    <a:pt x="3396" y="29042"/>
                  </a:cubicBezTo>
                  <a:cubicBezTo>
                    <a:pt x="3496" y="33379"/>
                    <a:pt x="3429" y="37715"/>
                    <a:pt x="3096" y="42052"/>
                  </a:cubicBezTo>
                  <a:cubicBezTo>
                    <a:pt x="3080" y="42209"/>
                    <a:pt x="3184" y="42277"/>
                    <a:pt x="3300" y="42277"/>
                  </a:cubicBezTo>
                  <a:cubicBezTo>
                    <a:pt x="3431" y="42277"/>
                    <a:pt x="3579" y="42192"/>
                    <a:pt x="3596" y="42052"/>
                  </a:cubicBezTo>
                  <a:cubicBezTo>
                    <a:pt x="4263" y="34479"/>
                    <a:pt x="3997" y="26874"/>
                    <a:pt x="3296" y="19302"/>
                  </a:cubicBezTo>
                  <a:cubicBezTo>
                    <a:pt x="2796" y="13898"/>
                    <a:pt x="2095" y="8461"/>
                    <a:pt x="1128" y="3124"/>
                  </a:cubicBezTo>
                  <a:cubicBezTo>
                    <a:pt x="961" y="2123"/>
                    <a:pt x="761" y="1122"/>
                    <a:pt x="561" y="155"/>
                  </a:cubicBezTo>
                  <a:cubicBezTo>
                    <a:pt x="521" y="48"/>
                    <a:pt x="417" y="0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78"/>
            <p:cNvSpPr/>
            <p:nvPr/>
          </p:nvSpPr>
          <p:spPr>
            <a:xfrm>
              <a:off x="2965625" y="3720600"/>
              <a:ext cx="243550" cy="525400"/>
            </a:xfrm>
            <a:custGeom>
              <a:avLst/>
              <a:gdLst/>
              <a:ahLst/>
              <a:cxnLst/>
              <a:rect l="l" t="t" r="r" b="b"/>
              <a:pathLst>
                <a:path w="9742" h="21016" extrusionOk="0">
                  <a:moveTo>
                    <a:pt x="9329" y="0"/>
                  </a:moveTo>
                  <a:cubicBezTo>
                    <a:pt x="8837" y="0"/>
                    <a:pt x="4723" y="1937"/>
                    <a:pt x="3070" y="6072"/>
                  </a:cubicBezTo>
                  <a:cubicBezTo>
                    <a:pt x="2269" y="8140"/>
                    <a:pt x="935" y="10575"/>
                    <a:pt x="535" y="12810"/>
                  </a:cubicBezTo>
                  <a:cubicBezTo>
                    <a:pt x="1" y="15945"/>
                    <a:pt x="1002" y="21016"/>
                    <a:pt x="1002" y="21016"/>
                  </a:cubicBezTo>
                  <a:cubicBezTo>
                    <a:pt x="2269" y="20182"/>
                    <a:pt x="4738" y="17947"/>
                    <a:pt x="5505" y="14311"/>
                  </a:cubicBezTo>
                  <a:cubicBezTo>
                    <a:pt x="6405" y="9975"/>
                    <a:pt x="7006" y="9908"/>
                    <a:pt x="7706" y="8607"/>
                  </a:cubicBezTo>
                  <a:cubicBezTo>
                    <a:pt x="9041" y="6172"/>
                    <a:pt x="9741" y="67"/>
                    <a:pt x="9341" y="1"/>
                  </a:cubicBezTo>
                  <a:cubicBezTo>
                    <a:pt x="9337" y="0"/>
                    <a:pt x="9333" y="0"/>
                    <a:pt x="9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78"/>
            <p:cNvSpPr/>
            <p:nvPr/>
          </p:nvSpPr>
          <p:spPr>
            <a:xfrm>
              <a:off x="2972300" y="3796625"/>
              <a:ext cx="168375" cy="825275"/>
            </a:xfrm>
            <a:custGeom>
              <a:avLst/>
              <a:gdLst/>
              <a:ahLst/>
              <a:cxnLst/>
              <a:rect l="l" t="t" r="r" b="b"/>
              <a:pathLst>
                <a:path w="6735" h="33011" extrusionOk="0">
                  <a:moveTo>
                    <a:pt x="6360" y="0"/>
                  </a:moveTo>
                  <a:cubicBezTo>
                    <a:pt x="6288" y="0"/>
                    <a:pt x="6219" y="29"/>
                    <a:pt x="6172" y="95"/>
                  </a:cubicBezTo>
                  <a:cubicBezTo>
                    <a:pt x="5104" y="1763"/>
                    <a:pt x="4304" y="3631"/>
                    <a:pt x="3603" y="5533"/>
                  </a:cubicBezTo>
                  <a:cubicBezTo>
                    <a:pt x="1735" y="10303"/>
                    <a:pt x="668" y="15440"/>
                    <a:pt x="301" y="20577"/>
                  </a:cubicBezTo>
                  <a:cubicBezTo>
                    <a:pt x="1" y="24613"/>
                    <a:pt x="134" y="28749"/>
                    <a:pt x="634" y="32785"/>
                  </a:cubicBezTo>
                  <a:cubicBezTo>
                    <a:pt x="651" y="32935"/>
                    <a:pt x="785" y="33011"/>
                    <a:pt x="910" y="33011"/>
                  </a:cubicBezTo>
                  <a:cubicBezTo>
                    <a:pt x="1035" y="33011"/>
                    <a:pt x="1152" y="32935"/>
                    <a:pt x="1135" y="32785"/>
                  </a:cubicBezTo>
                  <a:cubicBezTo>
                    <a:pt x="301" y="26214"/>
                    <a:pt x="468" y="19476"/>
                    <a:pt x="1902" y="13038"/>
                  </a:cubicBezTo>
                  <a:cubicBezTo>
                    <a:pt x="2736" y="9269"/>
                    <a:pt x="3937" y="5533"/>
                    <a:pt x="5671" y="2097"/>
                  </a:cubicBezTo>
                  <a:cubicBezTo>
                    <a:pt x="5972" y="1530"/>
                    <a:pt x="6272" y="929"/>
                    <a:pt x="6639" y="396"/>
                  </a:cubicBezTo>
                  <a:cubicBezTo>
                    <a:pt x="6734" y="181"/>
                    <a:pt x="6540" y="0"/>
                    <a:pt x="6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78"/>
            <p:cNvSpPr/>
            <p:nvPr/>
          </p:nvSpPr>
          <p:spPr>
            <a:xfrm>
              <a:off x="3071550" y="3815675"/>
              <a:ext cx="332750" cy="536250"/>
            </a:xfrm>
            <a:custGeom>
              <a:avLst/>
              <a:gdLst/>
              <a:ahLst/>
              <a:cxnLst/>
              <a:rect l="l" t="t" r="r" b="b"/>
              <a:pathLst>
                <a:path w="13310" h="21450" extrusionOk="0">
                  <a:moveTo>
                    <a:pt x="12876" y="0"/>
                  </a:moveTo>
                  <a:lnTo>
                    <a:pt x="12876" y="0"/>
                  </a:lnTo>
                  <a:cubicBezTo>
                    <a:pt x="8173" y="1035"/>
                    <a:pt x="6672" y="3203"/>
                    <a:pt x="5304" y="6305"/>
                  </a:cubicBezTo>
                  <a:cubicBezTo>
                    <a:pt x="3936" y="9441"/>
                    <a:pt x="4170" y="8840"/>
                    <a:pt x="2102" y="11642"/>
                  </a:cubicBezTo>
                  <a:cubicBezTo>
                    <a:pt x="0" y="14444"/>
                    <a:pt x="601" y="21449"/>
                    <a:pt x="601" y="21449"/>
                  </a:cubicBezTo>
                  <a:cubicBezTo>
                    <a:pt x="5704" y="19014"/>
                    <a:pt x="7339" y="16179"/>
                    <a:pt x="7973" y="13143"/>
                  </a:cubicBezTo>
                  <a:cubicBezTo>
                    <a:pt x="8673" y="10108"/>
                    <a:pt x="9274" y="9541"/>
                    <a:pt x="11275" y="6172"/>
                  </a:cubicBezTo>
                  <a:cubicBezTo>
                    <a:pt x="13310" y="2803"/>
                    <a:pt x="12876" y="1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78"/>
            <p:cNvSpPr/>
            <p:nvPr/>
          </p:nvSpPr>
          <p:spPr>
            <a:xfrm>
              <a:off x="3050700" y="3889600"/>
              <a:ext cx="278200" cy="727925"/>
            </a:xfrm>
            <a:custGeom>
              <a:avLst/>
              <a:gdLst/>
              <a:ahLst/>
              <a:cxnLst/>
              <a:rect l="l" t="t" r="r" b="b"/>
              <a:pathLst>
                <a:path w="11128" h="29117" extrusionOk="0">
                  <a:moveTo>
                    <a:pt x="10767" y="0"/>
                  </a:moveTo>
                  <a:cubicBezTo>
                    <a:pt x="10711" y="0"/>
                    <a:pt x="10655" y="24"/>
                    <a:pt x="10608" y="79"/>
                  </a:cubicBezTo>
                  <a:cubicBezTo>
                    <a:pt x="9207" y="1647"/>
                    <a:pt x="8106" y="3348"/>
                    <a:pt x="7005" y="5083"/>
                  </a:cubicBezTo>
                  <a:cubicBezTo>
                    <a:pt x="4470" y="9219"/>
                    <a:pt x="2502" y="13755"/>
                    <a:pt x="1335" y="18492"/>
                  </a:cubicBezTo>
                  <a:cubicBezTo>
                    <a:pt x="467" y="21861"/>
                    <a:pt x="0" y="25364"/>
                    <a:pt x="0" y="28866"/>
                  </a:cubicBezTo>
                  <a:cubicBezTo>
                    <a:pt x="0" y="29033"/>
                    <a:pt x="125" y="29116"/>
                    <a:pt x="250" y="29116"/>
                  </a:cubicBezTo>
                  <a:cubicBezTo>
                    <a:pt x="376" y="29116"/>
                    <a:pt x="501" y="29033"/>
                    <a:pt x="501" y="28866"/>
                  </a:cubicBezTo>
                  <a:cubicBezTo>
                    <a:pt x="534" y="23029"/>
                    <a:pt x="1835" y="17225"/>
                    <a:pt x="4137" y="11854"/>
                  </a:cubicBezTo>
                  <a:cubicBezTo>
                    <a:pt x="5604" y="8385"/>
                    <a:pt x="7472" y="5049"/>
                    <a:pt x="9707" y="2047"/>
                  </a:cubicBezTo>
                  <a:cubicBezTo>
                    <a:pt x="10141" y="1513"/>
                    <a:pt x="10541" y="980"/>
                    <a:pt x="10975" y="479"/>
                  </a:cubicBezTo>
                  <a:cubicBezTo>
                    <a:pt x="11128" y="250"/>
                    <a:pt x="10949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78"/>
            <p:cNvSpPr/>
            <p:nvPr/>
          </p:nvSpPr>
          <p:spPr>
            <a:xfrm>
              <a:off x="3114075" y="4154275"/>
              <a:ext cx="486200" cy="336900"/>
            </a:xfrm>
            <a:custGeom>
              <a:avLst/>
              <a:gdLst/>
              <a:ahLst/>
              <a:cxnLst/>
              <a:rect l="l" t="t" r="r" b="b"/>
              <a:pathLst>
                <a:path w="19448" h="13476" extrusionOk="0">
                  <a:moveTo>
                    <a:pt x="13768" y="0"/>
                  </a:moveTo>
                  <a:cubicBezTo>
                    <a:pt x="13126" y="0"/>
                    <a:pt x="12549" y="112"/>
                    <a:pt x="12109" y="400"/>
                  </a:cubicBezTo>
                  <a:cubicBezTo>
                    <a:pt x="10274" y="1601"/>
                    <a:pt x="9607" y="2501"/>
                    <a:pt x="7806" y="3135"/>
                  </a:cubicBezTo>
                  <a:cubicBezTo>
                    <a:pt x="6005" y="3769"/>
                    <a:pt x="5004" y="3635"/>
                    <a:pt x="3203" y="7004"/>
                  </a:cubicBezTo>
                  <a:cubicBezTo>
                    <a:pt x="1401" y="10440"/>
                    <a:pt x="0" y="13476"/>
                    <a:pt x="0" y="13476"/>
                  </a:cubicBezTo>
                  <a:cubicBezTo>
                    <a:pt x="1401" y="11841"/>
                    <a:pt x="5838" y="12008"/>
                    <a:pt x="7839" y="10340"/>
                  </a:cubicBezTo>
                  <a:cubicBezTo>
                    <a:pt x="9841" y="8672"/>
                    <a:pt x="12309" y="8606"/>
                    <a:pt x="15478" y="6704"/>
                  </a:cubicBezTo>
                  <a:cubicBezTo>
                    <a:pt x="18647" y="4836"/>
                    <a:pt x="19448" y="1300"/>
                    <a:pt x="19448" y="1300"/>
                  </a:cubicBezTo>
                  <a:cubicBezTo>
                    <a:pt x="18484" y="1123"/>
                    <a:pt x="15804" y="0"/>
                    <a:pt x="13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78"/>
            <p:cNvSpPr/>
            <p:nvPr/>
          </p:nvSpPr>
          <p:spPr>
            <a:xfrm>
              <a:off x="3079375" y="4228300"/>
              <a:ext cx="377700" cy="370050"/>
            </a:xfrm>
            <a:custGeom>
              <a:avLst/>
              <a:gdLst/>
              <a:ahLst/>
              <a:cxnLst/>
              <a:rect l="l" t="t" r="r" b="b"/>
              <a:pathLst>
                <a:path w="15108" h="14802" extrusionOk="0">
                  <a:moveTo>
                    <a:pt x="14732" y="0"/>
                  </a:moveTo>
                  <a:cubicBezTo>
                    <a:pt x="14711" y="0"/>
                    <a:pt x="14688" y="3"/>
                    <a:pt x="14665" y="7"/>
                  </a:cubicBezTo>
                  <a:cubicBezTo>
                    <a:pt x="13130" y="508"/>
                    <a:pt x="11629" y="1275"/>
                    <a:pt x="10195" y="2042"/>
                  </a:cubicBezTo>
                  <a:cubicBezTo>
                    <a:pt x="7293" y="3677"/>
                    <a:pt x="4524" y="5811"/>
                    <a:pt x="2556" y="8547"/>
                  </a:cubicBezTo>
                  <a:cubicBezTo>
                    <a:pt x="1322" y="10348"/>
                    <a:pt x="388" y="12349"/>
                    <a:pt x="21" y="14484"/>
                  </a:cubicBezTo>
                  <a:cubicBezTo>
                    <a:pt x="0" y="14668"/>
                    <a:pt x="167" y="14801"/>
                    <a:pt x="307" y="14801"/>
                  </a:cubicBezTo>
                  <a:cubicBezTo>
                    <a:pt x="396" y="14801"/>
                    <a:pt x="475" y="14747"/>
                    <a:pt x="488" y="14618"/>
                  </a:cubicBezTo>
                  <a:cubicBezTo>
                    <a:pt x="1689" y="8046"/>
                    <a:pt x="7459" y="3543"/>
                    <a:pt x="13230" y="1041"/>
                  </a:cubicBezTo>
                  <a:cubicBezTo>
                    <a:pt x="13731" y="841"/>
                    <a:pt x="14231" y="641"/>
                    <a:pt x="14798" y="474"/>
                  </a:cubicBezTo>
                  <a:cubicBezTo>
                    <a:pt x="15108" y="381"/>
                    <a:pt x="15015" y="0"/>
                    <a:pt x="14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78"/>
            <p:cNvSpPr/>
            <p:nvPr/>
          </p:nvSpPr>
          <p:spPr>
            <a:xfrm>
              <a:off x="2573675" y="4527025"/>
              <a:ext cx="794775" cy="514550"/>
            </a:xfrm>
            <a:custGeom>
              <a:avLst/>
              <a:gdLst/>
              <a:ahLst/>
              <a:cxnLst/>
              <a:rect l="l" t="t" r="r" b="b"/>
              <a:pathLst>
                <a:path w="31791" h="20582" extrusionOk="0">
                  <a:moveTo>
                    <a:pt x="1" y="0"/>
                  </a:moveTo>
                  <a:lnTo>
                    <a:pt x="1936" y="11742"/>
                  </a:lnTo>
                  <a:cubicBezTo>
                    <a:pt x="1936" y="16579"/>
                    <a:pt x="5905" y="20582"/>
                    <a:pt x="10775" y="20582"/>
                  </a:cubicBezTo>
                  <a:lnTo>
                    <a:pt x="20516" y="20582"/>
                  </a:lnTo>
                  <a:cubicBezTo>
                    <a:pt x="25352" y="20582"/>
                    <a:pt x="29355" y="16612"/>
                    <a:pt x="29355" y="11742"/>
                  </a:cubicBezTo>
                  <a:lnTo>
                    <a:pt x="317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78"/>
            <p:cNvSpPr/>
            <p:nvPr/>
          </p:nvSpPr>
          <p:spPr>
            <a:xfrm>
              <a:off x="2607273" y="4690475"/>
              <a:ext cx="711047" cy="60050"/>
            </a:xfrm>
            <a:custGeom>
              <a:avLst/>
              <a:gdLst/>
              <a:ahLst/>
              <a:cxnLst/>
              <a:rect l="l" t="t" r="r" b="b"/>
              <a:pathLst>
                <a:path w="41364" h="2402" extrusionOk="0">
                  <a:moveTo>
                    <a:pt x="1" y="0"/>
                  </a:moveTo>
                  <a:lnTo>
                    <a:pt x="1" y="2402"/>
                  </a:lnTo>
                  <a:lnTo>
                    <a:pt x="41363" y="2402"/>
                  </a:lnTo>
                  <a:lnTo>
                    <a:pt x="413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78"/>
            <p:cNvSpPr/>
            <p:nvPr/>
          </p:nvSpPr>
          <p:spPr>
            <a:xfrm>
              <a:off x="2617900" y="4815550"/>
              <a:ext cx="688400" cy="29225"/>
            </a:xfrm>
            <a:custGeom>
              <a:avLst/>
              <a:gdLst/>
              <a:ahLst/>
              <a:cxnLst/>
              <a:rect l="l" t="t" r="r" b="b"/>
              <a:pathLst>
                <a:path w="41364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41363" y="1168"/>
                  </a:lnTo>
                  <a:lnTo>
                    <a:pt x="413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78"/>
            <p:cNvSpPr/>
            <p:nvPr/>
          </p:nvSpPr>
          <p:spPr>
            <a:xfrm>
              <a:off x="2909750" y="4527025"/>
              <a:ext cx="458700" cy="514550"/>
            </a:xfrm>
            <a:custGeom>
              <a:avLst/>
              <a:gdLst/>
              <a:ahLst/>
              <a:cxnLst/>
              <a:rect l="l" t="t" r="r" b="b"/>
              <a:pathLst>
                <a:path w="18348" h="20582" extrusionOk="0">
                  <a:moveTo>
                    <a:pt x="11309" y="0"/>
                  </a:moveTo>
                  <a:lnTo>
                    <a:pt x="8841" y="11742"/>
                  </a:lnTo>
                  <a:cubicBezTo>
                    <a:pt x="8841" y="16579"/>
                    <a:pt x="4904" y="20582"/>
                    <a:pt x="1" y="20582"/>
                  </a:cubicBezTo>
                  <a:lnTo>
                    <a:pt x="7073" y="20582"/>
                  </a:lnTo>
                  <a:cubicBezTo>
                    <a:pt x="11909" y="20582"/>
                    <a:pt x="15912" y="16612"/>
                    <a:pt x="15912" y="11742"/>
                  </a:cubicBezTo>
                  <a:lnTo>
                    <a:pt x="18347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78"/>
            <p:cNvSpPr/>
            <p:nvPr/>
          </p:nvSpPr>
          <p:spPr>
            <a:xfrm>
              <a:off x="2541175" y="4515350"/>
              <a:ext cx="858125" cy="75900"/>
            </a:xfrm>
            <a:custGeom>
              <a:avLst/>
              <a:gdLst/>
              <a:ahLst/>
              <a:cxnLst/>
              <a:rect l="l" t="t" r="r" b="b"/>
              <a:pathLst>
                <a:path w="34325" h="3036" extrusionOk="0">
                  <a:moveTo>
                    <a:pt x="0" y="0"/>
                  </a:moveTo>
                  <a:lnTo>
                    <a:pt x="0" y="3036"/>
                  </a:lnTo>
                  <a:lnTo>
                    <a:pt x="34325" y="3036"/>
                  </a:lnTo>
                  <a:lnTo>
                    <a:pt x="343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9" name="Google Shape;5079;p78"/>
          <p:cNvGrpSpPr/>
          <p:nvPr/>
        </p:nvGrpSpPr>
        <p:grpSpPr>
          <a:xfrm>
            <a:off x="7918211" y="1765838"/>
            <a:ext cx="1011575" cy="1362750"/>
            <a:chOff x="2486125" y="1266275"/>
            <a:chExt cx="1011575" cy="1362750"/>
          </a:xfrm>
        </p:grpSpPr>
        <p:sp>
          <p:nvSpPr>
            <p:cNvPr id="5080" name="Google Shape;5080;p78"/>
            <p:cNvSpPr/>
            <p:nvPr/>
          </p:nvSpPr>
          <p:spPr>
            <a:xfrm>
              <a:off x="2512800" y="1576225"/>
              <a:ext cx="427850" cy="504900"/>
            </a:xfrm>
            <a:custGeom>
              <a:avLst/>
              <a:gdLst/>
              <a:ahLst/>
              <a:cxnLst/>
              <a:rect l="l" t="t" r="r" b="b"/>
              <a:pathLst>
                <a:path w="17114" h="20196" extrusionOk="0">
                  <a:moveTo>
                    <a:pt x="475" y="0"/>
                  </a:moveTo>
                  <a:cubicBezTo>
                    <a:pt x="456" y="0"/>
                    <a:pt x="443" y="5"/>
                    <a:pt x="435" y="14"/>
                  </a:cubicBezTo>
                  <a:cubicBezTo>
                    <a:pt x="1" y="481"/>
                    <a:pt x="1435" y="6486"/>
                    <a:pt x="3503" y="10989"/>
                  </a:cubicBezTo>
                  <a:cubicBezTo>
                    <a:pt x="5605" y="15492"/>
                    <a:pt x="12510" y="20129"/>
                    <a:pt x="12510" y="20129"/>
                  </a:cubicBezTo>
                  <a:lnTo>
                    <a:pt x="17113" y="20195"/>
                  </a:lnTo>
                  <a:cubicBezTo>
                    <a:pt x="14042" y="10786"/>
                    <a:pt x="1370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78"/>
            <p:cNvSpPr/>
            <p:nvPr/>
          </p:nvSpPr>
          <p:spPr>
            <a:xfrm>
              <a:off x="2545325" y="1614100"/>
              <a:ext cx="337775" cy="449500"/>
            </a:xfrm>
            <a:custGeom>
              <a:avLst/>
              <a:gdLst/>
              <a:ahLst/>
              <a:cxnLst/>
              <a:rect l="l" t="t" r="r" b="b"/>
              <a:pathLst>
                <a:path w="13511" h="17980" extrusionOk="0">
                  <a:moveTo>
                    <a:pt x="1" y="0"/>
                  </a:moveTo>
                  <a:cubicBezTo>
                    <a:pt x="801" y="1702"/>
                    <a:pt x="1702" y="3369"/>
                    <a:pt x="2636" y="4971"/>
                  </a:cubicBezTo>
                  <a:cubicBezTo>
                    <a:pt x="3570" y="6605"/>
                    <a:pt x="4637" y="8173"/>
                    <a:pt x="5705" y="9707"/>
                  </a:cubicBezTo>
                  <a:cubicBezTo>
                    <a:pt x="6239" y="10508"/>
                    <a:pt x="6839" y="11275"/>
                    <a:pt x="7406" y="12009"/>
                  </a:cubicBezTo>
                  <a:cubicBezTo>
                    <a:pt x="8007" y="12709"/>
                    <a:pt x="8574" y="13477"/>
                    <a:pt x="9241" y="14177"/>
                  </a:cubicBezTo>
                  <a:cubicBezTo>
                    <a:pt x="10542" y="15612"/>
                    <a:pt x="11909" y="16979"/>
                    <a:pt x="13510" y="17980"/>
                  </a:cubicBezTo>
                  <a:cubicBezTo>
                    <a:pt x="12176" y="16646"/>
                    <a:pt x="11009" y="15178"/>
                    <a:pt x="9841" y="13710"/>
                  </a:cubicBezTo>
                  <a:cubicBezTo>
                    <a:pt x="8707" y="12276"/>
                    <a:pt x="7573" y="10741"/>
                    <a:pt x="6505" y="9207"/>
                  </a:cubicBezTo>
                  <a:cubicBezTo>
                    <a:pt x="4304" y="6171"/>
                    <a:pt x="2202" y="30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78"/>
            <p:cNvSpPr/>
            <p:nvPr/>
          </p:nvSpPr>
          <p:spPr>
            <a:xfrm>
              <a:off x="2860550" y="1266275"/>
              <a:ext cx="363900" cy="811525"/>
            </a:xfrm>
            <a:custGeom>
              <a:avLst/>
              <a:gdLst/>
              <a:ahLst/>
              <a:cxnLst/>
              <a:rect l="l" t="t" r="r" b="b"/>
              <a:pathLst>
                <a:path w="14556" h="32461" extrusionOk="0">
                  <a:moveTo>
                    <a:pt x="2490" y="1"/>
                  </a:moveTo>
                  <a:cubicBezTo>
                    <a:pt x="2482" y="1"/>
                    <a:pt x="2476" y="2"/>
                    <a:pt x="2469" y="3"/>
                  </a:cubicBezTo>
                  <a:cubicBezTo>
                    <a:pt x="1502" y="237"/>
                    <a:pt x="1" y="8510"/>
                    <a:pt x="434" y="15014"/>
                  </a:cubicBezTo>
                  <a:cubicBezTo>
                    <a:pt x="835" y="21552"/>
                    <a:pt x="4537" y="32460"/>
                    <a:pt x="4537" y="32460"/>
                  </a:cubicBezTo>
                  <a:lnTo>
                    <a:pt x="6105" y="32460"/>
                  </a:lnTo>
                  <a:cubicBezTo>
                    <a:pt x="14555" y="19967"/>
                    <a:pt x="3582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78"/>
            <p:cNvSpPr/>
            <p:nvPr/>
          </p:nvSpPr>
          <p:spPr>
            <a:xfrm>
              <a:off x="2932275" y="1303875"/>
              <a:ext cx="79250" cy="753900"/>
            </a:xfrm>
            <a:custGeom>
              <a:avLst/>
              <a:gdLst/>
              <a:ahLst/>
              <a:cxnLst/>
              <a:rect l="l" t="t" r="r" b="b"/>
              <a:pathLst>
                <a:path w="3170" h="30156" extrusionOk="0">
                  <a:moveTo>
                    <a:pt x="1" y="1"/>
                  </a:moveTo>
                  <a:lnTo>
                    <a:pt x="935" y="7473"/>
                  </a:lnTo>
                  <a:cubicBezTo>
                    <a:pt x="1268" y="10041"/>
                    <a:pt x="1568" y="12543"/>
                    <a:pt x="1835" y="15045"/>
                  </a:cubicBezTo>
                  <a:cubicBezTo>
                    <a:pt x="2069" y="17546"/>
                    <a:pt x="2336" y="20082"/>
                    <a:pt x="2436" y="22583"/>
                  </a:cubicBezTo>
                  <a:lnTo>
                    <a:pt x="2502" y="23551"/>
                  </a:lnTo>
                  <a:lnTo>
                    <a:pt x="2536" y="24485"/>
                  </a:lnTo>
                  <a:cubicBezTo>
                    <a:pt x="2536" y="25118"/>
                    <a:pt x="2569" y="25752"/>
                    <a:pt x="2569" y="26386"/>
                  </a:cubicBezTo>
                  <a:lnTo>
                    <a:pt x="2569" y="28254"/>
                  </a:lnTo>
                  <a:cubicBezTo>
                    <a:pt x="2536" y="28921"/>
                    <a:pt x="2536" y="29555"/>
                    <a:pt x="2502" y="30155"/>
                  </a:cubicBezTo>
                  <a:cubicBezTo>
                    <a:pt x="3036" y="27720"/>
                    <a:pt x="3169" y="25118"/>
                    <a:pt x="3169" y="22583"/>
                  </a:cubicBezTo>
                  <a:cubicBezTo>
                    <a:pt x="3169" y="21282"/>
                    <a:pt x="3069" y="20048"/>
                    <a:pt x="3036" y="18747"/>
                  </a:cubicBezTo>
                  <a:cubicBezTo>
                    <a:pt x="2903" y="17480"/>
                    <a:pt x="2836" y="16212"/>
                    <a:pt x="2702" y="14945"/>
                  </a:cubicBezTo>
                  <a:cubicBezTo>
                    <a:pt x="2569" y="13677"/>
                    <a:pt x="2402" y="12409"/>
                    <a:pt x="2235" y="11175"/>
                  </a:cubicBezTo>
                  <a:cubicBezTo>
                    <a:pt x="2035" y="9908"/>
                    <a:pt x="1869" y="8673"/>
                    <a:pt x="1602" y="7406"/>
                  </a:cubicBezTo>
                  <a:cubicBezTo>
                    <a:pt x="1201" y="4904"/>
                    <a:pt x="668" y="24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78"/>
            <p:cNvSpPr/>
            <p:nvPr/>
          </p:nvSpPr>
          <p:spPr>
            <a:xfrm>
              <a:off x="2921425" y="1410600"/>
              <a:ext cx="352775" cy="667200"/>
            </a:xfrm>
            <a:custGeom>
              <a:avLst/>
              <a:gdLst/>
              <a:ahLst/>
              <a:cxnLst/>
              <a:rect l="l" t="t" r="r" b="b"/>
              <a:pathLst>
                <a:path w="14111" h="26688" extrusionOk="0">
                  <a:moveTo>
                    <a:pt x="13531" y="0"/>
                  </a:moveTo>
                  <a:cubicBezTo>
                    <a:pt x="12932" y="0"/>
                    <a:pt x="7810" y="6519"/>
                    <a:pt x="3937" y="12644"/>
                  </a:cubicBezTo>
                  <a:cubicBezTo>
                    <a:pt x="1" y="18815"/>
                    <a:pt x="2102" y="26687"/>
                    <a:pt x="2102" y="26687"/>
                  </a:cubicBezTo>
                  <a:lnTo>
                    <a:pt x="3670" y="26687"/>
                  </a:lnTo>
                  <a:cubicBezTo>
                    <a:pt x="11843" y="19782"/>
                    <a:pt x="14111" y="135"/>
                    <a:pt x="13544" y="1"/>
                  </a:cubicBezTo>
                  <a:cubicBezTo>
                    <a:pt x="13540" y="0"/>
                    <a:pt x="135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78"/>
            <p:cNvSpPr/>
            <p:nvPr/>
          </p:nvSpPr>
          <p:spPr>
            <a:xfrm>
              <a:off x="2994825" y="1441475"/>
              <a:ext cx="254375" cy="622125"/>
            </a:xfrm>
            <a:custGeom>
              <a:avLst/>
              <a:gdLst/>
              <a:ahLst/>
              <a:cxnLst/>
              <a:rect l="l" t="t" r="r" b="b"/>
              <a:pathLst>
                <a:path w="10175" h="24885" extrusionOk="0">
                  <a:moveTo>
                    <a:pt x="10174" y="0"/>
                  </a:moveTo>
                  <a:lnTo>
                    <a:pt x="10174" y="0"/>
                  </a:lnTo>
                  <a:cubicBezTo>
                    <a:pt x="9007" y="1935"/>
                    <a:pt x="8006" y="3937"/>
                    <a:pt x="7039" y="6005"/>
                  </a:cubicBezTo>
                  <a:cubicBezTo>
                    <a:pt x="6071" y="8006"/>
                    <a:pt x="5171" y="10041"/>
                    <a:pt x="4270" y="12109"/>
                  </a:cubicBezTo>
                  <a:cubicBezTo>
                    <a:pt x="3436" y="14211"/>
                    <a:pt x="2669" y="16279"/>
                    <a:pt x="1902" y="18414"/>
                  </a:cubicBezTo>
                  <a:cubicBezTo>
                    <a:pt x="1168" y="20549"/>
                    <a:pt x="534" y="22717"/>
                    <a:pt x="0" y="24885"/>
                  </a:cubicBezTo>
                  <a:cubicBezTo>
                    <a:pt x="868" y="22783"/>
                    <a:pt x="1735" y="20749"/>
                    <a:pt x="2569" y="18680"/>
                  </a:cubicBezTo>
                  <a:lnTo>
                    <a:pt x="5171" y="12443"/>
                  </a:lnTo>
                  <a:lnTo>
                    <a:pt x="7706" y="6238"/>
                  </a:lnTo>
                  <a:cubicBezTo>
                    <a:pt x="8540" y="4170"/>
                    <a:pt x="9374" y="2069"/>
                    <a:pt x="10174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78"/>
            <p:cNvSpPr/>
            <p:nvPr/>
          </p:nvSpPr>
          <p:spPr>
            <a:xfrm>
              <a:off x="2991475" y="1670350"/>
              <a:ext cx="506225" cy="407450"/>
            </a:xfrm>
            <a:custGeom>
              <a:avLst/>
              <a:gdLst/>
              <a:ahLst/>
              <a:cxnLst/>
              <a:rect l="l" t="t" r="r" b="b"/>
              <a:pathLst>
                <a:path w="20249" h="16298" extrusionOk="0">
                  <a:moveTo>
                    <a:pt x="19246" y="1"/>
                  </a:moveTo>
                  <a:cubicBezTo>
                    <a:pt x="17896" y="1"/>
                    <a:pt x="12992" y="2224"/>
                    <a:pt x="8173" y="4956"/>
                  </a:cubicBezTo>
                  <a:cubicBezTo>
                    <a:pt x="2903" y="7924"/>
                    <a:pt x="1" y="15963"/>
                    <a:pt x="1" y="15963"/>
                  </a:cubicBezTo>
                  <a:lnTo>
                    <a:pt x="1569" y="16297"/>
                  </a:lnTo>
                  <a:cubicBezTo>
                    <a:pt x="16746" y="10293"/>
                    <a:pt x="20249" y="486"/>
                    <a:pt x="19515" y="52"/>
                  </a:cubicBezTo>
                  <a:cubicBezTo>
                    <a:pt x="19454" y="17"/>
                    <a:pt x="19363" y="1"/>
                    <a:pt x="19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78"/>
            <p:cNvSpPr/>
            <p:nvPr/>
          </p:nvSpPr>
          <p:spPr>
            <a:xfrm>
              <a:off x="3022350" y="1699150"/>
              <a:ext cx="426975" cy="360300"/>
            </a:xfrm>
            <a:custGeom>
              <a:avLst/>
              <a:gdLst/>
              <a:ahLst/>
              <a:cxnLst/>
              <a:rect l="l" t="t" r="r" b="b"/>
              <a:pathLst>
                <a:path w="17079" h="14412" extrusionOk="0">
                  <a:moveTo>
                    <a:pt x="17079" y="1"/>
                  </a:moveTo>
                  <a:lnTo>
                    <a:pt x="17079" y="1"/>
                  </a:lnTo>
                  <a:cubicBezTo>
                    <a:pt x="15411" y="901"/>
                    <a:pt x="13843" y="1936"/>
                    <a:pt x="12342" y="3003"/>
                  </a:cubicBezTo>
                  <a:cubicBezTo>
                    <a:pt x="10808" y="4104"/>
                    <a:pt x="9340" y="5271"/>
                    <a:pt x="7939" y="6472"/>
                  </a:cubicBezTo>
                  <a:cubicBezTo>
                    <a:pt x="6505" y="7740"/>
                    <a:pt x="5137" y="8941"/>
                    <a:pt x="3803" y="10275"/>
                  </a:cubicBezTo>
                  <a:cubicBezTo>
                    <a:pt x="2469" y="11576"/>
                    <a:pt x="1234" y="12943"/>
                    <a:pt x="0" y="14411"/>
                  </a:cubicBezTo>
                  <a:cubicBezTo>
                    <a:pt x="1468" y="13244"/>
                    <a:pt x="2902" y="12009"/>
                    <a:pt x="4303" y="10809"/>
                  </a:cubicBezTo>
                  <a:lnTo>
                    <a:pt x="8573" y="7239"/>
                  </a:lnTo>
                  <a:cubicBezTo>
                    <a:pt x="9974" y="6005"/>
                    <a:pt x="11408" y="4838"/>
                    <a:pt x="12809" y="3637"/>
                  </a:cubicBezTo>
                  <a:lnTo>
                    <a:pt x="1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78"/>
            <p:cNvSpPr/>
            <p:nvPr/>
          </p:nvSpPr>
          <p:spPr>
            <a:xfrm>
              <a:off x="305987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15841" y="1"/>
                  </a:moveTo>
                  <a:cubicBezTo>
                    <a:pt x="14953" y="1"/>
                    <a:pt x="12360" y="670"/>
                    <a:pt x="8173" y="1272"/>
                  </a:cubicBezTo>
                  <a:cubicBezTo>
                    <a:pt x="3102" y="2040"/>
                    <a:pt x="0" y="6743"/>
                    <a:pt x="0" y="6743"/>
                  </a:cubicBezTo>
                  <a:cubicBezTo>
                    <a:pt x="0" y="6743"/>
                    <a:pt x="479" y="7293"/>
                    <a:pt x="2655" y="7293"/>
                  </a:cubicBezTo>
                  <a:cubicBezTo>
                    <a:pt x="3462" y="7293"/>
                    <a:pt x="4502" y="7217"/>
                    <a:pt x="5838" y="7010"/>
                  </a:cubicBezTo>
                  <a:cubicBezTo>
                    <a:pt x="10775" y="6176"/>
                    <a:pt x="16345" y="538"/>
                    <a:pt x="16178" y="105"/>
                  </a:cubicBezTo>
                  <a:cubicBezTo>
                    <a:pt x="16148" y="33"/>
                    <a:pt x="16036" y="1"/>
                    <a:pt x="1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78"/>
            <p:cNvSpPr/>
            <p:nvPr/>
          </p:nvSpPr>
          <p:spPr>
            <a:xfrm>
              <a:off x="3091550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3043" y="0"/>
                  </a:moveTo>
                  <a:lnTo>
                    <a:pt x="13043" y="0"/>
                  </a:lnTo>
                  <a:cubicBezTo>
                    <a:pt x="11909" y="434"/>
                    <a:pt x="10809" y="801"/>
                    <a:pt x="9708" y="1201"/>
                  </a:cubicBezTo>
                  <a:cubicBezTo>
                    <a:pt x="8574" y="1635"/>
                    <a:pt x="7506" y="2035"/>
                    <a:pt x="6405" y="2502"/>
                  </a:cubicBezTo>
                  <a:cubicBezTo>
                    <a:pt x="5338" y="2969"/>
                    <a:pt x="4237" y="3436"/>
                    <a:pt x="3170" y="3937"/>
                  </a:cubicBezTo>
                  <a:cubicBezTo>
                    <a:pt x="2069" y="4404"/>
                    <a:pt x="1035" y="4937"/>
                    <a:pt x="1" y="5504"/>
                  </a:cubicBezTo>
                  <a:cubicBezTo>
                    <a:pt x="1168" y="5304"/>
                    <a:pt x="2302" y="4971"/>
                    <a:pt x="3470" y="4537"/>
                  </a:cubicBezTo>
                  <a:cubicBezTo>
                    <a:pt x="4571" y="4204"/>
                    <a:pt x="5705" y="3803"/>
                    <a:pt x="6806" y="3336"/>
                  </a:cubicBezTo>
                  <a:cubicBezTo>
                    <a:pt x="7873" y="2869"/>
                    <a:pt x="8974" y="2402"/>
                    <a:pt x="10008" y="1835"/>
                  </a:cubicBezTo>
                  <a:cubicBezTo>
                    <a:pt x="11042" y="1301"/>
                    <a:pt x="12076" y="701"/>
                    <a:pt x="13043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78"/>
            <p:cNvSpPr/>
            <p:nvPr/>
          </p:nvSpPr>
          <p:spPr>
            <a:xfrm>
              <a:off x="2678025" y="1396450"/>
              <a:ext cx="306825" cy="673000"/>
            </a:xfrm>
            <a:custGeom>
              <a:avLst/>
              <a:gdLst/>
              <a:ahLst/>
              <a:cxnLst/>
              <a:rect l="l" t="t" r="r" b="b"/>
              <a:pathLst>
                <a:path w="12273" h="26920" extrusionOk="0">
                  <a:moveTo>
                    <a:pt x="560" y="0"/>
                  </a:moveTo>
                  <a:cubicBezTo>
                    <a:pt x="0" y="0"/>
                    <a:pt x="735" y="6990"/>
                    <a:pt x="2565" y="14511"/>
                  </a:cubicBezTo>
                  <a:cubicBezTo>
                    <a:pt x="4400" y="22049"/>
                    <a:pt x="10004" y="26853"/>
                    <a:pt x="10004" y="26853"/>
                  </a:cubicBezTo>
                  <a:lnTo>
                    <a:pt x="12105" y="26919"/>
                  </a:lnTo>
                  <a:cubicBezTo>
                    <a:pt x="12272" y="12743"/>
                    <a:pt x="1164" y="34"/>
                    <a:pt x="564" y="0"/>
                  </a:cubicBezTo>
                  <a:cubicBezTo>
                    <a:pt x="562" y="0"/>
                    <a:pt x="56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78"/>
            <p:cNvSpPr/>
            <p:nvPr/>
          </p:nvSpPr>
          <p:spPr>
            <a:xfrm>
              <a:off x="2707950" y="1441475"/>
              <a:ext cx="241875" cy="608800"/>
            </a:xfrm>
            <a:custGeom>
              <a:avLst/>
              <a:gdLst/>
              <a:ahLst/>
              <a:cxnLst/>
              <a:rect l="l" t="t" r="r" b="b"/>
              <a:pathLst>
                <a:path w="9675" h="2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2169"/>
                    <a:pt x="1068" y="4237"/>
                    <a:pt x="1735" y="6305"/>
                  </a:cubicBezTo>
                  <a:cubicBezTo>
                    <a:pt x="2402" y="8406"/>
                    <a:pt x="3136" y="10475"/>
                    <a:pt x="3903" y="12543"/>
                  </a:cubicBezTo>
                  <a:cubicBezTo>
                    <a:pt x="4704" y="14578"/>
                    <a:pt x="5538" y="16579"/>
                    <a:pt x="6505" y="18580"/>
                  </a:cubicBezTo>
                  <a:cubicBezTo>
                    <a:pt x="7406" y="20549"/>
                    <a:pt x="8406" y="22483"/>
                    <a:pt x="9674" y="24351"/>
                  </a:cubicBezTo>
                  <a:cubicBezTo>
                    <a:pt x="8740" y="22316"/>
                    <a:pt x="7973" y="20348"/>
                    <a:pt x="7139" y="18280"/>
                  </a:cubicBezTo>
                  <a:cubicBezTo>
                    <a:pt x="6305" y="16279"/>
                    <a:pt x="5538" y="14244"/>
                    <a:pt x="4737" y="12209"/>
                  </a:cubicBezTo>
                  <a:lnTo>
                    <a:pt x="2402" y="6071"/>
                  </a:lnTo>
                  <a:cubicBezTo>
                    <a:pt x="1635" y="4037"/>
                    <a:pt x="834" y="2035"/>
                    <a:pt x="0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78"/>
            <p:cNvSpPr/>
            <p:nvPr/>
          </p:nvSpPr>
          <p:spPr>
            <a:xfrm>
              <a:off x="248612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504" y="1"/>
                  </a:moveTo>
                  <a:cubicBezTo>
                    <a:pt x="310" y="1"/>
                    <a:pt x="197" y="33"/>
                    <a:pt x="167" y="105"/>
                  </a:cubicBezTo>
                  <a:cubicBezTo>
                    <a:pt x="0" y="538"/>
                    <a:pt x="5571" y="6176"/>
                    <a:pt x="10508" y="7010"/>
                  </a:cubicBezTo>
                  <a:cubicBezTo>
                    <a:pt x="11844" y="7217"/>
                    <a:pt x="12884" y="7293"/>
                    <a:pt x="13691" y="7293"/>
                  </a:cubicBezTo>
                  <a:cubicBezTo>
                    <a:pt x="15866" y="7293"/>
                    <a:pt x="16345" y="6743"/>
                    <a:pt x="16345" y="6743"/>
                  </a:cubicBezTo>
                  <a:cubicBezTo>
                    <a:pt x="16345" y="6743"/>
                    <a:pt x="13243" y="2040"/>
                    <a:pt x="8173" y="1272"/>
                  </a:cubicBezTo>
                  <a:cubicBezTo>
                    <a:pt x="3986" y="670"/>
                    <a:pt x="139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78"/>
            <p:cNvSpPr/>
            <p:nvPr/>
          </p:nvSpPr>
          <p:spPr>
            <a:xfrm>
              <a:off x="2537825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" y="0"/>
                  </a:moveTo>
                  <a:cubicBezTo>
                    <a:pt x="968" y="701"/>
                    <a:pt x="2002" y="1301"/>
                    <a:pt x="3036" y="1835"/>
                  </a:cubicBezTo>
                  <a:cubicBezTo>
                    <a:pt x="4104" y="2402"/>
                    <a:pt x="5171" y="2869"/>
                    <a:pt x="6238" y="3336"/>
                  </a:cubicBezTo>
                  <a:cubicBezTo>
                    <a:pt x="7339" y="3803"/>
                    <a:pt x="8473" y="4204"/>
                    <a:pt x="9574" y="4537"/>
                  </a:cubicBezTo>
                  <a:cubicBezTo>
                    <a:pt x="10708" y="4971"/>
                    <a:pt x="11876" y="5304"/>
                    <a:pt x="13043" y="5504"/>
                  </a:cubicBezTo>
                  <a:cubicBezTo>
                    <a:pt x="12009" y="4937"/>
                    <a:pt x="10975" y="4404"/>
                    <a:pt x="9874" y="3937"/>
                  </a:cubicBezTo>
                  <a:cubicBezTo>
                    <a:pt x="8807" y="3436"/>
                    <a:pt x="7706" y="2969"/>
                    <a:pt x="6639" y="2502"/>
                  </a:cubicBezTo>
                  <a:cubicBezTo>
                    <a:pt x="5538" y="2035"/>
                    <a:pt x="4470" y="1635"/>
                    <a:pt x="3336" y="1201"/>
                  </a:cubicBezTo>
                  <a:cubicBezTo>
                    <a:pt x="2269" y="801"/>
                    <a:pt x="1135" y="434"/>
                    <a:pt x="1" y="0"/>
                  </a:cubicBezTo>
                  <a:close/>
                </a:path>
              </a:pathLst>
            </a:custGeom>
            <a:solidFill>
              <a:srgbClr val="5C8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78"/>
            <p:cNvSpPr/>
            <p:nvPr/>
          </p:nvSpPr>
          <p:spPr>
            <a:xfrm>
              <a:off x="2669600" y="2101125"/>
              <a:ext cx="584600" cy="527900"/>
            </a:xfrm>
            <a:custGeom>
              <a:avLst/>
              <a:gdLst/>
              <a:ahLst/>
              <a:cxnLst/>
              <a:rect l="l" t="t" r="r" b="b"/>
              <a:pathLst>
                <a:path w="23384" h="21116" extrusionOk="0">
                  <a:moveTo>
                    <a:pt x="0" y="0"/>
                  </a:moveTo>
                  <a:lnTo>
                    <a:pt x="0" y="13576"/>
                  </a:lnTo>
                  <a:cubicBezTo>
                    <a:pt x="0" y="17713"/>
                    <a:pt x="3369" y="21115"/>
                    <a:pt x="7539" y="21115"/>
                  </a:cubicBezTo>
                  <a:lnTo>
                    <a:pt x="15845" y="21115"/>
                  </a:lnTo>
                  <a:cubicBezTo>
                    <a:pt x="19948" y="21115"/>
                    <a:pt x="23383" y="17746"/>
                    <a:pt x="23383" y="13576"/>
                  </a:cubicBezTo>
                  <a:lnTo>
                    <a:pt x="2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78"/>
            <p:cNvSpPr/>
            <p:nvPr/>
          </p:nvSpPr>
          <p:spPr>
            <a:xfrm>
              <a:off x="2655431" y="2237875"/>
              <a:ext cx="609653" cy="106775"/>
            </a:xfrm>
            <a:custGeom>
              <a:avLst/>
              <a:gdLst/>
              <a:ahLst/>
              <a:cxnLst/>
              <a:rect l="l" t="t" r="r" b="b"/>
              <a:pathLst>
                <a:path w="28639" h="4271" extrusionOk="0">
                  <a:moveTo>
                    <a:pt x="6239" y="1"/>
                  </a:moveTo>
                  <a:cubicBezTo>
                    <a:pt x="6073" y="1"/>
                    <a:pt x="5906" y="67"/>
                    <a:pt x="5806" y="201"/>
                  </a:cubicBezTo>
                  <a:lnTo>
                    <a:pt x="3537" y="2703"/>
                  </a:lnTo>
                  <a:lnTo>
                    <a:pt x="1302" y="201"/>
                  </a:lnTo>
                  <a:cubicBezTo>
                    <a:pt x="1178" y="61"/>
                    <a:pt x="1034" y="2"/>
                    <a:pt x="892" y="2"/>
                  </a:cubicBezTo>
                  <a:cubicBezTo>
                    <a:pt x="428" y="2"/>
                    <a:pt x="0" y="633"/>
                    <a:pt x="435" y="1068"/>
                  </a:cubicBezTo>
                  <a:cubicBezTo>
                    <a:pt x="1336" y="2069"/>
                    <a:pt x="2236" y="3069"/>
                    <a:pt x="3137" y="4070"/>
                  </a:cubicBezTo>
                  <a:cubicBezTo>
                    <a:pt x="3237" y="4204"/>
                    <a:pt x="3404" y="4270"/>
                    <a:pt x="3571" y="4270"/>
                  </a:cubicBezTo>
                  <a:cubicBezTo>
                    <a:pt x="3738" y="4270"/>
                    <a:pt x="3904" y="4204"/>
                    <a:pt x="4004" y="4070"/>
                  </a:cubicBezTo>
                  <a:lnTo>
                    <a:pt x="6273" y="1568"/>
                  </a:lnTo>
                  <a:lnTo>
                    <a:pt x="8508" y="4070"/>
                  </a:lnTo>
                  <a:cubicBezTo>
                    <a:pt x="8624" y="4204"/>
                    <a:pt x="8791" y="4270"/>
                    <a:pt x="8954" y="4270"/>
                  </a:cubicBezTo>
                  <a:cubicBezTo>
                    <a:pt x="9116" y="4270"/>
                    <a:pt x="9275" y="4204"/>
                    <a:pt x="9375" y="4070"/>
                  </a:cubicBezTo>
                  <a:lnTo>
                    <a:pt x="11643" y="1568"/>
                  </a:lnTo>
                  <a:lnTo>
                    <a:pt x="13911" y="4070"/>
                  </a:lnTo>
                  <a:cubicBezTo>
                    <a:pt x="14012" y="4204"/>
                    <a:pt x="14178" y="4270"/>
                    <a:pt x="14345" y="4270"/>
                  </a:cubicBezTo>
                  <a:cubicBezTo>
                    <a:pt x="14512" y="4270"/>
                    <a:pt x="14679" y="4204"/>
                    <a:pt x="14779" y="4070"/>
                  </a:cubicBezTo>
                  <a:lnTo>
                    <a:pt x="17014" y="1568"/>
                  </a:lnTo>
                  <a:lnTo>
                    <a:pt x="19282" y="4070"/>
                  </a:lnTo>
                  <a:cubicBezTo>
                    <a:pt x="19382" y="4204"/>
                    <a:pt x="19549" y="4270"/>
                    <a:pt x="19716" y="4270"/>
                  </a:cubicBezTo>
                  <a:cubicBezTo>
                    <a:pt x="19882" y="4270"/>
                    <a:pt x="20049" y="4204"/>
                    <a:pt x="20149" y="4070"/>
                  </a:cubicBezTo>
                  <a:lnTo>
                    <a:pt x="22418" y="1568"/>
                  </a:lnTo>
                  <a:lnTo>
                    <a:pt x="24652" y="4070"/>
                  </a:lnTo>
                  <a:cubicBezTo>
                    <a:pt x="24753" y="4204"/>
                    <a:pt x="24919" y="4270"/>
                    <a:pt x="25086" y="4270"/>
                  </a:cubicBezTo>
                  <a:cubicBezTo>
                    <a:pt x="25253" y="4270"/>
                    <a:pt x="25420" y="4204"/>
                    <a:pt x="25520" y="4070"/>
                  </a:cubicBezTo>
                  <a:cubicBezTo>
                    <a:pt x="26454" y="3069"/>
                    <a:pt x="27321" y="2069"/>
                    <a:pt x="28255" y="1068"/>
                  </a:cubicBezTo>
                  <a:cubicBezTo>
                    <a:pt x="28639" y="633"/>
                    <a:pt x="28199" y="2"/>
                    <a:pt x="27732" y="2"/>
                  </a:cubicBezTo>
                  <a:cubicBezTo>
                    <a:pt x="27590" y="2"/>
                    <a:pt x="27446" y="61"/>
                    <a:pt x="27321" y="201"/>
                  </a:cubicBezTo>
                  <a:lnTo>
                    <a:pt x="25086" y="2703"/>
                  </a:lnTo>
                  <a:lnTo>
                    <a:pt x="22818" y="201"/>
                  </a:lnTo>
                  <a:cubicBezTo>
                    <a:pt x="22718" y="67"/>
                    <a:pt x="22551" y="1"/>
                    <a:pt x="22384" y="1"/>
                  </a:cubicBezTo>
                  <a:cubicBezTo>
                    <a:pt x="22217" y="1"/>
                    <a:pt x="22051" y="67"/>
                    <a:pt x="21951" y="201"/>
                  </a:cubicBezTo>
                  <a:lnTo>
                    <a:pt x="19682" y="2703"/>
                  </a:lnTo>
                  <a:lnTo>
                    <a:pt x="17447" y="201"/>
                  </a:lnTo>
                  <a:cubicBezTo>
                    <a:pt x="17347" y="67"/>
                    <a:pt x="17180" y="1"/>
                    <a:pt x="17014" y="1"/>
                  </a:cubicBezTo>
                  <a:cubicBezTo>
                    <a:pt x="16847" y="1"/>
                    <a:pt x="16680" y="67"/>
                    <a:pt x="16580" y="201"/>
                  </a:cubicBezTo>
                  <a:lnTo>
                    <a:pt x="14312" y="2703"/>
                  </a:lnTo>
                  <a:lnTo>
                    <a:pt x="12077" y="201"/>
                  </a:lnTo>
                  <a:cubicBezTo>
                    <a:pt x="11960" y="67"/>
                    <a:pt x="11793" y="1"/>
                    <a:pt x="11627" y="1"/>
                  </a:cubicBezTo>
                  <a:cubicBezTo>
                    <a:pt x="11460" y="1"/>
                    <a:pt x="11293" y="67"/>
                    <a:pt x="11176" y="201"/>
                  </a:cubicBezTo>
                  <a:lnTo>
                    <a:pt x="8941" y="2703"/>
                  </a:lnTo>
                  <a:lnTo>
                    <a:pt x="6673" y="201"/>
                  </a:lnTo>
                  <a:cubicBezTo>
                    <a:pt x="6573" y="67"/>
                    <a:pt x="6406" y="1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78"/>
            <p:cNvSpPr/>
            <p:nvPr/>
          </p:nvSpPr>
          <p:spPr>
            <a:xfrm>
              <a:off x="2932275" y="2101125"/>
              <a:ext cx="321925" cy="527900"/>
            </a:xfrm>
            <a:custGeom>
              <a:avLst/>
              <a:gdLst/>
              <a:ahLst/>
              <a:cxnLst/>
              <a:rect l="l" t="t" r="r" b="b"/>
              <a:pathLst>
                <a:path w="12877" h="21116" extrusionOk="0">
                  <a:moveTo>
                    <a:pt x="7539" y="0"/>
                  </a:moveTo>
                  <a:lnTo>
                    <a:pt x="7539" y="13576"/>
                  </a:lnTo>
                  <a:cubicBezTo>
                    <a:pt x="7539" y="17713"/>
                    <a:pt x="4170" y="21115"/>
                    <a:pt x="1" y="21115"/>
                  </a:cubicBezTo>
                  <a:lnTo>
                    <a:pt x="5338" y="21115"/>
                  </a:lnTo>
                  <a:cubicBezTo>
                    <a:pt x="9441" y="21115"/>
                    <a:pt x="12876" y="17746"/>
                    <a:pt x="12876" y="13576"/>
                  </a:cubicBezTo>
                  <a:lnTo>
                    <a:pt x="12876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78"/>
            <p:cNvSpPr/>
            <p:nvPr/>
          </p:nvSpPr>
          <p:spPr>
            <a:xfrm>
              <a:off x="2624550" y="2065250"/>
              <a:ext cx="673850" cy="70925"/>
            </a:xfrm>
            <a:custGeom>
              <a:avLst/>
              <a:gdLst/>
              <a:ahLst/>
              <a:cxnLst/>
              <a:rect l="l" t="t" r="r" b="b"/>
              <a:pathLst>
                <a:path w="26954" h="2837" extrusionOk="0">
                  <a:moveTo>
                    <a:pt x="1" y="1"/>
                  </a:moveTo>
                  <a:lnTo>
                    <a:pt x="1" y="2836"/>
                  </a:lnTo>
                  <a:lnTo>
                    <a:pt x="26953" y="2836"/>
                  </a:lnTo>
                  <a:lnTo>
                    <a:pt x="26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9EA0-18BE-4365-B6C8-40890AA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Jasmani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DED24-05AE-4C8E-A00B-3F7D8FD0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554" y="1914749"/>
            <a:ext cx="5329926" cy="2442300"/>
          </a:xfrm>
        </p:spPr>
        <p:txBody>
          <a:bodyPr/>
          <a:lstStyle/>
          <a:p>
            <a:pPr marL="139700" indent="0">
              <a:buNone/>
            </a:pP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seksama</a:t>
            </a:r>
            <a:r>
              <a:rPr lang="en-ID" dirty="0"/>
              <a:t> </a:t>
            </a:r>
            <a:r>
              <a:rPr lang="en-ID" dirty="0" err="1"/>
              <a:t>dipandang</a:t>
            </a:r>
            <a:r>
              <a:rPr lang="en-ID" dirty="0"/>
              <a:t>   </a:t>
            </a:r>
            <a:r>
              <a:rPr lang="en-ID" dirty="0" err="1"/>
              <a:t>penting</a:t>
            </a:r>
            <a:r>
              <a:rPr lang="en-ID" dirty="0"/>
              <a:t>   oleh   </a:t>
            </a:r>
            <a:r>
              <a:rPr lang="en-ID" dirty="0" err="1"/>
              <a:t>Muthahhari</a:t>
            </a:r>
            <a:r>
              <a:rPr lang="en-ID" dirty="0"/>
              <a:t>.   Banyak   orang   </a:t>
            </a:r>
            <a:r>
              <a:rPr lang="en-ID" dirty="0" err="1"/>
              <a:t>mungkin</a:t>
            </a:r>
            <a:r>
              <a:rPr lang="en-ID" dirty="0"/>
              <a:t>   </a:t>
            </a:r>
            <a:r>
              <a:rPr lang="en-ID" dirty="0" err="1"/>
              <a:t>tidak</a:t>
            </a:r>
            <a:r>
              <a:rPr lang="en-ID" dirty="0"/>
              <a:t>  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 </a:t>
            </a:r>
            <a:r>
              <a:rPr lang="en-ID" dirty="0" err="1"/>
              <a:t>pengembangan</a:t>
            </a:r>
            <a:r>
              <a:rPr lang="en-ID" dirty="0"/>
              <a:t>  </a:t>
            </a:r>
            <a:r>
              <a:rPr lang="en-ID" dirty="0" err="1"/>
              <a:t>jasmani</a:t>
            </a:r>
            <a:r>
              <a:rPr lang="en-ID" dirty="0"/>
              <a:t>  yang  </a:t>
            </a:r>
            <a:r>
              <a:rPr lang="en-ID" dirty="0" err="1"/>
              <a:t>berkaitan</a:t>
            </a:r>
            <a:r>
              <a:rPr lang="en-ID" dirty="0"/>
              <a:t>  </a:t>
            </a: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badani</a:t>
            </a:r>
            <a:r>
              <a:rPr lang="en-ID" dirty="0"/>
              <a:t>  dan  </a:t>
            </a:r>
            <a:r>
              <a:rPr lang="en-ID" dirty="0" err="1"/>
              <a:t>pemenuhan</a:t>
            </a:r>
            <a:r>
              <a:rPr lang="en-ID" dirty="0"/>
              <a:t>  </a:t>
            </a:r>
            <a:r>
              <a:rPr lang="en-ID" dirty="0" err="1"/>
              <a:t>kebutuhan</a:t>
            </a:r>
            <a:r>
              <a:rPr lang="en-ID" dirty="0"/>
              <a:t>  ego,  </a:t>
            </a:r>
            <a:r>
              <a:rPr lang="en-ID" dirty="0" err="1"/>
              <a:t>serta</a:t>
            </a:r>
            <a:r>
              <a:rPr lang="en-ID" dirty="0"/>
              <a:t>  </a:t>
            </a:r>
            <a:r>
              <a:rPr lang="en-ID" dirty="0" err="1"/>
              <a:t>hawa</a:t>
            </a:r>
            <a:r>
              <a:rPr lang="en-ID" dirty="0"/>
              <a:t>  </a:t>
            </a:r>
            <a:r>
              <a:rPr lang="en-ID" dirty="0" err="1"/>
              <a:t>nafsu</a:t>
            </a:r>
            <a:r>
              <a:rPr lang="en-ID" dirty="0"/>
              <a:t>  yang  </a:t>
            </a:r>
            <a:r>
              <a:rPr lang="en-ID" dirty="0" err="1"/>
              <a:t>berada</a:t>
            </a:r>
            <a:r>
              <a:rPr lang="en-ID" dirty="0"/>
              <a:t> 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bahasan</a:t>
            </a:r>
            <a:r>
              <a:rPr lang="en-ID" dirty="0"/>
              <a:t>   moral,   </a:t>
            </a:r>
            <a:r>
              <a:rPr lang="en-ID" dirty="0" err="1"/>
              <a:t>sehingga</a:t>
            </a:r>
            <a:r>
              <a:rPr lang="en-ID" dirty="0"/>
              <a:t>   </a:t>
            </a:r>
            <a:r>
              <a:rPr lang="en-ID" dirty="0" err="1"/>
              <a:t>mereka</a:t>
            </a:r>
            <a:r>
              <a:rPr lang="en-ID" dirty="0"/>
              <a:t>   </a:t>
            </a:r>
            <a:r>
              <a:rPr lang="en-ID" dirty="0" err="1"/>
              <a:t>beranggapan</a:t>
            </a:r>
            <a:r>
              <a:rPr lang="en-ID" dirty="0"/>
              <a:t>   </a:t>
            </a:r>
            <a:r>
              <a:rPr lang="en-ID" dirty="0" err="1"/>
              <a:t>bahwa</a:t>
            </a:r>
            <a:r>
              <a:rPr lang="en-ID" dirty="0"/>
              <a:t>    Islam   </a:t>
            </a:r>
            <a:r>
              <a:rPr lang="en-ID" dirty="0" err="1"/>
              <a:t>menentang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 yang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C9CA0-D8AC-4692-8545-971D7468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765" y="1272215"/>
            <a:ext cx="2078916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FF472-A957-4EED-97EB-5A854B71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69016"/>
            <a:ext cx="7704000" cy="3450900"/>
          </a:xfrm>
        </p:spPr>
        <p:txBody>
          <a:bodyPr/>
          <a:lstStyle/>
          <a:p>
            <a:pPr marL="139700" indent="0">
              <a:buNone/>
            </a:pPr>
            <a:r>
              <a:rPr lang="en-ID" dirty="0" err="1"/>
              <a:t>Muthahhari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,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intelektual</a:t>
            </a:r>
            <a:r>
              <a:rPr lang="en-ID" dirty="0"/>
              <a:t> dan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kebebasan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melawan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yang </a:t>
            </a:r>
            <a:r>
              <a:rPr lang="en-ID" dirty="0" err="1"/>
              <a:t>membahayakan</a:t>
            </a:r>
            <a:r>
              <a:rPr lang="en-ID" dirty="0"/>
              <a:t> </a:t>
            </a:r>
            <a:r>
              <a:rPr lang="en-ID" dirty="0" err="1"/>
              <a:t>kebebasan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pendapat</a:t>
            </a:r>
            <a:r>
              <a:rPr lang="en-ID" dirty="0"/>
              <a:t> </a:t>
            </a:r>
            <a:r>
              <a:rPr lang="en-ID" dirty="0" err="1"/>
              <a:t>nenek</a:t>
            </a:r>
            <a:r>
              <a:rPr lang="en-ID" dirty="0"/>
              <a:t> </a:t>
            </a:r>
            <a:r>
              <a:rPr lang="en-ID" dirty="0" err="1"/>
              <a:t>moyang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orang yang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terhormat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dan </a:t>
            </a:r>
            <a:r>
              <a:rPr lang="en-ID" dirty="0" err="1"/>
              <a:t>penelaahan</a:t>
            </a:r>
            <a:r>
              <a:rPr lang="en-ID" dirty="0"/>
              <a:t> yang </a:t>
            </a:r>
            <a:r>
              <a:rPr lang="en-ID" dirty="0" err="1"/>
              <a:t>kritis</a:t>
            </a:r>
            <a:r>
              <a:rPr lang="en-ID" dirty="0"/>
              <a:t>. </a:t>
            </a:r>
            <a:r>
              <a:rPr lang="en-ID" dirty="0" err="1"/>
              <a:t>Muthahhari</a:t>
            </a:r>
            <a:r>
              <a:rPr lang="en-ID" dirty="0"/>
              <a:t> juga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penumbuhan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, </a:t>
            </a:r>
            <a:r>
              <a:rPr lang="en-ID" dirty="0" err="1"/>
              <a:t>kontrol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, dan </a:t>
            </a:r>
            <a:r>
              <a:rPr lang="en-ID" dirty="0" err="1"/>
              <a:t>kebebasan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hawa</a:t>
            </a:r>
            <a:r>
              <a:rPr lang="en-ID" dirty="0"/>
              <a:t> </a:t>
            </a:r>
            <a:r>
              <a:rPr lang="en-ID" dirty="0" err="1"/>
              <a:t>nafsu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merugikan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33911-9FE6-4E41-B1BD-40488C41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21" y="1013725"/>
            <a:ext cx="7704000" cy="572700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Rohani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2953798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978</Words>
  <Application>Microsoft Office PowerPoint</Application>
  <PresentationFormat>On-screen Show (16:9)</PresentationFormat>
  <Paragraphs>45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Denk One</vt:lpstr>
      <vt:lpstr>Arial</vt:lpstr>
      <vt:lpstr>Fira Sans Extra Condensed</vt:lpstr>
      <vt:lpstr>Poppins</vt:lpstr>
      <vt:lpstr>Language Arts Subject for Middle School - 6th Grade: Vocabulary Skills by Slidesgo</vt:lpstr>
      <vt:lpstr>Hakikat Manusia</vt:lpstr>
      <vt:lpstr>Kelompok 7</vt:lpstr>
      <vt:lpstr>Pengertian Hakikat Manusia</vt:lpstr>
      <vt:lpstr>Manusia Sebagai Makhluk  Ciptaan Tuhan</vt:lpstr>
      <vt:lpstr>Manusia sebagai makhluk individu</vt:lpstr>
      <vt:lpstr>Manusia sebagai makhluk sosial</vt:lpstr>
      <vt:lpstr>Manusia sebagai makhluk yang unik dan multidimensi ( jasmani, rohani, intelek, personal dan sosial)</vt:lpstr>
      <vt:lpstr>1. Jasmani</vt:lpstr>
      <vt:lpstr>2. Rohani </vt:lpstr>
      <vt:lpstr>3. Sosial </vt:lpstr>
      <vt:lpstr>Terimakasih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 FOR MIDDLE SCHOOL</dc:title>
  <dc:creator>HP</dc:creator>
  <cp:lastModifiedBy>intandwi pangestika</cp:lastModifiedBy>
  <cp:revision>7</cp:revision>
  <dcterms:modified xsi:type="dcterms:W3CDTF">2022-02-23T23:38:52Z</dcterms:modified>
</cp:coreProperties>
</file>