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9" r:id="rId1"/>
  </p:sldMasterIdLst>
  <p:notesMasterIdLst>
    <p:notesMasterId r:id="rId23"/>
  </p:notesMasterIdLst>
  <p:sldIdLst>
    <p:sldId id="256" r:id="rId2"/>
    <p:sldId id="258" r:id="rId3"/>
    <p:sldId id="257" r:id="rId4"/>
    <p:sldId id="259" r:id="rId5"/>
    <p:sldId id="301" r:id="rId6"/>
    <p:sldId id="302" r:id="rId7"/>
    <p:sldId id="303" r:id="rId8"/>
    <p:sldId id="292" r:id="rId9"/>
    <p:sldId id="293" r:id="rId10"/>
    <p:sldId id="294" r:id="rId11"/>
    <p:sldId id="304" r:id="rId12"/>
    <p:sldId id="305" r:id="rId13"/>
    <p:sldId id="306" r:id="rId14"/>
    <p:sldId id="260" r:id="rId15"/>
    <p:sldId id="261" r:id="rId16"/>
    <p:sldId id="295" r:id="rId17"/>
    <p:sldId id="298" r:id="rId18"/>
    <p:sldId id="299" r:id="rId19"/>
    <p:sldId id="296" r:id="rId20"/>
    <p:sldId id="300" r:id="rId21"/>
    <p:sldId id="307"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67C3524-6FC6-41BB-9AEA-3AE74B7497BD}">
  <a:tblStyle styleId="{167C3524-6FC6-41BB-9AEA-3AE74B7497B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p:scale>
          <a:sx n="87" d="100"/>
          <a:sy n="87" d="100"/>
        </p:scale>
        <p:origin x="-792"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41083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9" name="Google Shape;17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7"/>
        <p:cNvGrpSpPr/>
        <p:nvPr/>
      </p:nvGrpSpPr>
      <p:grpSpPr>
        <a:xfrm>
          <a:off x="0" y="0"/>
          <a:ext cx="0" cy="0"/>
          <a:chOff x="0" y="0"/>
          <a:chExt cx="0" cy="0"/>
        </a:xfrm>
      </p:grpSpPr>
      <p:sp>
        <p:nvSpPr>
          <p:cNvPr id="2038" name="Google Shape;2038;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9" name="Google Shape;2039;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2"/>
        <p:cNvGrpSpPr/>
        <p:nvPr/>
      </p:nvGrpSpPr>
      <p:grpSpPr>
        <a:xfrm>
          <a:off x="0" y="0"/>
          <a:ext cx="0" cy="0"/>
          <a:chOff x="0" y="0"/>
          <a:chExt cx="0" cy="0"/>
        </a:xfrm>
      </p:grpSpPr>
      <p:sp>
        <p:nvSpPr>
          <p:cNvPr id="1983" name="Google Shape;1983;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4" name="Google Shape;1984;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2"/>
        <p:cNvGrpSpPr/>
        <p:nvPr/>
      </p:nvGrpSpPr>
      <p:grpSpPr>
        <a:xfrm>
          <a:off x="0" y="0"/>
          <a:ext cx="0" cy="0"/>
          <a:chOff x="0" y="0"/>
          <a:chExt cx="0" cy="0"/>
        </a:xfrm>
      </p:grpSpPr>
      <p:sp>
        <p:nvSpPr>
          <p:cNvPr id="2133" name="Google Shape;2133;g10c01a5b701_0_25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4" name="Google Shape;2134;g10c01a5b701_0_25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2"/>
        <p:cNvGrpSpPr/>
        <p:nvPr/>
      </p:nvGrpSpPr>
      <p:grpSpPr>
        <a:xfrm>
          <a:off x="0" y="0"/>
          <a:ext cx="0" cy="0"/>
          <a:chOff x="0" y="0"/>
          <a:chExt cx="0" cy="0"/>
        </a:xfrm>
      </p:grpSpPr>
      <p:sp>
        <p:nvSpPr>
          <p:cNvPr id="2223" name="Google Shape;2223;g10c01a5b701_0_25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4" name="Google Shape;2224;g10c01a5b701_0_25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2"/>
        <p:cNvGrpSpPr/>
        <p:nvPr/>
      </p:nvGrpSpPr>
      <p:grpSpPr>
        <a:xfrm>
          <a:off x="0" y="0"/>
          <a:ext cx="0" cy="0"/>
          <a:chOff x="0" y="0"/>
          <a:chExt cx="0" cy="0"/>
        </a:xfrm>
      </p:grpSpPr>
      <p:sp>
        <p:nvSpPr>
          <p:cNvPr id="2393" name="Google Shape;2393;g1003d90df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4" name="Google Shape;2394;g1003d90df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4"/>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50" y="0"/>
            <a:ext cx="9144001" cy="5143500"/>
          </a:xfrm>
          <a:prstGeom prst="rect">
            <a:avLst/>
          </a:prstGeom>
          <a:noFill/>
          <a:ln>
            <a:noFill/>
          </a:ln>
        </p:spPr>
      </p:pic>
      <p:sp>
        <p:nvSpPr>
          <p:cNvPr id="10" name="Google Shape;10;p2"/>
          <p:cNvSpPr txBox="1">
            <a:spLocks noGrp="1"/>
          </p:cNvSpPr>
          <p:nvPr>
            <p:ph type="subTitle" idx="1"/>
          </p:nvPr>
        </p:nvSpPr>
        <p:spPr>
          <a:xfrm rot="-525">
            <a:off x="4492800" y="3641021"/>
            <a:ext cx="3931200" cy="471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Font typeface="Jua"/>
              <a:buNone/>
              <a:defRPr sz="1600"/>
            </a:lvl1pPr>
            <a:lvl2pPr lvl="1" algn="ctr">
              <a:lnSpc>
                <a:spcPct val="100000"/>
              </a:lnSpc>
              <a:spcBef>
                <a:spcPts val="0"/>
              </a:spcBef>
              <a:spcAft>
                <a:spcPts val="0"/>
              </a:spcAft>
              <a:buSzPts val="1800"/>
              <a:buFont typeface="Jua"/>
              <a:buNone/>
              <a:defRPr sz="1800">
                <a:latin typeface="Jua"/>
                <a:ea typeface="Jua"/>
                <a:cs typeface="Jua"/>
                <a:sym typeface="Jua"/>
              </a:defRPr>
            </a:lvl2pPr>
            <a:lvl3pPr lvl="2" algn="ctr">
              <a:lnSpc>
                <a:spcPct val="100000"/>
              </a:lnSpc>
              <a:spcBef>
                <a:spcPts val="0"/>
              </a:spcBef>
              <a:spcAft>
                <a:spcPts val="0"/>
              </a:spcAft>
              <a:buSzPts val="1800"/>
              <a:buFont typeface="Jua"/>
              <a:buNone/>
              <a:defRPr sz="1800">
                <a:latin typeface="Jua"/>
                <a:ea typeface="Jua"/>
                <a:cs typeface="Jua"/>
                <a:sym typeface="Jua"/>
              </a:defRPr>
            </a:lvl3pPr>
            <a:lvl4pPr lvl="3" algn="ctr">
              <a:lnSpc>
                <a:spcPct val="100000"/>
              </a:lnSpc>
              <a:spcBef>
                <a:spcPts val="0"/>
              </a:spcBef>
              <a:spcAft>
                <a:spcPts val="0"/>
              </a:spcAft>
              <a:buSzPts val="1800"/>
              <a:buFont typeface="Jua"/>
              <a:buNone/>
              <a:defRPr sz="1800">
                <a:latin typeface="Jua"/>
                <a:ea typeface="Jua"/>
                <a:cs typeface="Jua"/>
                <a:sym typeface="Jua"/>
              </a:defRPr>
            </a:lvl4pPr>
            <a:lvl5pPr lvl="4" algn="ctr">
              <a:lnSpc>
                <a:spcPct val="100000"/>
              </a:lnSpc>
              <a:spcBef>
                <a:spcPts val="0"/>
              </a:spcBef>
              <a:spcAft>
                <a:spcPts val="0"/>
              </a:spcAft>
              <a:buSzPts val="1800"/>
              <a:buFont typeface="Jua"/>
              <a:buNone/>
              <a:defRPr sz="1800">
                <a:latin typeface="Jua"/>
                <a:ea typeface="Jua"/>
                <a:cs typeface="Jua"/>
                <a:sym typeface="Jua"/>
              </a:defRPr>
            </a:lvl5pPr>
            <a:lvl6pPr lvl="5" algn="ctr">
              <a:lnSpc>
                <a:spcPct val="100000"/>
              </a:lnSpc>
              <a:spcBef>
                <a:spcPts val="0"/>
              </a:spcBef>
              <a:spcAft>
                <a:spcPts val="0"/>
              </a:spcAft>
              <a:buSzPts val="1800"/>
              <a:buFont typeface="Jua"/>
              <a:buNone/>
              <a:defRPr sz="1800">
                <a:latin typeface="Jua"/>
                <a:ea typeface="Jua"/>
                <a:cs typeface="Jua"/>
                <a:sym typeface="Jua"/>
              </a:defRPr>
            </a:lvl6pPr>
            <a:lvl7pPr lvl="6" algn="ctr">
              <a:lnSpc>
                <a:spcPct val="100000"/>
              </a:lnSpc>
              <a:spcBef>
                <a:spcPts val="0"/>
              </a:spcBef>
              <a:spcAft>
                <a:spcPts val="0"/>
              </a:spcAft>
              <a:buSzPts val="1800"/>
              <a:buFont typeface="Jua"/>
              <a:buNone/>
              <a:defRPr sz="1800">
                <a:latin typeface="Jua"/>
                <a:ea typeface="Jua"/>
                <a:cs typeface="Jua"/>
                <a:sym typeface="Jua"/>
              </a:defRPr>
            </a:lvl7pPr>
            <a:lvl8pPr lvl="7" algn="ctr">
              <a:lnSpc>
                <a:spcPct val="100000"/>
              </a:lnSpc>
              <a:spcBef>
                <a:spcPts val="0"/>
              </a:spcBef>
              <a:spcAft>
                <a:spcPts val="0"/>
              </a:spcAft>
              <a:buSzPts val="1800"/>
              <a:buFont typeface="Jua"/>
              <a:buNone/>
              <a:defRPr sz="1800">
                <a:latin typeface="Jua"/>
                <a:ea typeface="Jua"/>
                <a:cs typeface="Jua"/>
                <a:sym typeface="Jua"/>
              </a:defRPr>
            </a:lvl8pPr>
            <a:lvl9pPr lvl="8" algn="ctr">
              <a:lnSpc>
                <a:spcPct val="100000"/>
              </a:lnSpc>
              <a:spcBef>
                <a:spcPts val="0"/>
              </a:spcBef>
              <a:spcAft>
                <a:spcPts val="0"/>
              </a:spcAft>
              <a:buSzPts val="1800"/>
              <a:buFont typeface="Jua"/>
              <a:buNone/>
              <a:defRPr sz="1800">
                <a:latin typeface="Jua"/>
                <a:ea typeface="Jua"/>
                <a:cs typeface="Jua"/>
                <a:sym typeface="Jua"/>
              </a:defRPr>
            </a:lvl9pPr>
          </a:lstStyle>
          <a:p>
            <a:endParaRPr/>
          </a:p>
        </p:txBody>
      </p:sp>
      <p:sp>
        <p:nvSpPr>
          <p:cNvPr id="11" name="Google Shape;11;p2"/>
          <p:cNvSpPr txBox="1">
            <a:spLocks noGrp="1"/>
          </p:cNvSpPr>
          <p:nvPr>
            <p:ph type="ctrTitle"/>
          </p:nvPr>
        </p:nvSpPr>
        <p:spPr>
          <a:xfrm>
            <a:off x="3623400" y="1030200"/>
            <a:ext cx="4800600" cy="26556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191919"/>
              </a:buClr>
              <a:buSzPts val="5200"/>
              <a:buNone/>
              <a:defRPr sz="5200" b="0">
                <a:solidFill>
                  <a:srgbClr val="191919"/>
                </a:solidFill>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2" name="Google Shape;12;p2"/>
          <p:cNvGrpSpPr/>
          <p:nvPr/>
        </p:nvGrpSpPr>
        <p:grpSpPr>
          <a:xfrm>
            <a:off x="175168" y="268197"/>
            <a:ext cx="8530028" cy="4571058"/>
            <a:chOff x="175168" y="268197"/>
            <a:chExt cx="8530028" cy="4571058"/>
          </a:xfrm>
        </p:grpSpPr>
        <p:grpSp>
          <p:nvGrpSpPr>
            <p:cNvPr id="13" name="Google Shape;13;p2"/>
            <p:cNvGrpSpPr/>
            <p:nvPr/>
          </p:nvGrpSpPr>
          <p:grpSpPr>
            <a:xfrm>
              <a:off x="8315937" y="4285082"/>
              <a:ext cx="389258" cy="409943"/>
              <a:chOff x="445950" y="1813220"/>
              <a:chExt cx="389258" cy="409943"/>
            </a:xfrm>
          </p:grpSpPr>
          <p:sp>
            <p:nvSpPr>
              <p:cNvPr id="14" name="Google Shape;14;p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4166818" y="4603497"/>
              <a:ext cx="223863" cy="235758"/>
              <a:chOff x="445950" y="1813220"/>
              <a:chExt cx="389258" cy="409943"/>
            </a:xfrm>
          </p:grpSpPr>
          <p:sp>
            <p:nvSpPr>
              <p:cNvPr id="17" name="Google Shape;17;p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608068" y="3831897"/>
              <a:ext cx="223863" cy="235758"/>
              <a:chOff x="445950" y="1813220"/>
              <a:chExt cx="389258" cy="409943"/>
            </a:xfrm>
          </p:grpSpPr>
          <p:sp>
            <p:nvSpPr>
              <p:cNvPr id="20" name="Google Shape;20;p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3871793" y="325547"/>
              <a:ext cx="223863" cy="235758"/>
              <a:chOff x="445950" y="1813220"/>
              <a:chExt cx="389258" cy="409943"/>
            </a:xfrm>
          </p:grpSpPr>
          <p:sp>
            <p:nvSpPr>
              <p:cNvPr id="23" name="Google Shape;23;p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175168" y="3456222"/>
              <a:ext cx="223863" cy="235758"/>
              <a:chOff x="445950" y="1813220"/>
              <a:chExt cx="389258" cy="409943"/>
            </a:xfrm>
          </p:grpSpPr>
          <p:sp>
            <p:nvSpPr>
              <p:cNvPr id="26" name="Google Shape;26;p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a:off x="608068" y="991322"/>
              <a:ext cx="223863" cy="235758"/>
              <a:chOff x="445950" y="1813220"/>
              <a:chExt cx="389258" cy="409943"/>
            </a:xfrm>
          </p:grpSpPr>
          <p:sp>
            <p:nvSpPr>
              <p:cNvPr id="29" name="Google Shape;29;p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208587" y="582257"/>
              <a:ext cx="389258" cy="409943"/>
              <a:chOff x="445950" y="1813220"/>
              <a:chExt cx="389258" cy="409943"/>
            </a:xfrm>
          </p:grpSpPr>
          <p:sp>
            <p:nvSpPr>
              <p:cNvPr id="32" name="Google Shape;32;p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2"/>
            <p:cNvGrpSpPr/>
            <p:nvPr/>
          </p:nvGrpSpPr>
          <p:grpSpPr>
            <a:xfrm>
              <a:off x="4268943" y="669347"/>
              <a:ext cx="223863" cy="235758"/>
              <a:chOff x="445950" y="1813220"/>
              <a:chExt cx="389258" cy="409943"/>
            </a:xfrm>
          </p:grpSpPr>
          <p:sp>
            <p:nvSpPr>
              <p:cNvPr id="35" name="Google Shape;35;p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8163912" y="325557"/>
              <a:ext cx="389258" cy="409943"/>
              <a:chOff x="445950" y="1813220"/>
              <a:chExt cx="389258" cy="409943"/>
            </a:xfrm>
          </p:grpSpPr>
          <p:sp>
            <p:nvSpPr>
              <p:cNvPr id="38" name="Google Shape;38;p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a:off x="7446868" y="621697"/>
              <a:ext cx="223863" cy="235758"/>
              <a:chOff x="445950" y="1813220"/>
              <a:chExt cx="389258" cy="409943"/>
            </a:xfrm>
          </p:grpSpPr>
          <p:sp>
            <p:nvSpPr>
              <p:cNvPr id="41" name="Google Shape;41;p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6941793" y="268197"/>
              <a:ext cx="223863" cy="235758"/>
              <a:chOff x="445950" y="1813220"/>
              <a:chExt cx="389258" cy="409943"/>
            </a:xfrm>
          </p:grpSpPr>
          <p:sp>
            <p:nvSpPr>
              <p:cNvPr id="44" name="Google Shape;44;p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2"/>
            <p:cNvGrpSpPr/>
            <p:nvPr/>
          </p:nvGrpSpPr>
          <p:grpSpPr>
            <a:xfrm>
              <a:off x="487387" y="2722357"/>
              <a:ext cx="389258" cy="409943"/>
              <a:chOff x="445950" y="1813220"/>
              <a:chExt cx="389258" cy="409943"/>
            </a:xfrm>
          </p:grpSpPr>
          <p:sp>
            <p:nvSpPr>
              <p:cNvPr id="47" name="Google Shape;47;p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2"/>
            <p:cNvGrpSpPr/>
            <p:nvPr/>
          </p:nvGrpSpPr>
          <p:grpSpPr>
            <a:xfrm>
              <a:off x="6340993" y="621697"/>
              <a:ext cx="223863" cy="235758"/>
              <a:chOff x="445950" y="1813220"/>
              <a:chExt cx="389258" cy="409943"/>
            </a:xfrm>
          </p:grpSpPr>
          <p:sp>
            <p:nvSpPr>
              <p:cNvPr id="50" name="Google Shape;50;p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7734443" y="4252047"/>
              <a:ext cx="223863" cy="235758"/>
              <a:chOff x="445950" y="1813220"/>
              <a:chExt cx="389258" cy="409943"/>
            </a:xfrm>
          </p:grpSpPr>
          <p:sp>
            <p:nvSpPr>
              <p:cNvPr id="53" name="Google Shape;53;p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a:off x="7165643" y="4487797"/>
              <a:ext cx="223863" cy="235758"/>
              <a:chOff x="445950" y="1813220"/>
              <a:chExt cx="389258" cy="409943"/>
            </a:xfrm>
          </p:grpSpPr>
          <p:sp>
            <p:nvSpPr>
              <p:cNvPr id="56" name="Google Shape;56;p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2"/>
            <p:cNvGrpSpPr/>
            <p:nvPr/>
          </p:nvGrpSpPr>
          <p:grpSpPr>
            <a:xfrm>
              <a:off x="6660793" y="4252047"/>
              <a:ext cx="223863" cy="235758"/>
              <a:chOff x="445950" y="1813220"/>
              <a:chExt cx="389258" cy="409943"/>
            </a:xfrm>
          </p:grpSpPr>
          <p:sp>
            <p:nvSpPr>
              <p:cNvPr id="59" name="Google Shape;59;p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594"/>
        <p:cNvGrpSpPr/>
        <p:nvPr/>
      </p:nvGrpSpPr>
      <p:grpSpPr>
        <a:xfrm>
          <a:off x="0" y="0"/>
          <a:ext cx="0" cy="0"/>
          <a:chOff x="0" y="0"/>
          <a:chExt cx="0" cy="0"/>
        </a:xfrm>
      </p:grpSpPr>
      <p:pic>
        <p:nvPicPr>
          <p:cNvPr id="1595" name="Google Shape;1595;p35"/>
          <p:cNvPicPr preferRelativeResize="0"/>
          <p:nvPr/>
        </p:nvPicPr>
        <p:blipFill>
          <a:blip r:embed="rId2">
            <a:alphaModFix amt="20000"/>
          </a:blip>
          <a:stretch>
            <a:fillRect/>
          </a:stretch>
        </p:blipFill>
        <p:spPr>
          <a:xfrm>
            <a:off x="50" y="0"/>
            <a:ext cx="9144001" cy="514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TITLE_ONLY_1">
    <p:bg>
      <p:bgPr>
        <a:solidFill>
          <a:schemeClr val="accent4"/>
        </a:solidFill>
        <a:effectLst/>
      </p:bgPr>
    </p:bg>
    <p:spTree>
      <p:nvGrpSpPr>
        <p:cNvPr id="1" name="Shape 1596"/>
        <p:cNvGrpSpPr/>
        <p:nvPr/>
      </p:nvGrpSpPr>
      <p:grpSpPr>
        <a:xfrm>
          <a:off x="0" y="0"/>
          <a:ext cx="0" cy="0"/>
          <a:chOff x="0" y="0"/>
          <a:chExt cx="0" cy="0"/>
        </a:xfrm>
      </p:grpSpPr>
      <p:pic>
        <p:nvPicPr>
          <p:cNvPr id="1597" name="Google Shape;1597;p36"/>
          <p:cNvPicPr preferRelativeResize="0"/>
          <p:nvPr/>
        </p:nvPicPr>
        <p:blipFill>
          <a:blip r:embed="rId2">
            <a:alphaModFix amt="20000"/>
          </a:blip>
          <a:stretch>
            <a:fillRect/>
          </a:stretch>
        </p:blipFill>
        <p:spPr>
          <a:xfrm>
            <a:off x="50" y="0"/>
            <a:ext cx="9144001" cy="5143500"/>
          </a:xfrm>
          <a:prstGeom prst="rect">
            <a:avLst/>
          </a:prstGeom>
          <a:noFill/>
          <a:ln>
            <a:noFill/>
          </a:ln>
        </p:spPr>
      </p:pic>
      <p:grpSp>
        <p:nvGrpSpPr>
          <p:cNvPr id="1598" name="Google Shape;1598;p36"/>
          <p:cNvGrpSpPr/>
          <p:nvPr/>
        </p:nvGrpSpPr>
        <p:grpSpPr>
          <a:xfrm>
            <a:off x="131468" y="117922"/>
            <a:ext cx="8891838" cy="4949058"/>
            <a:chOff x="131468" y="117922"/>
            <a:chExt cx="8891838" cy="4949058"/>
          </a:xfrm>
        </p:grpSpPr>
        <p:grpSp>
          <p:nvGrpSpPr>
            <p:cNvPr id="1599" name="Google Shape;1599;p36"/>
            <p:cNvGrpSpPr/>
            <p:nvPr/>
          </p:nvGrpSpPr>
          <p:grpSpPr>
            <a:xfrm>
              <a:off x="8634037" y="731007"/>
              <a:ext cx="389258" cy="409943"/>
              <a:chOff x="445950" y="1813220"/>
              <a:chExt cx="389258" cy="409943"/>
            </a:xfrm>
          </p:grpSpPr>
          <p:sp>
            <p:nvSpPr>
              <p:cNvPr id="1600" name="Google Shape;1600;p36"/>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6"/>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6"/>
            <p:cNvGrpSpPr/>
            <p:nvPr/>
          </p:nvGrpSpPr>
          <p:grpSpPr>
            <a:xfrm>
              <a:off x="8055793" y="221272"/>
              <a:ext cx="223863" cy="235758"/>
              <a:chOff x="445950" y="1813220"/>
              <a:chExt cx="389258" cy="409943"/>
            </a:xfrm>
          </p:grpSpPr>
          <p:sp>
            <p:nvSpPr>
              <p:cNvPr id="1603" name="Google Shape;1603;p36"/>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6"/>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5" name="Google Shape;1605;p36"/>
            <p:cNvGrpSpPr/>
            <p:nvPr/>
          </p:nvGrpSpPr>
          <p:grpSpPr>
            <a:xfrm>
              <a:off x="262393" y="117922"/>
              <a:ext cx="223863" cy="235758"/>
              <a:chOff x="445950" y="1813220"/>
              <a:chExt cx="389258" cy="409943"/>
            </a:xfrm>
          </p:grpSpPr>
          <p:sp>
            <p:nvSpPr>
              <p:cNvPr id="1606" name="Google Shape;1606;p36"/>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6"/>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8" name="Google Shape;1608;p36"/>
            <p:cNvGrpSpPr/>
            <p:nvPr/>
          </p:nvGrpSpPr>
          <p:grpSpPr>
            <a:xfrm>
              <a:off x="131468" y="1303147"/>
              <a:ext cx="223863" cy="235758"/>
              <a:chOff x="445950" y="1813220"/>
              <a:chExt cx="389258" cy="409943"/>
            </a:xfrm>
          </p:grpSpPr>
          <p:sp>
            <p:nvSpPr>
              <p:cNvPr id="1609" name="Google Shape;1609;p36"/>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6"/>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1" name="Google Shape;1611;p36"/>
            <p:cNvGrpSpPr/>
            <p:nvPr/>
          </p:nvGrpSpPr>
          <p:grpSpPr>
            <a:xfrm>
              <a:off x="1406243" y="4789872"/>
              <a:ext cx="223863" cy="235758"/>
              <a:chOff x="445950" y="1813220"/>
              <a:chExt cx="389258" cy="409943"/>
            </a:xfrm>
          </p:grpSpPr>
          <p:sp>
            <p:nvSpPr>
              <p:cNvPr id="1612" name="Google Shape;1612;p36"/>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6"/>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4" name="Google Shape;1614;p36"/>
            <p:cNvGrpSpPr/>
            <p:nvPr/>
          </p:nvGrpSpPr>
          <p:grpSpPr>
            <a:xfrm>
              <a:off x="2267593" y="4714072"/>
              <a:ext cx="223863" cy="235758"/>
              <a:chOff x="445950" y="1813220"/>
              <a:chExt cx="389258" cy="409943"/>
            </a:xfrm>
          </p:grpSpPr>
          <p:sp>
            <p:nvSpPr>
              <p:cNvPr id="1615" name="Google Shape;1615;p36"/>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6"/>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7" name="Google Shape;1617;p36"/>
            <p:cNvGrpSpPr/>
            <p:nvPr/>
          </p:nvGrpSpPr>
          <p:grpSpPr>
            <a:xfrm>
              <a:off x="179700" y="3680257"/>
              <a:ext cx="389258" cy="409943"/>
              <a:chOff x="445950" y="1813220"/>
              <a:chExt cx="389258" cy="409943"/>
            </a:xfrm>
          </p:grpSpPr>
          <p:sp>
            <p:nvSpPr>
              <p:cNvPr id="1618" name="Google Shape;1618;p36"/>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6"/>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0" name="Google Shape;1620;p36"/>
            <p:cNvGrpSpPr/>
            <p:nvPr/>
          </p:nvGrpSpPr>
          <p:grpSpPr>
            <a:xfrm>
              <a:off x="355318" y="3342822"/>
              <a:ext cx="223863" cy="235758"/>
              <a:chOff x="445950" y="1813220"/>
              <a:chExt cx="389258" cy="409943"/>
            </a:xfrm>
          </p:grpSpPr>
          <p:sp>
            <p:nvSpPr>
              <p:cNvPr id="1621" name="Google Shape;1621;p36"/>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6"/>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3" name="Google Shape;1623;p36"/>
            <p:cNvGrpSpPr/>
            <p:nvPr/>
          </p:nvGrpSpPr>
          <p:grpSpPr>
            <a:xfrm>
              <a:off x="8634018" y="3578572"/>
              <a:ext cx="223863" cy="235758"/>
              <a:chOff x="445950" y="1813220"/>
              <a:chExt cx="389258" cy="409943"/>
            </a:xfrm>
          </p:grpSpPr>
          <p:sp>
            <p:nvSpPr>
              <p:cNvPr id="1624" name="Google Shape;1624;p36"/>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6"/>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6" name="Google Shape;1626;p36"/>
            <p:cNvGrpSpPr/>
            <p:nvPr/>
          </p:nvGrpSpPr>
          <p:grpSpPr>
            <a:xfrm>
              <a:off x="8799443" y="4090197"/>
              <a:ext cx="223863" cy="235758"/>
              <a:chOff x="445950" y="1813220"/>
              <a:chExt cx="389258" cy="409943"/>
            </a:xfrm>
          </p:grpSpPr>
          <p:sp>
            <p:nvSpPr>
              <p:cNvPr id="1627" name="Google Shape;1627;p36"/>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6"/>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9" name="Google Shape;1629;p36"/>
            <p:cNvGrpSpPr/>
            <p:nvPr/>
          </p:nvGrpSpPr>
          <p:grpSpPr>
            <a:xfrm>
              <a:off x="7559118" y="4714072"/>
              <a:ext cx="223863" cy="235758"/>
              <a:chOff x="445950" y="1813220"/>
              <a:chExt cx="389258" cy="409943"/>
            </a:xfrm>
          </p:grpSpPr>
          <p:sp>
            <p:nvSpPr>
              <p:cNvPr id="1630" name="Google Shape;1630;p36"/>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6"/>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2" name="Google Shape;1632;p36"/>
            <p:cNvGrpSpPr/>
            <p:nvPr/>
          </p:nvGrpSpPr>
          <p:grpSpPr>
            <a:xfrm>
              <a:off x="8000118" y="4831222"/>
              <a:ext cx="223863" cy="235758"/>
              <a:chOff x="445950" y="1813220"/>
              <a:chExt cx="389258" cy="409943"/>
            </a:xfrm>
          </p:grpSpPr>
          <p:sp>
            <p:nvSpPr>
              <p:cNvPr id="1633" name="Google Shape;1633;p36"/>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6"/>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5" name="Google Shape;1635;p36"/>
            <p:cNvGrpSpPr/>
            <p:nvPr/>
          </p:nvGrpSpPr>
          <p:grpSpPr>
            <a:xfrm>
              <a:off x="7449418" y="117922"/>
              <a:ext cx="223863" cy="235758"/>
              <a:chOff x="445950" y="1813220"/>
              <a:chExt cx="389258" cy="409943"/>
            </a:xfrm>
          </p:grpSpPr>
          <p:sp>
            <p:nvSpPr>
              <p:cNvPr id="1636" name="Google Shape;1636;p36"/>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6"/>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LANK_1_1_1">
    <p:bg>
      <p:bgPr>
        <a:solidFill>
          <a:schemeClr val="accent2"/>
        </a:solidFill>
        <a:effectLst/>
      </p:bgPr>
    </p:bg>
    <p:spTree>
      <p:nvGrpSpPr>
        <p:cNvPr id="1" name="Shape 1638"/>
        <p:cNvGrpSpPr/>
        <p:nvPr/>
      </p:nvGrpSpPr>
      <p:grpSpPr>
        <a:xfrm>
          <a:off x="0" y="0"/>
          <a:ext cx="0" cy="0"/>
          <a:chOff x="0" y="0"/>
          <a:chExt cx="0" cy="0"/>
        </a:xfrm>
      </p:grpSpPr>
      <p:pic>
        <p:nvPicPr>
          <p:cNvPr id="1639" name="Google Shape;1639;p37"/>
          <p:cNvPicPr preferRelativeResize="0"/>
          <p:nvPr/>
        </p:nvPicPr>
        <p:blipFill>
          <a:blip r:embed="rId2">
            <a:alphaModFix amt="20000"/>
          </a:blip>
          <a:stretch>
            <a:fillRect/>
          </a:stretch>
        </p:blipFill>
        <p:spPr>
          <a:xfrm>
            <a:off x="50" y="0"/>
            <a:ext cx="9144001" cy="5143500"/>
          </a:xfrm>
          <a:prstGeom prst="rect">
            <a:avLst/>
          </a:prstGeom>
          <a:noFill/>
          <a:ln>
            <a:noFill/>
          </a:ln>
        </p:spPr>
      </p:pic>
      <p:grpSp>
        <p:nvGrpSpPr>
          <p:cNvPr id="1640" name="Google Shape;1640;p37"/>
          <p:cNvGrpSpPr/>
          <p:nvPr/>
        </p:nvGrpSpPr>
        <p:grpSpPr>
          <a:xfrm>
            <a:off x="330737" y="335032"/>
            <a:ext cx="8639096" cy="4354948"/>
            <a:chOff x="330737" y="335032"/>
            <a:chExt cx="8639096" cy="4354948"/>
          </a:xfrm>
        </p:grpSpPr>
        <p:grpSp>
          <p:nvGrpSpPr>
            <p:cNvPr id="1641" name="Google Shape;1641;p37"/>
            <p:cNvGrpSpPr/>
            <p:nvPr/>
          </p:nvGrpSpPr>
          <p:grpSpPr>
            <a:xfrm>
              <a:off x="3848512" y="3914082"/>
              <a:ext cx="389258" cy="409943"/>
              <a:chOff x="445950" y="1813220"/>
              <a:chExt cx="389258" cy="409943"/>
            </a:xfrm>
          </p:grpSpPr>
          <p:sp>
            <p:nvSpPr>
              <p:cNvPr id="1642" name="Google Shape;1642;p37"/>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7"/>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4" name="Google Shape;1644;p37"/>
            <p:cNvGrpSpPr/>
            <p:nvPr/>
          </p:nvGrpSpPr>
          <p:grpSpPr>
            <a:xfrm>
              <a:off x="5334230" y="4367747"/>
              <a:ext cx="223863" cy="235758"/>
              <a:chOff x="445950" y="1813220"/>
              <a:chExt cx="389258" cy="409943"/>
            </a:xfrm>
          </p:grpSpPr>
          <p:sp>
            <p:nvSpPr>
              <p:cNvPr id="1645" name="Google Shape;1645;p37"/>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7"/>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7" name="Google Shape;1647;p37"/>
            <p:cNvGrpSpPr/>
            <p:nvPr/>
          </p:nvGrpSpPr>
          <p:grpSpPr>
            <a:xfrm>
              <a:off x="4639180" y="3504122"/>
              <a:ext cx="223863" cy="235758"/>
              <a:chOff x="445950" y="1813220"/>
              <a:chExt cx="389258" cy="409943"/>
            </a:xfrm>
          </p:grpSpPr>
          <p:sp>
            <p:nvSpPr>
              <p:cNvPr id="1648" name="Google Shape;1648;p37"/>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7"/>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0" name="Google Shape;1650;p37"/>
            <p:cNvGrpSpPr/>
            <p:nvPr/>
          </p:nvGrpSpPr>
          <p:grpSpPr>
            <a:xfrm>
              <a:off x="3210830" y="4454222"/>
              <a:ext cx="223863" cy="235758"/>
              <a:chOff x="445950" y="1813220"/>
              <a:chExt cx="389258" cy="409943"/>
            </a:xfrm>
          </p:grpSpPr>
          <p:sp>
            <p:nvSpPr>
              <p:cNvPr id="1651" name="Google Shape;1651;p37"/>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7"/>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3" name="Google Shape;1653;p37"/>
            <p:cNvGrpSpPr/>
            <p:nvPr/>
          </p:nvGrpSpPr>
          <p:grpSpPr>
            <a:xfrm>
              <a:off x="5946380" y="3849072"/>
              <a:ext cx="223863" cy="235758"/>
              <a:chOff x="445950" y="1813220"/>
              <a:chExt cx="389258" cy="409943"/>
            </a:xfrm>
          </p:grpSpPr>
          <p:sp>
            <p:nvSpPr>
              <p:cNvPr id="1654" name="Google Shape;1654;p37"/>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7"/>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6" name="Google Shape;1656;p37"/>
            <p:cNvGrpSpPr/>
            <p:nvPr/>
          </p:nvGrpSpPr>
          <p:grpSpPr>
            <a:xfrm>
              <a:off x="8356705" y="1457847"/>
              <a:ext cx="223863" cy="235758"/>
              <a:chOff x="445950" y="1813220"/>
              <a:chExt cx="389258" cy="409943"/>
            </a:xfrm>
          </p:grpSpPr>
          <p:sp>
            <p:nvSpPr>
              <p:cNvPr id="1657" name="Google Shape;1657;p37"/>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7"/>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9" name="Google Shape;1659;p37"/>
            <p:cNvGrpSpPr/>
            <p:nvPr/>
          </p:nvGrpSpPr>
          <p:grpSpPr>
            <a:xfrm>
              <a:off x="8503380" y="2631147"/>
              <a:ext cx="223863" cy="235758"/>
              <a:chOff x="445950" y="1813220"/>
              <a:chExt cx="389258" cy="409943"/>
            </a:xfrm>
          </p:grpSpPr>
          <p:sp>
            <p:nvSpPr>
              <p:cNvPr id="1660" name="Google Shape;1660;p37"/>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7"/>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37"/>
            <p:cNvGrpSpPr/>
            <p:nvPr/>
          </p:nvGrpSpPr>
          <p:grpSpPr>
            <a:xfrm>
              <a:off x="1093805" y="1222097"/>
              <a:ext cx="223863" cy="235758"/>
              <a:chOff x="445950" y="1813220"/>
              <a:chExt cx="389258" cy="409943"/>
            </a:xfrm>
          </p:grpSpPr>
          <p:sp>
            <p:nvSpPr>
              <p:cNvPr id="1663" name="Google Shape;1663;p37"/>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7"/>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5" name="Google Shape;1665;p37"/>
            <p:cNvGrpSpPr/>
            <p:nvPr/>
          </p:nvGrpSpPr>
          <p:grpSpPr>
            <a:xfrm>
              <a:off x="1368005" y="386772"/>
              <a:ext cx="223863" cy="235758"/>
              <a:chOff x="445950" y="1813220"/>
              <a:chExt cx="389258" cy="409943"/>
            </a:xfrm>
          </p:grpSpPr>
          <p:sp>
            <p:nvSpPr>
              <p:cNvPr id="1666" name="Google Shape;1666;p37"/>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7"/>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8" name="Google Shape;1668;p37"/>
            <p:cNvGrpSpPr/>
            <p:nvPr/>
          </p:nvGrpSpPr>
          <p:grpSpPr>
            <a:xfrm>
              <a:off x="330737" y="622532"/>
              <a:ext cx="389258" cy="409943"/>
              <a:chOff x="445950" y="1813220"/>
              <a:chExt cx="389258" cy="409943"/>
            </a:xfrm>
          </p:grpSpPr>
          <p:sp>
            <p:nvSpPr>
              <p:cNvPr id="1669" name="Google Shape;1669;p37"/>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7"/>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1" name="Google Shape;1671;p37"/>
            <p:cNvGrpSpPr/>
            <p:nvPr/>
          </p:nvGrpSpPr>
          <p:grpSpPr>
            <a:xfrm>
              <a:off x="7810462" y="2025382"/>
              <a:ext cx="389258" cy="409943"/>
              <a:chOff x="445950" y="1813220"/>
              <a:chExt cx="389258" cy="409943"/>
            </a:xfrm>
          </p:grpSpPr>
          <p:sp>
            <p:nvSpPr>
              <p:cNvPr id="1672" name="Google Shape;1672;p37"/>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7"/>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4" name="Google Shape;1674;p37"/>
            <p:cNvGrpSpPr/>
            <p:nvPr/>
          </p:nvGrpSpPr>
          <p:grpSpPr>
            <a:xfrm>
              <a:off x="525375" y="3674882"/>
              <a:ext cx="389258" cy="409943"/>
              <a:chOff x="445950" y="1813220"/>
              <a:chExt cx="389258" cy="409943"/>
            </a:xfrm>
          </p:grpSpPr>
          <p:sp>
            <p:nvSpPr>
              <p:cNvPr id="1675" name="Google Shape;1675;p37"/>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7"/>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7" name="Google Shape;1677;p37"/>
            <p:cNvGrpSpPr/>
            <p:nvPr/>
          </p:nvGrpSpPr>
          <p:grpSpPr>
            <a:xfrm>
              <a:off x="8580575" y="335032"/>
              <a:ext cx="389258" cy="409943"/>
              <a:chOff x="445950" y="1813220"/>
              <a:chExt cx="389258" cy="409943"/>
            </a:xfrm>
          </p:grpSpPr>
          <p:sp>
            <p:nvSpPr>
              <p:cNvPr id="1678" name="Google Shape;1678;p37"/>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7"/>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0" name="Google Shape;1680;p37"/>
            <p:cNvGrpSpPr/>
            <p:nvPr/>
          </p:nvGrpSpPr>
          <p:grpSpPr>
            <a:xfrm>
              <a:off x="7893155" y="1032472"/>
              <a:ext cx="223863" cy="235758"/>
              <a:chOff x="445950" y="1813220"/>
              <a:chExt cx="389258" cy="409943"/>
            </a:xfrm>
          </p:grpSpPr>
          <p:sp>
            <p:nvSpPr>
              <p:cNvPr id="1681" name="Google Shape;1681;p37"/>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7"/>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LANK_1_2_2">
    <p:bg>
      <p:bgPr>
        <a:solidFill>
          <a:schemeClr val="dk2"/>
        </a:solidFill>
        <a:effectLst/>
      </p:bgPr>
    </p:bg>
    <p:spTree>
      <p:nvGrpSpPr>
        <p:cNvPr id="1" name="Shape 1683"/>
        <p:cNvGrpSpPr/>
        <p:nvPr/>
      </p:nvGrpSpPr>
      <p:grpSpPr>
        <a:xfrm>
          <a:off x="0" y="0"/>
          <a:ext cx="0" cy="0"/>
          <a:chOff x="0" y="0"/>
          <a:chExt cx="0" cy="0"/>
        </a:xfrm>
      </p:grpSpPr>
      <p:pic>
        <p:nvPicPr>
          <p:cNvPr id="1684" name="Google Shape;1684;p38"/>
          <p:cNvPicPr preferRelativeResize="0"/>
          <p:nvPr/>
        </p:nvPicPr>
        <p:blipFill>
          <a:blip r:embed="rId2">
            <a:alphaModFix amt="20000"/>
          </a:blip>
          <a:stretch>
            <a:fillRect/>
          </a:stretch>
        </p:blipFill>
        <p:spPr>
          <a:xfrm>
            <a:off x="50" y="0"/>
            <a:ext cx="9144001" cy="5143500"/>
          </a:xfrm>
          <a:prstGeom prst="rect">
            <a:avLst/>
          </a:prstGeom>
          <a:noFill/>
          <a:ln>
            <a:noFill/>
          </a:ln>
        </p:spPr>
      </p:pic>
      <p:grpSp>
        <p:nvGrpSpPr>
          <p:cNvPr id="1685" name="Google Shape;1685;p38"/>
          <p:cNvGrpSpPr/>
          <p:nvPr/>
        </p:nvGrpSpPr>
        <p:grpSpPr>
          <a:xfrm>
            <a:off x="102512" y="3357147"/>
            <a:ext cx="8733743" cy="1656303"/>
            <a:chOff x="102512" y="3357147"/>
            <a:chExt cx="8733743" cy="1656303"/>
          </a:xfrm>
        </p:grpSpPr>
        <p:grpSp>
          <p:nvGrpSpPr>
            <p:cNvPr id="1686" name="Google Shape;1686;p38"/>
            <p:cNvGrpSpPr/>
            <p:nvPr/>
          </p:nvGrpSpPr>
          <p:grpSpPr>
            <a:xfrm>
              <a:off x="8336887" y="4603507"/>
              <a:ext cx="389258" cy="409943"/>
              <a:chOff x="445950" y="1813220"/>
              <a:chExt cx="389258" cy="409943"/>
            </a:xfrm>
          </p:grpSpPr>
          <p:sp>
            <p:nvSpPr>
              <p:cNvPr id="1687" name="Google Shape;1687;p38"/>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8"/>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DE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 name="Google Shape;1689;p38"/>
            <p:cNvGrpSpPr/>
            <p:nvPr/>
          </p:nvGrpSpPr>
          <p:grpSpPr>
            <a:xfrm>
              <a:off x="810618" y="4766447"/>
              <a:ext cx="223863" cy="235758"/>
              <a:chOff x="445950" y="1813220"/>
              <a:chExt cx="389258" cy="409943"/>
            </a:xfrm>
          </p:grpSpPr>
          <p:sp>
            <p:nvSpPr>
              <p:cNvPr id="1690" name="Google Shape;1690;p38"/>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8"/>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DE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2" name="Google Shape;1692;p38"/>
            <p:cNvGrpSpPr/>
            <p:nvPr/>
          </p:nvGrpSpPr>
          <p:grpSpPr>
            <a:xfrm>
              <a:off x="102512" y="4356507"/>
              <a:ext cx="389258" cy="409943"/>
              <a:chOff x="445950" y="1813220"/>
              <a:chExt cx="389258" cy="409943"/>
            </a:xfrm>
          </p:grpSpPr>
          <p:sp>
            <p:nvSpPr>
              <p:cNvPr id="1693" name="Google Shape;1693;p38"/>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8"/>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DE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5" name="Google Shape;1695;p38"/>
            <p:cNvGrpSpPr/>
            <p:nvPr/>
          </p:nvGrpSpPr>
          <p:grpSpPr>
            <a:xfrm>
              <a:off x="4209193" y="4734822"/>
              <a:ext cx="223863" cy="235758"/>
              <a:chOff x="445950" y="1813220"/>
              <a:chExt cx="389258" cy="409943"/>
            </a:xfrm>
          </p:grpSpPr>
          <p:sp>
            <p:nvSpPr>
              <p:cNvPr id="1696" name="Google Shape;1696;p38"/>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8"/>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DE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8" name="Google Shape;1698;p38"/>
            <p:cNvGrpSpPr/>
            <p:nvPr/>
          </p:nvGrpSpPr>
          <p:grpSpPr>
            <a:xfrm>
              <a:off x="326343" y="3357147"/>
              <a:ext cx="223863" cy="235758"/>
              <a:chOff x="445950" y="1813220"/>
              <a:chExt cx="389258" cy="409943"/>
            </a:xfrm>
          </p:grpSpPr>
          <p:sp>
            <p:nvSpPr>
              <p:cNvPr id="1699" name="Google Shape;1699;p38"/>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8"/>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DE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1" name="Google Shape;1701;p38"/>
            <p:cNvGrpSpPr/>
            <p:nvPr/>
          </p:nvGrpSpPr>
          <p:grpSpPr>
            <a:xfrm>
              <a:off x="8612393" y="3972597"/>
              <a:ext cx="223863" cy="235758"/>
              <a:chOff x="445950" y="1813220"/>
              <a:chExt cx="389258" cy="409943"/>
            </a:xfrm>
          </p:grpSpPr>
          <p:sp>
            <p:nvSpPr>
              <p:cNvPr id="1702" name="Google Shape;1702;p38"/>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8"/>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DE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BLANK_1_2_1_2">
    <p:bg>
      <p:bgPr>
        <a:solidFill>
          <a:schemeClr val="accent6"/>
        </a:solidFill>
        <a:effectLst/>
      </p:bgPr>
    </p:bg>
    <p:spTree>
      <p:nvGrpSpPr>
        <p:cNvPr id="1" name="Shape 1704"/>
        <p:cNvGrpSpPr/>
        <p:nvPr/>
      </p:nvGrpSpPr>
      <p:grpSpPr>
        <a:xfrm>
          <a:off x="0" y="0"/>
          <a:ext cx="0" cy="0"/>
          <a:chOff x="0" y="0"/>
          <a:chExt cx="0" cy="0"/>
        </a:xfrm>
      </p:grpSpPr>
      <p:pic>
        <p:nvPicPr>
          <p:cNvPr id="1705" name="Google Shape;1705;p39"/>
          <p:cNvPicPr preferRelativeResize="0"/>
          <p:nvPr/>
        </p:nvPicPr>
        <p:blipFill>
          <a:blip r:embed="rId2">
            <a:alphaModFix amt="20000"/>
          </a:blip>
          <a:stretch>
            <a:fillRect/>
          </a:stretch>
        </p:blipFill>
        <p:spPr>
          <a:xfrm>
            <a:off x="50" y="0"/>
            <a:ext cx="9144001" cy="5143500"/>
          </a:xfrm>
          <a:prstGeom prst="rect">
            <a:avLst/>
          </a:prstGeom>
          <a:noFill/>
          <a:ln>
            <a:noFill/>
          </a:ln>
        </p:spPr>
      </p:pic>
      <p:grpSp>
        <p:nvGrpSpPr>
          <p:cNvPr id="1706" name="Google Shape;1706;p39"/>
          <p:cNvGrpSpPr/>
          <p:nvPr/>
        </p:nvGrpSpPr>
        <p:grpSpPr>
          <a:xfrm>
            <a:off x="86487" y="130047"/>
            <a:ext cx="8685531" cy="4931278"/>
            <a:chOff x="86487" y="130047"/>
            <a:chExt cx="8685531" cy="4931278"/>
          </a:xfrm>
        </p:grpSpPr>
        <p:grpSp>
          <p:nvGrpSpPr>
            <p:cNvPr id="1707" name="Google Shape;1707;p39"/>
            <p:cNvGrpSpPr/>
            <p:nvPr/>
          </p:nvGrpSpPr>
          <p:grpSpPr>
            <a:xfrm>
              <a:off x="7744762" y="130057"/>
              <a:ext cx="389258" cy="409943"/>
              <a:chOff x="445950" y="1813220"/>
              <a:chExt cx="389258" cy="409943"/>
            </a:xfrm>
          </p:grpSpPr>
          <p:sp>
            <p:nvSpPr>
              <p:cNvPr id="1708" name="Google Shape;1708;p3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AF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0" name="Google Shape;1710;p39"/>
            <p:cNvGrpSpPr/>
            <p:nvPr/>
          </p:nvGrpSpPr>
          <p:grpSpPr>
            <a:xfrm>
              <a:off x="8548155" y="1406672"/>
              <a:ext cx="223863" cy="235758"/>
              <a:chOff x="445950" y="1813220"/>
              <a:chExt cx="389258" cy="409943"/>
            </a:xfrm>
          </p:grpSpPr>
          <p:sp>
            <p:nvSpPr>
              <p:cNvPr id="1711" name="Google Shape;1711;p3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AF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3" name="Google Shape;1713;p39"/>
            <p:cNvGrpSpPr/>
            <p:nvPr/>
          </p:nvGrpSpPr>
          <p:grpSpPr>
            <a:xfrm>
              <a:off x="86487" y="2948832"/>
              <a:ext cx="389258" cy="409943"/>
              <a:chOff x="445950" y="1813220"/>
              <a:chExt cx="389258" cy="409943"/>
            </a:xfrm>
          </p:grpSpPr>
          <p:sp>
            <p:nvSpPr>
              <p:cNvPr id="1714" name="Google Shape;1714;p3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AF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39"/>
            <p:cNvGrpSpPr/>
            <p:nvPr/>
          </p:nvGrpSpPr>
          <p:grpSpPr>
            <a:xfrm>
              <a:off x="3682887" y="4651382"/>
              <a:ext cx="389258" cy="409943"/>
              <a:chOff x="445950" y="1813220"/>
              <a:chExt cx="389258" cy="409943"/>
            </a:xfrm>
          </p:grpSpPr>
          <p:sp>
            <p:nvSpPr>
              <p:cNvPr id="1717" name="Google Shape;1717;p3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AF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39"/>
            <p:cNvGrpSpPr/>
            <p:nvPr/>
          </p:nvGrpSpPr>
          <p:grpSpPr>
            <a:xfrm>
              <a:off x="1973937" y="206582"/>
              <a:ext cx="389258" cy="409943"/>
              <a:chOff x="445950" y="1813220"/>
              <a:chExt cx="389258" cy="409943"/>
            </a:xfrm>
          </p:grpSpPr>
          <p:sp>
            <p:nvSpPr>
              <p:cNvPr id="1720" name="Google Shape;1720;p3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AF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2" name="Google Shape;1722;p39"/>
            <p:cNvGrpSpPr/>
            <p:nvPr/>
          </p:nvGrpSpPr>
          <p:grpSpPr>
            <a:xfrm>
              <a:off x="7135530" y="130047"/>
              <a:ext cx="223863" cy="235758"/>
              <a:chOff x="445950" y="1813220"/>
              <a:chExt cx="389258" cy="409943"/>
            </a:xfrm>
          </p:grpSpPr>
          <p:sp>
            <p:nvSpPr>
              <p:cNvPr id="1723" name="Google Shape;1723;p3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AF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5" name="Google Shape;1725;p39"/>
            <p:cNvGrpSpPr/>
            <p:nvPr/>
          </p:nvGrpSpPr>
          <p:grpSpPr>
            <a:xfrm>
              <a:off x="8002730" y="710322"/>
              <a:ext cx="223863" cy="235758"/>
              <a:chOff x="445950" y="1813220"/>
              <a:chExt cx="389258" cy="409943"/>
            </a:xfrm>
          </p:grpSpPr>
          <p:sp>
            <p:nvSpPr>
              <p:cNvPr id="1726" name="Google Shape;1726;p3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AF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8" name="Google Shape;1728;p39"/>
            <p:cNvGrpSpPr/>
            <p:nvPr/>
          </p:nvGrpSpPr>
          <p:grpSpPr>
            <a:xfrm>
              <a:off x="4318130" y="4574522"/>
              <a:ext cx="223863" cy="235758"/>
              <a:chOff x="445950" y="1813220"/>
              <a:chExt cx="389258" cy="409943"/>
            </a:xfrm>
          </p:grpSpPr>
          <p:sp>
            <p:nvSpPr>
              <p:cNvPr id="1729" name="Google Shape;1729;p3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AF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1" name="Google Shape;1731;p39"/>
            <p:cNvGrpSpPr/>
            <p:nvPr/>
          </p:nvGrpSpPr>
          <p:grpSpPr>
            <a:xfrm>
              <a:off x="2877030" y="4810272"/>
              <a:ext cx="223863" cy="235758"/>
              <a:chOff x="445950" y="1813220"/>
              <a:chExt cx="389258" cy="409943"/>
            </a:xfrm>
          </p:grpSpPr>
          <p:sp>
            <p:nvSpPr>
              <p:cNvPr id="1732" name="Google Shape;1732;p3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AF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4" name="Google Shape;1734;p39"/>
            <p:cNvGrpSpPr/>
            <p:nvPr/>
          </p:nvGrpSpPr>
          <p:grpSpPr>
            <a:xfrm>
              <a:off x="364655" y="3452072"/>
              <a:ext cx="223863" cy="235758"/>
              <a:chOff x="445950" y="1813220"/>
              <a:chExt cx="389258" cy="409943"/>
            </a:xfrm>
          </p:grpSpPr>
          <p:sp>
            <p:nvSpPr>
              <p:cNvPr id="1735" name="Google Shape;1735;p3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AF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7" name="Google Shape;1737;p39"/>
            <p:cNvGrpSpPr/>
            <p:nvPr/>
          </p:nvGrpSpPr>
          <p:grpSpPr>
            <a:xfrm>
              <a:off x="205255" y="2276372"/>
              <a:ext cx="223863" cy="235758"/>
              <a:chOff x="445950" y="1813220"/>
              <a:chExt cx="389258" cy="409943"/>
            </a:xfrm>
          </p:grpSpPr>
          <p:sp>
            <p:nvSpPr>
              <p:cNvPr id="1738" name="Google Shape;1738;p3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AF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0" name="Google Shape;1740;p39"/>
            <p:cNvGrpSpPr/>
            <p:nvPr/>
          </p:nvGrpSpPr>
          <p:grpSpPr>
            <a:xfrm>
              <a:off x="1436630" y="130047"/>
              <a:ext cx="223863" cy="235758"/>
              <a:chOff x="445950" y="1813220"/>
              <a:chExt cx="389258" cy="409943"/>
            </a:xfrm>
          </p:grpSpPr>
          <p:sp>
            <p:nvSpPr>
              <p:cNvPr id="1741" name="Google Shape;1741;p3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AF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3" name="Google Shape;1743;p39"/>
            <p:cNvGrpSpPr/>
            <p:nvPr/>
          </p:nvGrpSpPr>
          <p:grpSpPr>
            <a:xfrm>
              <a:off x="2705580" y="251197"/>
              <a:ext cx="223863" cy="235758"/>
              <a:chOff x="445950" y="1813220"/>
              <a:chExt cx="389258" cy="409943"/>
            </a:xfrm>
          </p:grpSpPr>
          <p:sp>
            <p:nvSpPr>
              <p:cNvPr id="1744" name="Google Shape;1744;p3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AF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5">
  <p:cSld name="BLANK_1_1_1_1_1_2_1">
    <p:bg>
      <p:bgPr>
        <a:solidFill>
          <a:schemeClr val="lt2"/>
        </a:solidFill>
        <a:effectLst/>
      </p:bgPr>
    </p:bg>
    <p:spTree>
      <p:nvGrpSpPr>
        <p:cNvPr id="1" name="Shape 1746"/>
        <p:cNvGrpSpPr/>
        <p:nvPr/>
      </p:nvGrpSpPr>
      <p:grpSpPr>
        <a:xfrm>
          <a:off x="0" y="0"/>
          <a:ext cx="0" cy="0"/>
          <a:chOff x="0" y="0"/>
          <a:chExt cx="0" cy="0"/>
        </a:xfrm>
      </p:grpSpPr>
      <p:pic>
        <p:nvPicPr>
          <p:cNvPr id="1747" name="Google Shape;1747;p40"/>
          <p:cNvPicPr preferRelativeResize="0"/>
          <p:nvPr/>
        </p:nvPicPr>
        <p:blipFill>
          <a:blip r:embed="rId2">
            <a:alphaModFix amt="20000"/>
          </a:blip>
          <a:stretch>
            <a:fillRect/>
          </a:stretch>
        </p:blipFill>
        <p:spPr>
          <a:xfrm>
            <a:off x="50" y="0"/>
            <a:ext cx="9144001" cy="5143500"/>
          </a:xfrm>
          <a:prstGeom prst="rect">
            <a:avLst/>
          </a:prstGeom>
          <a:noFill/>
          <a:ln>
            <a:noFill/>
          </a:ln>
        </p:spPr>
      </p:pic>
      <p:grpSp>
        <p:nvGrpSpPr>
          <p:cNvPr id="1748" name="Google Shape;1748;p40"/>
          <p:cNvGrpSpPr/>
          <p:nvPr/>
        </p:nvGrpSpPr>
        <p:grpSpPr>
          <a:xfrm>
            <a:off x="102355" y="197532"/>
            <a:ext cx="8982638" cy="4854423"/>
            <a:chOff x="102355" y="197532"/>
            <a:chExt cx="8982638" cy="4854423"/>
          </a:xfrm>
        </p:grpSpPr>
        <p:grpSp>
          <p:nvGrpSpPr>
            <p:cNvPr id="1749" name="Google Shape;1749;p40"/>
            <p:cNvGrpSpPr/>
            <p:nvPr/>
          </p:nvGrpSpPr>
          <p:grpSpPr>
            <a:xfrm>
              <a:off x="5850787" y="3126457"/>
              <a:ext cx="389258" cy="409943"/>
              <a:chOff x="445950" y="1813220"/>
              <a:chExt cx="389258" cy="409943"/>
            </a:xfrm>
          </p:grpSpPr>
          <p:sp>
            <p:nvSpPr>
              <p:cNvPr id="1750" name="Google Shape;1750;p40"/>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0"/>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2" name="Google Shape;1752;p40"/>
            <p:cNvGrpSpPr/>
            <p:nvPr/>
          </p:nvGrpSpPr>
          <p:grpSpPr>
            <a:xfrm>
              <a:off x="5965505" y="883797"/>
              <a:ext cx="223863" cy="235758"/>
              <a:chOff x="445950" y="1813220"/>
              <a:chExt cx="389258" cy="409943"/>
            </a:xfrm>
          </p:grpSpPr>
          <p:sp>
            <p:nvSpPr>
              <p:cNvPr id="1753" name="Google Shape;1753;p40"/>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0"/>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5" name="Google Shape;1755;p40"/>
            <p:cNvGrpSpPr/>
            <p:nvPr/>
          </p:nvGrpSpPr>
          <p:grpSpPr>
            <a:xfrm>
              <a:off x="330737" y="1736382"/>
              <a:ext cx="389258" cy="409943"/>
              <a:chOff x="445950" y="1813220"/>
              <a:chExt cx="389258" cy="409943"/>
            </a:xfrm>
          </p:grpSpPr>
          <p:sp>
            <p:nvSpPr>
              <p:cNvPr id="1756" name="Google Shape;1756;p40"/>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0"/>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8" name="Google Shape;1758;p40"/>
            <p:cNvGrpSpPr/>
            <p:nvPr/>
          </p:nvGrpSpPr>
          <p:grpSpPr>
            <a:xfrm>
              <a:off x="4233187" y="197532"/>
              <a:ext cx="389258" cy="409943"/>
              <a:chOff x="445950" y="1813220"/>
              <a:chExt cx="389258" cy="409943"/>
            </a:xfrm>
          </p:grpSpPr>
          <p:sp>
            <p:nvSpPr>
              <p:cNvPr id="1759" name="Google Shape;1759;p40"/>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0"/>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1" name="Google Shape;1761;p40"/>
            <p:cNvGrpSpPr/>
            <p:nvPr/>
          </p:nvGrpSpPr>
          <p:grpSpPr>
            <a:xfrm>
              <a:off x="2989762" y="4642007"/>
              <a:ext cx="389258" cy="409943"/>
              <a:chOff x="445950" y="1813220"/>
              <a:chExt cx="389258" cy="409943"/>
            </a:xfrm>
          </p:grpSpPr>
          <p:sp>
            <p:nvSpPr>
              <p:cNvPr id="1762" name="Google Shape;1762;p40"/>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0"/>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4" name="Google Shape;1764;p40"/>
            <p:cNvGrpSpPr/>
            <p:nvPr/>
          </p:nvGrpSpPr>
          <p:grpSpPr>
            <a:xfrm>
              <a:off x="6673280" y="371722"/>
              <a:ext cx="223863" cy="235758"/>
              <a:chOff x="445950" y="1813220"/>
              <a:chExt cx="389258" cy="409943"/>
            </a:xfrm>
          </p:grpSpPr>
          <p:sp>
            <p:nvSpPr>
              <p:cNvPr id="1765" name="Google Shape;1765;p40"/>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0"/>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7" name="Google Shape;1767;p40"/>
            <p:cNvGrpSpPr/>
            <p:nvPr/>
          </p:nvGrpSpPr>
          <p:grpSpPr>
            <a:xfrm>
              <a:off x="6711530" y="3109022"/>
              <a:ext cx="223863" cy="235758"/>
              <a:chOff x="445950" y="1813220"/>
              <a:chExt cx="389258" cy="409943"/>
            </a:xfrm>
          </p:grpSpPr>
          <p:sp>
            <p:nvSpPr>
              <p:cNvPr id="1768" name="Google Shape;1768;p40"/>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0"/>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0" name="Google Shape;1770;p40"/>
            <p:cNvGrpSpPr/>
            <p:nvPr/>
          </p:nvGrpSpPr>
          <p:grpSpPr>
            <a:xfrm>
              <a:off x="8637255" y="3376822"/>
              <a:ext cx="223863" cy="235758"/>
              <a:chOff x="445950" y="1813220"/>
              <a:chExt cx="389258" cy="409943"/>
            </a:xfrm>
          </p:grpSpPr>
          <p:sp>
            <p:nvSpPr>
              <p:cNvPr id="1771" name="Google Shape;1771;p40"/>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0"/>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3" name="Google Shape;1773;p40"/>
            <p:cNvGrpSpPr/>
            <p:nvPr/>
          </p:nvGrpSpPr>
          <p:grpSpPr>
            <a:xfrm>
              <a:off x="8861130" y="2726422"/>
              <a:ext cx="223863" cy="235758"/>
              <a:chOff x="445950" y="1813220"/>
              <a:chExt cx="389258" cy="409943"/>
            </a:xfrm>
          </p:grpSpPr>
          <p:sp>
            <p:nvSpPr>
              <p:cNvPr id="1774" name="Google Shape;1774;p40"/>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0"/>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6" name="Google Shape;1776;p40"/>
            <p:cNvGrpSpPr/>
            <p:nvPr/>
          </p:nvGrpSpPr>
          <p:grpSpPr>
            <a:xfrm>
              <a:off x="8599005" y="1823472"/>
              <a:ext cx="223863" cy="235758"/>
              <a:chOff x="445950" y="1813220"/>
              <a:chExt cx="389258" cy="409943"/>
            </a:xfrm>
          </p:grpSpPr>
          <p:sp>
            <p:nvSpPr>
              <p:cNvPr id="1777" name="Google Shape;1777;p40"/>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0"/>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9" name="Google Shape;1779;p40"/>
            <p:cNvGrpSpPr/>
            <p:nvPr/>
          </p:nvGrpSpPr>
          <p:grpSpPr>
            <a:xfrm>
              <a:off x="3740055" y="4729097"/>
              <a:ext cx="223863" cy="235758"/>
              <a:chOff x="445950" y="1813220"/>
              <a:chExt cx="389258" cy="409943"/>
            </a:xfrm>
          </p:grpSpPr>
          <p:sp>
            <p:nvSpPr>
              <p:cNvPr id="1780" name="Google Shape;1780;p40"/>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0"/>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2" name="Google Shape;1782;p40"/>
            <p:cNvGrpSpPr/>
            <p:nvPr/>
          </p:nvGrpSpPr>
          <p:grpSpPr>
            <a:xfrm>
              <a:off x="2145905" y="4816197"/>
              <a:ext cx="223863" cy="235758"/>
              <a:chOff x="445950" y="1813220"/>
              <a:chExt cx="389258" cy="409943"/>
            </a:xfrm>
          </p:grpSpPr>
          <p:sp>
            <p:nvSpPr>
              <p:cNvPr id="1783" name="Google Shape;1783;p40"/>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0"/>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5" name="Google Shape;1785;p40"/>
            <p:cNvGrpSpPr/>
            <p:nvPr/>
          </p:nvGrpSpPr>
          <p:grpSpPr>
            <a:xfrm>
              <a:off x="102355" y="2246422"/>
              <a:ext cx="223863" cy="235758"/>
              <a:chOff x="445950" y="1813220"/>
              <a:chExt cx="389258" cy="409943"/>
            </a:xfrm>
          </p:grpSpPr>
          <p:sp>
            <p:nvSpPr>
              <p:cNvPr id="1786" name="Google Shape;1786;p40"/>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0"/>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40"/>
            <p:cNvGrpSpPr/>
            <p:nvPr/>
          </p:nvGrpSpPr>
          <p:grpSpPr>
            <a:xfrm>
              <a:off x="249030" y="1200672"/>
              <a:ext cx="223863" cy="235758"/>
              <a:chOff x="445950" y="1813220"/>
              <a:chExt cx="389258" cy="409943"/>
            </a:xfrm>
          </p:grpSpPr>
          <p:sp>
            <p:nvSpPr>
              <p:cNvPr id="1789" name="Google Shape;1789;p40"/>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0"/>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2"/>
        </a:solidFill>
        <a:effectLst/>
      </p:bgPr>
    </p:bg>
    <p:spTree>
      <p:nvGrpSpPr>
        <p:cNvPr id="1" name="Shape 61"/>
        <p:cNvGrpSpPr/>
        <p:nvPr/>
      </p:nvGrpSpPr>
      <p:grpSpPr>
        <a:xfrm>
          <a:off x="0" y="0"/>
          <a:ext cx="0" cy="0"/>
          <a:chOff x="0" y="0"/>
          <a:chExt cx="0" cy="0"/>
        </a:xfrm>
      </p:grpSpPr>
      <p:pic>
        <p:nvPicPr>
          <p:cNvPr id="62" name="Google Shape;62;p3"/>
          <p:cNvPicPr preferRelativeResize="0"/>
          <p:nvPr/>
        </p:nvPicPr>
        <p:blipFill>
          <a:blip r:embed="rId2">
            <a:alphaModFix amt="20000"/>
          </a:blip>
          <a:stretch>
            <a:fillRect/>
          </a:stretch>
        </p:blipFill>
        <p:spPr>
          <a:xfrm>
            <a:off x="50" y="0"/>
            <a:ext cx="9144001" cy="5143500"/>
          </a:xfrm>
          <a:prstGeom prst="rect">
            <a:avLst/>
          </a:prstGeom>
          <a:noFill/>
          <a:ln>
            <a:noFill/>
          </a:ln>
        </p:spPr>
      </p:pic>
      <p:sp>
        <p:nvSpPr>
          <p:cNvPr id="63" name="Google Shape;63;p3"/>
          <p:cNvSpPr txBox="1">
            <a:spLocks noGrp="1"/>
          </p:cNvSpPr>
          <p:nvPr>
            <p:ph type="title"/>
          </p:nvPr>
        </p:nvSpPr>
        <p:spPr>
          <a:xfrm>
            <a:off x="892175" y="3066500"/>
            <a:ext cx="3516000" cy="8418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4300" b="0">
                <a:highlight>
                  <a:schemeClr val="accent3"/>
                </a:highlight>
              </a:defRPr>
            </a:lvl1pPr>
            <a:lvl2pPr lvl="1" algn="ctr">
              <a:spcBef>
                <a:spcPts val="0"/>
              </a:spcBef>
              <a:spcAft>
                <a:spcPts val="0"/>
              </a:spcAft>
              <a:buSzPts val="3600"/>
              <a:buNone/>
              <a:defRPr sz="3600">
                <a:highlight>
                  <a:schemeClr val="accent3"/>
                </a:highlight>
              </a:defRPr>
            </a:lvl2pPr>
            <a:lvl3pPr lvl="2" algn="ctr">
              <a:spcBef>
                <a:spcPts val="0"/>
              </a:spcBef>
              <a:spcAft>
                <a:spcPts val="0"/>
              </a:spcAft>
              <a:buSzPts val="3600"/>
              <a:buNone/>
              <a:defRPr sz="3600">
                <a:highlight>
                  <a:schemeClr val="accent3"/>
                </a:highlight>
              </a:defRPr>
            </a:lvl3pPr>
            <a:lvl4pPr lvl="3" algn="ctr">
              <a:spcBef>
                <a:spcPts val="0"/>
              </a:spcBef>
              <a:spcAft>
                <a:spcPts val="0"/>
              </a:spcAft>
              <a:buSzPts val="3600"/>
              <a:buNone/>
              <a:defRPr sz="3600">
                <a:highlight>
                  <a:schemeClr val="accent3"/>
                </a:highlight>
              </a:defRPr>
            </a:lvl4pPr>
            <a:lvl5pPr lvl="4" algn="ctr">
              <a:spcBef>
                <a:spcPts val="0"/>
              </a:spcBef>
              <a:spcAft>
                <a:spcPts val="0"/>
              </a:spcAft>
              <a:buSzPts val="3600"/>
              <a:buNone/>
              <a:defRPr sz="3600">
                <a:highlight>
                  <a:schemeClr val="accent3"/>
                </a:highlight>
              </a:defRPr>
            </a:lvl5pPr>
            <a:lvl6pPr lvl="5" algn="ctr">
              <a:spcBef>
                <a:spcPts val="0"/>
              </a:spcBef>
              <a:spcAft>
                <a:spcPts val="0"/>
              </a:spcAft>
              <a:buSzPts val="3600"/>
              <a:buNone/>
              <a:defRPr sz="3600">
                <a:highlight>
                  <a:schemeClr val="accent3"/>
                </a:highlight>
              </a:defRPr>
            </a:lvl6pPr>
            <a:lvl7pPr lvl="6" algn="ctr">
              <a:spcBef>
                <a:spcPts val="0"/>
              </a:spcBef>
              <a:spcAft>
                <a:spcPts val="0"/>
              </a:spcAft>
              <a:buSzPts val="3600"/>
              <a:buNone/>
              <a:defRPr sz="3600">
                <a:highlight>
                  <a:schemeClr val="accent3"/>
                </a:highlight>
              </a:defRPr>
            </a:lvl7pPr>
            <a:lvl8pPr lvl="7" algn="ctr">
              <a:spcBef>
                <a:spcPts val="0"/>
              </a:spcBef>
              <a:spcAft>
                <a:spcPts val="0"/>
              </a:spcAft>
              <a:buSzPts val="3600"/>
              <a:buNone/>
              <a:defRPr sz="3600">
                <a:highlight>
                  <a:schemeClr val="accent3"/>
                </a:highlight>
              </a:defRPr>
            </a:lvl8pPr>
            <a:lvl9pPr lvl="8" algn="ctr">
              <a:spcBef>
                <a:spcPts val="0"/>
              </a:spcBef>
              <a:spcAft>
                <a:spcPts val="0"/>
              </a:spcAft>
              <a:buSzPts val="3600"/>
              <a:buNone/>
              <a:defRPr sz="3600">
                <a:highlight>
                  <a:schemeClr val="accent3"/>
                </a:highlight>
              </a:defRPr>
            </a:lvl9pPr>
          </a:lstStyle>
          <a:p>
            <a:endParaRPr/>
          </a:p>
        </p:txBody>
      </p:sp>
      <p:sp>
        <p:nvSpPr>
          <p:cNvPr id="64" name="Google Shape;64;p3"/>
          <p:cNvSpPr txBox="1">
            <a:spLocks noGrp="1"/>
          </p:cNvSpPr>
          <p:nvPr>
            <p:ph type="title" idx="2" hasCustomPrompt="1"/>
          </p:nvPr>
        </p:nvSpPr>
        <p:spPr>
          <a:xfrm>
            <a:off x="1875075" y="1200700"/>
            <a:ext cx="1550100" cy="1614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000"/>
              <a:buNone/>
              <a:defRPr sz="9000" b="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5" name="Google Shape;65;p3"/>
          <p:cNvSpPr txBox="1">
            <a:spLocks noGrp="1"/>
          </p:cNvSpPr>
          <p:nvPr>
            <p:ph type="subTitle" idx="1"/>
          </p:nvPr>
        </p:nvSpPr>
        <p:spPr>
          <a:xfrm rot="534">
            <a:off x="720000" y="3873875"/>
            <a:ext cx="3860400" cy="387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66" name="Google Shape;66;p3"/>
          <p:cNvGrpSpPr/>
          <p:nvPr/>
        </p:nvGrpSpPr>
        <p:grpSpPr>
          <a:xfrm>
            <a:off x="158543" y="149670"/>
            <a:ext cx="8424263" cy="4806748"/>
            <a:chOff x="158543" y="149670"/>
            <a:chExt cx="8424263" cy="4806748"/>
          </a:xfrm>
        </p:grpSpPr>
        <p:grpSp>
          <p:nvGrpSpPr>
            <p:cNvPr id="67" name="Google Shape;67;p3"/>
            <p:cNvGrpSpPr/>
            <p:nvPr/>
          </p:nvGrpSpPr>
          <p:grpSpPr>
            <a:xfrm>
              <a:off x="4899793" y="1820659"/>
              <a:ext cx="223863" cy="235758"/>
              <a:chOff x="445950" y="1813220"/>
              <a:chExt cx="389258" cy="409943"/>
            </a:xfrm>
          </p:grpSpPr>
          <p:sp>
            <p:nvSpPr>
              <p:cNvPr id="68" name="Google Shape;68;p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F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3"/>
            <p:cNvGrpSpPr/>
            <p:nvPr/>
          </p:nvGrpSpPr>
          <p:grpSpPr>
            <a:xfrm>
              <a:off x="330750" y="2723420"/>
              <a:ext cx="389258" cy="409943"/>
              <a:chOff x="445950" y="1813220"/>
              <a:chExt cx="389258" cy="409943"/>
            </a:xfrm>
          </p:grpSpPr>
          <p:sp>
            <p:nvSpPr>
              <p:cNvPr id="71" name="Google Shape;71;p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F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3"/>
            <p:cNvGrpSpPr/>
            <p:nvPr/>
          </p:nvGrpSpPr>
          <p:grpSpPr>
            <a:xfrm>
              <a:off x="158543" y="3133384"/>
              <a:ext cx="223863" cy="235758"/>
              <a:chOff x="445950" y="1813220"/>
              <a:chExt cx="389258" cy="409943"/>
            </a:xfrm>
          </p:grpSpPr>
          <p:sp>
            <p:nvSpPr>
              <p:cNvPr id="74" name="Google Shape;74;p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F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3425168" y="149684"/>
              <a:ext cx="223863" cy="235758"/>
              <a:chOff x="445950" y="1813220"/>
              <a:chExt cx="389258" cy="409943"/>
            </a:xfrm>
          </p:grpSpPr>
          <p:sp>
            <p:nvSpPr>
              <p:cNvPr id="77" name="Google Shape;77;p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F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3"/>
            <p:cNvGrpSpPr/>
            <p:nvPr/>
          </p:nvGrpSpPr>
          <p:grpSpPr>
            <a:xfrm>
              <a:off x="3914418" y="304234"/>
              <a:ext cx="223863" cy="235758"/>
              <a:chOff x="445950" y="1813220"/>
              <a:chExt cx="389258" cy="409943"/>
            </a:xfrm>
          </p:grpSpPr>
          <p:sp>
            <p:nvSpPr>
              <p:cNvPr id="80" name="Google Shape;80;p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F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3"/>
            <p:cNvGrpSpPr/>
            <p:nvPr/>
          </p:nvGrpSpPr>
          <p:grpSpPr>
            <a:xfrm>
              <a:off x="7745175" y="2959195"/>
              <a:ext cx="389258" cy="409943"/>
              <a:chOff x="445950" y="1813220"/>
              <a:chExt cx="389258" cy="409943"/>
            </a:xfrm>
          </p:grpSpPr>
          <p:sp>
            <p:nvSpPr>
              <p:cNvPr id="83" name="Google Shape;83;p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F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3"/>
            <p:cNvGrpSpPr/>
            <p:nvPr/>
          </p:nvGrpSpPr>
          <p:grpSpPr>
            <a:xfrm>
              <a:off x="8358943" y="2571759"/>
              <a:ext cx="223863" cy="235758"/>
              <a:chOff x="445950" y="1813220"/>
              <a:chExt cx="389258" cy="409943"/>
            </a:xfrm>
          </p:grpSpPr>
          <p:sp>
            <p:nvSpPr>
              <p:cNvPr id="86" name="Google Shape;86;p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F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3"/>
            <p:cNvGrpSpPr/>
            <p:nvPr/>
          </p:nvGrpSpPr>
          <p:grpSpPr>
            <a:xfrm>
              <a:off x="4252068" y="2385709"/>
              <a:ext cx="223863" cy="235758"/>
              <a:chOff x="445950" y="1813220"/>
              <a:chExt cx="389258" cy="409943"/>
            </a:xfrm>
          </p:grpSpPr>
          <p:sp>
            <p:nvSpPr>
              <p:cNvPr id="89" name="Google Shape;89;p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F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3"/>
            <p:cNvGrpSpPr/>
            <p:nvPr/>
          </p:nvGrpSpPr>
          <p:grpSpPr>
            <a:xfrm>
              <a:off x="7945493" y="1014459"/>
              <a:ext cx="223863" cy="235758"/>
              <a:chOff x="445950" y="1813220"/>
              <a:chExt cx="389258" cy="409943"/>
            </a:xfrm>
          </p:grpSpPr>
          <p:sp>
            <p:nvSpPr>
              <p:cNvPr id="92" name="Google Shape;92;p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F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3"/>
            <p:cNvGrpSpPr/>
            <p:nvPr/>
          </p:nvGrpSpPr>
          <p:grpSpPr>
            <a:xfrm>
              <a:off x="5512600" y="149670"/>
              <a:ext cx="389258" cy="409943"/>
              <a:chOff x="445950" y="1813220"/>
              <a:chExt cx="389258" cy="409943"/>
            </a:xfrm>
          </p:grpSpPr>
          <p:sp>
            <p:nvSpPr>
              <p:cNvPr id="95" name="Google Shape;95;p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F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3"/>
            <p:cNvGrpSpPr/>
            <p:nvPr/>
          </p:nvGrpSpPr>
          <p:grpSpPr>
            <a:xfrm>
              <a:off x="2538330" y="385459"/>
              <a:ext cx="223863" cy="235758"/>
              <a:chOff x="445950" y="1813220"/>
              <a:chExt cx="389258" cy="409943"/>
            </a:xfrm>
          </p:grpSpPr>
          <p:sp>
            <p:nvSpPr>
              <p:cNvPr id="98" name="Google Shape;98;p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F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3"/>
            <p:cNvGrpSpPr/>
            <p:nvPr/>
          </p:nvGrpSpPr>
          <p:grpSpPr>
            <a:xfrm>
              <a:off x="1568800" y="149670"/>
              <a:ext cx="389258" cy="409943"/>
              <a:chOff x="445950" y="1813220"/>
              <a:chExt cx="389258" cy="409943"/>
            </a:xfrm>
          </p:grpSpPr>
          <p:sp>
            <p:nvSpPr>
              <p:cNvPr id="101" name="Google Shape;101;p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F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3"/>
            <p:cNvGrpSpPr/>
            <p:nvPr/>
          </p:nvGrpSpPr>
          <p:grpSpPr>
            <a:xfrm>
              <a:off x="994830" y="385459"/>
              <a:ext cx="223863" cy="235758"/>
              <a:chOff x="445950" y="1813220"/>
              <a:chExt cx="389258" cy="409943"/>
            </a:xfrm>
          </p:grpSpPr>
          <p:sp>
            <p:nvSpPr>
              <p:cNvPr id="104" name="Google Shape;104;p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F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3"/>
            <p:cNvGrpSpPr/>
            <p:nvPr/>
          </p:nvGrpSpPr>
          <p:grpSpPr>
            <a:xfrm>
              <a:off x="250630" y="1250234"/>
              <a:ext cx="223863" cy="235758"/>
              <a:chOff x="445950" y="1813220"/>
              <a:chExt cx="389258" cy="409943"/>
            </a:xfrm>
          </p:grpSpPr>
          <p:sp>
            <p:nvSpPr>
              <p:cNvPr id="107" name="Google Shape;107;p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F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3"/>
            <p:cNvGrpSpPr/>
            <p:nvPr/>
          </p:nvGrpSpPr>
          <p:grpSpPr>
            <a:xfrm>
              <a:off x="720005" y="2149934"/>
              <a:ext cx="223863" cy="235758"/>
              <a:chOff x="445950" y="1813220"/>
              <a:chExt cx="389258" cy="409943"/>
            </a:xfrm>
          </p:grpSpPr>
          <p:sp>
            <p:nvSpPr>
              <p:cNvPr id="110" name="Google Shape;110;p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F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3"/>
            <p:cNvGrpSpPr/>
            <p:nvPr/>
          </p:nvGrpSpPr>
          <p:grpSpPr>
            <a:xfrm>
              <a:off x="8244980" y="646559"/>
              <a:ext cx="223863" cy="235758"/>
              <a:chOff x="445950" y="1813220"/>
              <a:chExt cx="389258" cy="409943"/>
            </a:xfrm>
          </p:grpSpPr>
          <p:sp>
            <p:nvSpPr>
              <p:cNvPr id="113" name="Google Shape;113;p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F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3"/>
            <p:cNvGrpSpPr/>
            <p:nvPr/>
          </p:nvGrpSpPr>
          <p:grpSpPr>
            <a:xfrm>
              <a:off x="8169343" y="3672534"/>
              <a:ext cx="223863" cy="235758"/>
              <a:chOff x="445950" y="1813220"/>
              <a:chExt cx="389258" cy="409943"/>
            </a:xfrm>
          </p:grpSpPr>
          <p:sp>
            <p:nvSpPr>
              <p:cNvPr id="116" name="Google Shape;116;p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F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3"/>
            <p:cNvGrpSpPr/>
            <p:nvPr/>
          </p:nvGrpSpPr>
          <p:grpSpPr>
            <a:xfrm>
              <a:off x="2186905" y="4603509"/>
              <a:ext cx="223863" cy="235758"/>
              <a:chOff x="445950" y="1813220"/>
              <a:chExt cx="389258" cy="409943"/>
            </a:xfrm>
          </p:grpSpPr>
          <p:sp>
            <p:nvSpPr>
              <p:cNvPr id="119" name="Google Shape;119;p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F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3"/>
            <p:cNvGrpSpPr/>
            <p:nvPr/>
          </p:nvGrpSpPr>
          <p:grpSpPr>
            <a:xfrm>
              <a:off x="2813955" y="4720659"/>
              <a:ext cx="223863" cy="235758"/>
              <a:chOff x="445950" y="1813220"/>
              <a:chExt cx="389258" cy="409943"/>
            </a:xfrm>
          </p:grpSpPr>
          <p:sp>
            <p:nvSpPr>
              <p:cNvPr id="122" name="Google Shape;122;p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F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6"/>
        </a:solidFill>
        <a:effectLst/>
      </p:bgPr>
    </p:bg>
    <p:spTree>
      <p:nvGrpSpPr>
        <p:cNvPr id="1" name="Shape 124"/>
        <p:cNvGrpSpPr/>
        <p:nvPr/>
      </p:nvGrpSpPr>
      <p:grpSpPr>
        <a:xfrm>
          <a:off x="0" y="0"/>
          <a:ext cx="0" cy="0"/>
          <a:chOff x="0" y="0"/>
          <a:chExt cx="0" cy="0"/>
        </a:xfrm>
      </p:grpSpPr>
      <p:pic>
        <p:nvPicPr>
          <p:cNvPr id="125" name="Google Shape;125;p4"/>
          <p:cNvPicPr preferRelativeResize="0"/>
          <p:nvPr/>
        </p:nvPicPr>
        <p:blipFill>
          <a:blip r:embed="rId2">
            <a:alphaModFix amt="20000"/>
          </a:blip>
          <a:stretch>
            <a:fillRect/>
          </a:stretch>
        </p:blipFill>
        <p:spPr>
          <a:xfrm>
            <a:off x="50" y="0"/>
            <a:ext cx="9144001" cy="5143500"/>
          </a:xfrm>
          <a:prstGeom prst="rect">
            <a:avLst/>
          </a:prstGeom>
          <a:noFill/>
          <a:ln>
            <a:noFill/>
          </a:ln>
        </p:spPr>
      </p:pic>
      <p:sp>
        <p:nvSpPr>
          <p:cNvPr id="126" name="Google Shape;126;p4"/>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b="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27" name="Google Shape;127;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5"/>
              </a:buClr>
              <a:buSzPts val="1400"/>
              <a:buChar char="●"/>
              <a:defRPr sz="105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grpSp>
        <p:nvGrpSpPr>
          <p:cNvPr id="128" name="Google Shape;128;p4"/>
          <p:cNvGrpSpPr/>
          <p:nvPr/>
        </p:nvGrpSpPr>
        <p:grpSpPr>
          <a:xfrm>
            <a:off x="142568" y="164722"/>
            <a:ext cx="8894903" cy="4867921"/>
            <a:chOff x="66368" y="164722"/>
            <a:chExt cx="8894903" cy="4867921"/>
          </a:xfrm>
        </p:grpSpPr>
        <p:grpSp>
          <p:nvGrpSpPr>
            <p:cNvPr id="129" name="Google Shape;129;p4"/>
            <p:cNvGrpSpPr/>
            <p:nvPr/>
          </p:nvGrpSpPr>
          <p:grpSpPr>
            <a:xfrm>
              <a:off x="8572012" y="2541807"/>
              <a:ext cx="389258" cy="409943"/>
              <a:chOff x="445950" y="1813220"/>
              <a:chExt cx="389258" cy="409943"/>
            </a:xfrm>
          </p:grpSpPr>
          <p:sp>
            <p:nvSpPr>
              <p:cNvPr id="130" name="Google Shape;130;p4"/>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AF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4"/>
            <p:cNvGrpSpPr/>
            <p:nvPr/>
          </p:nvGrpSpPr>
          <p:grpSpPr>
            <a:xfrm>
              <a:off x="7008418" y="619522"/>
              <a:ext cx="223863" cy="235758"/>
              <a:chOff x="445950" y="1813220"/>
              <a:chExt cx="389258" cy="409943"/>
            </a:xfrm>
          </p:grpSpPr>
          <p:sp>
            <p:nvSpPr>
              <p:cNvPr id="133" name="Google Shape;133;p4"/>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AF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4"/>
            <p:cNvGrpSpPr/>
            <p:nvPr/>
          </p:nvGrpSpPr>
          <p:grpSpPr>
            <a:xfrm>
              <a:off x="8423993" y="164722"/>
              <a:ext cx="223863" cy="235758"/>
              <a:chOff x="445950" y="1813220"/>
              <a:chExt cx="389258" cy="409943"/>
            </a:xfrm>
          </p:grpSpPr>
          <p:sp>
            <p:nvSpPr>
              <p:cNvPr id="136" name="Google Shape;136;p4"/>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AF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4"/>
            <p:cNvGrpSpPr/>
            <p:nvPr/>
          </p:nvGrpSpPr>
          <p:grpSpPr>
            <a:xfrm>
              <a:off x="8484268" y="3279347"/>
              <a:ext cx="223863" cy="235758"/>
              <a:chOff x="445950" y="1813220"/>
              <a:chExt cx="389258" cy="409943"/>
            </a:xfrm>
          </p:grpSpPr>
          <p:sp>
            <p:nvSpPr>
              <p:cNvPr id="139" name="Google Shape;139;p4"/>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AF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4"/>
            <p:cNvGrpSpPr/>
            <p:nvPr/>
          </p:nvGrpSpPr>
          <p:grpSpPr>
            <a:xfrm>
              <a:off x="8146618" y="4526309"/>
              <a:ext cx="223863" cy="235758"/>
              <a:chOff x="445950" y="1813220"/>
              <a:chExt cx="389258" cy="409943"/>
            </a:xfrm>
          </p:grpSpPr>
          <p:sp>
            <p:nvSpPr>
              <p:cNvPr id="142" name="Google Shape;142;p4"/>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AF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4"/>
            <p:cNvGrpSpPr/>
            <p:nvPr/>
          </p:nvGrpSpPr>
          <p:grpSpPr>
            <a:xfrm>
              <a:off x="7019168" y="4308959"/>
              <a:ext cx="223863" cy="235758"/>
              <a:chOff x="445950" y="1813220"/>
              <a:chExt cx="389258" cy="409943"/>
            </a:xfrm>
          </p:grpSpPr>
          <p:sp>
            <p:nvSpPr>
              <p:cNvPr id="145" name="Google Shape;145;p4"/>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AF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4"/>
            <p:cNvGrpSpPr/>
            <p:nvPr/>
          </p:nvGrpSpPr>
          <p:grpSpPr>
            <a:xfrm>
              <a:off x="5606568" y="4752434"/>
              <a:ext cx="223863" cy="235758"/>
              <a:chOff x="445950" y="1813220"/>
              <a:chExt cx="389258" cy="409943"/>
            </a:xfrm>
          </p:grpSpPr>
          <p:sp>
            <p:nvSpPr>
              <p:cNvPr id="148" name="Google Shape;148;p4"/>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AF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4"/>
            <p:cNvGrpSpPr/>
            <p:nvPr/>
          </p:nvGrpSpPr>
          <p:grpSpPr>
            <a:xfrm>
              <a:off x="307593" y="3332934"/>
              <a:ext cx="223863" cy="235758"/>
              <a:chOff x="445950" y="1813220"/>
              <a:chExt cx="389258" cy="409943"/>
            </a:xfrm>
          </p:grpSpPr>
          <p:sp>
            <p:nvSpPr>
              <p:cNvPr id="151" name="Google Shape;151;p4"/>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AF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4"/>
            <p:cNvGrpSpPr/>
            <p:nvPr/>
          </p:nvGrpSpPr>
          <p:grpSpPr>
            <a:xfrm>
              <a:off x="66387" y="3651207"/>
              <a:ext cx="389258" cy="409943"/>
              <a:chOff x="445950" y="1813220"/>
              <a:chExt cx="389258" cy="409943"/>
            </a:xfrm>
          </p:grpSpPr>
          <p:sp>
            <p:nvSpPr>
              <p:cNvPr id="154" name="Google Shape;154;p4"/>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AF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4"/>
            <p:cNvGrpSpPr/>
            <p:nvPr/>
          </p:nvGrpSpPr>
          <p:grpSpPr>
            <a:xfrm>
              <a:off x="66368" y="1846072"/>
              <a:ext cx="223863" cy="235758"/>
              <a:chOff x="445950" y="1813220"/>
              <a:chExt cx="389258" cy="409943"/>
            </a:xfrm>
          </p:grpSpPr>
          <p:sp>
            <p:nvSpPr>
              <p:cNvPr id="157" name="Google Shape;157;p4"/>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AF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4"/>
            <p:cNvGrpSpPr/>
            <p:nvPr/>
          </p:nvGrpSpPr>
          <p:grpSpPr>
            <a:xfrm>
              <a:off x="6292187" y="164732"/>
              <a:ext cx="389258" cy="409943"/>
              <a:chOff x="445950" y="1813220"/>
              <a:chExt cx="389258" cy="409943"/>
            </a:xfrm>
          </p:grpSpPr>
          <p:sp>
            <p:nvSpPr>
              <p:cNvPr id="160" name="Google Shape;160;p4"/>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AF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4"/>
            <p:cNvGrpSpPr/>
            <p:nvPr/>
          </p:nvGrpSpPr>
          <p:grpSpPr>
            <a:xfrm>
              <a:off x="290218" y="1436097"/>
              <a:ext cx="223863" cy="235758"/>
              <a:chOff x="445950" y="1813220"/>
              <a:chExt cx="389258" cy="409943"/>
            </a:xfrm>
          </p:grpSpPr>
          <p:sp>
            <p:nvSpPr>
              <p:cNvPr id="163" name="Google Shape;163;p4"/>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AF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4"/>
            <p:cNvGrpSpPr/>
            <p:nvPr/>
          </p:nvGrpSpPr>
          <p:grpSpPr>
            <a:xfrm>
              <a:off x="149080" y="619522"/>
              <a:ext cx="223863" cy="235758"/>
              <a:chOff x="445950" y="1813220"/>
              <a:chExt cx="389258" cy="409943"/>
            </a:xfrm>
          </p:grpSpPr>
          <p:sp>
            <p:nvSpPr>
              <p:cNvPr id="166" name="Google Shape;166;p4"/>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AF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4"/>
            <p:cNvGrpSpPr/>
            <p:nvPr/>
          </p:nvGrpSpPr>
          <p:grpSpPr>
            <a:xfrm>
              <a:off x="2388593" y="4665959"/>
              <a:ext cx="223863" cy="235758"/>
              <a:chOff x="445950" y="1813220"/>
              <a:chExt cx="389258" cy="409943"/>
            </a:xfrm>
          </p:grpSpPr>
          <p:sp>
            <p:nvSpPr>
              <p:cNvPr id="169" name="Google Shape;169;p4"/>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AF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4"/>
            <p:cNvGrpSpPr/>
            <p:nvPr/>
          </p:nvGrpSpPr>
          <p:grpSpPr>
            <a:xfrm>
              <a:off x="2795143" y="4796884"/>
              <a:ext cx="223863" cy="235758"/>
              <a:chOff x="445950" y="1813220"/>
              <a:chExt cx="389258" cy="409943"/>
            </a:xfrm>
          </p:grpSpPr>
          <p:sp>
            <p:nvSpPr>
              <p:cNvPr id="172" name="Google Shape;172;p4"/>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AF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4"/>
        </a:solidFill>
        <a:effectLst/>
      </p:bgPr>
    </p:bg>
    <p:spTree>
      <p:nvGrpSpPr>
        <p:cNvPr id="1" name="Shape 209"/>
        <p:cNvGrpSpPr/>
        <p:nvPr/>
      </p:nvGrpSpPr>
      <p:grpSpPr>
        <a:xfrm>
          <a:off x="0" y="0"/>
          <a:ext cx="0" cy="0"/>
          <a:chOff x="0" y="0"/>
          <a:chExt cx="0" cy="0"/>
        </a:xfrm>
      </p:grpSpPr>
      <p:pic>
        <p:nvPicPr>
          <p:cNvPr id="210" name="Google Shape;210;p6"/>
          <p:cNvPicPr preferRelativeResize="0"/>
          <p:nvPr/>
        </p:nvPicPr>
        <p:blipFill>
          <a:blip r:embed="rId2">
            <a:alphaModFix amt="20000"/>
          </a:blip>
          <a:stretch>
            <a:fillRect/>
          </a:stretch>
        </p:blipFill>
        <p:spPr>
          <a:xfrm>
            <a:off x="50" y="0"/>
            <a:ext cx="9144001" cy="5143500"/>
          </a:xfrm>
          <a:prstGeom prst="rect">
            <a:avLst/>
          </a:prstGeom>
          <a:noFill/>
          <a:ln>
            <a:noFill/>
          </a:ln>
        </p:spPr>
      </p:pic>
      <p:sp>
        <p:nvSpPr>
          <p:cNvPr id="211" name="Google Shape;211;p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b="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212" name="Google Shape;212;p6"/>
          <p:cNvGrpSpPr/>
          <p:nvPr/>
        </p:nvGrpSpPr>
        <p:grpSpPr>
          <a:xfrm>
            <a:off x="131468" y="117922"/>
            <a:ext cx="8891838" cy="4949058"/>
            <a:chOff x="131468" y="117922"/>
            <a:chExt cx="8891838" cy="4949058"/>
          </a:xfrm>
        </p:grpSpPr>
        <p:grpSp>
          <p:nvGrpSpPr>
            <p:cNvPr id="213" name="Google Shape;213;p6"/>
            <p:cNvGrpSpPr/>
            <p:nvPr/>
          </p:nvGrpSpPr>
          <p:grpSpPr>
            <a:xfrm>
              <a:off x="8634037" y="731007"/>
              <a:ext cx="389258" cy="409943"/>
              <a:chOff x="445950" y="1813220"/>
              <a:chExt cx="389258" cy="409943"/>
            </a:xfrm>
          </p:grpSpPr>
          <p:sp>
            <p:nvSpPr>
              <p:cNvPr id="214" name="Google Shape;214;p6"/>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6"/>
            <p:cNvGrpSpPr/>
            <p:nvPr/>
          </p:nvGrpSpPr>
          <p:grpSpPr>
            <a:xfrm>
              <a:off x="8055793" y="221272"/>
              <a:ext cx="223863" cy="235758"/>
              <a:chOff x="445950" y="1813220"/>
              <a:chExt cx="389258" cy="409943"/>
            </a:xfrm>
          </p:grpSpPr>
          <p:sp>
            <p:nvSpPr>
              <p:cNvPr id="217" name="Google Shape;217;p6"/>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6"/>
            <p:cNvGrpSpPr/>
            <p:nvPr/>
          </p:nvGrpSpPr>
          <p:grpSpPr>
            <a:xfrm>
              <a:off x="262393" y="117922"/>
              <a:ext cx="223863" cy="235758"/>
              <a:chOff x="445950" y="1813220"/>
              <a:chExt cx="389258" cy="409943"/>
            </a:xfrm>
          </p:grpSpPr>
          <p:sp>
            <p:nvSpPr>
              <p:cNvPr id="220" name="Google Shape;220;p6"/>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6"/>
            <p:cNvGrpSpPr/>
            <p:nvPr/>
          </p:nvGrpSpPr>
          <p:grpSpPr>
            <a:xfrm>
              <a:off x="131468" y="1303147"/>
              <a:ext cx="223863" cy="235758"/>
              <a:chOff x="445950" y="1813220"/>
              <a:chExt cx="389258" cy="409943"/>
            </a:xfrm>
          </p:grpSpPr>
          <p:sp>
            <p:nvSpPr>
              <p:cNvPr id="223" name="Google Shape;223;p6"/>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6"/>
            <p:cNvGrpSpPr/>
            <p:nvPr/>
          </p:nvGrpSpPr>
          <p:grpSpPr>
            <a:xfrm>
              <a:off x="1406243" y="4789872"/>
              <a:ext cx="223863" cy="235758"/>
              <a:chOff x="445950" y="1813220"/>
              <a:chExt cx="389258" cy="409943"/>
            </a:xfrm>
          </p:grpSpPr>
          <p:sp>
            <p:nvSpPr>
              <p:cNvPr id="226" name="Google Shape;226;p6"/>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6"/>
            <p:cNvGrpSpPr/>
            <p:nvPr/>
          </p:nvGrpSpPr>
          <p:grpSpPr>
            <a:xfrm>
              <a:off x="2267593" y="4714072"/>
              <a:ext cx="223863" cy="235758"/>
              <a:chOff x="445950" y="1813220"/>
              <a:chExt cx="389258" cy="409943"/>
            </a:xfrm>
          </p:grpSpPr>
          <p:sp>
            <p:nvSpPr>
              <p:cNvPr id="229" name="Google Shape;229;p6"/>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6"/>
            <p:cNvGrpSpPr/>
            <p:nvPr/>
          </p:nvGrpSpPr>
          <p:grpSpPr>
            <a:xfrm>
              <a:off x="179700" y="3680257"/>
              <a:ext cx="389258" cy="409943"/>
              <a:chOff x="445950" y="1813220"/>
              <a:chExt cx="389258" cy="409943"/>
            </a:xfrm>
          </p:grpSpPr>
          <p:sp>
            <p:nvSpPr>
              <p:cNvPr id="232" name="Google Shape;232;p6"/>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6"/>
            <p:cNvGrpSpPr/>
            <p:nvPr/>
          </p:nvGrpSpPr>
          <p:grpSpPr>
            <a:xfrm>
              <a:off x="355318" y="3342822"/>
              <a:ext cx="223863" cy="235758"/>
              <a:chOff x="445950" y="1813220"/>
              <a:chExt cx="389258" cy="409943"/>
            </a:xfrm>
          </p:grpSpPr>
          <p:sp>
            <p:nvSpPr>
              <p:cNvPr id="235" name="Google Shape;235;p6"/>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6"/>
            <p:cNvGrpSpPr/>
            <p:nvPr/>
          </p:nvGrpSpPr>
          <p:grpSpPr>
            <a:xfrm>
              <a:off x="8634018" y="3578572"/>
              <a:ext cx="223863" cy="235758"/>
              <a:chOff x="445950" y="1813220"/>
              <a:chExt cx="389258" cy="409943"/>
            </a:xfrm>
          </p:grpSpPr>
          <p:sp>
            <p:nvSpPr>
              <p:cNvPr id="238" name="Google Shape;238;p6"/>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6"/>
            <p:cNvGrpSpPr/>
            <p:nvPr/>
          </p:nvGrpSpPr>
          <p:grpSpPr>
            <a:xfrm>
              <a:off x="8799443" y="4090197"/>
              <a:ext cx="223863" cy="235758"/>
              <a:chOff x="445950" y="1813220"/>
              <a:chExt cx="389258" cy="409943"/>
            </a:xfrm>
          </p:grpSpPr>
          <p:sp>
            <p:nvSpPr>
              <p:cNvPr id="241" name="Google Shape;241;p6"/>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6"/>
            <p:cNvGrpSpPr/>
            <p:nvPr/>
          </p:nvGrpSpPr>
          <p:grpSpPr>
            <a:xfrm>
              <a:off x="7559118" y="4714072"/>
              <a:ext cx="223863" cy="235758"/>
              <a:chOff x="445950" y="1813220"/>
              <a:chExt cx="389258" cy="409943"/>
            </a:xfrm>
          </p:grpSpPr>
          <p:sp>
            <p:nvSpPr>
              <p:cNvPr id="244" name="Google Shape;244;p6"/>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6"/>
            <p:cNvGrpSpPr/>
            <p:nvPr/>
          </p:nvGrpSpPr>
          <p:grpSpPr>
            <a:xfrm>
              <a:off x="8000118" y="4831222"/>
              <a:ext cx="223863" cy="235758"/>
              <a:chOff x="445950" y="1813220"/>
              <a:chExt cx="389258" cy="409943"/>
            </a:xfrm>
          </p:grpSpPr>
          <p:sp>
            <p:nvSpPr>
              <p:cNvPr id="247" name="Google Shape;247;p6"/>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6"/>
            <p:cNvGrpSpPr/>
            <p:nvPr/>
          </p:nvGrpSpPr>
          <p:grpSpPr>
            <a:xfrm>
              <a:off x="7449418" y="117922"/>
              <a:ext cx="223863" cy="235758"/>
              <a:chOff x="445950" y="1813220"/>
              <a:chExt cx="389258" cy="409943"/>
            </a:xfrm>
          </p:grpSpPr>
          <p:sp>
            <p:nvSpPr>
              <p:cNvPr id="250" name="Google Shape;250;p6"/>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2"/>
        </a:solidFill>
        <a:effectLst/>
      </p:bgPr>
    </p:bg>
    <p:spTree>
      <p:nvGrpSpPr>
        <p:cNvPr id="1" name="Shape 252"/>
        <p:cNvGrpSpPr/>
        <p:nvPr/>
      </p:nvGrpSpPr>
      <p:grpSpPr>
        <a:xfrm>
          <a:off x="0" y="0"/>
          <a:ext cx="0" cy="0"/>
          <a:chOff x="0" y="0"/>
          <a:chExt cx="0" cy="0"/>
        </a:xfrm>
      </p:grpSpPr>
      <p:pic>
        <p:nvPicPr>
          <p:cNvPr id="253" name="Google Shape;253;p7"/>
          <p:cNvPicPr preferRelativeResize="0"/>
          <p:nvPr/>
        </p:nvPicPr>
        <p:blipFill>
          <a:blip r:embed="rId2">
            <a:alphaModFix amt="20000"/>
          </a:blip>
          <a:stretch>
            <a:fillRect/>
          </a:stretch>
        </p:blipFill>
        <p:spPr>
          <a:xfrm>
            <a:off x="50" y="0"/>
            <a:ext cx="9144001" cy="5143500"/>
          </a:xfrm>
          <a:prstGeom prst="rect">
            <a:avLst/>
          </a:prstGeom>
          <a:noFill/>
          <a:ln>
            <a:noFill/>
          </a:ln>
        </p:spPr>
      </p:pic>
      <p:sp>
        <p:nvSpPr>
          <p:cNvPr id="254" name="Google Shape;254;p7"/>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b="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55" name="Google Shape;255;p7"/>
          <p:cNvSpPr txBox="1">
            <a:spLocks noGrp="1"/>
          </p:cNvSpPr>
          <p:nvPr>
            <p:ph type="subTitle" idx="1"/>
          </p:nvPr>
        </p:nvSpPr>
        <p:spPr>
          <a:xfrm rot="-453">
            <a:off x="720000" y="1842508"/>
            <a:ext cx="4548900" cy="21039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grpSp>
        <p:nvGrpSpPr>
          <p:cNvPr id="256" name="Google Shape;256;p7"/>
          <p:cNvGrpSpPr/>
          <p:nvPr/>
        </p:nvGrpSpPr>
        <p:grpSpPr>
          <a:xfrm>
            <a:off x="150112" y="95247"/>
            <a:ext cx="8806708" cy="4903408"/>
            <a:chOff x="150112" y="95247"/>
            <a:chExt cx="8806708" cy="4903408"/>
          </a:xfrm>
        </p:grpSpPr>
        <p:grpSp>
          <p:nvGrpSpPr>
            <p:cNvPr id="257" name="Google Shape;257;p7"/>
            <p:cNvGrpSpPr/>
            <p:nvPr/>
          </p:nvGrpSpPr>
          <p:grpSpPr>
            <a:xfrm>
              <a:off x="6558562" y="1030907"/>
              <a:ext cx="389258" cy="409943"/>
              <a:chOff x="445950" y="1813220"/>
              <a:chExt cx="389258" cy="409943"/>
            </a:xfrm>
          </p:grpSpPr>
          <p:sp>
            <p:nvSpPr>
              <p:cNvPr id="258" name="Google Shape;258;p7"/>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260;p7"/>
            <p:cNvGrpSpPr/>
            <p:nvPr/>
          </p:nvGrpSpPr>
          <p:grpSpPr>
            <a:xfrm>
              <a:off x="8732955" y="2313022"/>
              <a:ext cx="223863" cy="235758"/>
              <a:chOff x="445950" y="1813220"/>
              <a:chExt cx="389258" cy="409943"/>
            </a:xfrm>
          </p:grpSpPr>
          <p:sp>
            <p:nvSpPr>
              <p:cNvPr id="261" name="Google Shape;261;p7"/>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7"/>
            <p:cNvGrpSpPr/>
            <p:nvPr/>
          </p:nvGrpSpPr>
          <p:grpSpPr>
            <a:xfrm>
              <a:off x="5997405" y="3946697"/>
              <a:ext cx="223863" cy="235758"/>
              <a:chOff x="445950" y="1813220"/>
              <a:chExt cx="389258" cy="409943"/>
            </a:xfrm>
          </p:grpSpPr>
          <p:sp>
            <p:nvSpPr>
              <p:cNvPr id="264" name="Google Shape;264;p7"/>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7"/>
            <p:cNvGrpSpPr/>
            <p:nvPr/>
          </p:nvGrpSpPr>
          <p:grpSpPr>
            <a:xfrm>
              <a:off x="6947830" y="4431322"/>
              <a:ext cx="223863" cy="235758"/>
              <a:chOff x="445950" y="1813220"/>
              <a:chExt cx="389258" cy="409943"/>
            </a:xfrm>
          </p:grpSpPr>
          <p:sp>
            <p:nvSpPr>
              <p:cNvPr id="267" name="Google Shape;267;p7"/>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7"/>
            <p:cNvGrpSpPr/>
            <p:nvPr/>
          </p:nvGrpSpPr>
          <p:grpSpPr>
            <a:xfrm>
              <a:off x="392705" y="3838297"/>
              <a:ext cx="223863" cy="235758"/>
              <a:chOff x="445950" y="1813220"/>
              <a:chExt cx="389258" cy="409943"/>
            </a:xfrm>
          </p:grpSpPr>
          <p:sp>
            <p:nvSpPr>
              <p:cNvPr id="270" name="Google Shape;270;p7"/>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7"/>
            <p:cNvGrpSpPr/>
            <p:nvPr/>
          </p:nvGrpSpPr>
          <p:grpSpPr>
            <a:xfrm>
              <a:off x="1011255" y="4762897"/>
              <a:ext cx="223863" cy="235758"/>
              <a:chOff x="445950" y="1813220"/>
              <a:chExt cx="389258" cy="409943"/>
            </a:xfrm>
          </p:grpSpPr>
          <p:sp>
            <p:nvSpPr>
              <p:cNvPr id="273" name="Google Shape;273;p7"/>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7"/>
            <p:cNvGrpSpPr/>
            <p:nvPr/>
          </p:nvGrpSpPr>
          <p:grpSpPr>
            <a:xfrm>
              <a:off x="2847705" y="95247"/>
              <a:ext cx="223863" cy="235758"/>
              <a:chOff x="445950" y="1813220"/>
              <a:chExt cx="389258" cy="409943"/>
            </a:xfrm>
          </p:grpSpPr>
          <p:sp>
            <p:nvSpPr>
              <p:cNvPr id="276" name="Google Shape;276;p7"/>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7"/>
            <p:cNvGrpSpPr/>
            <p:nvPr/>
          </p:nvGrpSpPr>
          <p:grpSpPr>
            <a:xfrm>
              <a:off x="1872080" y="261047"/>
              <a:ext cx="223863" cy="235758"/>
              <a:chOff x="445950" y="1813220"/>
              <a:chExt cx="389258" cy="409943"/>
            </a:xfrm>
          </p:grpSpPr>
          <p:sp>
            <p:nvSpPr>
              <p:cNvPr id="279" name="Google Shape;279;p7"/>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7"/>
            <p:cNvGrpSpPr/>
            <p:nvPr/>
          </p:nvGrpSpPr>
          <p:grpSpPr>
            <a:xfrm>
              <a:off x="150112" y="4398532"/>
              <a:ext cx="389258" cy="409943"/>
              <a:chOff x="445950" y="1813220"/>
              <a:chExt cx="389258" cy="409943"/>
            </a:xfrm>
          </p:grpSpPr>
          <p:sp>
            <p:nvSpPr>
              <p:cNvPr id="282" name="Google Shape;282;p7"/>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284;p7"/>
            <p:cNvGrpSpPr/>
            <p:nvPr/>
          </p:nvGrpSpPr>
          <p:grpSpPr>
            <a:xfrm>
              <a:off x="7171705" y="795147"/>
              <a:ext cx="223863" cy="235758"/>
              <a:chOff x="445950" y="1813220"/>
              <a:chExt cx="389258" cy="409943"/>
            </a:xfrm>
          </p:grpSpPr>
          <p:sp>
            <p:nvSpPr>
              <p:cNvPr id="285" name="Google Shape;285;p7"/>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7"/>
            <p:cNvGrpSpPr/>
            <p:nvPr/>
          </p:nvGrpSpPr>
          <p:grpSpPr>
            <a:xfrm>
              <a:off x="8567562" y="2894757"/>
              <a:ext cx="389258" cy="409943"/>
              <a:chOff x="445950" y="1813220"/>
              <a:chExt cx="389258" cy="409943"/>
            </a:xfrm>
          </p:grpSpPr>
          <p:sp>
            <p:nvSpPr>
              <p:cNvPr id="288" name="Google Shape;288;p7"/>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4"/>
        </a:solidFill>
        <a:effectLst/>
      </p:bgPr>
    </p:bg>
    <p:spTree>
      <p:nvGrpSpPr>
        <p:cNvPr id="1" name="Shape 330"/>
        <p:cNvGrpSpPr/>
        <p:nvPr/>
      </p:nvGrpSpPr>
      <p:grpSpPr>
        <a:xfrm>
          <a:off x="0" y="0"/>
          <a:ext cx="0" cy="0"/>
          <a:chOff x="0" y="0"/>
          <a:chExt cx="0" cy="0"/>
        </a:xfrm>
      </p:grpSpPr>
      <p:pic>
        <p:nvPicPr>
          <p:cNvPr id="331" name="Google Shape;331;p9"/>
          <p:cNvPicPr preferRelativeResize="0"/>
          <p:nvPr/>
        </p:nvPicPr>
        <p:blipFill>
          <a:blip r:embed="rId2">
            <a:alphaModFix amt="20000"/>
          </a:blip>
          <a:stretch>
            <a:fillRect/>
          </a:stretch>
        </p:blipFill>
        <p:spPr>
          <a:xfrm>
            <a:off x="50" y="0"/>
            <a:ext cx="9144001" cy="5143500"/>
          </a:xfrm>
          <a:prstGeom prst="rect">
            <a:avLst/>
          </a:prstGeom>
          <a:noFill/>
          <a:ln>
            <a:noFill/>
          </a:ln>
        </p:spPr>
      </p:pic>
      <p:sp>
        <p:nvSpPr>
          <p:cNvPr id="332" name="Google Shape;332;p9"/>
          <p:cNvSpPr txBox="1">
            <a:spLocks noGrp="1"/>
          </p:cNvSpPr>
          <p:nvPr>
            <p:ph type="title"/>
          </p:nvPr>
        </p:nvSpPr>
        <p:spPr>
          <a:xfrm>
            <a:off x="2251950" y="1566713"/>
            <a:ext cx="4640100" cy="1018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6000" b="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3" name="Google Shape;333;p9"/>
          <p:cNvSpPr txBox="1">
            <a:spLocks noGrp="1"/>
          </p:cNvSpPr>
          <p:nvPr>
            <p:ph type="subTitle" idx="1"/>
          </p:nvPr>
        </p:nvSpPr>
        <p:spPr>
          <a:xfrm>
            <a:off x="2490525" y="2558588"/>
            <a:ext cx="4162800" cy="101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334" name="Google Shape;334;p9"/>
          <p:cNvGrpSpPr/>
          <p:nvPr/>
        </p:nvGrpSpPr>
        <p:grpSpPr>
          <a:xfrm>
            <a:off x="130793" y="187297"/>
            <a:ext cx="8701338" cy="4651958"/>
            <a:chOff x="130793" y="187297"/>
            <a:chExt cx="8701338" cy="4651958"/>
          </a:xfrm>
        </p:grpSpPr>
        <p:grpSp>
          <p:nvGrpSpPr>
            <p:cNvPr id="335" name="Google Shape;335;p9"/>
            <p:cNvGrpSpPr/>
            <p:nvPr/>
          </p:nvGrpSpPr>
          <p:grpSpPr>
            <a:xfrm>
              <a:off x="7948600" y="335020"/>
              <a:ext cx="389258" cy="409943"/>
              <a:chOff x="445950" y="1813220"/>
              <a:chExt cx="389258" cy="409943"/>
            </a:xfrm>
          </p:grpSpPr>
          <p:sp>
            <p:nvSpPr>
              <p:cNvPr id="336" name="Google Shape;336;p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9"/>
            <p:cNvGrpSpPr/>
            <p:nvPr/>
          </p:nvGrpSpPr>
          <p:grpSpPr>
            <a:xfrm>
              <a:off x="7433493" y="2558597"/>
              <a:ext cx="223863" cy="235758"/>
              <a:chOff x="445950" y="1813220"/>
              <a:chExt cx="389258" cy="409943"/>
            </a:xfrm>
          </p:grpSpPr>
          <p:sp>
            <p:nvSpPr>
              <p:cNvPr id="339" name="Google Shape;339;p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9"/>
            <p:cNvGrpSpPr/>
            <p:nvPr/>
          </p:nvGrpSpPr>
          <p:grpSpPr>
            <a:xfrm>
              <a:off x="2643725" y="4152495"/>
              <a:ext cx="389258" cy="409943"/>
              <a:chOff x="445950" y="1813220"/>
              <a:chExt cx="389258" cy="409943"/>
            </a:xfrm>
          </p:grpSpPr>
          <p:sp>
            <p:nvSpPr>
              <p:cNvPr id="342" name="Google Shape;342;p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9"/>
            <p:cNvGrpSpPr/>
            <p:nvPr/>
          </p:nvGrpSpPr>
          <p:grpSpPr>
            <a:xfrm>
              <a:off x="1437850" y="369495"/>
              <a:ext cx="389258" cy="409943"/>
              <a:chOff x="445950" y="1813220"/>
              <a:chExt cx="389258" cy="409943"/>
            </a:xfrm>
          </p:grpSpPr>
          <p:sp>
            <p:nvSpPr>
              <p:cNvPr id="345" name="Google Shape;345;p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9"/>
            <p:cNvGrpSpPr/>
            <p:nvPr/>
          </p:nvGrpSpPr>
          <p:grpSpPr>
            <a:xfrm>
              <a:off x="280200" y="1696370"/>
              <a:ext cx="389258" cy="409943"/>
              <a:chOff x="445950" y="1813220"/>
              <a:chExt cx="389258" cy="409943"/>
            </a:xfrm>
          </p:grpSpPr>
          <p:sp>
            <p:nvSpPr>
              <p:cNvPr id="348" name="Google Shape;348;p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9"/>
            <p:cNvGrpSpPr/>
            <p:nvPr/>
          </p:nvGrpSpPr>
          <p:grpSpPr>
            <a:xfrm>
              <a:off x="3992250" y="779445"/>
              <a:ext cx="389258" cy="409943"/>
              <a:chOff x="445950" y="1813220"/>
              <a:chExt cx="389258" cy="409943"/>
            </a:xfrm>
          </p:grpSpPr>
          <p:sp>
            <p:nvSpPr>
              <p:cNvPr id="351" name="Google Shape;351;p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9"/>
            <p:cNvGrpSpPr/>
            <p:nvPr/>
          </p:nvGrpSpPr>
          <p:grpSpPr>
            <a:xfrm>
              <a:off x="7821693" y="2992722"/>
              <a:ext cx="223863" cy="235758"/>
              <a:chOff x="445950" y="1813220"/>
              <a:chExt cx="389258" cy="409943"/>
            </a:xfrm>
          </p:grpSpPr>
          <p:sp>
            <p:nvSpPr>
              <p:cNvPr id="354" name="Google Shape;354;p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9"/>
            <p:cNvGrpSpPr/>
            <p:nvPr/>
          </p:nvGrpSpPr>
          <p:grpSpPr>
            <a:xfrm>
              <a:off x="8608268" y="2034022"/>
              <a:ext cx="223863" cy="235758"/>
              <a:chOff x="445950" y="1813220"/>
              <a:chExt cx="389258" cy="409943"/>
            </a:xfrm>
          </p:grpSpPr>
          <p:sp>
            <p:nvSpPr>
              <p:cNvPr id="357" name="Google Shape;357;p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9"/>
            <p:cNvGrpSpPr/>
            <p:nvPr/>
          </p:nvGrpSpPr>
          <p:grpSpPr>
            <a:xfrm>
              <a:off x="8423993" y="187297"/>
              <a:ext cx="223863" cy="235758"/>
              <a:chOff x="445950" y="1813220"/>
              <a:chExt cx="389258" cy="409943"/>
            </a:xfrm>
          </p:grpSpPr>
          <p:sp>
            <p:nvSpPr>
              <p:cNvPr id="360" name="Google Shape;360;p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9"/>
            <p:cNvGrpSpPr/>
            <p:nvPr/>
          </p:nvGrpSpPr>
          <p:grpSpPr>
            <a:xfrm>
              <a:off x="4571993" y="485447"/>
              <a:ext cx="223863" cy="235758"/>
              <a:chOff x="445950" y="1813220"/>
              <a:chExt cx="389258" cy="409943"/>
            </a:xfrm>
          </p:grpSpPr>
          <p:sp>
            <p:nvSpPr>
              <p:cNvPr id="363" name="Google Shape;363;p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9"/>
            <p:cNvGrpSpPr/>
            <p:nvPr/>
          </p:nvGrpSpPr>
          <p:grpSpPr>
            <a:xfrm>
              <a:off x="3669318" y="1136622"/>
              <a:ext cx="223863" cy="235758"/>
              <a:chOff x="445950" y="1813220"/>
              <a:chExt cx="389258" cy="409943"/>
            </a:xfrm>
          </p:grpSpPr>
          <p:sp>
            <p:nvSpPr>
              <p:cNvPr id="366" name="Google Shape;366;p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9"/>
            <p:cNvGrpSpPr/>
            <p:nvPr/>
          </p:nvGrpSpPr>
          <p:grpSpPr>
            <a:xfrm>
              <a:off x="1939743" y="249697"/>
              <a:ext cx="223863" cy="235758"/>
              <a:chOff x="445950" y="1813220"/>
              <a:chExt cx="389258" cy="409943"/>
            </a:xfrm>
          </p:grpSpPr>
          <p:sp>
            <p:nvSpPr>
              <p:cNvPr id="369" name="Google Shape;369;p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9"/>
            <p:cNvGrpSpPr/>
            <p:nvPr/>
          </p:nvGrpSpPr>
          <p:grpSpPr>
            <a:xfrm>
              <a:off x="978368" y="485447"/>
              <a:ext cx="223863" cy="235758"/>
              <a:chOff x="445950" y="1813220"/>
              <a:chExt cx="389258" cy="409943"/>
            </a:xfrm>
          </p:grpSpPr>
          <p:sp>
            <p:nvSpPr>
              <p:cNvPr id="372" name="Google Shape;372;p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9"/>
            <p:cNvGrpSpPr/>
            <p:nvPr/>
          </p:nvGrpSpPr>
          <p:grpSpPr>
            <a:xfrm>
              <a:off x="551143" y="1330972"/>
              <a:ext cx="223863" cy="235758"/>
              <a:chOff x="445950" y="1813220"/>
              <a:chExt cx="389258" cy="409943"/>
            </a:xfrm>
          </p:grpSpPr>
          <p:sp>
            <p:nvSpPr>
              <p:cNvPr id="375" name="Google Shape;375;p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377;p9"/>
            <p:cNvGrpSpPr/>
            <p:nvPr/>
          </p:nvGrpSpPr>
          <p:grpSpPr>
            <a:xfrm>
              <a:off x="130793" y="2164747"/>
              <a:ext cx="223863" cy="235758"/>
              <a:chOff x="445950" y="1813220"/>
              <a:chExt cx="389258" cy="409943"/>
            </a:xfrm>
          </p:grpSpPr>
          <p:sp>
            <p:nvSpPr>
              <p:cNvPr id="378" name="Google Shape;378;p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380;p9"/>
            <p:cNvGrpSpPr/>
            <p:nvPr/>
          </p:nvGrpSpPr>
          <p:grpSpPr>
            <a:xfrm>
              <a:off x="2087768" y="4114822"/>
              <a:ext cx="223863" cy="235758"/>
              <a:chOff x="445950" y="1813220"/>
              <a:chExt cx="389258" cy="409943"/>
            </a:xfrm>
          </p:grpSpPr>
          <p:sp>
            <p:nvSpPr>
              <p:cNvPr id="381" name="Google Shape;381;p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9"/>
            <p:cNvGrpSpPr/>
            <p:nvPr/>
          </p:nvGrpSpPr>
          <p:grpSpPr>
            <a:xfrm>
              <a:off x="3080018" y="4603497"/>
              <a:ext cx="223863" cy="235758"/>
              <a:chOff x="445950" y="1813220"/>
              <a:chExt cx="389258" cy="409943"/>
            </a:xfrm>
          </p:grpSpPr>
          <p:sp>
            <p:nvSpPr>
              <p:cNvPr id="384" name="Google Shape;384;p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9"/>
            <p:cNvGrpSpPr/>
            <p:nvPr/>
          </p:nvGrpSpPr>
          <p:grpSpPr>
            <a:xfrm>
              <a:off x="4846443" y="3916747"/>
              <a:ext cx="223863" cy="235758"/>
              <a:chOff x="445950" y="1813220"/>
              <a:chExt cx="389258" cy="409943"/>
            </a:xfrm>
          </p:grpSpPr>
          <p:sp>
            <p:nvSpPr>
              <p:cNvPr id="387" name="Google Shape;387;p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9"/>
            <p:cNvGrpSpPr/>
            <p:nvPr/>
          </p:nvGrpSpPr>
          <p:grpSpPr>
            <a:xfrm>
              <a:off x="5969643" y="4433547"/>
              <a:ext cx="223863" cy="235758"/>
              <a:chOff x="445950" y="1813220"/>
              <a:chExt cx="389258" cy="409943"/>
            </a:xfrm>
          </p:grpSpPr>
          <p:sp>
            <p:nvSpPr>
              <p:cNvPr id="390" name="Google Shape;390;p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9"/>
            <p:cNvGrpSpPr/>
            <p:nvPr/>
          </p:nvGrpSpPr>
          <p:grpSpPr>
            <a:xfrm>
              <a:off x="719993" y="4485622"/>
              <a:ext cx="223863" cy="235758"/>
              <a:chOff x="445950" y="1813220"/>
              <a:chExt cx="389258" cy="409943"/>
            </a:xfrm>
          </p:grpSpPr>
          <p:sp>
            <p:nvSpPr>
              <p:cNvPr id="393" name="Google Shape;393;p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 name="Google Shape;395;p9"/>
            <p:cNvGrpSpPr/>
            <p:nvPr/>
          </p:nvGrpSpPr>
          <p:grpSpPr>
            <a:xfrm>
              <a:off x="978368" y="4114822"/>
              <a:ext cx="223863" cy="235758"/>
              <a:chOff x="445950" y="1813220"/>
              <a:chExt cx="389258" cy="409943"/>
            </a:xfrm>
          </p:grpSpPr>
          <p:sp>
            <p:nvSpPr>
              <p:cNvPr id="396" name="Google Shape;396;p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398;p9"/>
            <p:cNvGrpSpPr/>
            <p:nvPr/>
          </p:nvGrpSpPr>
          <p:grpSpPr>
            <a:xfrm>
              <a:off x="496143" y="3446422"/>
              <a:ext cx="223863" cy="235758"/>
              <a:chOff x="445950" y="1813220"/>
              <a:chExt cx="389258" cy="409943"/>
            </a:xfrm>
          </p:grpSpPr>
          <p:sp>
            <p:nvSpPr>
              <p:cNvPr id="399" name="Google Shape;399;p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9"/>
            <p:cNvGrpSpPr/>
            <p:nvPr/>
          </p:nvGrpSpPr>
          <p:grpSpPr>
            <a:xfrm>
              <a:off x="8608268" y="3880747"/>
              <a:ext cx="223863" cy="235758"/>
              <a:chOff x="445950" y="1813220"/>
              <a:chExt cx="389258" cy="409943"/>
            </a:xfrm>
          </p:grpSpPr>
          <p:sp>
            <p:nvSpPr>
              <p:cNvPr id="402" name="Google Shape;402;p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9"/>
            <p:cNvGrpSpPr/>
            <p:nvPr/>
          </p:nvGrpSpPr>
          <p:grpSpPr>
            <a:xfrm>
              <a:off x="8166505" y="4160022"/>
              <a:ext cx="223863" cy="235758"/>
              <a:chOff x="445950" y="1813220"/>
              <a:chExt cx="389258" cy="409943"/>
            </a:xfrm>
          </p:grpSpPr>
          <p:sp>
            <p:nvSpPr>
              <p:cNvPr id="405" name="Google Shape;405;p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9"/>
            <p:cNvGrpSpPr/>
            <p:nvPr/>
          </p:nvGrpSpPr>
          <p:grpSpPr>
            <a:xfrm>
              <a:off x="5258630" y="1004047"/>
              <a:ext cx="223863" cy="235758"/>
              <a:chOff x="445950" y="1813220"/>
              <a:chExt cx="389258" cy="409943"/>
            </a:xfrm>
          </p:grpSpPr>
          <p:sp>
            <p:nvSpPr>
              <p:cNvPr id="408" name="Google Shape;408;p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9"/>
            <p:cNvGrpSpPr/>
            <p:nvPr/>
          </p:nvGrpSpPr>
          <p:grpSpPr>
            <a:xfrm>
              <a:off x="1493330" y="3228472"/>
              <a:ext cx="223863" cy="235758"/>
              <a:chOff x="445950" y="1813220"/>
              <a:chExt cx="389258" cy="409943"/>
            </a:xfrm>
          </p:grpSpPr>
          <p:sp>
            <p:nvSpPr>
              <p:cNvPr id="411" name="Google Shape;411;p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9"/>
            <p:cNvGrpSpPr/>
            <p:nvPr/>
          </p:nvGrpSpPr>
          <p:grpSpPr>
            <a:xfrm>
              <a:off x="6150880" y="369497"/>
              <a:ext cx="223863" cy="235758"/>
              <a:chOff x="445950" y="1813220"/>
              <a:chExt cx="389258" cy="409943"/>
            </a:xfrm>
          </p:grpSpPr>
          <p:sp>
            <p:nvSpPr>
              <p:cNvPr id="414" name="Google Shape;414;p9"/>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1B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9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dk2"/>
        </a:solidFill>
        <a:effectLst/>
      </p:bgPr>
    </p:bg>
    <p:spTree>
      <p:nvGrpSpPr>
        <p:cNvPr id="1" name="Shape 494"/>
        <p:cNvGrpSpPr/>
        <p:nvPr/>
      </p:nvGrpSpPr>
      <p:grpSpPr>
        <a:xfrm>
          <a:off x="0" y="0"/>
          <a:ext cx="0" cy="0"/>
          <a:chOff x="0" y="0"/>
          <a:chExt cx="0" cy="0"/>
        </a:xfrm>
      </p:grpSpPr>
      <p:pic>
        <p:nvPicPr>
          <p:cNvPr id="495" name="Google Shape;495;p13"/>
          <p:cNvPicPr preferRelativeResize="0"/>
          <p:nvPr/>
        </p:nvPicPr>
        <p:blipFill>
          <a:blip r:embed="rId2">
            <a:alphaModFix amt="20000"/>
          </a:blip>
          <a:stretch>
            <a:fillRect/>
          </a:stretch>
        </p:blipFill>
        <p:spPr>
          <a:xfrm>
            <a:off x="50" y="0"/>
            <a:ext cx="9144001" cy="5143500"/>
          </a:xfrm>
          <a:prstGeom prst="rect">
            <a:avLst/>
          </a:prstGeom>
          <a:noFill/>
          <a:ln>
            <a:noFill/>
          </a:ln>
        </p:spPr>
      </p:pic>
      <p:sp>
        <p:nvSpPr>
          <p:cNvPr id="496" name="Google Shape;496;p13"/>
          <p:cNvSpPr txBox="1">
            <a:spLocks noGrp="1"/>
          </p:cNvSpPr>
          <p:nvPr>
            <p:ph type="title" hasCustomPrompt="1"/>
          </p:nvPr>
        </p:nvSpPr>
        <p:spPr>
          <a:xfrm rot="1973">
            <a:off x="1327225" y="1204174"/>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b="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97" name="Google Shape;497;p13"/>
          <p:cNvSpPr txBox="1">
            <a:spLocks noGrp="1"/>
          </p:cNvSpPr>
          <p:nvPr>
            <p:ph type="title" idx="2"/>
          </p:nvPr>
        </p:nvSpPr>
        <p:spPr>
          <a:xfrm>
            <a:off x="720000" y="1911000"/>
            <a:ext cx="2259900" cy="527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b="0">
                <a:highlight>
                  <a:srgbClr val="CDE8C1"/>
                </a:highlight>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8" name="Google Shape;498;p13"/>
          <p:cNvSpPr txBox="1">
            <a:spLocks noGrp="1"/>
          </p:cNvSpPr>
          <p:nvPr>
            <p:ph type="subTitle" idx="1"/>
          </p:nvPr>
        </p:nvSpPr>
        <p:spPr>
          <a:xfrm>
            <a:off x="720000" y="2286306"/>
            <a:ext cx="22599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9" name="Google Shape;499;p13"/>
          <p:cNvSpPr txBox="1">
            <a:spLocks noGrp="1"/>
          </p:cNvSpPr>
          <p:nvPr>
            <p:ph type="title" idx="3" hasCustomPrompt="1"/>
          </p:nvPr>
        </p:nvSpPr>
        <p:spPr>
          <a:xfrm rot="1973">
            <a:off x="4049275" y="1204174"/>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b="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00" name="Google Shape;500;p13"/>
          <p:cNvSpPr txBox="1">
            <a:spLocks noGrp="1"/>
          </p:cNvSpPr>
          <p:nvPr>
            <p:ph type="title" idx="4"/>
          </p:nvPr>
        </p:nvSpPr>
        <p:spPr>
          <a:xfrm>
            <a:off x="3442050" y="1911000"/>
            <a:ext cx="2259900" cy="527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b="0">
                <a:highlight>
                  <a:srgbClr val="CDE8C1"/>
                </a:highlight>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01" name="Google Shape;501;p13"/>
          <p:cNvSpPr txBox="1">
            <a:spLocks noGrp="1"/>
          </p:cNvSpPr>
          <p:nvPr>
            <p:ph type="subTitle" idx="5"/>
          </p:nvPr>
        </p:nvSpPr>
        <p:spPr>
          <a:xfrm>
            <a:off x="3442050" y="2286306"/>
            <a:ext cx="22599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02" name="Google Shape;502;p13"/>
          <p:cNvSpPr txBox="1">
            <a:spLocks noGrp="1"/>
          </p:cNvSpPr>
          <p:nvPr>
            <p:ph type="title" idx="6" hasCustomPrompt="1"/>
          </p:nvPr>
        </p:nvSpPr>
        <p:spPr>
          <a:xfrm rot="1973">
            <a:off x="6771325" y="1204174"/>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b="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03" name="Google Shape;503;p13"/>
          <p:cNvSpPr txBox="1">
            <a:spLocks noGrp="1"/>
          </p:cNvSpPr>
          <p:nvPr>
            <p:ph type="title" idx="7"/>
          </p:nvPr>
        </p:nvSpPr>
        <p:spPr>
          <a:xfrm>
            <a:off x="6164100" y="1911000"/>
            <a:ext cx="2259900" cy="527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b="0">
                <a:highlight>
                  <a:srgbClr val="CDE8C1"/>
                </a:highlight>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04" name="Google Shape;504;p13"/>
          <p:cNvSpPr txBox="1">
            <a:spLocks noGrp="1"/>
          </p:cNvSpPr>
          <p:nvPr>
            <p:ph type="subTitle" idx="8"/>
          </p:nvPr>
        </p:nvSpPr>
        <p:spPr>
          <a:xfrm>
            <a:off x="6164100" y="2286306"/>
            <a:ext cx="22599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05" name="Google Shape;505;p13"/>
          <p:cNvSpPr txBox="1">
            <a:spLocks noGrp="1"/>
          </p:cNvSpPr>
          <p:nvPr>
            <p:ph type="title" idx="9" hasCustomPrompt="1"/>
          </p:nvPr>
        </p:nvSpPr>
        <p:spPr>
          <a:xfrm rot="1973">
            <a:off x="2688300" y="3050000"/>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b="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06" name="Google Shape;506;p13"/>
          <p:cNvSpPr txBox="1">
            <a:spLocks noGrp="1"/>
          </p:cNvSpPr>
          <p:nvPr>
            <p:ph type="title" idx="13"/>
          </p:nvPr>
        </p:nvSpPr>
        <p:spPr>
          <a:xfrm>
            <a:off x="2081075" y="3756826"/>
            <a:ext cx="2259900" cy="527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b="0">
                <a:highlight>
                  <a:srgbClr val="CDE8C1"/>
                </a:highlight>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07" name="Google Shape;507;p13"/>
          <p:cNvSpPr txBox="1">
            <a:spLocks noGrp="1"/>
          </p:cNvSpPr>
          <p:nvPr>
            <p:ph type="subTitle" idx="14"/>
          </p:nvPr>
        </p:nvSpPr>
        <p:spPr>
          <a:xfrm>
            <a:off x="2081075" y="4132132"/>
            <a:ext cx="22599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08" name="Google Shape;508;p13"/>
          <p:cNvSpPr txBox="1">
            <a:spLocks noGrp="1"/>
          </p:cNvSpPr>
          <p:nvPr>
            <p:ph type="title" idx="15" hasCustomPrompt="1"/>
          </p:nvPr>
        </p:nvSpPr>
        <p:spPr>
          <a:xfrm rot="1973">
            <a:off x="5410350" y="3050000"/>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b="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09" name="Google Shape;509;p13"/>
          <p:cNvSpPr txBox="1">
            <a:spLocks noGrp="1"/>
          </p:cNvSpPr>
          <p:nvPr>
            <p:ph type="title" idx="16"/>
          </p:nvPr>
        </p:nvSpPr>
        <p:spPr>
          <a:xfrm>
            <a:off x="4803125" y="3756826"/>
            <a:ext cx="2259900" cy="527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b="0">
                <a:highlight>
                  <a:srgbClr val="CDE8C1"/>
                </a:highlight>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10" name="Google Shape;510;p13"/>
          <p:cNvSpPr txBox="1">
            <a:spLocks noGrp="1"/>
          </p:cNvSpPr>
          <p:nvPr>
            <p:ph type="subTitle" idx="17"/>
          </p:nvPr>
        </p:nvSpPr>
        <p:spPr>
          <a:xfrm>
            <a:off x="4803125" y="4132132"/>
            <a:ext cx="22599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11" name="Google Shape;511;p13"/>
          <p:cNvSpPr txBox="1">
            <a:spLocks noGrp="1"/>
          </p:cNvSpPr>
          <p:nvPr>
            <p:ph type="title" idx="18"/>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b="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512" name="Google Shape;512;p13"/>
          <p:cNvGrpSpPr/>
          <p:nvPr/>
        </p:nvGrpSpPr>
        <p:grpSpPr>
          <a:xfrm>
            <a:off x="102493" y="100682"/>
            <a:ext cx="8733763" cy="4966373"/>
            <a:chOff x="102493" y="100682"/>
            <a:chExt cx="8733763" cy="4966373"/>
          </a:xfrm>
        </p:grpSpPr>
        <p:grpSp>
          <p:nvGrpSpPr>
            <p:cNvPr id="513" name="Google Shape;513;p13"/>
            <p:cNvGrpSpPr/>
            <p:nvPr/>
          </p:nvGrpSpPr>
          <p:grpSpPr>
            <a:xfrm>
              <a:off x="7297237" y="3101407"/>
              <a:ext cx="389258" cy="409943"/>
              <a:chOff x="445950" y="1813220"/>
              <a:chExt cx="389258" cy="409943"/>
            </a:xfrm>
          </p:grpSpPr>
          <p:sp>
            <p:nvSpPr>
              <p:cNvPr id="514" name="Google Shape;514;p1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DE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13"/>
            <p:cNvGrpSpPr/>
            <p:nvPr/>
          </p:nvGrpSpPr>
          <p:grpSpPr>
            <a:xfrm>
              <a:off x="7096393" y="3648497"/>
              <a:ext cx="223863" cy="235758"/>
              <a:chOff x="445950" y="1813220"/>
              <a:chExt cx="389258" cy="409943"/>
            </a:xfrm>
          </p:grpSpPr>
          <p:sp>
            <p:nvSpPr>
              <p:cNvPr id="517" name="Google Shape;517;p1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DE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13"/>
            <p:cNvGrpSpPr/>
            <p:nvPr/>
          </p:nvGrpSpPr>
          <p:grpSpPr>
            <a:xfrm>
              <a:off x="1694068" y="3205647"/>
              <a:ext cx="223863" cy="235758"/>
              <a:chOff x="445950" y="1813220"/>
              <a:chExt cx="389258" cy="409943"/>
            </a:xfrm>
          </p:grpSpPr>
          <p:sp>
            <p:nvSpPr>
              <p:cNvPr id="520" name="Google Shape;520;p1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DE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13"/>
            <p:cNvGrpSpPr/>
            <p:nvPr/>
          </p:nvGrpSpPr>
          <p:grpSpPr>
            <a:xfrm>
              <a:off x="839618" y="3815472"/>
              <a:ext cx="223863" cy="235758"/>
              <a:chOff x="445950" y="1813220"/>
              <a:chExt cx="389258" cy="409943"/>
            </a:xfrm>
          </p:grpSpPr>
          <p:sp>
            <p:nvSpPr>
              <p:cNvPr id="523" name="Google Shape;523;p1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DE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13"/>
            <p:cNvGrpSpPr/>
            <p:nvPr/>
          </p:nvGrpSpPr>
          <p:grpSpPr>
            <a:xfrm>
              <a:off x="1470218" y="4208347"/>
              <a:ext cx="223863" cy="235758"/>
              <a:chOff x="445950" y="1813220"/>
              <a:chExt cx="389258" cy="409943"/>
            </a:xfrm>
          </p:grpSpPr>
          <p:sp>
            <p:nvSpPr>
              <p:cNvPr id="526" name="Google Shape;526;p1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DE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13"/>
            <p:cNvGrpSpPr/>
            <p:nvPr/>
          </p:nvGrpSpPr>
          <p:grpSpPr>
            <a:xfrm>
              <a:off x="326343" y="1415697"/>
              <a:ext cx="223863" cy="235758"/>
              <a:chOff x="445950" y="1813220"/>
              <a:chExt cx="389258" cy="409943"/>
            </a:xfrm>
          </p:grpSpPr>
          <p:sp>
            <p:nvSpPr>
              <p:cNvPr id="529" name="Google Shape;529;p1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DE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 name="Google Shape;531;p13"/>
            <p:cNvGrpSpPr/>
            <p:nvPr/>
          </p:nvGrpSpPr>
          <p:grpSpPr>
            <a:xfrm>
              <a:off x="102493" y="2015172"/>
              <a:ext cx="223863" cy="235758"/>
              <a:chOff x="445950" y="1813220"/>
              <a:chExt cx="389258" cy="409943"/>
            </a:xfrm>
          </p:grpSpPr>
          <p:sp>
            <p:nvSpPr>
              <p:cNvPr id="532" name="Google Shape;532;p1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DE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13"/>
            <p:cNvGrpSpPr/>
            <p:nvPr/>
          </p:nvGrpSpPr>
          <p:grpSpPr>
            <a:xfrm>
              <a:off x="8006168" y="333822"/>
              <a:ext cx="223863" cy="235758"/>
              <a:chOff x="445950" y="1813220"/>
              <a:chExt cx="389258" cy="409943"/>
            </a:xfrm>
          </p:grpSpPr>
          <p:sp>
            <p:nvSpPr>
              <p:cNvPr id="535" name="Google Shape;535;p1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DE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13"/>
            <p:cNvGrpSpPr/>
            <p:nvPr/>
          </p:nvGrpSpPr>
          <p:grpSpPr>
            <a:xfrm>
              <a:off x="8502293" y="739372"/>
              <a:ext cx="223863" cy="235758"/>
              <a:chOff x="445950" y="1813220"/>
              <a:chExt cx="389258" cy="409943"/>
            </a:xfrm>
          </p:grpSpPr>
          <p:sp>
            <p:nvSpPr>
              <p:cNvPr id="538" name="Google Shape;538;p1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DE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 name="Google Shape;540;p13"/>
            <p:cNvGrpSpPr/>
            <p:nvPr/>
          </p:nvGrpSpPr>
          <p:grpSpPr>
            <a:xfrm>
              <a:off x="6982062" y="100682"/>
              <a:ext cx="389258" cy="409943"/>
              <a:chOff x="445950" y="1813220"/>
              <a:chExt cx="389258" cy="409943"/>
            </a:xfrm>
          </p:grpSpPr>
          <p:sp>
            <p:nvSpPr>
              <p:cNvPr id="541" name="Google Shape;541;p1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DE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13"/>
            <p:cNvGrpSpPr/>
            <p:nvPr/>
          </p:nvGrpSpPr>
          <p:grpSpPr>
            <a:xfrm>
              <a:off x="194687" y="2533382"/>
              <a:ext cx="389258" cy="409943"/>
              <a:chOff x="445950" y="1813220"/>
              <a:chExt cx="389258" cy="409943"/>
            </a:xfrm>
          </p:grpSpPr>
          <p:sp>
            <p:nvSpPr>
              <p:cNvPr id="544" name="Google Shape;544;p1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DE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 name="Google Shape;546;p13"/>
            <p:cNvGrpSpPr/>
            <p:nvPr/>
          </p:nvGrpSpPr>
          <p:grpSpPr>
            <a:xfrm>
              <a:off x="4209193" y="4734822"/>
              <a:ext cx="223863" cy="235758"/>
              <a:chOff x="445950" y="1813220"/>
              <a:chExt cx="389258" cy="409943"/>
            </a:xfrm>
          </p:grpSpPr>
          <p:sp>
            <p:nvSpPr>
              <p:cNvPr id="547" name="Google Shape;547;p1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DE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 name="Google Shape;549;p13"/>
            <p:cNvGrpSpPr/>
            <p:nvPr/>
          </p:nvGrpSpPr>
          <p:grpSpPr>
            <a:xfrm>
              <a:off x="4939618" y="4831297"/>
              <a:ext cx="223863" cy="235758"/>
              <a:chOff x="445950" y="1813220"/>
              <a:chExt cx="389258" cy="409943"/>
            </a:xfrm>
          </p:grpSpPr>
          <p:sp>
            <p:nvSpPr>
              <p:cNvPr id="550" name="Google Shape;550;p1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DE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13"/>
            <p:cNvGrpSpPr/>
            <p:nvPr/>
          </p:nvGrpSpPr>
          <p:grpSpPr>
            <a:xfrm>
              <a:off x="8612393" y="3972597"/>
              <a:ext cx="223863" cy="235758"/>
              <a:chOff x="445950" y="1813220"/>
              <a:chExt cx="389258" cy="409943"/>
            </a:xfrm>
          </p:grpSpPr>
          <p:sp>
            <p:nvSpPr>
              <p:cNvPr id="553" name="Google Shape;553;p13"/>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3"/>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CDE8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MAIN_POINT_1">
    <p:bg>
      <p:bgPr>
        <a:solidFill>
          <a:schemeClr val="lt2"/>
        </a:solidFill>
        <a:effectLst/>
      </p:bgPr>
    </p:bg>
    <p:spTree>
      <p:nvGrpSpPr>
        <p:cNvPr id="1" name="Shape 910"/>
        <p:cNvGrpSpPr/>
        <p:nvPr/>
      </p:nvGrpSpPr>
      <p:grpSpPr>
        <a:xfrm>
          <a:off x="0" y="0"/>
          <a:ext cx="0" cy="0"/>
          <a:chOff x="0" y="0"/>
          <a:chExt cx="0" cy="0"/>
        </a:xfrm>
      </p:grpSpPr>
      <p:pic>
        <p:nvPicPr>
          <p:cNvPr id="911" name="Google Shape;911;p22"/>
          <p:cNvPicPr preferRelativeResize="0"/>
          <p:nvPr/>
        </p:nvPicPr>
        <p:blipFill>
          <a:blip r:embed="rId2">
            <a:alphaModFix amt="20000"/>
          </a:blip>
          <a:stretch>
            <a:fillRect/>
          </a:stretch>
        </p:blipFill>
        <p:spPr>
          <a:xfrm>
            <a:off x="50" y="0"/>
            <a:ext cx="9144001" cy="5143500"/>
          </a:xfrm>
          <a:prstGeom prst="rect">
            <a:avLst/>
          </a:prstGeom>
          <a:noFill/>
          <a:ln>
            <a:noFill/>
          </a:ln>
        </p:spPr>
      </p:pic>
      <p:sp>
        <p:nvSpPr>
          <p:cNvPr id="912" name="Google Shape;912;p22"/>
          <p:cNvSpPr txBox="1">
            <a:spLocks noGrp="1"/>
          </p:cNvSpPr>
          <p:nvPr>
            <p:ph type="subTitle" idx="1"/>
          </p:nvPr>
        </p:nvSpPr>
        <p:spPr>
          <a:xfrm rot="258">
            <a:off x="2576506" y="3432443"/>
            <a:ext cx="3990900" cy="630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3" name="Google Shape;913;p22"/>
          <p:cNvSpPr txBox="1">
            <a:spLocks noGrp="1"/>
          </p:cNvSpPr>
          <p:nvPr>
            <p:ph type="title"/>
          </p:nvPr>
        </p:nvSpPr>
        <p:spPr>
          <a:xfrm>
            <a:off x="720000" y="591600"/>
            <a:ext cx="7704000" cy="305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20000" b="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grpSp>
        <p:nvGrpSpPr>
          <p:cNvPr id="914" name="Google Shape;914;p22"/>
          <p:cNvGrpSpPr/>
          <p:nvPr/>
        </p:nvGrpSpPr>
        <p:grpSpPr>
          <a:xfrm>
            <a:off x="327643" y="180809"/>
            <a:ext cx="8457838" cy="4811783"/>
            <a:chOff x="327643" y="180809"/>
            <a:chExt cx="8457838" cy="4811783"/>
          </a:xfrm>
        </p:grpSpPr>
        <p:grpSp>
          <p:nvGrpSpPr>
            <p:cNvPr id="915" name="Google Shape;915;p22"/>
            <p:cNvGrpSpPr/>
            <p:nvPr/>
          </p:nvGrpSpPr>
          <p:grpSpPr>
            <a:xfrm>
              <a:off x="8172362" y="2233182"/>
              <a:ext cx="389258" cy="409943"/>
              <a:chOff x="445950" y="1813220"/>
              <a:chExt cx="389258" cy="409943"/>
            </a:xfrm>
          </p:grpSpPr>
          <p:sp>
            <p:nvSpPr>
              <p:cNvPr id="916" name="Google Shape;916;p2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22"/>
            <p:cNvGrpSpPr/>
            <p:nvPr/>
          </p:nvGrpSpPr>
          <p:grpSpPr>
            <a:xfrm>
              <a:off x="7956893" y="1799272"/>
              <a:ext cx="223863" cy="235758"/>
              <a:chOff x="445950" y="1813220"/>
              <a:chExt cx="389258" cy="409943"/>
            </a:xfrm>
          </p:grpSpPr>
          <p:sp>
            <p:nvSpPr>
              <p:cNvPr id="919" name="Google Shape;919;p2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1" name="Google Shape;921;p22"/>
            <p:cNvGrpSpPr/>
            <p:nvPr/>
          </p:nvGrpSpPr>
          <p:grpSpPr>
            <a:xfrm>
              <a:off x="845912" y="3328807"/>
              <a:ext cx="389258" cy="409943"/>
              <a:chOff x="445950" y="1813220"/>
              <a:chExt cx="389258" cy="409943"/>
            </a:xfrm>
          </p:grpSpPr>
          <p:sp>
            <p:nvSpPr>
              <p:cNvPr id="922" name="Google Shape;922;p2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22"/>
            <p:cNvGrpSpPr/>
            <p:nvPr/>
          </p:nvGrpSpPr>
          <p:grpSpPr>
            <a:xfrm>
              <a:off x="1711212" y="283107"/>
              <a:ext cx="389258" cy="409943"/>
              <a:chOff x="445950" y="1813220"/>
              <a:chExt cx="389258" cy="409943"/>
            </a:xfrm>
          </p:grpSpPr>
          <p:sp>
            <p:nvSpPr>
              <p:cNvPr id="925" name="Google Shape;925;p2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7" name="Google Shape;927;p22"/>
            <p:cNvGrpSpPr/>
            <p:nvPr/>
          </p:nvGrpSpPr>
          <p:grpSpPr>
            <a:xfrm>
              <a:off x="7564118" y="3585409"/>
              <a:ext cx="223863" cy="235758"/>
              <a:chOff x="445950" y="1813220"/>
              <a:chExt cx="389258" cy="409943"/>
            </a:xfrm>
          </p:grpSpPr>
          <p:sp>
            <p:nvSpPr>
              <p:cNvPr id="928" name="Google Shape;928;p2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0" name="Google Shape;930;p22"/>
            <p:cNvGrpSpPr/>
            <p:nvPr/>
          </p:nvGrpSpPr>
          <p:grpSpPr>
            <a:xfrm>
              <a:off x="8370318" y="4205559"/>
              <a:ext cx="223863" cy="235758"/>
              <a:chOff x="445950" y="1813220"/>
              <a:chExt cx="389258" cy="409943"/>
            </a:xfrm>
          </p:grpSpPr>
          <p:sp>
            <p:nvSpPr>
              <p:cNvPr id="931" name="Google Shape;931;p2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3" name="Google Shape;933;p22"/>
            <p:cNvGrpSpPr/>
            <p:nvPr/>
          </p:nvGrpSpPr>
          <p:grpSpPr>
            <a:xfrm>
              <a:off x="6881918" y="4367734"/>
              <a:ext cx="223863" cy="235758"/>
              <a:chOff x="445950" y="1813220"/>
              <a:chExt cx="389258" cy="409943"/>
            </a:xfrm>
          </p:grpSpPr>
          <p:sp>
            <p:nvSpPr>
              <p:cNvPr id="934" name="Google Shape;934;p2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 name="Google Shape;936;p22"/>
            <p:cNvGrpSpPr/>
            <p:nvPr/>
          </p:nvGrpSpPr>
          <p:grpSpPr>
            <a:xfrm>
              <a:off x="4607993" y="4205559"/>
              <a:ext cx="223863" cy="235758"/>
              <a:chOff x="445950" y="1813220"/>
              <a:chExt cx="389258" cy="409943"/>
            </a:xfrm>
          </p:grpSpPr>
          <p:sp>
            <p:nvSpPr>
              <p:cNvPr id="937" name="Google Shape;937;p2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 name="Google Shape;939;p22"/>
            <p:cNvGrpSpPr/>
            <p:nvPr/>
          </p:nvGrpSpPr>
          <p:grpSpPr>
            <a:xfrm>
              <a:off x="3677743" y="4756834"/>
              <a:ext cx="223863" cy="235758"/>
              <a:chOff x="445950" y="1813220"/>
              <a:chExt cx="389258" cy="409943"/>
            </a:xfrm>
          </p:grpSpPr>
          <p:sp>
            <p:nvSpPr>
              <p:cNvPr id="940" name="Google Shape;940;p2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22"/>
            <p:cNvGrpSpPr/>
            <p:nvPr/>
          </p:nvGrpSpPr>
          <p:grpSpPr>
            <a:xfrm>
              <a:off x="1093718" y="3821184"/>
              <a:ext cx="223863" cy="235758"/>
              <a:chOff x="445950" y="1813220"/>
              <a:chExt cx="389258" cy="409943"/>
            </a:xfrm>
          </p:grpSpPr>
          <p:sp>
            <p:nvSpPr>
              <p:cNvPr id="943" name="Google Shape;943;p2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5" name="Google Shape;945;p22"/>
            <p:cNvGrpSpPr/>
            <p:nvPr/>
          </p:nvGrpSpPr>
          <p:grpSpPr>
            <a:xfrm>
              <a:off x="485918" y="3328809"/>
              <a:ext cx="223863" cy="235758"/>
              <a:chOff x="445950" y="1813220"/>
              <a:chExt cx="389258" cy="409943"/>
            </a:xfrm>
          </p:grpSpPr>
          <p:sp>
            <p:nvSpPr>
              <p:cNvPr id="946" name="Google Shape;946;p2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22"/>
            <p:cNvGrpSpPr/>
            <p:nvPr/>
          </p:nvGrpSpPr>
          <p:grpSpPr>
            <a:xfrm>
              <a:off x="551493" y="1310884"/>
              <a:ext cx="223863" cy="235758"/>
              <a:chOff x="445950" y="1813220"/>
              <a:chExt cx="389258" cy="409943"/>
            </a:xfrm>
          </p:grpSpPr>
          <p:sp>
            <p:nvSpPr>
              <p:cNvPr id="949" name="Google Shape;949;p2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1" name="Google Shape;951;p22"/>
            <p:cNvGrpSpPr/>
            <p:nvPr/>
          </p:nvGrpSpPr>
          <p:grpSpPr>
            <a:xfrm>
              <a:off x="327643" y="842334"/>
              <a:ext cx="223863" cy="235758"/>
              <a:chOff x="445950" y="1813220"/>
              <a:chExt cx="389258" cy="409943"/>
            </a:xfrm>
          </p:grpSpPr>
          <p:sp>
            <p:nvSpPr>
              <p:cNvPr id="952" name="Google Shape;952;p2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4" name="Google Shape;954;p22"/>
            <p:cNvGrpSpPr/>
            <p:nvPr/>
          </p:nvGrpSpPr>
          <p:grpSpPr>
            <a:xfrm>
              <a:off x="2235693" y="180809"/>
              <a:ext cx="223863" cy="235758"/>
              <a:chOff x="445950" y="1813220"/>
              <a:chExt cx="389258" cy="409943"/>
            </a:xfrm>
          </p:grpSpPr>
          <p:sp>
            <p:nvSpPr>
              <p:cNvPr id="955" name="Google Shape;955;p2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 name="Google Shape;957;p22"/>
            <p:cNvGrpSpPr/>
            <p:nvPr/>
          </p:nvGrpSpPr>
          <p:grpSpPr>
            <a:xfrm>
              <a:off x="2449818" y="747722"/>
              <a:ext cx="223863" cy="235758"/>
              <a:chOff x="445950" y="1813220"/>
              <a:chExt cx="389258" cy="409943"/>
            </a:xfrm>
          </p:grpSpPr>
          <p:sp>
            <p:nvSpPr>
              <p:cNvPr id="958" name="Google Shape;958;p2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0" name="Google Shape;960;p22"/>
            <p:cNvGrpSpPr/>
            <p:nvPr/>
          </p:nvGrpSpPr>
          <p:grpSpPr>
            <a:xfrm>
              <a:off x="4110468" y="283097"/>
              <a:ext cx="223863" cy="235758"/>
              <a:chOff x="445950" y="1813220"/>
              <a:chExt cx="389258" cy="409943"/>
            </a:xfrm>
          </p:grpSpPr>
          <p:sp>
            <p:nvSpPr>
              <p:cNvPr id="961" name="Google Shape;961;p2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3" name="Google Shape;963;p22"/>
            <p:cNvGrpSpPr/>
            <p:nvPr/>
          </p:nvGrpSpPr>
          <p:grpSpPr>
            <a:xfrm>
              <a:off x="5405918" y="370197"/>
              <a:ext cx="223863" cy="235758"/>
              <a:chOff x="445950" y="1813220"/>
              <a:chExt cx="389258" cy="409943"/>
            </a:xfrm>
          </p:grpSpPr>
          <p:sp>
            <p:nvSpPr>
              <p:cNvPr id="964" name="Google Shape;964;p2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22"/>
            <p:cNvGrpSpPr/>
            <p:nvPr/>
          </p:nvGrpSpPr>
          <p:grpSpPr>
            <a:xfrm>
              <a:off x="6487743" y="955447"/>
              <a:ext cx="223863" cy="235758"/>
              <a:chOff x="445950" y="1813220"/>
              <a:chExt cx="389258" cy="409943"/>
            </a:xfrm>
          </p:grpSpPr>
          <p:sp>
            <p:nvSpPr>
              <p:cNvPr id="967" name="Google Shape;967;p2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22"/>
            <p:cNvGrpSpPr/>
            <p:nvPr/>
          </p:nvGrpSpPr>
          <p:grpSpPr>
            <a:xfrm>
              <a:off x="8561618" y="1546647"/>
              <a:ext cx="223863" cy="235758"/>
              <a:chOff x="445950" y="1813220"/>
              <a:chExt cx="389258" cy="409943"/>
            </a:xfrm>
          </p:grpSpPr>
          <p:sp>
            <p:nvSpPr>
              <p:cNvPr id="970" name="Google Shape;970;p22"/>
              <p:cNvSpPr/>
              <p:nvPr/>
            </p:nvSpPr>
            <p:spPr>
              <a:xfrm rot="2700000">
                <a:off x="517374" y="1900018"/>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2"/>
              <p:cNvSpPr/>
              <p:nvPr/>
            </p:nvSpPr>
            <p:spPr>
              <a:xfrm rot="2700000">
                <a:off x="503592" y="1865552"/>
                <a:ext cx="260192" cy="270813"/>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100"/>
              <a:buFont typeface="Love Ya Like A Sister"/>
              <a:buNone/>
              <a:defRPr sz="3100" b="1">
                <a:solidFill>
                  <a:schemeClr val="dk1"/>
                </a:solidFill>
                <a:latin typeface="Love Ya Like A Sister"/>
                <a:ea typeface="Love Ya Like A Sister"/>
                <a:cs typeface="Love Ya Like A Sister"/>
                <a:sym typeface="Love Ya Like A Sister"/>
              </a:defRPr>
            </a:lvl1pPr>
            <a:lvl2pPr lvl="1" rtl="0">
              <a:spcBef>
                <a:spcPts val="0"/>
              </a:spcBef>
              <a:spcAft>
                <a:spcPts val="0"/>
              </a:spcAft>
              <a:buClr>
                <a:schemeClr val="dk1"/>
              </a:buClr>
              <a:buSzPts val="3100"/>
              <a:buFont typeface="Love Ya Like A Sister"/>
              <a:buNone/>
              <a:defRPr sz="3100" b="1">
                <a:solidFill>
                  <a:schemeClr val="dk1"/>
                </a:solidFill>
                <a:latin typeface="Love Ya Like A Sister"/>
                <a:ea typeface="Love Ya Like A Sister"/>
                <a:cs typeface="Love Ya Like A Sister"/>
                <a:sym typeface="Love Ya Like A Sister"/>
              </a:defRPr>
            </a:lvl2pPr>
            <a:lvl3pPr lvl="2" rtl="0">
              <a:spcBef>
                <a:spcPts val="0"/>
              </a:spcBef>
              <a:spcAft>
                <a:spcPts val="0"/>
              </a:spcAft>
              <a:buClr>
                <a:schemeClr val="dk1"/>
              </a:buClr>
              <a:buSzPts val="3100"/>
              <a:buFont typeface="Love Ya Like A Sister"/>
              <a:buNone/>
              <a:defRPr sz="3100" b="1">
                <a:solidFill>
                  <a:schemeClr val="dk1"/>
                </a:solidFill>
                <a:latin typeface="Love Ya Like A Sister"/>
                <a:ea typeface="Love Ya Like A Sister"/>
                <a:cs typeface="Love Ya Like A Sister"/>
                <a:sym typeface="Love Ya Like A Sister"/>
              </a:defRPr>
            </a:lvl3pPr>
            <a:lvl4pPr lvl="3" rtl="0">
              <a:spcBef>
                <a:spcPts val="0"/>
              </a:spcBef>
              <a:spcAft>
                <a:spcPts val="0"/>
              </a:spcAft>
              <a:buClr>
                <a:schemeClr val="dk1"/>
              </a:buClr>
              <a:buSzPts val="3100"/>
              <a:buFont typeface="Love Ya Like A Sister"/>
              <a:buNone/>
              <a:defRPr sz="3100" b="1">
                <a:solidFill>
                  <a:schemeClr val="dk1"/>
                </a:solidFill>
                <a:latin typeface="Love Ya Like A Sister"/>
                <a:ea typeface="Love Ya Like A Sister"/>
                <a:cs typeface="Love Ya Like A Sister"/>
                <a:sym typeface="Love Ya Like A Sister"/>
              </a:defRPr>
            </a:lvl4pPr>
            <a:lvl5pPr lvl="4" rtl="0">
              <a:spcBef>
                <a:spcPts val="0"/>
              </a:spcBef>
              <a:spcAft>
                <a:spcPts val="0"/>
              </a:spcAft>
              <a:buClr>
                <a:schemeClr val="dk1"/>
              </a:buClr>
              <a:buSzPts val="3100"/>
              <a:buFont typeface="Love Ya Like A Sister"/>
              <a:buNone/>
              <a:defRPr sz="3100" b="1">
                <a:solidFill>
                  <a:schemeClr val="dk1"/>
                </a:solidFill>
                <a:latin typeface="Love Ya Like A Sister"/>
                <a:ea typeface="Love Ya Like A Sister"/>
                <a:cs typeface="Love Ya Like A Sister"/>
                <a:sym typeface="Love Ya Like A Sister"/>
              </a:defRPr>
            </a:lvl5pPr>
            <a:lvl6pPr lvl="5" rtl="0">
              <a:spcBef>
                <a:spcPts val="0"/>
              </a:spcBef>
              <a:spcAft>
                <a:spcPts val="0"/>
              </a:spcAft>
              <a:buClr>
                <a:schemeClr val="dk1"/>
              </a:buClr>
              <a:buSzPts val="3100"/>
              <a:buFont typeface="Love Ya Like A Sister"/>
              <a:buNone/>
              <a:defRPr sz="3100" b="1">
                <a:solidFill>
                  <a:schemeClr val="dk1"/>
                </a:solidFill>
                <a:latin typeface="Love Ya Like A Sister"/>
                <a:ea typeface="Love Ya Like A Sister"/>
                <a:cs typeface="Love Ya Like A Sister"/>
                <a:sym typeface="Love Ya Like A Sister"/>
              </a:defRPr>
            </a:lvl6pPr>
            <a:lvl7pPr lvl="6" rtl="0">
              <a:spcBef>
                <a:spcPts val="0"/>
              </a:spcBef>
              <a:spcAft>
                <a:spcPts val="0"/>
              </a:spcAft>
              <a:buClr>
                <a:schemeClr val="dk1"/>
              </a:buClr>
              <a:buSzPts val="3100"/>
              <a:buFont typeface="Love Ya Like A Sister"/>
              <a:buNone/>
              <a:defRPr sz="3100" b="1">
                <a:solidFill>
                  <a:schemeClr val="dk1"/>
                </a:solidFill>
                <a:latin typeface="Love Ya Like A Sister"/>
                <a:ea typeface="Love Ya Like A Sister"/>
                <a:cs typeface="Love Ya Like A Sister"/>
                <a:sym typeface="Love Ya Like A Sister"/>
              </a:defRPr>
            </a:lvl7pPr>
            <a:lvl8pPr lvl="7" rtl="0">
              <a:spcBef>
                <a:spcPts val="0"/>
              </a:spcBef>
              <a:spcAft>
                <a:spcPts val="0"/>
              </a:spcAft>
              <a:buClr>
                <a:schemeClr val="dk1"/>
              </a:buClr>
              <a:buSzPts val="3100"/>
              <a:buFont typeface="Love Ya Like A Sister"/>
              <a:buNone/>
              <a:defRPr sz="3100" b="1">
                <a:solidFill>
                  <a:schemeClr val="dk1"/>
                </a:solidFill>
                <a:latin typeface="Love Ya Like A Sister"/>
                <a:ea typeface="Love Ya Like A Sister"/>
                <a:cs typeface="Love Ya Like A Sister"/>
                <a:sym typeface="Love Ya Like A Sister"/>
              </a:defRPr>
            </a:lvl8pPr>
            <a:lvl9pPr lvl="8" rtl="0">
              <a:spcBef>
                <a:spcPts val="0"/>
              </a:spcBef>
              <a:spcAft>
                <a:spcPts val="0"/>
              </a:spcAft>
              <a:buClr>
                <a:schemeClr val="dk1"/>
              </a:buClr>
              <a:buSzPts val="3100"/>
              <a:buFont typeface="Love Ya Like A Sister"/>
              <a:buNone/>
              <a:defRPr sz="3100" b="1">
                <a:solidFill>
                  <a:schemeClr val="dk1"/>
                </a:solidFill>
                <a:latin typeface="Love Ya Like A Sister"/>
                <a:ea typeface="Love Ya Like A Sister"/>
                <a:cs typeface="Love Ya Like A Sister"/>
                <a:sym typeface="Love Ya Like A Sister"/>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1pPr>
            <a:lvl2pPr marL="914400" lvl="1"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a:lnSpc>
                <a:spcPct val="100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5" r:id="rId6"/>
    <p:sldLayoutId id="2147483658" r:id="rId7"/>
    <p:sldLayoutId id="2147483659" r:id="rId8"/>
    <p:sldLayoutId id="2147483668" r:id="rId9"/>
    <p:sldLayoutId id="2147483681" r:id="rId10"/>
    <p:sldLayoutId id="2147483682" r:id="rId11"/>
    <p:sldLayoutId id="2147483683" r:id="rId12"/>
    <p:sldLayoutId id="2147483684" r:id="rId13"/>
    <p:sldLayoutId id="2147483685" r:id="rId14"/>
    <p:sldLayoutId id="2147483686"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00"/>
        <p:cNvGrpSpPr/>
        <p:nvPr/>
      </p:nvGrpSpPr>
      <p:grpSpPr>
        <a:xfrm>
          <a:off x="0" y="0"/>
          <a:ext cx="0" cy="0"/>
          <a:chOff x="0" y="0"/>
          <a:chExt cx="0" cy="0"/>
        </a:xfrm>
      </p:grpSpPr>
      <p:sp>
        <p:nvSpPr>
          <p:cNvPr id="1921" name="Google Shape;1921;p44"/>
          <p:cNvSpPr txBox="1">
            <a:spLocks noGrp="1"/>
          </p:cNvSpPr>
          <p:nvPr>
            <p:ph type="ctrTitle"/>
          </p:nvPr>
        </p:nvSpPr>
        <p:spPr>
          <a:xfrm>
            <a:off x="2843808" y="915566"/>
            <a:ext cx="6188620" cy="324036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id-ID" dirty="0" smtClean="0"/>
              <a:t>17 Kelompok Bakteri Berdasarkan Peran Dalam Pengolahan </a:t>
            </a:r>
            <a:endParaRP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75" y="483518"/>
            <a:ext cx="1897930" cy="1897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931790"/>
            <a:ext cx="1732260" cy="17322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95486"/>
            <a:ext cx="1736373" cy="369332"/>
          </a:xfrm>
          <a:prstGeom prst="rect">
            <a:avLst/>
          </a:prstGeom>
        </p:spPr>
        <p:txBody>
          <a:bodyPr wrap="none">
            <a:spAutoFit/>
          </a:bodyPr>
          <a:lstStyle/>
          <a:p>
            <a:r>
              <a:rPr lang="en-US" sz="1800" b="1" dirty="0">
                <a:solidFill>
                  <a:srgbClr val="FF0000"/>
                </a:solidFill>
                <a:latin typeface="Quicksand"/>
              </a:rPr>
              <a:t>8.</a:t>
            </a:r>
            <a:r>
              <a:rPr lang="en-US" sz="1800" b="1" dirty="0">
                <a:latin typeface="Quicksand"/>
              </a:rPr>
              <a:t> </a:t>
            </a:r>
            <a:r>
              <a:rPr lang="en-US" sz="1800" b="1" dirty="0" err="1">
                <a:solidFill>
                  <a:srgbClr val="FF0000"/>
                </a:solidFill>
                <a:latin typeface="Quicksand"/>
              </a:rPr>
              <a:t>Pektinolitik</a:t>
            </a:r>
            <a:r>
              <a:rPr lang="en-US" sz="1800" b="1" dirty="0">
                <a:latin typeface="Quicksand"/>
              </a:rPr>
              <a:t> </a:t>
            </a:r>
          </a:p>
        </p:txBody>
      </p:sp>
      <p:sp>
        <p:nvSpPr>
          <p:cNvPr id="5" name="Rectangle 4"/>
          <p:cNvSpPr/>
          <p:nvPr/>
        </p:nvSpPr>
        <p:spPr>
          <a:xfrm>
            <a:off x="475117" y="987574"/>
            <a:ext cx="8064896" cy="2416046"/>
          </a:xfrm>
          <a:prstGeom prst="rect">
            <a:avLst/>
          </a:prstGeom>
        </p:spPr>
        <p:txBody>
          <a:bodyPr wrap="square">
            <a:spAutoFit/>
          </a:bodyPr>
          <a:lstStyle/>
          <a:p>
            <a:pPr>
              <a:spcAft>
                <a:spcPts val="600"/>
              </a:spcAft>
            </a:pPr>
            <a:r>
              <a:rPr lang="id-ID" dirty="0" smtClean="0"/>
              <a:t>Bakteri pektinolitik adalah bakteri yang memiliki kemampuan untuk mendegradasi pektin.</a:t>
            </a:r>
          </a:p>
          <a:p>
            <a:pPr>
              <a:spcAft>
                <a:spcPts val="600"/>
              </a:spcAft>
            </a:pPr>
            <a:r>
              <a:rPr lang="id-ID" dirty="0" smtClean="0"/>
              <a:t>P</a:t>
            </a:r>
            <a:r>
              <a:rPr lang="en-US" dirty="0" err="1" smtClean="0"/>
              <a:t>ektinolitik</a:t>
            </a:r>
            <a:r>
              <a:rPr lang="en-US" dirty="0" smtClean="0"/>
              <a:t> </a:t>
            </a:r>
            <a:r>
              <a:rPr lang="en-US" dirty="0" err="1" smtClean="0"/>
              <a:t>merupakan</a:t>
            </a:r>
            <a:r>
              <a:rPr lang="en-US" dirty="0" smtClean="0"/>
              <a:t> </a:t>
            </a:r>
            <a:r>
              <a:rPr lang="en-US" dirty="0" err="1" smtClean="0"/>
              <a:t>salah</a:t>
            </a:r>
            <a:r>
              <a:rPr lang="en-US" dirty="0" smtClean="0"/>
              <a:t> </a:t>
            </a:r>
            <a:r>
              <a:rPr lang="en-US" dirty="0" err="1" smtClean="0"/>
              <a:t>satu</a:t>
            </a:r>
            <a:r>
              <a:rPr lang="en-US" dirty="0" smtClean="0"/>
              <a:t> </a:t>
            </a:r>
            <a:r>
              <a:rPr lang="en-US" dirty="0" err="1" smtClean="0"/>
              <a:t>enzim</a:t>
            </a:r>
            <a:r>
              <a:rPr lang="en-US" dirty="0" smtClean="0"/>
              <a:t> yang </a:t>
            </a:r>
            <a:r>
              <a:rPr lang="en-US" dirty="0" err="1" smtClean="0"/>
              <a:t>banyak</a:t>
            </a:r>
            <a:r>
              <a:rPr lang="en-US" dirty="0" smtClean="0"/>
              <a:t> </a:t>
            </a:r>
            <a:r>
              <a:rPr lang="en-US" dirty="0" err="1" smtClean="0"/>
              <a:t>digunakan</a:t>
            </a:r>
            <a:r>
              <a:rPr lang="en-US" dirty="0" smtClean="0"/>
              <a:t> </a:t>
            </a:r>
            <a:r>
              <a:rPr lang="en-US" dirty="0" err="1" smtClean="0"/>
              <a:t>sebagai</a:t>
            </a:r>
            <a:r>
              <a:rPr lang="en-US" dirty="0" smtClean="0"/>
              <a:t> </a:t>
            </a:r>
            <a:r>
              <a:rPr lang="en-US" dirty="0" err="1" smtClean="0"/>
              <a:t>biokatalis</a:t>
            </a:r>
            <a:r>
              <a:rPr lang="en-US" dirty="0" smtClean="0"/>
              <a:t> </a:t>
            </a:r>
            <a:r>
              <a:rPr lang="en-US" dirty="0" err="1" smtClean="0"/>
              <a:t>pada</a:t>
            </a:r>
            <a:r>
              <a:rPr lang="en-US" dirty="0" smtClean="0"/>
              <a:t> proses </a:t>
            </a:r>
            <a:r>
              <a:rPr lang="en-US" dirty="0" err="1" smtClean="0"/>
              <a:t>penghancuran</a:t>
            </a:r>
            <a:r>
              <a:rPr lang="en-US" dirty="0" smtClean="0"/>
              <a:t> </a:t>
            </a:r>
            <a:r>
              <a:rPr lang="en-US" dirty="0" err="1" smtClean="0"/>
              <a:t>buah</a:t>
            </a:r>
            <a:r>
              <a:rPr lang="en-US" dirty="0" smtClean="0"/>
              <a:t> </a:t>
            </a:r>
            <a:r>
              <a:rPr lang="en-US" dirty="0" err="1"/>
              <a:t>dan</a:t>
            </a:r>
            <a:r>
              <a:rPr lang="en-US" dirty="0"/>
              <a:t> </a:t>
            </a:r>
            <a:r>
              <a:rPr lang="en-US" dirty="0" err="1"/>
              <a:t>penjernihan</a:t>
            </a:r>
            <a:r>
              <a:rPr lang="en-US" dirty="0"/>
              <a:t> sari </a:t>
            </a:r>
            <a:r>
              <a:rPr lang="en-US" dirty="0" err="1"/>
              <a:t>buah</a:t>
            </a:r>
            <a:r>
              <a:rPr lang="en-US" dirty="0"/>
              <a:t>. </a:t>
            </a:r>
            <a:r>
              <a:rPr lang="en-US" dirty="0" err="1"/>
              <a:t>Pektinase</a:t>
            </a:r>
            <a:r>
              <a:rPr lang="en-US" dirty="0"/>
              <a:t> </a:t>
            </a:r>
            <a:r>
              <a:rPr lang="en-US" dirty="0" err="1"/>
              <a:t>merupakan</a:t>
            </a:r>
            <a:r>
              <a:rPr lang="en-US" dirty="0"/>
              <a:t> </a:t>
            </a:r>
            <a:r>
              <a:rPr lang="en-US" dirty="0" err="1"/>
              <a:t>enzim</a:t>
            </a:r>
            <a:r>
              <a:rPr lang="en-US" dirty="0"/>
              <a:t> yang </a:t>
            </a:r>
            <a:r>
              <a:rPr lang="en-US" dirty="0" err="1"/>
              <a:t>memecah</a:t>
            </a:r>
            <a:r>
              <a:rPr lang="en-US" dirty="0"/>
              <a:t> </a:t>
            </a:r>
            <a:r>
              <a:rPr lang="en-US" dirty="0" err="1"/>
              <a:t>pektin</a:t>
            </a:r>
            <a:r>
              <a:rPr lang="en-US" dirty="0"/>
              <a:t>, </a:t>
            </a:r>
            <a:r>
              <a:rPr lang="en-US" dirty="0" err="1"/>
              <a:t>suatu</a:t>
            </a:r>
            <a:r>
              <a:rPr lang="en-US" dirty="0"/>
              <a:t> </a:t>
            </a:r>
            <a:r>
              <a:rPr lang="en-US" dirty="0" err="1"/>
              <a:t>substrat</a:t>
            </a:r>
            <a:r>
              <a:rPr lang="en-US" dirty="0"/>
              <a:t> </a:t>
            </a:r>
            <a:r>
              <a:rPr lang="en-US" dirty="0" err="1"/>
              <a:t>polisakarida</a:t>
            </a:r>
            <a:r>
              <a:rPr lang="en-US" dirty="0"/>
              <a:t> yang </a:t>
            </a:r>
            <a:r>
              <a:rPr lang="en-US" dirty="0" err="1"/>
              <a:t>diperoleh</a:t>
            </a:r>
            <a:r>
              <a:rPr lang="en-US" dirty="0"/>
              <a:t> </a:t>
            </a:r>
            <a:r>
              <a:rPr lang="en-US" dirty="0" err="1"/>
              <a:t>dari</a:t>
            </a:r>
            <a:r>
              <a:rPr lang="en-US" dirty="0"/>
              <a:t> </a:t>
            </a:r>
            <a:r>
              <a:rPr lang="en-US" dirty="0" err="1"/>
              <a:t>dinding</a:t>
            </a:r>
            <a:r>
              <a:rPr lang="en-US" dirty="0"/>
              <a:t> </a:t>
            </a:r>
            <a:r>
              <a:rPr lang="en-US" dirty="0" err="1"/>
              <a:t>sel</a:t>
            </a:r>
            <a:r>
              <a:rPr lang="en-US" dirty="0"/>
              <a:t> </a:t>
            </a:r>
            <a:r>
              <a:rPr lang="en-US" dirty="0" err="1">
                <a:latin typeface="Quicksand"/>
              </a:rPr>
              <a:t>tumbuhan</a:t>
            </a:r>
            <a:r>
              <a:rPr lang="en-US" dirty="0"/>
              <a:t>. </a:t>
            </a:r>
            <a:endParaRPr lang="id-ID" dirty="0" smtClean="0"/>
          </a:p>
          <a:p>
            <a:pPr>
              <a:spcAft>
                <a:spcPts val="600"/>
              </a:spcAft>
            </a:pPr>
            <a:endParaRPr lang="en-US" dirty="0"/>
          </a:p>
          <a:p>
            <a:pPr>
              <a:spcAft>
                <a:spcPts val="600"/>
              </a:spcAft>
            </a:pPr>
            <a:r>
              <a:rPr lang="en-US" dirty="0" err="1">
                <a:solidFill>
                  <a:schemeClr val="accent3">
                    <a:lumMod val="75000"/>
                  </a:schemeClr>
                </a:solidFill>
                <a:latin typeface="Quicksand"/>
              </a:rPr>
              <a:t>Contoh</a:t>
            </a:r>
            <a:r>
              <a:rPr lang="en-US" dirty="0">
                <a:solidFill>
                  <a:schemeClr val="accent3">
                    <a:lumMod val="75000"/>
                  </a:schemeClr>
                </a:solidFill>
                <a:latin typeface="Quicksand"/>
              </a:rPr>
              <a:t> </a:t>
            </a:r>
            <a:r>
              <a:rPr lang="en-US" dirty="0" err="1">
                <a:solidFill>
                  <a:schemeClr val="accent3">
                    <a:lumMod val="75000"/>
                  </a:schemeClr>
                </a:solidFill>
                <a:latin typeface="Quicksand"/>
              </a:rPr>
              <a:t>bakteri</a:t>
            </a:r>
            <a:r>
              <a:rPr lang="en-US" dirty="0">
                <a:solidFill>
                  <a:schemeClr val="accent3">
                    <a:lumMod val="75000"/>
                  </a:schemeClr>
                </a:solidFill>
                <a:latin typeface="Quicksand"/>
              </a:rPr>
              <a:t> </a:t>
            </a:r>
            <a:r>
              <a:rPr lang="en-US" dirty="0" err="1">
                <a:solidFill>
                  <a:schemeClr val="accent3">
                    <a:lumMod val="75000"/>
                  </a:schemeClr>
                </a:solidFill>
                <a:latin typeface="Quicksand"/>
              </a:rPr>
              <a:t>pektinolitik</a:t>
            </a:r>
            <a:r>
              <a:rPr lang="en-US" dirty="0">
                <a:solidFill>
                  <a:schemeClr val="accent3">
                    <a:lumMod val="75000"/>
                  </a:schemeClr>
                </a:solidFill>
                <a:latin typeface="Quicksand"/>
              </a:rPr>
              <a:t>:</a:t>
            </a:r>
          </a:p>
          <a:p>
            <a:pPr>
              <a:spcAft>
                <a:spcPts val="600"/>
              </a:spcAft>
            </a:pPr>
            <a:r>
              <a:rPr lang="id-ID" i="1" dirty="0" smtClean="0">
                <a:latin typeface="Quicksand"/>
              </a:rPr>
              <a:t>Achromobacter </a:t>
            </a:r>
            <a:r>
              <a:rPr lang="id-ID" i="1" dirty="0">
                <a:latin typeface="Quicksand"/>
              </a:rPr>
              <a:t>sp, Aeromonas sp, Arthrobacter sp, Agrobacterium sp, Enterobacter, Bacillus sp, Clostridium sp, Erwinia sp, Flavobacterium </a:t>
            </a:r>
            <a:r>
              <a:rPr lang="id-ID" i="1" dirty="0" smtClean="0">
                <a:latin typeface="Quicksand"/>
              </a:rPr>
              <a:t>sp.</a:t>
            </a:r>
            <a:endParaRPr lang="id-ID" i="1" dirty="0">
              <a:latin typeface="Quicksand"/>
            </a:endParaRPr>
          </a:p>
          <a:p>
            <a:pPr>
              <a:spcAft>
                <a:spcPts val="600"/>
              </a:spcAft>
            </a:pPr>
            <a:endParaRPr lang="id-ID" dirty="0" smtClean="0">
              <a:latin typeface="Quicksand"/>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538" y="3579862"/>
            <a:ext cx="1369573" cy="1373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085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7494"/>
            <a:ext cx="7488832" cy="360040"/>
          </a:xfrm>
        </p:spPr>
        <p:txBody>
          <a:bodyPr/>
          <a:lstStyle/>
          <a:p>
            <a:r>
              <a:rPr lang="id-ID" sz="2000" b="1" dirty="0" smtClean="0">
                <a:solidFill>
                  <a:schemeClr val="accent2">
                    <a:lumMod val="50000"/>
                  </a:schemeClr>
                </a:solidFill>
                <a:latin typeface="Quicksand"/>
              </a:rPr>
              <a:t>9. Thermofilik</a:t>
            </a:r>
            <a:endParaRPr lang="en-US" sz="2000" b="1" dirty="0">
              <a:solidFill>
                <a:schemeClr val="accent2">
                  <a:lumMod val="50000"/>
                </a:schemeClr>
              </a:solidFill>
              <a:latin typeface="Quicksand"/>
            </a:endParaRPr>
          </a:p>
        </p:txBody>
      </p:sp>
      <p:sp>
        <p:nvSpPr>
          <p:cNvPr id="3" name="Text Placeholder 2"/>
          <p:cNvSpPr>
            <a:spLocks noGrp="1"/>
          </p:cNvSpPr>
          <p:nvPr>
            <p:ph type="body" idx="1"/>
          </p:nvPr>
        </p:nvSpPr>
        <p:spPr>
          <a:xfrm>
            <a:off x="467544" y="843558"/>
            <a:ext cx="8280920" cy="4104456"/>
          </a:xfrm>
        </p:spPr>
        <p:txBody>
          <a:bodyPr/>
          <a:lstStyle/>
          <a:p>
            <a:pPr marL="139700" indent="0">
              <a:buNone/>
            </a:pPr>
            <a:r>
              <a:rPr lang="id-ID" sz="1400" dirty="0"/>
              <a:t>Bakteri termofilik mampu bertahan dan berkembang dalam kondisi suhu tinggi karena protein bakteri termofilik lebih stabil dan tahan </a:t>
            </a:r>
            <a:r>
              <a:rPr lang="id-ID" sz="1400" dirty="0" smtClean="0"/>
              <a:t>panas. </a:t>
            </a:r>
            <a:r>
              <a:rPr lang="en-US" sz="1400" dirty="0" err="1" smtClean="0"/>
              <a:t>Bakteri</a:t>
            </a:r>
            <a:r>
              <a:rPr lang="en-US" sz="1400" dirty="0" smtClean="0"/>
              <a:t> </a:t>
            </a:r>
            <a:r>
              <a:rPr lang="en-US" sz="1400" dirty="0" err="1"/>
              <a:t>ini</a:t>
            </a:r>
            <a:r>
              <a:rPr lang="en-US" sz="1400" dirty="0"/>
              <a:t> </a:t>
            </a:r>
            <a:r>
              <a:rPr lang="en-US" sz="1400" dirty="0" err="1"/>
              <a:t>memiliki</a:t>
            </a:r>
            <a:r>
              <a:rPr lang="en-US" sz="1400" dirty="0"/>
              <a:t> </a:t>
            </a:r>
            <a:r>
              <a:rPr lang="en-US" sz="1400" dirty="0" err="1"/>
              <a:t>kemampuan</a:t>
            </a:r>
            <a:r>
              <a:rPr lang="en-US" sz="1400" dirty="0"/>
              <a:t> </a:t>
            </a:r>
            <a:r>
              <a:rPr lang="en-US" sz="1400" dirty="0" err="1"/>
              <a:t>bertahan</a:t>
            </a:r>
            <a:r>
              <a:rPr lang="en-US" sz="1400" dirty="0"/>
              <a:t> </a:t>
            </a:r>
            <a:r>
              <a:rPr lang="en-US" sz="1400" dirty="0" err="1"/>
              <a:t>pada</a:t>
            </a:r>
            <a:r>
              <a:rPr lang="en-US" sz="1400" dirty="0"/>
              <a:t> </a:t>
            </a:r>
            <a:r>
              <a:rPr lang="en-US" sz="1400" dirty="0" err="1"/>
              <a:t>suhu</a:t>
            </a:r>
            <a:r>
              <a:rPr lang="en-US" sz="1400" dirty="0"/>
              <a:t> </a:t>
            </a:r>
            <a:r>
              <a:rPr lang="en-US" sz="1400" dirty="0" err="1"/>
              <a:t>tinggi</a:t>
            </a:r>
            <a:r>
              <a:rPr lang="en-US" sz="1400" dirty="0"/>
              <a:t> </a:t>
            </a:r>
            <a:r>
              <a:rPr lang="en-US" sz="1400" dirty="0" err="1"/>
              <a:t>karena</a:t>
            </a:r>
            <a:r>
              <a:rPr lang="en-US" sz="1400" dirty="0"/>
              <a:t> </a:t>
            </a:r>
            <a:r>
              <a:rPr lang="en-US" sz="1400" dirty="0" err="1"/>
              <a:t>adanya</a:t>
            </a:r>
            <a:r>
              <a:rPr lang="en-US" sz="1400" dirty="0"/>
              <a:t> </a:t>
            </a:r>
            <a:r>
              <a:rPr lang="en-US" sz="1400" dirty="0" err="1"/>
              <a:t>enzim</a:t>
            </a:r>
            <a:r>
              <a:rPr lang="en-US" sz="1400" dirty="0"/>
              <a:t> </a:t>
            </a:r>
            <a:r>
              <a:rPr lang="en-US" sz="1400" dirty="0" err="1"/>
              <a:t>termostabil</a:t>
            </a:r>
            <a:r>
              <a:rPr lang="en-US" sz="1400" dirty="0"/>
              <a:t>. </a:t>
            </a:r>
            <a:r>
              <a:rPr lang="en-US" sz="1400" dirty="0" err="1"/>
              <a:t>Bakteri</a:t>
            </a:r>
            <a:r>
              <a:rPr lang="en-US" sz="1400" dirty="0"/>
              <a:t> </a:t>
            </a:r>
            <a:r>
              <a:rPr lang="en-US" sz="1400" dirty="0" err="1"/>
              <a:t>termofilik</a:t>
            </a:r>
            <a:r>
              <a:rPr lang="en-US" sz="1400" dirty="0"/>
              <a:t> </a:t>
            </a:r>
            <a:r>
              <a:rPr lang="en-US" sz="1400" dirty="0" err="1"/>
              <a:t>termasuk</a:t>
            </a:r>
            <a:r>
              <a:rPr lang="en-US" sz="1400" dirty="0"/>
              <a:t> </a:t>
            </a:r>
            <a:r>
              <a:rPr lang="en-US" sz="1400" dirty="0" err="1"/>
              <a:t>bakteri</a:t>
            </a:r>
            <a:r>
              <a:rPr lang="en-US" sz="1400" dirty="0"/>
              <a:t> yang </a:t>
            </a:r>
            <a:r>
              <a:rPr lang="en-US" sz="1400" dirty="0" err="1"/>
              <a:t>bersifat</a:t>
            </a:r>
            <a:r>
              <a:rPr lang="en-US" sz="1400" dirty="0"/>
              <a:t> </a:t>
            </a:r>
            <a:r>
              <a:rPr lang="en-US" sz="1400" dirty="0" err="1"/>
              <a:t>amilolitik</a:t>
            </a:r>
            <a:r>
              <a:rPr lang="en-US" sz="1400" dirty="0"/>
              <a:t>. </a:t>
            </a:r>
            <a:r>
              <a:rPr lang="en-US" sz="1400" dirty="0" err="1"/>
              <a:t>Amilolitik</a:t>
            </a:r>
            <a:r>
              <a:rPr lang="en-US" sz="1400" dirty="0"/>
              <a:t> </a:t>
            </a:r>
            <a:r>
              <a:rPr lang="en-US" sz="1400" dirty="0" err="1"/>
              <a:t>yaitu</a:t>
            </a:r>
            <a:r>
              <a:rPr lang="en-US" sz="1400" dirty="0"/>
              <a:t> </a:t>
            </a:r>
            <a:r>
              <a:rPr lang="en-US" sz="1400" dirty="0" err="1"/>
              <a:t>bakteri</a:t>
            </a:r>
            <a:r>
              <a:rPr lang="en-US" sz="1400" dirty="0"/>
              <a:t> </a:t>
            </a:r>
            <a:r>
              <a:rPr lang="en-US" sz="1400" dirty="0" err="1"/>
              <a:t>termofilik</a:t>
            </a:r>
            <a:r>
              <a:rPr lang="en-US" sz="1400" dirty="0"/>
              <a:t> yang </a:t>
            </a:r>
            <a:r>
              <a:rPr lang="en-US" sz="1400" dirty="0" err="1"/>
              <a:t>menghasilkan</a:t>
            </a:r>
            <a:r>
              <a:rPr lang="en-US" sz="1400" dirty="0"/>
              <a:t> </a:t>
            </a:r>
            <a:r>
              <a:rPr lang="en-US" sz="1400" dirty="0" err="1"/>
              <a:t>enzim</a:t>
            </a:r>
            <a:r>
              <a:rPr lang="en-US" sz="1400" dirty="0"/>
              <a:t> </a:t>
            </a:r>
            <a:r>
              <a:rPr lang="en-US" sz="1400" dirty="0" err="1"/>
              <a:t>amilase</a:t>
            </a:r>
            <a:r>
              <a:rPr lang="en-US" sz="1400" dirty="0"/>
              <a:t> yang </a:t>
            </a:r>
            <a:r>
              <a:rPr lang="en-US" sz="1400" dirty="0" err="1"/>
              <a:t>bisa</a:t>
            </a:r>
            <a:r>
              <a:rPr lang="en-US" sz="1400" dirty="0"/>
              <a:t> </a:t>
            </a:r>
            <a:r>
              <a:rPr lang="en-US" sz="1400" dirty="0" err="1"/>
              <a:t>mendegradasi</a:t>
            </a:r>
            <a:r>
              <a:rPr lang="en-US" sz="1400" dirty="0"/>
              <a:t> </a:t>
            </a:r>
            <a:r>
              <a:rPr lang="en-US" sz="1400" dirty="0" err="1"/>
              <a:t>amilum</a:t>
            </a:r>
            <a:r>
              <a:rPr lang="en-US" sz="1400" dirty="0"/>
              <a:t>/ </a:t>
            </a:r>
            <a:r>
              <a:rPr lang="en-US" sz="1400" dirty="0" err="1"/>
              <a:t>pati</a:t>
            </a:r>
            <a:r>
              <a:rPr lang="en-US" sz="1400" dirty="0"/>
              <a:t> (</a:t>
            </a:r>
            <a:r>
              <a:rPr lang="en-US" sz="1400" dirty="0" err="1"/>
              <a:t>Irdawati</a:t>
            </a:r>
            <a:r>
              <a:rPr lang="en-US" sz="1400" dirty="0"/>
              <a:t> </a:t>
            </a:r>
            <a:r>
              <a:rPr lang="en-US" sz="1400" dirty="0" err="1"/>
              <a:t>dan</a:t>
            </a:r>
            <a:r>
              <a:rPr lang="en-US" sz="1400" dirty="0"/>
              <a:t> </a:t>
            </a:r>
            <a:r>
              <a:rPr lang="en-US" sz="1400" dirty="0" err="1"/>
              <a:t>Fifendy</a:t>
            </a:r>
            <a:r>
              <a:rPr lang="en-US" sz="1400" dirty="0"/>
              <a:t>, 2011). </a:t>
            </a:r>
            <a:r>
              <a:rPr lang="en-US" sz="1400" dirty="0" err="1" smtClean="0"/>
              <a:t>Bakteri</a:t>
            </a:r>
            <a:r>
              <a:rPr lang="en-US" sz="1400" dirty="0" smtClean="0"/>
              <a:t> </a:t>
            </a:r>
            <a:r>
              <a:rPr lang="en-US" sz="1400" dirty="0" err="1"/>
              <a:t>termofilik</a:t>
            </a:r>
            <a:r>
              <a:rPr lang="en-US" sz="1400" dirty="0"/>
              <a:t> </a:t>
            </a:r>
            <a:r>
              <a:rPr lang="en-US" sz="1400" dirty="0" err="1"/>
              <a:t>merupakan</a:t>
            </a:r>
            <a:r>
              <a:rPr lang="en-US" sz="1400" dirty="0"/>
              <a:t> </a:t>
            </a:r>
            <a:r>
              <a:rPr lang="en-US" sz="1400" dirty="0" err="1"/>
              <a:t>kelompok</a:t>
            </a:r>
            <a:r>
              <a:rPr lang="en-US" sz="1400" dirty="0"/>
              <a:t> </a:t>
            </a:r>
            <a:r>
              <a:rPr lang="en-US" sz="1400" dirty="0" err="1"/>
              <a:t>mikroorganisme</a:t>
            </a:r>
            <a:r>
              <a:rPr lang="en-US" sz="1400" dirty="0"/>
              <a:t> yang </a:t>
            </a:r>
            <a:r>
              <a:rPr lang="en-US" sz="1400" dirty="0" err="1"/>
              <a:t>tumbuh</a:t>
            </a:r>
            <a:r>
              <a:rPr lang="en-US" sz="1400" dirty="0"/>
              <a:t> optimal </a:t>
            </a:r>
            <a:r>
              <a:rPr lang="en-US" sz="1400" dirty="0" err="1"/>
              <a:t>pada</a:t>
            </a:r>
            <a:r>
              <a:rPr lang="en-US" sz="1400" dirty="0"/>
              <a:t> </a:t>
            </a:r>
            <a:r>
              <a:rPr lang="en-US" sz="1400" dirty="0" err="1"/>
              <a:t>suhu</a:t>
            </a:r>
            <a:r>
              <a:rPr lang="en-US" sz="1400" dirty="0"/>
              <a:t> </a:t>
            </a:r>
            <a:r>
              <a:rPr lang="en-US" sz="1400" dirty="0" err="1"/>
              <a:t>lebih</a:t>
            </a:r>
            <a:r>
              <a:rPr lang="en-US" sz="1400" dirty="0"/>
              <a:t> </a:t>
            </a:r>
            <a:r>
              <a:rPr lang="en-US" sz="1400" dirty="0" err="1"/>
              <a:t>dari</a:t>
            </a:r>
            <a:r>
              <a:rPr lang="en-US" sz="1400" dirty="0"/>
              <a:t> </a:t>
            </a:r>
            <a:r>
              <a:rPr lang="en-US" sz="1400" dirty="0">
                <a:solidFill>
                  <a:srgbClr val="FF0000"/>
                </a:solidFill>
              </a:rPr>
              <a:t>45°C</a:t>
            </a:r>
            <a:r>
              <a:rPr lang="en-US" sz="1400" dirty="0"/>
              <a:t> </a:t>
            </a:r>
            <a:r>
              <a:rPr lang="en-US" sz="1400" dirty="0" err="1"/>
              <a:t>dan</a:t>
            </a:r>
            <a:r>
              <a:rPr lang="en-US" sz="1400" dirty="0"/>
              <a:t> </a:t>
            </a:r>
            <a:r>
              <a:rPr lang="en-US" sz="1400" dirty="0" err="1"/>
              <a:t>kisaran</a:t>
            </a:r>
            <a:r>
              <a:rPr lang="en-US" sz="1400" dirty="0"/>
              <a:t> </a:t>
            </a:r>
            <a:r>
              <a:rPr lang="en-US" sz="1400" dirty="0" err="1"/>
              <a:t>umum</a:t>
            </a:r>
            <a:r>
              <a:rPr lang="en-US" sz="1400" dirty="0"/>
              <a:t> </a:t>
            </a:r>
            <a:r>
              <a:rPr lang="en-US" sz="1400" dirty="0" err="1"/>
              <a:t>pertumbuhan</a:t>
            </a:r>
            <a:r>
              <a:rPr lang="en-US" sz="1400" dirty="0"/>
              <a:t> </a:t>
            </a:r>
            <a:r>
              <a:rPr lang="en-US" sz="1400" dirty="0" err="1"/>
              <a:t>antara</a:t>
            </a:r>
            <a:r>
              <a:rPr lang="en-US" sz="1400" dirty="0"/>
              <a:t> </a:t>
            </a:r>
            <a:r>
              <a:rPr lang="en-US" sz="1400" dirty="0">
                <a:solidFill>
                  <a:srgbClr val="FF0000"/>
                </a:solidFill>
              </a:rPr>
              <a:t>45°C </a:t>
            </a:r>
            <a:r>
              <a:rPr lang="en-US" sz="1400" dirty="0" err="1">
                <a:solidFill>
                  <a:srgbClr val="FF0000"/>
                </a:solidFill>
              </a:rPr>
              <a:t>sampai</a:t>
            </a:r>
            <a:r>
              <a:rPr lang="en-US" sz="1400" dirty="0">
                <a:solidFill>
                  <a:srgbClr val="FF0000"/>
                </a:solidFill>
              </a:rPr>
              <a:t> 80°C</a:t>
            </a:r>
            <a:r>
              <a:rPr lang="en-US" sz="1400" dirty="0"/>
              <a:t>. </a:t>
            </a:r>
            <a:r>
              <a:rPr lang="en-US" sz="1400" dirty="0" smtClean="0"/>
              <a:t>(</a:t>
            </a:r>
            <a:r>
              <a:rPr lang="en-US" sz="1400" dirty="0"/>
              <a:t>Maria </a:t>
            </a:r>
            <a:r>
              <a:rPr lang="en-US" sz="1400" dirty="0" err="1"/>
              <a:t>dan</a:t>
            </a:r>
            <a:r>
              <a:rPr lang="en-US" sz="1400" dirty="0"/>
              <a:t> Surya, 2012). </a:t>
            </a:r>
            <a:endParaRPr lang="id-ID" sz="1400" dirty="0" smtClean="0"/>
          </a:p>
          <a:p>
            <a:r>
              <a:rPr lang="id-ID" sz="1400" dirty="0" smtClean="0"/>
              <a:t>Bentuk : bulat, tepian berombak, berlekuk, licin dan warna koloni putih, ada yang berbentuk basil.</a:t>
            </a:r>
          </a:p>
          <a:p>
            <a:r>
              <a:rPr lang="id-ID" sz="1400" dirty="0"/>
              <a:t>Contoh mikroba : </a:t>
            </a:r>
            <a:r>
              <a:rPr lang="id-ID" sz="1400" i="1" dirty="0"/>
              <a:t>Thermus </a:t>
            </a:r>
            <a:r>
              <a:rPr lang="id-ID" sz="1400" i="1" dirty="0" smtClean="0"/>
              <a:t>aquaticus, Thermochromatium</a:t>
            </a:r>
            <a:r>
              <a:rPr lang="id-ID" sz="1400" i="1" dirty="0"/>
              <a:t>, Acidithiobacillus, Thermithiobacillus, Thermomonas, </a:t>
            </a:r>
            <a:r>
              <a:rPr lang="id-ID" sz="1400" i="1" dirty="0" smtClean="0"/>
              <a:t>Methylococcus, Pyrococcus </a:t>
            </a:r>
            <a:r>
              <a:rPr lang="id-ID" sz="1400" i="1" dirty="0"/>
              <a:t>dan </a:t>
            </a:r>
            <a:r>
              <a:rPr lang="id-ID" sz="1400" i="1" dirty="0" smtClean="0"/>
              <a:t>Alterococcus.</a:t>
            </a:r>
          </a:p>
          <a:p>
            <a:r>
              <a:rPr lang="id-ID" sz="1400" dirty="0" smtClean="0"/>
              <a:t>Ditemukan di sumber air panas</a:t>
            </a:r>
            <a:endParaRPr lang="id-ID" sz="1400" dirty="0"/>
          </a:p>
          <a:p>
            <a:pPr marL="139700" indent="0">
              <a:buNone/>
            </a:pPr>
            <a:endParaRPr lang="id-ID" sz="1400" dirty="0" smtClean="0"/>
          </a:p>
          <a:p>
            <a:pPr marL="139700" indent="0">
              <a:buNone/>
            </a:pPr>
            <a:endParaRPr lang="id-ID" sz="1400" dirty="0"/>
          </a:p>
          <a:p>
            <a:pPr marL="139700" indent="0">
              <a:buNone/>
            </a:pPr>
            <a:endParaRPr lang="id-ID" sz="1400" dirty="0"/>
          </a:p>
          <a:p>
            <a:pPr marL="139700" indent="0">
              <a:buNone/>
            </a:pPr>
            <a:endParaRPr lang="id-ID" sz="1400" dirty="0" smtClean="0"/>
          </a:p>
        </p:txBody>
      </p:sp>
    </p:spTree>
    <p:extLst>
      <p:ext uri="{BB962C8B-B14F-4D97-AF65-F5344CB8AC3E}">
        <p14:creationId xmlns:p14="http://schemas.microsoft.com/office/powerpoint/2010/main" val="1498290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170282"/>
            <a:ext cx="8568952" cy="4705724"/>
          </a:xfrm>
        </p:spPr>
        <p:txBody>
          <a:bodyPr/>
          <a:lstStyle/>
          <a:p>
            <a:pPr marL="139700" indent="0">
              <a:buNone/>
            </a:pPr>
            <a:r>
              <a:rPr lang="id-ID" sz="1400" dirty="0" smtClean="0"/>
              <a:t>.</a:t>
            </a:r>
            <a:r>
              <a:rPr lang="en-US" sz="1800" b="1" dirty="0" smtClean="0">
                <a:solidFill>
                  <a:schemeClr val="accent2">
                    <a:lumMod val="50000"/>
                  </a:schemeClr>
                </a:solidFill>
              </a:rPr>
              <a:t>10</a:t>
            </a:r>
            <a:r>
              <a:rPr lang="en-US" sz="1800" b="1" dirty="0">
                <a:solidFill>
                  <a:schemeClr val="accent2">
                    <a:lumMod val="50000"/>
                  </a:schemeClr>
                </a:solidFill>
              </a:rPr>
              <a:t>. </a:t>
            </a:r>
            <a:r>
              <a:rPr lang="en-US" sz="1800" b="1" dirty="0" err="1" smtClean="0">
                <a:solidFill>
                  <a:schemeClr val="accent2">
                    <a:lumMod val="50000"/>
                  </a:schemeClr>
                </a:solidFill>
              </a:rPr>
              <a:t>Termodurik</a:t>
            </a:r>
            <a:endParaRPr lang="id-ID" sz="1800" b="1" dirty="0" smtClean="0">
              <a:solidFill>
                <a:schemeClr val="accent2">
                  <a:lumMod val="50000"/>
                </a:schemeClr>
              </a:solidFill>
            </a:endParaRPr>
          </a:p>
          <a:p>
            <a:pPr marL="139700" indent="0">
              <a:buNone/>
            </a:pPr>
            <a:endParaRPr lang="en-US" sz="1800" b="1" dirty="0">
              <a:solidFill>
                <a:schemeClr val="accent2">
                  <a:lumMod val="50000"/>
                </a:schemeClr>
              </a:solidFill>
            </a:endParaRPr>
          </a:p>
          <a:p>
            <a:pPr marL="139700" indent="0">
              <a:buNone/>
            </a:pPr>
            <a:r>
              <a:rPr lang="en-US" sz="1400" dirty="0" err="1"/>
              <a:t>Bakteri</a:t>
            </a:r>
            <a:r>
              <a:rPr lang="en-US" sz="1400" dirty="0"/>
              <a:t> </a:t>
            </a:r>
            <a:r>
              <a:rPr lang="en-US" sz="1400" dirty="0" err="1"/>
              <a:t>termodurik</a:t>
            </a:r>
            <a:r>
              <a:rPr lang="en-US" sz="1400" dirty="0"/>
              <a:t> </a:t>
            </a:r>
            <a:r>
              <a:rPr lang="en-US" sz="1400" dirty="0" err="1"/>
              <a:t>adalah</a:t>
            </a:r>
            <a:r>
              <a:rPr lang="en-US" sz="1400" dirty="0"/>
              <a:t> </a:t>
            </a:r>
            <a:r>
              <a:rPr lang="en-US" sz="1400" dirty="0" err="1"/>
              <a:t>bakteri</a:t>
            </a:r>
            <a:r>
              <a:rPr lang="en-US" sz="1400" dirty="0"/>
              <a:t> yang </a:t>
            </a:r>
            <a:r>
              <a:rPr lang="en-US" sz="1400" dirty="0" err="1"/>
              <a:t>tahan</a:t>
            </a:r>
            <a:r>
              <a:rPr lang="en-US" sz="1400" dirty="0"/>
              <a:t> </a:t>
            </a:r>
            <a:r>
              <a:rPr lang="en-US" sz="1400" dirty="0" err="1"/>
              <a:t>terhadap</a:t>
            </a:r>
            <a:r>
              <a:rPr lang="en-US" sz="1400" dirty="0"/>
              <a:t> </a:t>
            </a:r>
            <a:r>
              <a:rPr lang="en-US" sz="1400" dirty="0" err="1"/>
              <a:t>pemanasan</a:t>
            </a:r>
            <a:r>
              <a:rPr lang="en-US" sz="1400" dirty="0"/>
              <a:t>, </a:t>
            </a:r>
            <a:r>
              <a:rPr lang="en-US" sz="1400" dirty="0" err="1"/>
              <a:t>tetapi</a:t>
            </a:r>
            <a:r>
              <a:rPr lang="en-US" sz="1400" dirty="0"/>
              <a:t> </a:t>
            </a:r>
            <a:r>
              <a:rPr lang="en-US" sz="1400" dirty="0" err="1"/>
              <a:t>tidak</a:t>
            </a:r>
            <a:r>
              <a:rPr lang="en-US" sz="1400" dirty="0"/>
              <a:t> </a:t>
            </a:r>
            <a:r>
              <a:rPr lang="en-US" sz="1400" dirty="0" err="1"/>
              <a:t>harus</a:t>
            </a:r>
            <a:r>
              <a:rPr lang="en-US" sz="1400" dirty="0"/>
              <a:t> </a:t>
            </a:r>
            <a:r>
              <a:rPr lang="en-US" sz="1400" dirty="0" err="1"/>
              <a:t>tumbuh</a:t>
            </a:r>
            <a:r>
              <a:rPr lang="en-US" sz="1400" dirty="0"/>
              <a:t> </a:t>
            </a:r>
            <a:r>
              <a:rPr lang="en-US" sz="1400" dirty="0" err="1"/>
              <a:t>pada</a:t>
            </a:r>
            <a:r>
              <a:rPr lang="en-US" sz="1400" dirty="0"/>
              <a:t> </a:t>
            </a:r>
            <a:r>
              <a:rPr lang="en-US" sz="1400" dirty="0" err="1"/>
              <a:t>suhu</a:t>
            </a:r>
            <a:r>
              <a:rPr lang="en-US" sz="1400" dirty="0"/>
              <a:t> </a:t>
            </a:r>
            <a:r>
              <a:rPr lang="en-US" sz="1400" dirty="0" err="1"/>
              <a:t>relatif</a:t>
            </a:r>
            <a:r>
              <a:rPr lang="en-US" sz="1400" dirty="0"/>
              <a:t> </a:t>
            </a:r>
            <a:r>
              <a:rPr lang="en-US" sz="1400" dirty="0" err="1" smtClean="0"/>
              <a:t>tinggi</a:t>
            </a:r>
            <a:r>
              <a:rPr lang="id-ID" sz="1400" dirty="0" smtClean="0"/>
              <a:t>, pada suhu 20</a:t>
            </a:r>
            <a:r>
              <a:rPr lang="id-ID" sz="1400" dirty="0" smtClean="0">
                <a:latin typeface="Arial"/>
                <a:cs typeface="Arial"/>
              </a:rPr>
              <a:t>˚C - 37˚C.</a:t>
            </a:r>
            <a:endParaRPr lang="id-ID" sz="1400" dirty="0" smtClean="0"/>
          </a:p>
          <a:p>
            <a:pPr marL="139700" indent="0">
              <a:buNone/>
            </a:pPr>
            <a:r>
              <a:rPr lang="id-ID" sz="1400" dirty="0" smtClean="0">
                <a:solidFill>
                  <a:srgbClr val="FF0000"/>
                </a:solidFill>
              </a:rPr>
              <a:t>Contoh mikroba : </a:t>
            </a:r>
            <a:r>
              <a:rPr lang="en-US" sz="1400" dirty="0" err="1" smtClean="0">
                <a:solidFill>
                  <a:srgbClr val="FF0000"/>
                </a:solidFill>
              </a:rPr>
              <a:t>beberapa</a:t>
            </a:r>
            <a:r>
              <a:rPr lang="en-US" sz="1400" dirty="0" smtClean="0">
                <a:solidFill>
                  <a:srgbClr val="FF0000"/>
                </a:solidFill>
              </a:rPr>
              <a:t> </a:t>
            </a:r>
            <a:r>
              <a:rPr lang="en-US" sz="1400" dirty="0" err="1">
                <a:solidFill>
                  <a:srgbClr val="FF0000"/>
                </a:solidFill>
              </a:rPr>
              <a:t>spesies</a:t>
            </a:r>
            <a:r>
              <a:rPr lang="en-US" sz="1400" dirty="0">
                <a:solidFill>
                  <a:srgbClr val="FF0000"/>
                </a:solidFill>
              </a:rPr>
              <a:t> </a:t>
            </a:r>
            <a:r>
              <a:rPr lang="en-US" sz="1400" i="1" dirty="0">
                <a:solidFill>
                  <a:srgbClr val="FF0000"/>
                </a:solidFill>
              </a:rPr>
              <a:t>Streptococcus </a:t>
            </a:r>
            <a:r>
              <a:rPr lang="en-US" sz="1400" i="1" dirty="0" err="1">
                <a:solidFill>
                  <a:srgbClr val="FF0000"/>
                </a:solidFill>
              </a:rPr>
              <a:t>dan</a:t>
            </a:r>
            <a:r>
              <a:rPr lang="en-US" sz="1400" i="1" dirty="0">
                <a:solidFill>
                  <a:srgbClr val="FF0000"/>
                </a:solidFill>
              </a:rPr>
              <a:t> Lactobacillus. </a:t>
            </a:r>
            <a:endParaRPr lang="id-ID" sz="1400" i="1" dirty="0" smtClean="0">
              <a:solidFill>
                <a:srgbClr val="FF0000"/>
              </a:solidFill>
            </a:endParaRPr>
          </a:p>
          <a:p>
            <a:pPr marL="139700" indent="0">
              <a:buNone/>
            </a:pPr>
            <a:r>
              <a:rPr lang="id-ID" sz="1400" dirty="0" smtClean="0">
                <a:solidFill>
                  <a:schemeClr val="tx1"/>
                </a:solidFill>
              </a:rPr>
              <a:t>Bentuk : koloni tidak beraturan, bundar. </a:t>
            </a:r>
          </a:p>
          <a:p>
            <a:pPr marL="139700" indent="0">
              <a:buNone/>
            </a:pPr>
            <a:r>
              <a:rPr lang="id-ID" sz="1400" dirty="0" smtClean="0">
                <a:solidFill>
                  <a:schemeClr val="tx1"/>
                </a:solidFill>
              </a:rPr>
              <a:t>Ditemukan pada susu</a:t>
            </a:r>
          </a:p>
          <a:p>
            <a:pPr marL="139700" indent="0">
              <a:buNone/>
            </a:pPr>
            <a:endParaRPr lang="id-ID" sz="1400" i="1" dirty="0">
              <a:solidFill>
                <a:srgbClr val="FF0000"/>
              </a:solidFill>
            </a:endParaRPr>
          </a:p>
          <a:p>
            <a:pPr marL="139700" indent="0">
              <a:buNone/>
            </a:pPr>
            <a:endParaRPr lang="en-US" sz="1400" i="1" dirty="0">
              <a:solidFill>
                <a:srgbClr val="FF0000"/>
              </a:solidFill>
            </a:endParaRPr>
          </a:p>
          <a:p>
            <a:pPr marL="139700" indent="0">
              <a:buNone/>
            </a:pPr>
            <a:endParaRPr lang="en-US" sz="1400" dirty="0"/>
          </a:p>
          <a:p>
            <a:pPr marL="139700" indent="0">
              <a:buNone/>
            </a:pPr>
            <a:endParaRPr lang="en-US" sz="1400" dirty="0"/>
          </a:p>
        </p:txBody>
      </p:sp>
      <p:sp>
        <p:nvSpPr>
          <p:cNvPr id="2" name="Rectangle 1"/>
          <p:cNvSpPr/>
          <p:nvPr/>
        </p:nvSpPr>
        <p:spPr>
          <a:xfrm>
            <a:off x="611560" y="2787774"/>
            <a:ext cx="7992888" cy="1384995"/>
          </a:xfrm>
          <a:prstGeom prst="rect">
            <a:avLst/>
          </a:prstGeom>
        </p:spPr>
        <p:txBody>
          <a:bodyPr wrap="square">
            <a:spAutoFit/>
          </a:bodyPr>
          <a:lstStyle/>
          <a:p>
            <a:r>
              <a:rPr lang="en-US" dirty="0" err="1"/>
              <a:t>Bakteri</a:t>
            </a:r>
            <a:r>
              <a:rPr lang="en-US" dirty="0"/>
              <a:t> </a:t>
            </a:r>
            <a:r>
              <a:rPr lang="en-US" dirty="0" err="1"/>
              <a:t>psikrofilik</a:t>
            </a:r>
            <a:r>
              <a:rPr lang="en-US" dirty="0"/>
              <a:t> </a:t>
            </a:r>
            <a:r>
              <a:rPr lang="en-US" dirty="0" err="1"/>
              <a:t>merupakan</a:t>
            </a:r>
            <a:r>
              <a:rPr lang="en-US" dirty="0"/>
              <a:t> </a:t>
            </a:r>
            <a:r>
              <a:rPr lang="en-US" dirty="0" err="1"/>
              <a:t>bakteri</a:t>
            </a:r>
            <a:r>
              <a:rPr lang="en-US" dirty="0"/>
              <a:t> yang </a:t>
            </a:r>
            <a:r>
              <a:rPr lang="en-US" dirty="0" err="1"/>
              <a:t>tumbuh</a:t>
            </a:r>
            <a:r>
              <a:rPr lang="en-US" dirty="0"/>
              <a:t> optimum </a:t>
            </a:r>
            <a:r>
              <a:rPr lang="en-US" dirty="0" err="1"/>
              <a:t>pada</a:t>
            </a:r>
            <a:r>
              <a:rPr lang="en-US" dirty="0"/>
              <a:t> </a:t>
            </a:r>
            <a:r>
              <a:rPr lang="en-US" dirty="0" err="1"/>
              <a:t>suhu</a:t>
            </a:r>
            <a:r>
              <a:rPr lang="en-US" dirty="0"/>
              <a:t> 15˚C, </a:t>
            </a:r>
            <a:r>
              <a:rPr lang="en-US" dirty="0" err="1"/>
              <a:t>tetapi</a:t>
            </a:r>
            <a:r>
              <a:rPr lang="en-US" dirty="0"/>
              <a:t> </a:t>
            </a:r>
            <a:r>
              <a:rPr lang="en-US" dirty="0" err="1"/>
              <a:t>dapat</a:t>
            </a:r>
            <a:r>
              <a:rPr lang="en-US" dirty="0"/>
              <a:t> </a:t>
            </a:r>
            <a:r>
              <a:rPr lang="en-US" dirty="0" err="1"/>
              <a:t>tumbuh</a:t>
            </a:r>
            <a:r>
              <a:rPr lang="en-US" dirty="0"/>
              <a:t> </a:t>
            </a:r>
            <a:r>
              <a:rPr lang="en-US" dirty="0" err="1"/>
              <a:t>lambat</a:t>
            </a:r>
            <a:r>
              <a:rPr lang="en-US" dirty="0"/>
              <a:t> </a:t>
            </a:r>
            <a:r>
              <a:rPr lang="en-US" dirty="0" err="1"/>
              <a:t>pada</a:t>
            </a:r>
            <a:r>
              <a:rPr lang="en-US" dirty="0"/>
              <a:t> </a:t>
            </a:r>
            <a:r>
              <a:rPr lang="en-US" dirty="0" err="1"/>
              <a:t>suhu</a:t>
            </a:r>
            <a:r>
              <a:rPr lang="en-US" dirty="0"/>
              <a:t> refrigerator (4˚C) </a:t>
            </a:r>
            <a:r>
              <a:rPr lang="en-US" dirty="0" err="1"/>
              <a:t>dengan</a:t>
            </a:r>
            <a:r>
              <a:rPr lang="en-US" dirty="0"/>
              <a:t> </a:t>
            </a:r>
            <a:r>
              <a:rPr lang="en-US" dirty="0" err="1"/>
              <a:t>suhu</a:t>
            </a:r>
            <a:r>
              <a:rPr lang="en-US" dirty="0"/>
              <a:t> </a:t>
            </a:r>
            <a:r>
              <a:rPr lang="en-US" dirty="0" err="1"/>
              <a:t>kisaran</a:t>
            </a:r>
            <a:r>
              <a:rPr lang="en-US" dirty="0"/>
              <a:t> </a:t>
            </a:r>
            <a:r>
              <a:rPr lang="en-US" dirty="0" err="1"/>
              <a:t>hidup</a:t>
            </a:r>
            <a:r>
              <a:rPr lang="en-US" dirty="0"/>
              <a:t> 0-30˚C. </a:t>
            </a:r>
            <a:r>
              <a:rPr lang="en-US" dirty="0" err="1"/>
              <a:t>Mayoritas</a:t>
            </a:r>
            <a:r>
              <a:rPr lang="en-US" dirty="0"/>
              <a:t> </a:t>
            </a:r>
            <a:r>
              <a:rPr lang="en-US" dirty="0" err="1"/>
              <a:t>bakteri</a:t>
            </a:r>
            <a:r>
              <a:rPr lang="en-US" dirty="0"/>
              <a:t> </a:t>
            </a:r>
            <a:r>
              <a:rPr lang="en-US" dirty="0" err="1"/>
              <a:t>psikrofilik</a:t>
            </a:r>
            <a:r>
              <a:rPr lang="en-US" dirty="0"/>
              <a:t> </a:t>
            </a:r>
            <a:r>
              <a:rPr lang="en-US" dirty="0" err="1"/>
              <a:t>merupakan</a:t>
            </a:r>
            <a:r>
              <a:rPr lang="en-US" dirty="0"/>
              <a:t> </a:t>
            </a:r>
            <a:r>
              <a:rPr lang="en-US" dirty="0" err="1"/>
              <a:t>bakteri</a:t>
            </a:r>
            <a:r>
              <a:rPr lang="en-US" dirty="0"/>
              <a:t> gram </a:t>
            </a:r>
            <a:r>
              <a:rPr lang="en-US" dirty="0" err="1"/>
              <a:t>negatif</a:t>
            </a:r>
            <a:r>
              <a:rPr lang="en-US" dirty="0"/>
              <a:t>.</a:t>
            </a:r>
          </a:p>
          <a:p>
            <a:endParaRPr lang="en-US" dirty="0"/>
          </a:p>
          <a:p>
            <a:r>
              <a:rPr lang="en-US" dirty="0" err="1"/>
              <a:t>Contoh</a:t>
            </a:r>
            <a:r>
              <a:rPr lang="en-US" dirty="0"/>
              <a:t> </a:t>
            </a:r>
            <a:r>
              <a:rPr lang="en-US" dirty="0" err="1"/>
              <a:t>organisme</a:t>
            </a:r>
            <a:r>
              <a:rPr lang="en-US" dirty="0"/>
              <a:t> : </a:t>
            </a:r>
            <a:r>
              <a:rPr lang="en-US" dirty="0" err="1"/>
              <a:t>Psedomonas</a:t>
            </a:r>
            <a:r>
              <a:rPr lang="en-US" dirty="0"/>
              <a:t>, </a:t>
            </a:r>
            <a:r>
              <a:rPr lang="en-US" dirty="0" err="1"/>
              <a:t>Flavobacterium</a:t>
            </a:r>
            <a:r>
              <a:rPr lang="en-US" dirty="0"/>
              <a:t>, </a:t>
            </a:r>
            <a:r>
              <a:rPr lang="en-US" dirty="0" err="1"/>
              <a:t>Achromobacter</a:t>
            </a:r>
            <a:r>
              <a:rPr lang="en-US" dirty="0"/>
              <a:t>, </a:t>
            </a:r>
            <a:r>
              <a:rPr lang="en-US" dirty="0" err="1"/>
              <a:t>dan</a:t>
            </a:r>
            <a:r>
              <a:rPr lang="en-US" dirty="0"/>
              <a:t> </a:t>
            </a:r>
            <a:r>
              <a:rPr lang="en-US" dirty="0" err="1"/>
              <a:t>Alcaligenes</a:t>
            </a:r>
            <a:r>
              <a:rPr lang="en-US" dirty="0"/>
              <a:t>.</a:t>
            </a:r>
          </a:p>
          <a:p>
            <a:r>
              <a:rPr lang="en-US" dirty="0" err="1"/>
              <a:t>Bakteri</a:t>
            </a:r>
            <a:r>
              <a:rPr lang="en-US" dirty="0"/>
              <a:t> </a:t>
            </a:r>
            <a:r>
              <a:rPr lang="en-US" dirty="0" err="1"/>
              <a:t>ini</a:t>
            </a:r>
            <a:r>
              <a:rPr lang="en-US" dirty="0"/>
              <a:t> </a:t>
            </a:r>
            <a:r>
              <a:rPr lang="en-US" dirty="0" err="1"/>
              <a:t>ditemukan</a:t>
            </a:r>
            <a:r>
              <a:rPr lang="en-US" dirty="0"/>
              <a:t> di </a:t>
            </a:r>
            <a:r>
              <a:rPr lang="en-US" dirty="0" err="1"/>
              <a:t>tempat-tempat</a:t>
            </a:r>
            <a:r>
              <a:rPr lang="en-US" dirty="0"/>
              <a:t> </a:t>
            </a:r>
            <a:r>
              <a:rPr lang="en-US" dirty="0" err="1"/>
              <a:t>dingin</a:t>
            </a:r>
            <a:r>
              <a:rPr lang="en-US" dirty="0"/>
              <a:t>.</a:t>
            </a:r>
          </a:p>
        </p:txBody>
      </p:sp>
      <p:sp>
        <p:nvSpPr>
          <p:cNvPr id="4" name="TextBox 3"/>
          <p:cNvSpPr txBox="1"/>
          <p:nvPr/>
        </p:nvSpPr>
        <p:spPr>
          <a:xfrm>
            <a:off x="539552" y="2352766"/>
            <a:ext cx="2518638" cy="369332"/>
          </a:xfrm>
          <a:prstGeom prst="rect">
            <a:avLst/>
          </a:prstGeom>
          <a:noFill/>
        </p:spPr>
        <p:txBody>
          <a:bodyPr wrap="none" rtlCol="0">
            <a:spAutoFit/>
          </a:bodyPr>
          <a:lstStyle/>
          <a:p>
            <a:r>
              <a:rPr lang="id-ID" sz="1800" b="1" dirty="0" smtClean="0">
                <a:solidFill>
                  <a:schemeClr val="accent2">
                    <a:lumMod val="50000"/>
                  </a:schemeClr>
                </a:solidFill>
              </a:rPr>
              <a:t>11. Bakteri Psikrofilik</a:t>
            </a:r>
            <a:endParaRPr lang="en-US" sz="1800" b="1" dirty="0">
              <a:solidFill>
                <a:schemeClr val="accent2">
                  <a:lumMod val="50000"/>
                </a:schemeClr>
              </a:solidFill>
            </a:endParaRPr>
          </a:p>
        </p:txBody>
      </p:sp>
    </p:spTree>
    <p:extLst>
      <p:ext uri="{BB962C8B-B14F-4D97-AF65-F5344CB8AC3E}">
        <p14:creationId xmlns:p14="http://schemas.microsoft.com/office/powerpoint/2010/main" val="2677498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9502"/>
            <a:ext cx="4644088" cy="634500"/>
          </a:xfrm>
        </p:spPr>
        <p:txBody>
          <a:bodyPr/>
          <a:lstStyle/>
          <a:p>
            <a:r>
              <a:rPr lang="id-ID" sz="2000" b="1" dirty="0" smtClean="0">
                <a:solidFill>
                  <a:schemeClr val="accent2">
                    <a:lumMod val="50000"/>
                  </a:schemeClr>
                </a:solidFill>
              </a:rPr>
              <a:t>11. Bakteri Psikrofilik</a:t>
            </a:r>
            <a:endParaRPr lang="en-US" sz="2000" b="1" dirty="0">
              <a:solidFill>
                <a:schemeClr val="accent2">
                  <a:lumMod val="50000"/>
                </a:schemeClr>
              </a:solidFill>
            </a:endParaRPr>
          </a:p>
        </p:txBody>
      </p:sp>
      <p:sp>
        <p:nvSpPr>
          <p:cNvPr id="3" name="Text Placeholder 2"/>
          <p:cNvSpPr>
            <a:spLocks noGrp="1"/>
          </p:cNvSpPr>
          <p:nvPr>
            <p:ph type="body" idx="1"/>
          </p:nvPr>
        </p:nvSpPr>
        <p:spPr>
          <a:xfrm>
            <a:off x="539552" y="987574"/>
            <a:ext cx="8136904" cy="3366300"/>
          </a:xfrm>
        </p:spPr>
        <p:txBody>
          <a:bodyPr/>
          <a:lstStyle/>
          <a:p>
            <a:pPr marL="139700" indent="0">
              <a:buNone/>
            </a:pPr>
            <a:r>
              <a:rPr lang="id-ID" sz="1400" dirty="0"/>
              <a:t>Bakteri psikrofilik merupakan bakteri yang tumbuh </a:t>
            </a:r>
            <a:r>
              <a:rPr lang="id-ID" sz="1400" dirty="0" smtClean="0"/>
              <a:t>optimum pada suhu </a:t>
            </a:r>
            <a:r>
              <a:rPr lang="id-ID" sz="1400" dirty="0" smtClean="0">
                <a:solidFill>
                  <a:srgbClr val="FF0000"/>
                </a:solidFill>
              </a:rPr>
              <a:t>15</a:t>
            </a:r>
            <a:r>
              <a:rPr lang="id-ID" sz="1400" dirty="0" smtClean="0">
                <a:solidFill>
                  <a:srgbClr val="FF0000"/>
                </a:solidFill>
                <a:latin typeface="Arial"/>
                <a:cs typeface="Arial"/>
              </a:rPr>
              <a:t>˚</a:t>
            </a:r>
            <a:r>
              <a:rPr lang="id-ID" sz="1400" dirty="0" smtClean="0">
                <a:solidFill>
                  <a:srgbClr val="FF0000"/>
                </a:solidFill>
              </a:rPr>
              <a:t>C</a:t>
            </a:r>
            <a:r>
              <a:rPr lang="id-ID" sz="1400" dirty="0"/>
              <a:t>, tetapi dapat tumbuh lambat pada suhu refrigerator (</a:t>
            </a:r>
            <a:r>
              <a:rPr lang="id-ID" sz="1400" dirty="0" smtClean="0"/>
              <a:t>4</a:t>
            </a:r>
            <a:r>
              <a:rPr lang="id-ID" sz="1400" dirty="0" smtClean="0">
                <a:latin typeface="Arial"/>
                <a:cs typeface="Arial"/>
              </a:rPr>
              <a:t>˚</a:t>
            </a:r>
            <a:r>
              <a:rPr lang="id-ID" sz="1400" dirty="0" smtClean="0"/>
              <a:t>C</a:t>
            </a:r>
            <a:r>
              <a:rPr lang="id-ID" sz="1400" dirty="0"/>
              <a:t>) dengan suhu kisaran hidup </a:t>
            </a:r>
            <a:r>
              <a:rPr lang="id-ID" sz="1400" dirty="0" smtClean="0"/>
              <a:t>0-30</a:t>
            </a:r>
            <a:r>
              <a:rPr lang="id-ID" sz="1400" dirty="0" smtClean="0">
                <a:latin typeface="Arial"/>
                <a:cs typeface="Arial"/>
              </a:rPr>
              <a:t>˚C. Mayoritas bakteri psikrofilik merupakan bakteri gram negatif.</a:t>
            </a:r>
            <a:endParaRPr lang="id-ID" sz="1400" dirty="0" smtClean="0"/>
          </a:p>
          <a:p>
            <a:pPr marL="139700" indent="0">
              <a:buNone/>
            </a:pPr>
            <a:endParaRPr lang="id-ID" sz="1400" dirty="0" smtClean="0">
              <a:latin typeface="Arial"/>
              <a:cs typeface="Arial"/>
            </a:endParaRPr>
          </a:p>
          <a:p>
            <a:pPr marL="139700" indent="0">
              <a:buNone/>
            </a:pPr>
            <a:r>
              <a:rPr lang="id-ID" sz="1400" dirty="0" smtClean="0">
                <a:latin typeface="Arial"/>
                <a:cs typeface="Arial"/>
              </a:rPr>
              <a:t>Contoh organisme : </a:t>
            </a:r>
            <a:r>
              <a:rPr lang="id-ID" sz="1400" i="1" dirty="0" smtClean="0">
                <a:latin typeface="Arial"/>
                <a:cs typeface="Arial"/>
              </a:rPr>
              <a:t>Psedomonas, Flavobacterium, Achromobacter, dan Alcaligenes.</a:t>
            </a:r>
          </a:p>
          <a:p>
            <a:pPr marL="139700" indent="0">
              <a:buNone/>
            </a:pPr>
            <a:r>
              <a:rPr lang="id-ID" sz="1400" dirty="0" smtClean="0">
                <a:latin typeface="Arial"/>
                <a:cs typeface="Arial"/>
              </a:rPr>
              <a:t>Bakteri ini ditemukan di tempat-tempat dingin.</a:t>
            </a:r>
          </a:p>
        </p:txBody>
      </p:sp>
    </p:spTree>
    <p:extLst>
      <p:ext uri="{BB962C8B-B14F-4D97-AF65-F5344CB8AC3E}">
        <p14:creationId xmlns:p14="http://schemas.microsoft.com/office/powerpoint/2010/main" val="3880722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5"/>
        <p:cNvGrpSpPr/>
        <p:nvPr/>
      </p:nvGrpSpPr>
      <p:grpSpPr>
        <a:xfrm>
          <a:off x="0" y="0"/>
          <a:ext cx="0" cy="0"/>
          <a:chOff x="0" y="0"/>
          <a:chExt cx="0" cy="0"/>
        </a:xfrm>
      </p:grpSpPr>
      <p:sp>
        <p:nvSpPr>
          <p:cNvPr id="2377" name="Google Shape;2377;p48"/>
          <p:cNvSpPr txBox="1">
            <a:spLocks noGrp="1"/>
          </p:cNvSpPr>
          <p:nvPr>
            <p:ph type="subTitle" idx="1"/>
          </p:nvPr>
        </p:nvSpPr>
        <p:spPr>
          <a:xfrm rot="534">
            <a:off x="323852" y="517623"/>
            <a:ext cx="8588167" cy="4170506"/>
          </a:xfrm>
          <a:prstGeom prst="rect">
            <a:avLst/>
          </a:prstGeom>
        </p:spPr>
        <p:txBody>
          <a:bodyPr spcFirstLastPara="1" wrap="square" lIns="91425" tIns="91425" rIns="91425" bIns="91425" anchor="t" anchorCtr="0">
            <a:noAutofit/>
          </a:bodyPr>
          <a:lstStyle/>
          <a:p>
            <a:pPr marL="0" lvl="0" indent="0" algn="l"/>
            <a:r>
              <a:rPr lang="en-US" sz="1600" dirty="0" err="1"/>
              <a:t>Bakteri</a:t>
            </a:r>
            <a:r>
              <a:rPr lang="en-US" sz="1600" dirty="0"/>
              <a:t> </a:t>
            </a:r>
            <a:r>
              <a:rPr lang="en-US" sz="1600" dirty="0" err="1"/>
              <a:t>halofilik</a:t>
            </a:r>
            <a:r>
              <a:rPr lang="en-US" sz="1600" dirty="0"/>
              <a:t> </a:t>
            </a:r>
            <a:r>
              <a:rPr lang="en-US" sz="1600" dirty="0" err="1"/>
              <a:t>adalah</a:t>
            </a:r>
            <a:r>
              <a:rPr lang="en-US" sz="1600" dirty="0"/>
              <a:t> </a:t>
            </a:r>
            <a:r>
              <a:rPr lang="en-US" sz="1600" dirty="0" err="1"/>
              <a:t>salah</a:t>
            </a:r>
            <a:r>
              <a:rPr lang="en-US" sz="1600" dirty="0"/>
              <a:t> </a:t>
            </a:r>
            <a:r>
              <a:rPr lang="en-US" sz="1600" dirty="0" err="1"/>
              <a:t>satu</a:t>
            </a:r>
            <a:r>
              <a:rPr lang="en-US" sz="1600" dirty="0"/>
              <a:t> </a:t>
            </a:r>
            <a:r>
              <a:rPr lang="en-US" sz="1600" dirty="0" err="1"/>
              <a:t>mikroorganisme</a:t>
            </a:r>
            <a:r>
              <a:rPr lang="en-US" sz="1600" dirty="0"/>
              <a:t> </a:t>
            </a:r>
            <a:r>
              <a:rPr lang="en-US" sz="1600" dirty="0" err="1"/>
              <a:t>ekstrimofil</a:t>
            </a:r>
            <a:r>
              <a:rPr lang="en-US" sz="1600" dirty="0"/>
              <a:t> yang </a:t>
            </a:r>
            <a:r>
              <a:rPr lang="en-US" sz="1600" dirty="0" err="1"/>
              <a:t>dapat</a:t>
            </a:r>
            <a:r>
              <a:rPr lang="en-US" sz="1600" dirty="0"/>
              <a:t> </a:t>
            </a:r>
            <a:r>
              <a:rPr lang="id-ID" sz="1600" dirty="0"/>
              <a:t>t</a:t>
            </a:r>
            <a:r>
              <a:rPr lang="en-US" sz="1600" dirty="0" err="1" smtClean="0"/>
              <a:t>umbuh</a:t>
            </a:r>
            <a:r>
              <a:rPr lang="en-US" sz="1600" dirty="0" smtClean="0"/>
              <a:t> </a:t>
            </a:r>
            <a:r>
              <a:rPr lang="en-US" sz="1600" dirty="0" err="1"/>
              <a:t>secara</a:t>
            </a:r>
            <a:r>
              <a:rPr lang="en-US" sz="1600" dirty="0"/>
              <a:t> optimal di </a:t>
            </a:r>
            <a:r>
              <a:rPr lang="en-US" sz="1600" dirty="0" err="1"/>
              <a:t>lingkungan</a:t>
            </a:r>
            <a:r>
              <a:rPr lang="en-US" sz="1600" dirty="0"/>
              <a:t> </a:t>
            </a:r>
            <a:r>
              <a:rPr lang="en-US" sz="1600" dirty="0" err="1"/>
              <a:t>dengan</a:t>
            </a:r>
            <a:r>
              <a:rPr lang="en-US" sz="1600" dirty="0"/>
              <a:t> </a:t>
            </a:r>
            <a:r>
              <a:rPr lang="en-US" sz="1600" dirty="0" err="1">
                <a:solidFill>
                  <a:srgbClr val="FF0000"/>
                </a:solidFill>
              </a:rPr>
              <a:t>konsentrasi</a:t>
            </a:r>
            <a:r>
              <a:rPr lang="en-US" sz="1600" dirty="0">
                <a:solidFill>
                  <a:srgbClr val="FF0000"/>
                </a:solidFill>
              </a:rPr>
              <a:t> </a:t>
            </a:r>
            <a:r>
              <a:rPr lang="en-US" sz="1600" dirty="0" err="1">
                <a:solidFill>
                  <a:srgbClr val="FF0000"/>
                </a:solidFill>
              </a:rPr>
              <a:t>garam</a:t>
            </a:r>
            <a:r>
              <a:rPr lang="en-US" sz="1600" dirty="0">
                <a:solidFill>
                  <a:srgbClr val="FF0000"/>
                </a:solidFill>
              </a:rPr>
              <a:t> </a:t>
            </a:r>
            <a:r>
              <a:rPr lang="en-US" sz="1600" dirty="0" err="1">
                <a:solidFill>
                  <a:srgbClr val="FF0000"/>
                </a:solidFill>
              </a:rPr>
              <a:t>tinggi</a:t>
            </a:r>
            <a:r>
              <a:rPr lang="en-US" sz="1600" dirty="0" smtClean="0"/>
              <a:t>.</a:t>
            </a:r>
            <a:r>
              <a:rPr lang="id-ID" sz="1600" dirty="0"/>
              <a:t> </a:t>
            </a:r>
            <a:r>
              <a:rPr lang="id-ID" sz="1600" dirty="0" smtClean="0"/>
              <a:t>Bakteri halofilik ditemukan pada makanan yang diawetkan contohnya : ikan asin, asinan, keju, ikan sarden, dan ikan cod.</a:t>
            </a:r>
          </a:p>
          <a:p>
            <a:pPr marL="0" lvl="0" indent="0" algn="l"/>
            <a:endParaRPr lang="id-ID" sz="1600" dirty="0" smtClean="0"/>
          </a:p>
          <a:p>
            <a:pPr marL="0" lvl="0" indent="0" algn="l"/>
            <a:r>
              <a:rPr lang="id-ID" sz="1600" dirty="0" smtClean="0"/>
              <a:t>Bakteri </a:t>
            </a:r>
            <a:r>
              <a:rPr lang="id-ID" sz="1600" dirty="0"/>
              <a:t>halofilik memiliki bentuk yang cukup bervariasi mulai dari berbentuk </a:t>
            </a:r>
            <a:r>
              <a:rPr lang="id-ID" sz="1600" dirty="0" smtClean="0"/>
              <a:t>batang </a:t>
            </a:r>
            <a:r>
              <a:rPr lang="id-ID" sz="1600" dirty="0"/>
              <a:t>(rod shape) dan  </a:t>
            </a:r>
            <a:r>
              <a:rPr lang="id-ID" sz="1600" dirty="0" smtClean="0"/>
              <a:t>bulat (</a:t>
            </a:r>
            <a:r>
              <a:rPr lang="id-ID" sz="1600" dirty="0"/>
              <a:t>coccus</a:t>
            </a:r>
            <a:r>
              <a:rPr lang="id-ID" sz="1600" dirty="0" smtClean="0"/>
              <a:t>).</a:t>
            </a:r>
          </a:p>
          <a:p>
            <a:pPr marL="0" lvl="0" indent="0" algn="l"/>
            <a:endParaRPr lang="x-none" sz="1600"/>
          </a:p>
          <a:p>
            <a:pPr marL="0" lvl="0" indent="0" algn="l"/>
            <a:r>
              <a:rPr lang="id-ID" sz="1600" dirty="0" smtClean="0"/>
              <a:t>Kelo</a:t>
            </a:r>
            <a:r>
              <a:rPr lang="en-US" sz="1600" dirty="0" err="1" smtClean="0"/>
              <a:t>mpok</a:t>
            </a:r>
            <a:r>
              <a:rPr lang="en-US" sz="1600" dirty="0" smtClean="0"/>
              <a:t> </a:t>
            </a:r>
            <a:r>
              <a:rPr lang="en-US" sz="1600" dirty="0" err="1"/>
              <a:t>bakteri</a:t>
            </a:r>
            <a:r>
              <a:rPr lang="en-US" sz="1600" dirty="0"/>
              <a:t> </a:t>
            </a:r>
            <a:r>
              <a:rPr lang="en-US" sz="1600" dirty="0" err="1"/>
              <a:t>halofilik</a:t>
            </a:r>
            <a:r>
              <a:rPr lang="en-US" sz="1600" dirty="0"/>
              <a:t> </a:t>
            </a:r>
            <a:r>
              <a:rPr lang="en-US" sz="1600" dirty="0" err="1"/>
              <a:t>berdasarkan</a:t>
            </a:r>
            <a:r>
              <a:rPr lang="en-US" sz="1600" dirty="0"/>
              <a:t> </a:t>
            </a:r>
            <a:r>
              <a:rPr lang="en-US" sz="1600" dirty="0" err="1"/>
              <a:t>kebutuhan</a:t>
            </a:r>
            <a:r>
              <a:rPr lang="en-US" sz="1600" dirty="0"/>
              <a:t> </a:t>
            </a:r>
            <a:r>
              <a:rPr lang="en-US" sz="1600" dirty="0" err="1"/>
              <a:t>NaCl</a:t>
            </a:r>
            <a:r>
              <a:rPr lang="en-US" sz="1600" dirty="0"/>
              <a:t> </a:t>
            </a:r>
            <a:r>
              <a:rPr lang="en-US" sz="1600" dirty="0" err="1"/>
              <a:t>untuk</a:t>
            </a:r>
            <a:r>
              <a:rPr lang="en-US" sz="1600" dirty="0"/>
              <a:t> </a:t>
            </a:r>
            <a:r>
              <a:rPr lang="en-US" sz="1600" dirty="0" err="1"/>
              <a:t>pertumbuhannya</a:t>
            </a:r>
            <a:r>
              <a:rPr lang="en-US" sz="1600" dirty="0"/>
              <a:t> </a:t>
            </a:r>
            <a:r>
              <a:rPr lang="en-US" sz="1600" dirty="0" err="1"/>
              <a:t>yaitu</a:t>
            </a:r>
            <a:r>
              <a:rPr lang="en-US" sz="1600" dirty="0"/>
              <a:t> : </a:t>
            </a:r>
            <a:endParaRPr lang="id-ID" sz="1600" dirty="0" smtClean="0"/>
          </a:p>
          <a:p>
            <a:pPr marL="0" lvl="0" indent="0" algn="l"/>
            <a:endParaRPr lang="id-ID" sz="1600" dirty="0"/>
          </a:p>
          <a:p>
            <a:pPr marL="285750" lvl="0" indent="-285750" algn="l">
              <a:buFont typeface="Arial" pitchFamily="34" charset="0"/>
              <a:buChar char="•"/>
            </a:pPr>
            <a:r>
              <a:rPr lang="en-US" sz="1600" dirty="0" smtClean="0"/>
              <a:t>Slight </a:t>
            </a:r>
            <a:r>
              <a:rPr lang="en-US" sz="1600" dirty="0"/>
              <a:t>halophiles </a:t>
            </a:r>
            <a:r>
              <a:rPr lang="en-US" sz="1600" dirty="0" err="1"/>
              <a:t>hidup</a:t>
            </a:r>
            <a:r>
              <a:rPr lang="en-US" sz="1600" dirty="0"/>
              <a:t> di </a:t>
            </a:r>
            <a:r>
              <a:rPr lang="en-US" sz="1600" dirty="0" err="1"/>
              <a:t>kadar</a:t>
            </a:r>
            <a:r>
              <a:rPr lang="en-US" sz="1600" dirty="0"/>
              <a:t> </a:t>
            </a:r>
            <a:r>
              <a:rPr lang="en-US" sz="1600" dirty="0" err="1"/>
              <a:t>NaCl</a:t>
            </a:r>
            <a:r>
              <a:rPr lang="en-US" sz="1600" dirty="0"/>
              <a:t> 0,2-2,0 M </a:t>
            </a:r>
            <a:r>
              <a:rPr lang="en-US" sz="1600" dirty="0" err="1"/>
              <a:t>dengan</a:t>
            </a:r>
            <a:r>
              <a:rPr lang="en-US" sz="1600" dirty="0"/>
              <a:t> </a:t>
            </a:r>
            <a:r>
              <a:rPr lang="en-US" sz="1600" dirty="0" err="1" smtClean="0"/>
              <a:t>pertumbuhan</a:t>
            </a:r>
            <a:r>
              <a:rPr lang="en-US" sz="1600" dirty="0" smtClean="0"/>
              <a:t> </a:t>
            </a:r>
            <a:r>
              <a:rPr lang="en-US" sz="1600" dirty="0"/>
              <a:t>optimal </a:t>
            </a:r>
            <a:r>
              <a:rPr lang="en-US" sz="1600" dirty="0" err="1"/>
              <a:t>terjadi</a:t>
            </a:r>
            <a:r>
              <a:rPr lang="en-US" sz="1600" dirty="0"/>
              <a:t> di </a:t>
            </a:r>
            <a:r>
              <a:rPr lang="en-US" sz="1600" dirty="0" err="1"/>
              <a:t>kadar</a:t>
            </a:r>
            <a:r>
              <a:rPr lang="en-US" sz="1600" dirty="0"/>
              <a:t> </a:t>
            </a:r>
            <a:r>
              <a:rPr lang="en-US" sz="1600" dirty="0" err="1"/>
              <a:t>NaCl</a:t>
            </a:r>
            <a:r>
              <a:rPr lang="en-US" sz="1600" dirty="0"/>
              <a:t> 0,2-0,5 </a:t>
            </a:r>
            <a:r>
              <a:rPr lang="en-US" sz="1600" dirty="0" smtClean="0"/>
              <a:t>M</a:t>
            </a:r>
            <a:r>
              <a:rPr lang="id-ID" sz="1600" dirty="0"/>
              <a:t>.</a:t>
            </a:r>
            <a:endParaRPr lang="id-ID" sz="1600" dirty="0" smtClean="0"/>
          </a:p>
          <a:p>
            <a:pPr marL="285750" lvl="0" indent="-285750" algn="l">
              <a:buFont typeface="Arial" pitchFamily="34" charset="0"/>
              <a:buChar char="•"/>
            </a:pPr>
            <a:r>
              <a:rPr lang="en-US" sz="1600" dirty="0" err="1" smtClean="0"/>
              <a:t>Halofilik</a:t>
            </a:r>
            <a:r>
              <a:rPr lang="en-US" sz="1600" dirty="0" smtClean="0"/>
              <a:t> </a:t>
            </a:r>
            <a:r>
              <a:rPr lang="en-US" sz="1600" dirty="0" err="1"/>
              <a:t>moderat</a:t>
            </a:r>
            <a:r>
              <a:rPr lang="en-US" sz="1600" dirty="0"/>
              <a:t> </a:t>
            </a:r>
            <a:r>
              <a:rPr lang="en-US" sz="1600" dirty="0" err="1"/>
              <a:t>hidup</a:t>
            </a:r>
            <a:r>
              <a:rPr lang="en-US" sz="1600" dirty="0"/>
              <a:t> di </a:t>
            </a:r>
            <a:r>
              <a:rPr lang="en-US" sz="1600" dirty="0" err="1"/>
              <a:t>kadar</a:t>
            </a:r>
            <a:r>
              <a:rPr lang="en-US" sz="1600" dirty="0"/>
              <a:t> </a:t>
            </a:r>
            <a:r>
              <a:rPr lang="en-US" sz="1600" dirty="0" err="1"/>
              <a:t>NaCl</a:t>
            </a:r>
            <a:r>
              <a:rPr lang="en-US" sz="1600" dirty="0"/>
              <a:t> 0,4-3,5 M </a:t>
            </a:r>
            <a:r>
              <a:rPr lang="en-US" sz="1600" dirty="0" err="1"/>
              <a:t>dengan</a:t>
            </a:r>
            <a:r>
              <a:rPr lang="en-US" sz="1600" dirty="0"/>
              <a:t> </a:t>
            </a:r>
            <a:r>
              <a:rPr lang="en-US" sz="1600" dirty="0" err="1"/>
              <a:t>pertumbuhan</a:t>
            </a:r>
            <a:r>
              <a:rPr lang="en-US" sz="1600" dirty="0"/>
              <a:t> optimal </a:t>
            </a:r>
            <a:r>
              <a:rPr lang="en-US" sz="1600" dirty="0" err="1" smtClean="0"/>
              <a:t>terjadi</a:t>
            </a:r>
            <a:r>
              <a:rPr lang="en-US" sz="1600" dirty="0" smtClean="0"/>
              <a:t> </a:t>
            </a:r>
            <a:r>
              <a:rPr lang="en-US" sz="1600" dirty="0"/>
              <a:t>di </a:t>
            </a:r>
            <a:r>
              <a:rPr lang="en-US" sz="1600" dirty="0" err="1"/>
              <a:t>kadar</a:t>
            </a:r>
            <a:r>
              <a:rPr lang="en-US" sz="1600" dirty="0"/>
              <a:t> </a:t>
            </a:r>
            <a:r>
              <a:rPr lang="en-US" sz="1600" dirty="0" err="1"/>
              <a:t>NaCl</a:t>
            </a:r>
            <a:r>
              <a:rPr lang="en-US" sz="1600" dirty="0"/>
              <a:t> 0,5-2,5 M. </a:t>
            </a:r>
            <a:endParaRPr lang="id-ID" sz="1600" dirty="0"/>
          </a:p>
          <a:p>
            <a:pPr marL="285750" lvl="0" indent="-285750" algn="l">
              <a:buFont typeface="Arial" pitchFamily="34" charset="0"/>
              <a:buChar char="•"/>
            </a:pPr>
            <a:r>
              <a:rPr lang="en-US" sz="1600" dirty="0" err="1" smtClean="0"/>
              <a:t>Halofilik</a:t>
            </a:r>
            <a:r>
              <a:rPr lang="en-US" sz="1600" dirty="0" smtClean="0"/>
              <a:t> </a:t>
            </a:r>
            <a:r>
              <a:rPr lang="en-US" sz="1600" dirty="0" err="1"/>
              <a:t>ekstrem</a:t>
            </a:r>
            <a:r>
              <a:rPr lang="en-US" sz="1600" dirty="0"/>
              <a:t> </a:t>
            </a:r>
            <a:r>
              <a:rPr lang="en-US" sz="1600" dirty="0" err="1"/>
              <a:t>hidup</a:t>
            </a:r>
            <a:r>
              <a:rPr lang="en-US" sz="1600" dirty="0"/>
              <a:t> di </a:t>
            </a:r>
            <a:r>
              <a:rPr lang="en-US" sz="1600" dirty="0" err="1"/>
              <a:t>kadar</a:t>
            </a:r>
            <a:r>
              <a:rPr lang="en-US" sz="1600" dirty="0"/>
              <a:t> </a:t>
            </a:r>
            <a:r>
              <a:rPr lang="en-US" sz="1600" dirty="0" err="1"/>
              <a:t>NaCl</a:t>
            </a:r>
            <a:r>
              <a:rPr lang="en-US" sz="1600" dirty="0"/>
              <a:t> 2,0-5,2 M </a:t>
            </a:r>
            <a:r>
              <a:rPr lang="en-US" sz="1600" dirty="0" err="1" smtClean="0"/>
              <a:t>dengan</a:t>
            </a:r>
            <a:r>
              <a:rPr lang="en-US" sz="1600" dirty="0" smtClean="0"/>
              <a:t> </a:t>
            </a:r>
            <a:r>
              <a:rPr lang="en-US" sz="1600" dirty="0" err="1"/>
              <a:t>pertumbuhan</a:t>
            </a:r>
            <a:r>
              <a:rPr lang="en-US" sz="1600" dirty="0"/>
              <a:t> optimal </a:t>
            </a:r>
            <a:r>
              <a:rPr lang="en-US" sz="1600" dirty="0" err="1"/>
              <a:t>terjadi</a:t>
            </a:r>
            <a:r>
              <a:rPr lang="en-US" sz="1600" dirty="0"/>
              <a:t> di </a:t>
            </a:r>
            <a:r>
              <a:rPr lang="en-US" sz="1600" dirty="0" err="1"/>
              <a:t>kadar</a:t>
            </a:r>
            <a:r>
              <a:rPr lang="en-US" sz="1600" dirty="0"/>
              <a:t> </a:t>
            </a:r>
            <a:r>
              <a:rPr lang="en-US" sz="1600" dirty="0" err="1"/>
              <a:t>NaCl</a:t>
            </a:r>
            <a:r>
              <a:rPr lang="en-US" sz="1600" dirty="0"/>
              <a:t> 2,5-5,2 M (</a:t>
            </a:r>
            <a:r>
              <a:rPr lang="en-US" sz="1600" dirty="0" err="1"/>
              <a:t>kadar</a:t>
            </a:r>
            <a:r>
              <a:rPr lang="en-US" sz="1600" dirty="0"/>
              <a:t> </a:t>
            </a:r>
            <a:r>
              <a:rPr lang="en-US" sz="1600" dirty="0" err="1"/>
              <a:t>NaCl</a:t>
            </a:r>
            <a:r>
              <a:rPr lang="en-US" sz="1600" dirty="0"/>
              <a:t> </a:t>
            </a:r>
            <a:r>
              <a:rPr lang="en-US" sz="1600" dirty="0" err="1"/>
              <a:t>jenuh</a:t>
            </a:r>
            <a:r>
              <a:rPr lang="en-US" sz="1600" dirty="0" smtClean="0"/>
              <a:t>)</a:t>
            </a:r>
            <a:r>
              <a:rPr lang="id-ID" sz="1600" dirty="0" smtClean="0"/>
              <a:t>, misalnya : </a:t>
            </a:r>
            <a:r>
              <a:rPr lang="id-ID" sz="1600" i="1" dirty="0" smtClean="0">
                <a:solidFill>
                  <a:schemeClr val="bg2">
                    <a:lumMod val="50000"/>
                  </a:schemeClr>
                </a:solidFill>
              </a:rPr>
              <a:t>Halobacterium salinarum </a:t>
            </a:r>
            <a:r>
              <a:rPr lang="id-ID" sz="1600" dirty="0" smtClean="0">
                <a:solidFill>
                  <a:schemeClr val="bg2">
                    <a:lumMod val="50000"/>
                  </a:schemeClr>
                </a:solidFill>
              </a:rPr>
              <a:t>dan </a:t>
            </a:r>
            <a:r>
              <a:rPr lang="id-ID" sz="1600" i="1" dirty="0" smtClean="0">
                <a:solidFill>
                  <a:schemeClr val="bg2">
                    <a:lumMod val="50000"/>
                  </a:schemeClr>
                </a:solidFill>
              </a:rPr>
              <a:t>Halococcus salifodinae </a:t>
            </a:r>
            <a:r>
              <a:rPr lang="id-ID" sz="1600" dirty="0" smtClean="0">
                <a:solidFill>
                  <a:schemeClr val="tx1"/>
                </a:solidFill>
              </a:rPr>
              <a:t>(Andriyani,2005).</a:t>
            </a:r>
            <a:endParaRPr sz="1600" dirty="0">
              <a:solidFill>
                <a:schemeClr val="tx1"/>
              </a:solidFill>
            </a:endParaRPr>
          </a:p>
        </p:txBody>
      </p:sp>
      <p:sp>
        <p:nvSpPr>
          <p:cNvPr id="4" name="TextBox 3"/>
          <p:cNvSpPr txBox="1"/>
          <p:nvPr/>
        </p:nvSpPr>
        <p:spPr>
          <a:xfrm>
            <a:off x="395536" y="116846"/>
            <a:ext cx="1467068" cy="369332"/>
          </a:xfrm>
          <a:prstGeom prst="rect">
            <a:avLst/>
          </a:prstGeom>
          <a:noFill/>
        </p:spPr>
        <p:txBody>
          <a:bodyPr wrap="none" rtlCol="0">
            <a:spAutoFit/>
          </a:bodyPr>
          <a:lstStyle/>
          <a:p>
            <a:r>
              <a:rPr lang="id-ID" sz="1800" b="1" smtClean="0">
                <a:solidFill>
                  <a:srgbClr val="FF0000"/>
                </a:solidFill>
              </a:rPr>
              <a:t>12. Halofilik</a:t>
            </a:r>
            <a:endParaRPr lang="en-US" sz="1800"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5"/>
        <p:cNvGrpSpPr/>
        <p:nvPr/>
      </p:nvGrpSpPr>
      <p:grpSpPr>
        <a:xfrm>
          <a:off x="0" y="0"/>
          <a:ext cx="0" cy="0"/>
          <a:chOff x="0" y="0"/>
          <a:chExt cx="0" cy="0"/>
        </a:xfrm>
      </p:grpSpPr>
      <p:sp>
        <p:nvSpPr>
          <p:cNvPr id="3" name="TextBox 2"/>
          <p:cNvSpPr txBox="1"/>
          <p:nvPr/>
        </p:nvSpPr>
        <p:spPr>
          <a:xfrm>
            <a:off x="107504" y="51470"/>
            <a:ext cx="1776448" cy="400110"/>
          </a:xfrm>
          <a:prstGeom prst="rect">
            <a:avLst/>
          </a:prstGeom>
          <a:noFill/>
        </p:spPr>
        <p:txBody>
          <a:bodyPr wrap="none" rtlCol="0">
            <a:spAutoFit/>
          </a:bodyPr>
          <a:lstStyle/>
          <a:p>
            <a:r>
              <a:rPr lang="id-ID" sz="2000" b="1" dirty="0" smtClean="0">
                <a:solidFill>
                  <a:srgbClr val="FF0000"/>
                </a:solidFill>
              </a:rPr>
              <a:t>13. Osmofilik</a:t>
            </a:r>
            <a:endParaRPr lang="en-US" sz="2000" b="1" dirty="0">
              <a:solidFill>
                <a:srgbClr val="FF0000"/>
              </a:solidFill>
            </a:endParaRPr>
          </a:p>
        </p:txBody>
      </p:sp>
      <p:sp>
        <p:nvSpPr>
          <p:cNvPr id="6" name="TextBox 5"/>
          <p:cNvSpPr txBox="1"/>
          <p:nvPr/>
        </p:nvSpPr>
        <p:spPr>
          <a:xfrm>
            <a:off x="96618" y="555526"/>
            <a:ext cx="8784976" cy="1400383"/>
          </a:xfrm>
          <a:prstGeom prst="rect">
            <a:avLst/>
          </a:prstGeom>
          <a:noFill/>
        </p:spPr>
        <p:txBody>
          <a:bodyPr wrap="square" rtlCol="0">
            <a:spAutoFit/>
          </a:bodyPr>
          <a:lstStyle/>
          <a:p>
            <a:pPr marL="285750" indent="-285750">
              <a:spcAft>
                <a:spcPts val="600"/>
              </a:spcAft>
              <a:buFont typeface="Arial" pitchFamily="34" charset="0"/>
              <a:buChar char="•"/>
            </a:pPr>
            <a:r>
              <a:rPr lang="en-US" dirty="0" err="1">
                <a:latin typeface="Quicksand"/>
              </a:rPr>
              <a:t>Bakteri</a:t>
            </a:r>
            <a:r>
              <a:rPr lang="en-US" dirty="0">
                <a:latin typeface="Quicksand"/>
              </a:rPr>
              <a:t> </a:t>
            </a:r>
            <a:r>
              <a:rPr lang="en-US" dirty="0" err="1">
                <a:latin typeface="Quicksand"/>
              </a:rPr>
              <a:t>osmofilik</a:t>
            </a:r>
            <a:r>
              <a:rPr lang="en-US" dirty="0">
                <a:latin typeface="Quicksand"/>
              </a:rPr>
              <a:t> </a:t>
            </a:r>
            <a:r>
              <a:rPr lang="en-US" dirty="0" err="1">
                <a:latin typeface="Quicksand"/>
              </a:rPr>
              <a:t>adalah</a:t>
            </a:r>
            <a:r>
              <a:rPr lang="en-US" dirty="0">
                <a:latin typeface="Quicksand"/>
              </a:rPr>
              <a:t> </a:t>
            </a:r>
            <a:r>
              <a:rPr lang="en-US" dirty="0" err="1">
                <a:latin typeface="Quicksand"/>
              </a:rPr>
              <a:t>bakteri</a:t>
            </a:r>
            <a:r>
              <a:rPr lang="en-US" dirty="0">
                <a:latin typeface="Quicksand"/>
              </a:rPr>
              <a:t> yang </a:t>
            </a:r>
            <a:r>
              <a:rPr lang="en-US" dirty="0" err="1">
                <a:latin typeface="Quicksand"/>
              </a:rPr>
              <a:t>dapat</a:t>
            </a:r>
            <a:r>
              <a:rPr lang="en-US" dirty="0">
                <a:latin typeface="Quicksand"/>
              </a:rPr>
              <a:t> </a:t>
            </a:r>
            <a:r>
              <a:rPr lang="en-US" dirty="0" err="1">
                <a:latin typeface="Quicksand"/>
              </a:rPr>
              <a:t>tumbuh</a:t>
            </a:r>
            <a:r>
              <a:rPr lang="en-US" dirty="0">
                <a:latin typeface="Quicksand"/>
              </a:rPr>
              <a:t> </a:t>
            </a:r>
            <a:r>
              <a:rPr lang="en-US" dirty="0" err="1">
                <a:latin typeface="Quicksand"/>
              </a:rPr>
              <a:t>pada</a:t>
            </a:r>
            <a:r>
              <a:rPr lang="en-US" dirty="0">
                <a:latin typeface="Quicksand"/>
              </a:rPr>
              <a:t> media </a:t>
            </a:r>
            <a:r>
              <a:rPr lang="en-US" dirty="0" err="1">
                <a:latin typeface="Quicksand"/>
              </a:rPr>
              <a:t>dengan</a:t>
            </a:r>
            <a:r>
              <a:rPr lang="en-US" dirty="0">
                <a:latin typeface="Quicksand"/>
              </a:rPr>
              <a:t> </a:t>
            </a:r>
            <a:r>
              <a:rPr lang="en-US" dirty="0" err="1">
                <a:solidFill>
                  <a:srgbClr val="FF0000"/>
                </a:solidFill>
                <a:latin typeface="Quicksand"/>
              </a:rPr>
              <a:t>konsentrasi</a:t>
            </a:r>
            <a:r>
              <a:rPr lang="en-US" dirty="0">
                <a:solidFill>
                  <a:srgbClr val="FF0000"/>
                </a:solidFill>
                <a:latin typeface="Quicksand"/>
              </a:rPr>
              <a:t> </a:t>
            </a:r>
            <a:r>
              <a:rPr lang="en-US" dirty="0" err="1">
                <a:solidFill>
                  <a:srgbClr val="FF0000"/>
                </a:solidFill>
                <a:latin typeface="Quicksand"/>
              </a:rPr>
              <a:t>gula</a:t>
            </a:r>
            <a:r>
              <a:rPr lang="en-US" dirty="0">
                <a:solidFill>
                  <a:srgbClr val="FF0000"/>
                </a:solidFill>
                <a:latin typeface="Quicksand"/>
              </a:rPr>
              <a:t> yang </a:t>
            </a:r>
            <a:r>
              <a:rPr lang="en-US" dirty="0" err="1">
                <a:solidFill>
                  <a:srgbClr val="FF0000"/>
                </a:solidFill>
                <a:latin typeface="Quicksand"/>
              </a:rPr>
              <a:t>tinggi</a:t>
            </a:r>
            <a:r>
              <a:rPr lang="en-US" dirty="0">
                <a:solidFill>
                  <a:srgbClr val="FF0000"/>
                </a:solidFill>
                <a:latin typeface="Quicksand"/>
              </a:rPr>
              <a:t> </a:t>
            </a:r>
            <a:r>
              <a:rPr lang="en-US" dirty="0">
                <a:latin typeface="Quicksand"/>
              </a:rPr>
              <a:t>/ </a:t>
            </a:r>
            <a:r>
              <a:rPr lang="en-US" dirty="0" err="1">
                <a:latin typeface="Quicksand"/>
              </a:rPr>
              <a:t>mampu</a:t>
            </a:r>
            <a:r>
              <a:rPr lang="en-US" dirty="0">
                <a:latin typeface="Quicksand"/>
              </a:rPr>
              <a:t> </a:t>
            </a:r>
            <a:r>
              <a:rPr lang="en-US" dirty="0" err="1">
                <a:latin typeface="Quicksand"/>
              </a:rPr>
              <a:t>tumbuh</a:t>
            </a:r>
            <a:r>
              <a:rPr lang="en-US" dirty="0">
                <a:latin typeface="Quicksand"/>
              </a:rPr>
              <a:t> di </a:t>
            </a:r>
            <a:r>
              <a:rPr lang="en-US" dirty="0" err="1">
                <a:latin typeface="Quicksand"/>
              </a:rPr>
              <a:t>tekanan</a:t>
            </a:r>
            <a:r>
              <a:rPr lang="en-US" dirty="0">
                <a:latin typeface="Quicksand"/>
              </a:rPr>
              <a:t> </a:t>
            </a:r>
            <a:r>
              <a:rPr lang="en-US" dirty="0" err="1">
                <a:latin typeface="Quicksand"/>
              </a:rPr>
              <a:t>asmotik</a:t>
            </a:r>
            <a:r>
              <a:rPr lang="en-US" dirty="0">
                <a:latin typeface="Quicksand"/>
              </a:rPr>
              <a:t> </a:t>
            </a:r>
            <a:r>
              <a:rPr lang="en-US" dirty="0" err="1">
                <a:latin typeface="Quicksand"/>
              </a:rPr>
              <a:t>tinggi</a:t>
            </a:r>
            <a:r>
              <a:rPr lang="en-US" dirty="0" smtClean="0">
                <a:latin typeface="Quicksand"/>
              </a:rPr>
              <a:t>.</a:t>
            </a:r>
            <a:endParaRPr lang="id-ID" dirty="0">
              <a:latin typeface="Quicksand"/>
            </a:endParaRPr>
          </a:p>
          <a:p>
            <a:pPr marL="285750" indent="-285750">
              <a:spcAft>
                <a:spcPts val="600"/>
              </a:spcAft>
              <a:buFont typeface="Arial" pitchFamily="34" charset="0"/>
              <a:buChar char="•"/>
            </a:pPr>
            <a:r>
              <a:rPr lang="id-ID" dirty="0" smtClean="0">
                <a:latin typeface="Quicksand"/>
              </a:rPr>
              <a:t>Bakteri osmofilik memiliki bentuk coccus dan bassil.</a:t>
            </a:r>
            <a:endParaRPr lang="id-ID" dirty="0">
              <a:latin typeface="Quicksand"/>
            </a:endParaRPr>
          </a:p>
          <a:p>
            <a:pPr marL="285750" indent="-285750">
              <a:spcAft>
                <a:spcPts val="600"/>
              </a:spcAft>
              <a:buFont typeface="Arial" pitchFamily="34" charset="0"/>
              <a:buChar char="•"/>
            </a:pPr>
            <a:r>
              <a:rPr lang="en-US" dirty="0" err="1">
                <a:latin typeface="Quicksand"/>
              </a:rPr>
              <a:t>Bakteri</a:t>
            </a:r>
            <a:r>
              <a:rPr lang="en-US" dirty="0">
                <a:latin typeface="Quicksand"/>
              </a:rPr>
              <a:t> </a:t>
            </a:r>
            <a:r>
              <a:rPr lang="en-US" dirty="0" err="1">
                <a:latin typeface="Quicksand"/>
              </a:rPr>
              <a:t>osmofilik</a:t>
            </a:r>
            <a:r>
              <a:rPr lang="en-US" dirty="0">
                <a:latin typeface="Quicksand"/>
              </a:rPr>
              <a:t> </a:t>
            </a:r>
            <a:r>
              <a:rPr lang="en-US" dirty="0" err="1">
                <a:latin typeface="Quicksand"/>
              </a:rPr>
              <a:t>ditemukan</a:t>
            </a:r>
            <a:r>
              <a:rPr lang="en-US" dirty="0">
                <a:latin typeface="Quicksand"/>
              </a:rPr>
              <a:t> di </a:t>
            </a:r>
            <a:r>
              <a:rPr lang="en-US" dirty="0" err="1" smtClean="0">
                <a:latin typeface="Quicksand"/>
              </a:rPr>
              <a:t>buah</a:t>
            </a:r>
            <a:r>
              <a:rPr lang="id-ID" dirty="0">
                <a:latin typeface="Quicksand"/>
              </a:rPr>
              <a:t>-</a:t>
            </a:r>
            <a:r>
              <a:rPr lang="en-US" dirty="0" err="1" smtClean="0">
                <a:latin typeface="Quicksand"/>
              </a:rPr>
              <a:t>buah</a:t>
            </a:r>
            <a:r>
              <a:rPr lang="id-ID" dirty="0" smtClean="0">
                <a:latin typeface="Quicksand"/>
              </a:rPr>
              <a:t>a</a:t>
            </a:r>
            <a:r>
              <a:rPr lang="en-US" dirty="0" smtClean="0">
                <a:latin typeface="Quicksand"/>
              </a:rPr>
              <a:t>n </a:t>
            </a:r>
            <a:r>
              <a:rPr lang="en-US" dirty="0" err="1">
                <a:latin typeface="Quicksand"/>
              </a:rPr>
              <a:t>kering</a:t>
            </a:r>
            <a:r>
              <a:rPr lang="en-US" dirty="0">
                <a:latin typeface="Quicksand"/>
              </a:rPr>
              <a:t>, </a:t>
            </a:r>
            <a:r>
              <a:rPr lang="en-US" dirty="0" err="1">
                <a:latin typeface="Quicksand"/>
              </a:rPr>
              <a:t>sirup</a:t>
            </a:r>
            <a:r>
              <a:rPr lang="en-US" dirty="0">
                <a:latin typeface="Quicksand"/>
              </a:rPr>
              <a:t>, sari </a:t>
            </a:r>
            <a:r>
              <a:rPr lang="en-US" dirty="0" err="1">
                <a:latin typeface="Quicksand"/>
              </a:rPr>
              <a:t>buah</a:t>
            </a:r>
            <a:r>
              <a:rPr lang="en-US" dirty="0">
                <a:latin typeface="Quicksand"/>
              </a:rPr>
              <a:t>, </a:t>
            </a:r>
            <a:r>
              <a:rPr lang="en-US" dirty="0" err="1">
                <a:latin typeface="Quicksand"/>
              </a:rPr>
              <a:t>madu</a:t>
            </a:r>
            <a:r>
              <a:rPr lang="en-US" dirty="0">
                <a:latin typeface="Quicksand"/>
              </a:rPr>
              <a:t> </a:t>
            </a:r>
            <a:r>
              <a:rPr lang="en-US" dirty="0" err="1">
                <a:latin typeface="Quicksand"/>
              </a:rPr>
              <a:t>dan</a:t>
            </a:r>
            <a:r>
              <a:rPr lang="en-US" dirty="0">
                <a:latin typeface="Quicksand"/>
              </a:rPr>
              <a:t> </a:t>
            </a:r>
            <a:r>
              <a:rPr lang="en-US" dirty="0" err="1" smtClean="0">
                <a:latin typeface="Quicksand"/>
              </a:rPr>
              <a:t>bir</a:t>
            </a:r>
            <a:r>
              <a:rPr lang="id-ID" dirty="0" smtClean="0">
                <a:latin typeface="Quicksand"/>
              </a:rPr>
              <a:t>.</a:t>
            </a:r>
          </a:p>
          <a:p>
            <a:pPr marL="285750" indent="-285750">
              <a:spcAft>
                <a:spcPts val="600"/>
              </a:spcAft>
              <a:buFont typeface="Arial" pitchFamily="34" charset="0"/>
              <a:buChar char="•"/>
            </a:pPr>
            <a:r>
              <a:rPr lang="id-ID" dirty="0" smtClean="0">
                <a:latin typeface="Quicksand"/>
              </a:rPr>
              <a:t>Contoh mikroba : </a:t>
            </a:r>
            <a:r>
              <a:rPr lang="id-ID" i="1" dirty="0" smtClean="0">
                <a:latin typeface="Quicksand"/>
              </a:rPr>
              <a:t>Leuconotoc</a:t>
            </a:r>
            <a:r>
              <a:rPr lang="id-ID" dirty="0" smtClean="0">
                <a:latin typeface="Quicksand"/>
              </a:rPr>
              <a:t> (Rahmayanti, 2019).</a:t>
            </a:r>
            <a:endParaRPr lang="en-US" dirty="0">
              <a:latin typeface="Quicksand"/>
            </a:endParaRPr>
          </a:p>
        </p:txBody>
      </p:sp>
      <p:sp>
        <p:nvSpPr>
          <p:cNvPr id="4" name="Rectangle 3"/>
          <p:cNvSpPr/>
          <p:nvPr/>
        </p:nvSpPr>
        <p:spPr>
          <a:xfrm>
            <a:off x="166326" y="2080540"/>
            <a:ext cx="2557110" cy="369332"/>
          </a:xfrm>
          <a:prstGeom prst="rect">
            <a:avLst/>
          </a:prstGeom>
        </p:spPr>
        <p:txBody>
          <a:bodyPr wrap="none">
            <a:spAutoFit/>
          </a:bodyPr>
          <a:lstStyle/>
          <a:p>
            <a:r>
              <a:rPr lang="en-US" sz="1800" b="1" dirty="0">
                <a:solidFill>
                  <a:schemeClr val="accent3">
                    <a:lumMod val="50000"/>
                  </a:schemeClr>
                </a:solidFill>
                <a:latin typeface="Quicksand"/>
              </a:rPr>
              <a:t>14. </a:t>
            </a:r>
            <a:r>
              <a:rPr lang="en-US" sz="1800" b="1" dirty="0" err="1">
                <a:solidFill>
                  <a:schemeClr val="accent3">
                    <a:lumMod val="50000"/>
                  </a:schemeClr>
                </a:solidFill>
                <a:latin typeface="Quicksand"/>
              </a:rPr>
              <a:t>Penghasil</a:t>
            </a:r>
            <a:r>
              <a:rPr lang="en-US" sz="1800" b="1" dirty="0">
                <a:solidFill>
                  <a:schemeClr val="accent3">
                    <a:lumMod val="50000"/>
                  </a:schemeClr>
                </a:solidFill>
                <a:latin typeface="Quicksand"/>
              </a:rPr>
              <a:t> </a:t>
            </a:r>
            <a:r>
              <a:rPr lang="en-US" sz="1800" b="1" dirty="0" err="1">
                <a:solidFill>
                  <a:schemeClr val="accent3">
                    <a:lumMod val="50000"/>
                  </a:schemeClr>
                </a:solidFill>
                <a:latin typeface="Quicksand"/>
              </a:rPr>
              <a:t>Pigmen</a:t>
            </a:r>
            <a:endParaRPr lang="en-US" sz="1800" b="1" dirty="0">
              <a:solidFill>
                <a:schemeClr val="accent3">
                  <a:lumMod val="50000"/>
                </a:schemeClr>
              </a:solidFill>
              <a:latin typeface="Quicksand"/>
            </a:endParaRPr>
          </a:p>
        </p:txBody>
      </p:sp>
      <p:sp>
        <p:nvSpPr>
          <p:cNvPr id="5" name="Rectangle 4"/>
          <p:cNvSpPr/>
          <p:nvPr/>
        </p:nvSpPr>
        <p:spPr>
          <a:xfrm>
            <a:off x="96618" y="2449872"/>
            <a:ext cx="9047382" cy="2462213"/>
          </a:xfrm>
          <a:prstGeom prst="rect">
            <a:avLst/>
          </a:prstGeom>
        </p:spPr>
        <p:txBody>
          <a:bodyPr wrap="square">
            <a:spAutoFit/>
          </a:bodyPr>
          <a:lstStyle/>
          <a:p>
            <a:pPr marL="285750" indent="-285750">
              <a:buFont typeface="Arial" pitchFamily="34" charset="0"/>
              <a:buChar char="•"/>
            </a:pPr>
            <a:r>
              <a:rPr lang="en-US" dirty="0" err="1"/>
              <a:t>Bakteri</a:t>
            </a:r>
            <a:r>
              <a:rPr lang="en-US" dirty="0"/>
              <a:t> </a:t>
            </a:r>
            <a:r>
              <a:rPr lang="en-US" dirty="0" err="1"/>
              <a:t>penghasil</a:t>
            </a:r>
            <a:r>
              <a:rPr lang="en-US" dirty="0"/>
              <a:t> </a:t>
            </a:r>
            <a:r>
              <a:rPr lang="en-US" dirty="0" err="1"/>
              <a:t>pigmen</a:t>
            </a:r>
            <a:r>
              <a:rPr lang="en-US" dirty="0"/>
              <a:t> </a:t>
            </a:r>
            <a:r>
              <a:rPr lang="en-US" dirty="0" err="1"/>
              <a:t>adalah</a:t>
            </a:r>
            <a:r>
              <a:rPr lang="en-US" dirty="0"/>
              <a:t> </a:t>
            </a:r>
            <a:r>
              <a:rPr lang="en-US" dirty="0" err="1"/>
              <a:t>bakteri</a:t>
            </a:r>
            <a:r>
              <a:rPr lang="en-US" dirty="0"/>
              <a:t> yang </a:t>
            </a:r>
            <a:r>
              <a:rPr lang="en-US" dirty="0" err="1"/>
              <a:t>dapat</a:t>
            </a:r>
            <a:r>
              <a:rPr lang="en-US" dirty="0"/>
              <a:t> </a:t>
            </a:r>
            <a:r>
              <a:rPr lang="en-US" dirty="0" err="1"/>
              <a:t>menghasilkan</a:t>
            </a:r>
            <a:r>
              <a:rPr lang="en-US" dirty="0"/>
              <a:t> </a:t>
            </a:r>
            <a:r>
              <a:rPr lang="en-US" dirty="0" err="1"/>
              <a:t>atau</a:t>
            </a:r>
            <a:r>
              <a:rPr lang="en-US" dirty="0"/>
              <a:t> </a:t>
            </a:r>
            <a:r>
              <a:rPr lang="en-US" dirty="0" err="1"/>
              <a:t>memproduksi</a:t>
            </a:r>
            <a:r>
              <a:rPr lang="en-US" dirty="0"/>
              <a:t> </a:t>
            </a:r>
            <a:r>
              <a:rPr lang="en-US" dirty="0" err="1"/>
              <a:t>zat</a:t>
            </a:r>
            <a:r>
              <a:rPr lang="en-US" dirty="0"/>
              <a:t> </a:t>
            </a:r>
            <a:r>
              <a:rPr lang="en-US" dirty="0" err="1"/>
              <a:t>warna</a:t>
            </a:r>
            <a:r>
              <a:rPr lang="en-US" dirty="0"/>
              <a:t> </a:t>
            </a:r>
            <a:r>
              <a:rPr lang="en-US" dirty="0" err="1"/>
              <a:t>alami</a:t>
            </a:r>
            <a:r>
              <a:rPr lang="en-US" dirty="0"/>
              <a:t> (</a:t>
            </a:r>
            <a:r>
              <a:rPr lang="en-US" dirty="0" err="1"/>
              <a:t>pigmen</a:t>
            </a:r>
            <a:r>
              <a:rPr lang="en-US" dirty="0" smtClean="0"/>
              <a:t>).</a:t>
            </a:r>
            <a:endParaRPr lang="id-ID" dirty="0" smtClean="0"/>
          </a:p>
          <a:p>
            <a:pPr marL="285750" indent="-285750">
              <a:buFont typeface="Arial" pitchFamily="34" charset="0"/>
              <a:buChar char="•"/>
            </a:pPr>
            <a:r>
              <a:rPr lang="id-ID" dirty="0" smtClean="0"/>
              <a:t>Bentuk : coccus, batang. </a:t>
            </a:r>
          </a:p>
          <a:p>
            <a:endParaRPr lang="en-US" dirty="0"/>
          </a:p>
          <a:p>
            <a:r>
              <a:rPr lang="en-US" dirty="0" err="1" smtClean="0"/>
              <a:t>Bakteri-bakteri</a:t>
            </a:r>
            <a:r>
              <a:rPr lang="en-US" dirty="0" smtClean="0"/>
              <a:t> </a:t>
            </a:r>
            <a:r>
              <a:rPr lang="en-US" dirty="0"/>
              <a:t>yang </a:t>
            </a:r>
            <a:r>
              <a:rPr lang="en-US" dirty="0" err="1"/>
              <a:t>berpigmen</a:t>
            </a:r>
            <a:r>
              <a:rPr lang="en-US" dirty="0"/>
              <a:t> </a:t>
            </a:r>
            <a:r>
              <a:rPr lang="en-US" dirty="0" err="1"/>
              <a:t>contohnya</a:t>
            </a:r>
            <a:r>
              <a:rPr lang="en-US" dirty="0"/>
              <a:t> </a:t>
            </a:r>
            <a:r>
              <a:rPr lang="en-US" dirty="0" err="1"/>
              <a:t>adalah</a:t>
            </a:r>
            <a:r>
              <a:rPr lang="en-US" dirty="0"/>
              <a:t> </a:t>
            </a:r>
            <a:r>
              <a:rPr lang="id-ID" dirty="0" smtClean="0"/>
              <a:t>: </a:t>
            </a:r>
            <a:endParaRPr lang="en-US" dirty="0"/>
          </a:p>
          <a:p>
            <a:pPr marL="342900" indent="-342900">
              <a:buFont typeface="+mj-lt"/>
              <a:buAutoNum type="arabicPeriod"/>
            </a:pPr>
            <a:r>
              <a:rPr lang="en-US" i="1" dirty="0" smtClean="0"/>
              <a:t>Bacillus </a:t>
            </a:r>
            <a:r>
              <a:rPr lang="en-US" i="1" dirty="0" err="1"/>
              <a:t>megaterium</a:t>
            </a:r>
            <a:r>
              <a:rPr lang="en-US" dirty="0"/>
              <a:t>, </a:t>
            </a:r>
            <a:r>
              <a:rPr lang="en-US" i="1" dirty="0" err="1"/>
              <a:t>Serratia</a:t>
            </a:r>
            <a:r>
              <a:rPr lang="en-US" dirty="0"/>
              <a:t> : </a:t>
            </a:r>
            <a:r>
              <a:rPr lang="en-US" dirty="0" err="1" smtClean="0">
                <a:solidFill>
                  <a:schemeClr val="accent3">
                    <a:lumMod val="50000"/>
                  </a:schemeClr>
                </a:solidFill>
              </a:rPr>
              <a:t>penghasil</a:t>
            </a:r>
            <a:r>
              <a:rPr lang="en-US" dirty="0" smtClean="0">
                <a:solidFill>
                  <a:schemeClr val="accent3">
                    <a:lumMod val="50000"/>
                  </a:schemeClr>
                </a:solidFill>
              </a:rPr>
              <a:t> </a:t>
            </a:r>
            <a:r>
              <a:rPr lang="en-US" dirty="0" err="1" smtClean="0">
                <a:solidFill>
                  <a:schemeClr val="accent3">
                    <a:lumMod val="50000"/>
                  </a:schemeClr>
                </a:solidFill>
              </a:rPr>
              <a:t>pigmen</a:t>
            </a:r>
            <a:r>
              <a:rPr lang="en-US" dirty="0" smtClean="0">
                <a:solidFill>
                  <a:schemeClr val="accent3">
                    <a:lumMod val="50000"/>
                  </a:schemeClr>
                </a:solidFill>
              </a:rPr>
              <a:t> </a:t>
            </a:r>
            <a:r>
              <a:rPr lang="en-US" dirty="0" err="1" smtClean="0">
                <a:solidFill>
                  <a:schemeClr val="accent3">
                    <a:lumMod val="50000"/>
                  </a:schemeClr>
                </a:solidFill>
              </a:rPr>
              <a:t>merah</a:t>
            </a:r>
            <a:endParaRPr lang="en-US" dirty="0">
              <a:solidFill>
                <a:schemeClr val="accent3">
                  <a:lumMod val="50000"/>
                </a:schemeClr>
              </a:solidFill>
            </a:endParaRPr>
          </a:p>
          <a:p>
            <a:pPr marL="342900" indent="-342900">
              <a:buFont typeface="+mj-lt"/>
              <a:buAutoNum type="arabicPeriod"/>
            </a:pPr>
            <a:r>
              <a:rPr lang="id-ID" i="1" dirty="0" smtClean="0"/>
              <a:t>Sporobolomyces</a:t>
            </a:r>
            <a:r>
              <a:rPr lang="id-ID" i="1" dirty="0" smtClean="0"/>
              <a:t>, Rhodosporodium, Rhodulla dan Rhodococcus maris </a:t>
            </a:r>
            <a:r>
              <a:rPr lang="en-US" dirty="0" smtClean="0"/>
              <a:t>: </a:t>
            </a:r>
            <a:r>
              <a:rPr lang="en-US" dirty="0" err="1">
                <a:solidFill>
                  <a:schemeClr val="accent2">
                    <a:lumMod val="50000"/>
                  </a:schemeClr>
                </a:solidFill>
              </a:rPr>
              <a:t>penghasil</a:t>
            </a:r>
            <a:r>
              <a:rPr lang="en-US" dirty="0">
                <a:solidFill>
                  <a:schemeClr val="accent2">
                    <a:lumMod val="50000"/>
                  </a:schemeClr>
                </a:solidFill>
              </a:rPr>
              <a:t> </a:t>
            </a:r>
            <a:r>
              <a:rPr lang="en-US" dirty="0" err="1">
                <a:solidFill>
                  <a:schemeClr val="accent2">
                    <a:lumMod val="50000"/>
                  </a:schemeClr>
                </a:solidFill>
              </a:rPr>
              <a:t>pigmen</a:t>
            </a:r>
            <a:r>
              <a:rPr lang="en-US" dirty="0">
                <a:solidFill>
                  <a:schemeClr val="accent2">
                    <a:lumMod val="50000"/>
                  </a:schemeClr>
                </a:solidFill>
              </a:rPr>
              <a:t> </a:t>
            </a:r>
            <a:r>
              <a:rPr lang="en-US" dirty="0" err="1" smtClean="0">
                <a:solidFill>
                  <a:schemeClr val="accent2">
                    <a:lumMod val="50000"/>
                  </a:schemeClr>
                </a:solidFill>
              </a:rPr>
              <a:t>kartenoid</a:t>
            </a:r>
            <a:r>
              <a:rPr lang="id-ID" dirty="0" smtClean="0">
                <a:solidFill>
                  <a:schemeClr val="accent2">
                    <a:lumMod val="50000"/>
                  </a:schemeClr>
                </a:solidFill>
              </a:rPr>
              <a:t> </a:t>
            </a:r>
          </a:p>
          <a:p>
            <a:pPr marL="342900" indent="-342900">
              <a:buFont typeface="+mj-lt"/>
              <a:buAutoNum type="arabicPeriod"/>
            </a:pPr>
            <a:r>
              <a:rPr lang="en-US" i="1" dirty="0" smtClean="0"/>
              <a:t>Streptomyces </a:t>
            </a:r>
            <a:r>
              <a:rPr lang="en-US" i="1" dirty="0" err="1"/>
              <a:t>sp</a:t>
            </a:r>
            <a:r>
              <a:rPr lang="en-US" i="1" dirty="0"/>
              <a:t> </a:t>
            </a:r>
            <a:r>
              <a:rPr lang="en-US" dirty="0"/>
              <a:t>: </a:t>
            </a:r>
            <a:r>
              <a:rPr lang="en-US" dirty="0" err="1">
                <a:solidFill>
                  <a:schemeClr val="accent2">
                    <a:lumMod val="50000"/>
                  </a:schemeClr>
                </a:solidFill>
              </a:rPr>
              <a:t>penghasil</a:t>
            </a:r>
            <a:r>
              <a:rPr lang="en-US" dirty="0">
                <a:solidFill>
                  <a:schemeClr val="accent2">
                    <a:lumMod val="50000"/>
                  </a:schemeClr>
                </a:solidFill>
              </a:rPr>
              <a:t> </a:t>
            </a:r>
            <a:r>
              <a:rPr lang="en-US" dirty="0" err="1">
                <a:solidFill>
                  <a:schemeClr val="accent2">
                    <a:lumMod val="50000"/>
                  </a:schemeClr>
                </a:solidFill>
              </a:rPr>
              <a:t>pigmen</a:t>
            </a:r>
            <a:r>
              <a:rPr lang="en-US" dirty="0">
                <a:solidFill>
                  <a:schemeClr val="accent2">
                    <a:lumMod val="50000"/>
                  </a:schemeClr>
                </a:solidFill>
              </a:rPr>
              <a:t> </a:t>
            </a:r>
            <a:r>
              <a:rPr lang="en-US" dirty="0" err="1">
                <a:solidFill>
                  <a:schemeClr val="accent2">
                    <a:lumMod val="50000"/>
                  </a:schemeClr>
                </a:solidFill>
              </a:rPr>
              <a:t>biru</a:t>
            </a:r>
            <a:endParaRPr lang="en-US" dirty="0">
              <a:solidFill>
                <a:schemeClr val="accent2">
                  <a:lumMod val="50000"/>
                </a:schemeClr>
              </a:solidFill>
            </a:endParaRPr>
          </a:p>
          <a:p>
            <a:pPr marL="342900" indent="-342900">
              <a:buFont typeface="+mj-lt"/>
              <a:buAutoNum type="arabicPeriod"/>
            </a:pPr>
            <a:r>
              <a:rPr lang="en-US" i="1" dirty="0" err="1" smtClean="0"/>
              <a:t>Actinomycetes</a:t>
            </a:r>
            <a:r>
              <a:rPr lang="en-US" dirty="0" smtClean="0"/>
              <a:t> </a:t>
            </a:r>
            <a:r>
              <a:rPr lang="en-US" dirty="0"/>
              <a:t>: </a:t>
            </a:r>
            <a:r>
              <a:rPr lang="en-US" dirty="0" err="1">
                <a:solidFill>
                  <a:schemeClr val="accent2">
                    <a:lumMod val="50000"/>
                  </a:schemeClr>
                </a:solidFill>
              </a:rPr>
              <a:t>penghasil</a:t>
            </a:r>
            <a:r>
              <a:rPr lang="en-US" dirty="0">
                <a:solidFill>
                  <a:schemeClr val="accent2">
                    <a:lumMod val="50000"/>
                  </a:schemeClr>
                </a:solidFill>
              </a:rPr>
              <a:t> </a:t>
            </a:r>
            <a:r>
              <a:rPr lang="en-US" dirty="0" err="1">
                <a:solidFill>
                  <a:schemeClr val="accent2">
                    <a:lumMod val="50000"/>
                  </a:schemeClr>
                </a:solidFill>
              </a:rPr>
              <a:t>pigmen</a:t>
            </a:r>
            <a:r>
              <a:rPr lang="en-US" dirty="0">
                <a:solidFill>
                  <a:schemeClr val="accent2">
                    <a:lumMod val="50000"/>
                  </a:schemeClr>
                </a:solidFill>
              </a:rPr>
              <a:t> violet </a:t>
            </a:r>
            <a:r>
              <a:rPr lang="en-US" dirty="0" err="1">
                <a:solidFill>
                  <a:schemeClr val="accent2">
                    <a:lumMod val="50000"/>
                  </a:schemeClr>
                </a:solidFill>
              </a:rPr>
              <a:t>kehitaman</a:t>
            </a:r>
            <a:r>
              <a:rPr lang="en-US" dirty="0">
                <a:solidFill>
                  <a:schemeClr val="accent2">
                    <a:lumMod val="50000"/>
                  </a:schemeClr>
                </a:solidFill>
              </a:rPr>
              <a:t> </a:t>
            </a:r>
            <a:r>
              <a:rPr lang="en-US" dirty="0" err="1">
                <a:solidFill>
                  <a:schemeClr val="accent2">
                    <a:lumMod val="50000"/>
                  </a:schemeClr>
                </a:solidFill>
              </a:rPr>
              <a:t>dan</a:t>
            </a:r>
            <a:r>
              <a:rPr lang="en-US" dirty="0">
                <a:solidFill>
                  <a:schemeClr val="accent2">
                    <a:lumMod val="50000"/>
                  </a:schemeClr>
                </a:solidFill>
              </a:rPr>
              <a:t> </a:t>
            </a:r>
            <a:r>
              <a:rPr lang="en-US" dirty="0" err="1">
                <a:solidFill>
                  <a:schemeClr val="accent2">
                    <a:lumMod val="50000"/>
                  </a:schemeClr>
                </a:solidFill>
              </a:rPr>
              <a:t>pigmen</a:t>
            </a:r>
            <a:r>
              <a:rPr lang="en-US" dirty="0">
                <a:solidFill>
                  <a:schemeClr val="accent2">
                    <a:lumMod val="50000"/>
                  </a:schemeClr>
                </a:solidFill>
              </a:rPr>
              <a:t> </a:t>
            </a:r>
            <a:r>
              <a:rPr lang="en-US" dirty="0" err="1">
                <a:solidFill>
                  <a:schemeClr val="accent2">
                    <a:lumMod val="50000"/>
                  </a:schemeClr>
                </a:solidFill>
              </a:rPr>
              <a:t>kuning</a:t>
            </a:r>
            <a:r>
              <a:rPr lang="en-US" dirty="0">
                <a:solidFill>
                  <a:schemeClr val="accent2">
                    <a:lumMod val="50000"/>
                  </a:schemeClr>
                </a:solidFill>
              </a:rPr>
              <a:t> </a:t>
            </a:r>
            <a:endParaRPr lang="id-ID" dirty="0" smtClean="0"/>
          </a:p>
          <a:p>
            <a:pPr marL="342900" indent="-342900">
              <a:buFont typeface="+mj-lt"/>
              <a:buAutoNum type="arabicPeriod"/>
            </a:pPr>
            <a:endParaRPr lang="id-ID" dirty="0"/>
          </a:p>
          <a:p>
            <a:r>
              <a:rPr lang="id-ID" dirty="0" smtClean="0"/>
              <a:t>Digunakan dalam industri </a:t>
            </a:r>
            <a:r>
              <a:rPr lang="id-ID" dirty="0" smtClean="0"/>
              <a:t>makanan </a:t>
            </a:r>
            <a:r>
              <a:rPr lang="id-ID" dirty="0" smtClean="0"/>
              <a:t>(Zulfikar,dkk., 2017).</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123478"/>
            <a:ext cx="6696744" cy="369332"/>
          </a:xfrm>
          <a:prstGeom prst="rect">
            <a:avLst/>
          </a:prstGeom>
          <a:noFill/>
        </p:spPr>
        <p:txBody>
          <a:bodyPr wrap="square" rtlCol="0">
            <a:spAutoFit/>
          </a:bodyPr>
          <a:lstStyle/>
          <a:p>
            <a:r>
              <a:rPr lang="id-ID" sz="1800" b="1" dirty="0" smtClean="0">
                <a:solidFill>
                  <a:schemeClr val="accent3">
                    <a:lumMod val="50000"/>
                  </a:schemeClr>
                </a:solidFill>
                <a:latin typeface="Quicksand"/>
              </a:rPr>
              <a:t>15. Bakteri </a:t>
            </a:r>
            <a:r>
              <a:rPr lang="id-ID" sz="1800" b="1" dirty="0">
                <a:solidFill>
                  <a:schemeClr val="accent3">
                    <a:lumMod val="50000"/>
                  </a:schemeClr>
                </a:solidFill>
                <a:latin typeface="Quicksand"/>
              </a:rPr>
              <a:t>Pengahasil Lendir dan Pembentuk Gumpalan</a:t>
            </a:r>
          </a:p>
        </p:txBody>
      </p:sp>
      <p:sp>
        <p:nvSpPr>
          <p:cNvPr id="8" name="Rectangle 7"/>
          <p:cNvSpPr/>
          <p:nvPr/>
        </p:nvSpPr>
        <p:spPr>
          <a:xfrm>
            <a:off x="395536" y="627534"/>
            <a:ext cx="7272808" cy="954107"/>
          </a:xfrm>
          <a:prstGeom prst="rect">
            <a:avLst/>
          </a:prstGeom>
        </p:spPr>
        <p:txBody>
          <a:bodyPr wrap="square">
            <a:spAutoFit/>
          </a:bodyPr>
          <a:lstStyle/>
          <a:p>
            <a:r>
              <a:rPr lang="en-US" dirty="0" err="1" smtClean="0">
                <a:latin typeface="Quicksand"/>
              </a:rPr>
              <a:t>Susu</a:t>
            </a:r>
            <a:r>
              <a:rPr lang="en-US" dirty="0" smtClean="0">
                <a:latin typeface="Quicksand"/>
              </a:rPr>
              <a:t> </a:t>
            </a:r>
            <a:r>
              <a:rPr lang="en-US" dirty="0">
                <a:latin typeface="Quicksand"/>
              </a:rPr>
              <a:t>yang </a:t>
            </a:r>
            <a:r>
              <a:rPr lang="en-US" dirty="0" err="1">
                <a:latin typeface="Quicksand"/>
              </a:rPr>
              <a:t>berlendir</a:t>
            </a:r>
            <a:r>
              <a:rPr lang="en-US" dirty="0">
                <a:latin typeface="Quicksand"/>
              </a:rPr>
              <a:t> </a:t>
            </a:r>
            <a:r>
              <a:rPr lang="en-US" dirty="0" err="1">
                <a:latin typeface="Quicksand"/>
              </a:rPr>
              <a:t>menunjukan</a:t>
            </a:r>
            <a:r>
              <a:rPr lang="en-US" dirty="0">
                <a:latin typeface="Quicksand"/>
              </a:rPr>
              <a:t> </a:t>
            </a:r>
            <a:r>
              <a:rPr lang="en-US" dirty="0" err="1">
                <a:latin typeface="Quicksand"/>
              </a:rPr>
              <a:t>bahwa</a:t>
            </a:r>
            <a:r>
              <a:rPr lang="en-US" dirty="0">
                <a:latin typeface="Quicksand"/>
              </a:rPr>
              <a:t> </a:t>
            </a:r>
            <a:r>
              <a:rPr lang="en-US" dirty="0" err="1">
                <a:latin typeface="Quicksand"/>
              </a:rPr>
              <a:t>susu</a:t>
            </a:r>
            <a:r>
              <a:rPr lang="en-US" dirty="0">
                <a:latin typeface="Quicksand"/>
              </a:rPr>
              <a:t> </a:t>
            </a:r>
            <a:r>
              <a:rPr lang="en-US" dirty="0" err="1">
                <a:latin typeface="Quicksand"/>
              </a:rPr>
              <a:t>tersebut</a:t>
            </a:r>
            <a:r>
              <a:rPr lang="en-US" dirty="0">
                <a:latin typeface="Quicksand"/>
              </a:rPr>
              <a:t> </a:t>
            </a:r>
            <a:r>
              <a:rPr lang="en-US" dirty="0" err="1">
                <a:latin typeface="Quicksand"/>
              </a:rPr>
              <a:t>telah</a:t>
            </a:r>
            <a:r>
              <a:rPr lang="en-US" dirty="0">
                <a:latin typeface="Quicksand"/>
              </a:rPr>
              <a:t> </a:t>
            </a:r>
            <a:r>
              <a:rPr lang="en-US" dirty="0" err="1">
                <a:latin typeface="Quicksand"/>
              </a:rPr>
              <a:t>terkontaminansi</a:t>
            </a:r>
            <a:r>
              <a:rPr lang="en-US" dirty="0">
                <a:latin typeface="Quicksand"/>
              </a:rPr>
              <a:t> </a:t>
            </a:r>
            <a:r>
              <a:rPr lang="en-US" dirty="0" err="1" smtClean="0">
                <a:latin typeface="Quicksand"/>
              </a:rPr>
              <a:t>ol</a:t>
            </a:r>
            <a:r>
              <a:rPr lang="id-ID" dirty="0" smtClean="0">
                <a:latin typeface="Quicksand"/>
              </a:rPr>
              <a:t>e</a:t>
            </a:r>
            <a:r>
              <a:rPr lang="en-US" dirty="0" smtClean="0">
                <a:latin typeface="Quicksand"/>
              </a:rPr>
              <a:t>h </a:t>
            </a:r>
            <a:r>
              <a:rPr lang="en-US" dirty="0" err="1">
                <a:latin typeface="Quicksand"/>
              </a:rPr>
              <a:t>bakteri</a:t>
            </a:r>
            <a:r>
              <a:rPr lang="en-US" dirty="0">
                <a:latin typeface="Quicksand"/>
              </a:rPr>
              <a:t>. </a:t>
            </a:r>
            <a:r>
              <a:rPr lang="en-US" dirty="0" err="1">
                <a:latin typeface="Quicksand"/>
              </a:rPr>
              <a:t>Bakteri</a:t>
            </a:r>
            <a:r>
              <a:rPr lang="en-US" dirty="0">
                <a:latin typeface="Quicksand"/>
              </a:rPr>
              <a:t> yang </a:t>
            </a:r>
            <a:r>
              <a:rPr lang="en-US" dirty="0" err="1">
                <a:latin typeface="Quicksand"/>
              </a:rPr>
              <a:t>menyebabkan</a:t>
            </a:r>
            <a:r>
              <a:rPr lang="en-US" dirty="0">
                <a:latin typeface="Quicksand"/>
              </a:rPr>
              <a:t> </a:t>
            </a:r>
            <a:r>
              <a:rPr lang="en-US" dirty="0" err="1">
                <a:latin typeface="Quicksand"/>
              </a:rPr>
              <a:t>susu</a:t>
            </a:r>
            <a:r>
              <a:rPr lang="en-US" dirty="0">
                <a:latin typeface="Quicksand"/>
              </a:rPr>
              <a:t> </a:t>
            </a:r>
            <a:r>
              <a:rPr lang="en-US" dirty="0" err="1">
                <a:latin typeface="Quicksand"/>
              </a:rPr>
              <a:t>berlendir</a:t>
            </a:r>
            <a:r>
              <a:rPr lang="en-US" dirty="0">
                <a:latin typeface="Quicksand"/>
              </a:rPr>
              <a:t> </a:t>
            </a:r>
            <a:r>
              <a:rPr lang="en-US" dirty="0" err="1">
                <a:latin typeface="Quicksand"/>
              </a:rPr>
              <a:t>umumnya</a:t>
            </a:r>
            <a:r>
              <a:rPr lang="en-US" dirty="0">
                <a:latin typeface="Quicksand"/>
              </a:rPr>
              <a:t> </a:t>
            </a:r>
            <a:r>
              <a:rPr lang="en-US" dirty="0" err="1">
                <a:latin typeface="Quicksand"/>
              </a:rPr>
              <a:t>banyak</a:t>
            </a:r>
            <a:r>
              <a:rPr lang="en-US" dirty="0">
                <a:latin typeface="Quicksand"/>
              </a:rPr>
              <a:t> </a:t>
            </a:r>
            <a:r>
              <a:rPr lang="en-US" dirty="0" err="1">
                <a:latin typeface="Quicksand"/>
              </a:rPr>
              <a:t>ditemukan</a:t>
            </a:r>
            <a:r>
              <a:rPr lang="en-US" dirty="0">
                <a:latin typeface="Quicksand"/>
              </a:rPr>
              <a:t> </a:t>
            </a:r>
            <a:r>
              <a:rPr lang="en-US" dirty="0" err="1">
                <a:latin typeface="Quicksand"/>
              </a:rPr>
              <a:t>dalam</a:t>
            </a:r>
            <a:r>
              <a:rPr lang="en-US" dirty="0">
                <a:latin typeface="Quicksand"/>
              </a:rPr>
              <a:t> </a:t>
            </a:r>
            <a:r>
              <a:rPr lang="en-US" dirty="0" err="1">
                <a:latin typeface="Quicksand"/>
              </a:rPr>
              <a:t>tanah</a:t>
            </a:r>
            <a:r>
              <a:rPr lang="en-US" dirty="0">
                <a:latin typeface="Quicksand"/>
              </a:rPr>
              <a:t> </a:t>
            </a:r>
            <a:r>
              <a:rPr lang="en-US" dirty="0" err="1">
                <a:latin typeface="Quicksand"/>
              </a:rPr>
              <a:t>dan</a:t>
            </a:r>
            <a:r>
              <a:rPr lang="en-US" dirty="0">
                <a:latin typeface="Quicksand"/>
              </a:rPr>
              <a:t> air, </a:t>
            </a:r>
            <a:r>
              <a:rPr lang="en-US" dirty="0" err="1" smtClean="0">
                <a:solidFill>
                  <a:schemeClr val="accent5">
                    <a:lumMod val="50000"/>
                  </a:schemeClr>
                </a:solidFill>
                <a:latin typeface="Quicksand"/>
              </a:rPr>
              <a:t>contohnya</a:t>
            </a:r>
            <a:r>
              <a:rPr lang="id-ID" dirty="0" smtClean="0">
                <a:solidFill>
                  <a:schemeClr val="accent5">
                    <a:lumMod val="50000"/>
                  </a:schemeClr>
                </a:solidFill>
                <a:latin typeface="Quicksand"/>
              </a:rPr>
              <a:t> :</a:t>
            </a:r>
            <a:r>
              <a:rPr lang="en-US" dirty="0" smtClean="0">
                <a:latin typeface="Quicksand"/>
              </a:rPr>
              <a:t> </a:t>
            </a:r>
            <a:r>
              <a:rPr lang="en-US" i="1" dirty="0" err="1">
                <a:latin typeface="Quicksand"/>
              </a:rPr>
              <a:t>Alkaligenes</a:t>
            </a:r>
            <a:r>
              <a:rPr lang="en-US" i="1" dirty="0">
                <a:latin typeface="Quicksand"/>
              </a:rPr>
              <a:t> </a:t>
            </a:r>
            <a:r>
              <a:rPr lang="en-US" i="1" dirty="0" err="1">
                <a:latin typeface="Quicksand"/>
              </a:rPr>
              <a:t>viscolactis</a:t>
            </a:r>
            <a:r>
              <a:rPr lang="en-US" i="1" dirty="0">
                <a:latin typeface="Quicksand"/>
              </a:rPr>
              <a:t>, </a:t>
            </a:r>
            <a:r>
              <a:rPr lang="en-US" i="1" dirty="0" err="1">
                <a:latin typeface="Quicksand"/>
              </a:rPr>
              <a:t>Aerobacter</a:t>
            </a:r>
            <a:r>
              <a:rPr lang="en-US" i="1" dirty="0">
                <a:latin typeface="Quicksand"/>
              </a:rPr>
              <a:t> </a:t>
            </a:r>
            <a:r>
              <a:rPr lang="en-US" i="1" dirty="0" err="1">
                <a:latin typeface="Quicksand"/>
              </a:rPr>
              <a:t>aerogenes</a:t>
            </a:r>
            <a:r>
              <a:rPr lang="en-US" i="1" dirty="0">
                <a:latin typeface="Quicksand"/>
              </a:rPr>
              <a:t>, Streptococcus </a:t>
            </a:r>
            <a:r>
              <a:rPr lang="en-US" i="1" dirty="0" err="1">
                <a:latin typeface="Quicksand"/>
              </a:rPr>
              <a:t>cremoris</a:t>
            </a:r>
            <a:r>
              <a:rPr lang="en-US" i="1" dirty="0">
                <a:latin typeface="Quicksand"/>
              </a:rPr>
              <a:t> </a:t>
            </a:r>
            <a:r>
              <a:rPr lang="en-US" i="1" dirty="0" err="1">
                <a:latin typeface="Quicksand"/>
              </a:rPr>
              <a:t>var</a:t>
            </a:r>
            <a:r>
              <a:rPr lang="en-US" i="1" dirty="0">
                <a:latin typeface="Quicksand"/>
              </a:rPr>
              <a:t> </a:t>
            </a:r>
            <a:r>
              <a:rPr lang="en-US" i="1" dirty="0" err="1">
                <a:latin typeface="Quicksand"/>
              </a:rPr>
              <a:t>hollandicus</a:t>
            </a:r>
            <a:r>
              <a:rPr lang="en-US" i="1" dirty="0">
                <a:latin typeface="Quicksand"/>
              </a:rPr>
              <a:t>, </a:t>
            </a:r>
            <a:r>
              <a:rPr lang="en-US" i="1" dirty="0" smtClean="0">
                <a:latin typeface="Quicksand"/>
              </a:rPr>
              <a:t>Micrococcus</a:t>
            </a:r>
            <a:r>
              <a:rPr lang="id-ID" i="1" dirty="0" smtClean="0">
                <a:latin typeface="Quicksand"/>
              </a:rPr>
              <a:t>.</a:t>
            </a:r>
            <a:endParaRPr lang="en-US" i="1" dirty="0">
              <a:latin typeface="Quicksand"/>
            </a:endParaRPr>
          </a:p>
        </p:txBody>
      </p:sp>
      <p:sp>
        <p:nvSpPr>
          <p:cNvPr id="9" name="Rectangle 8"/>
          <p:cNvSpPr/>
          <p:nvPr/>
        </p:nvSpPr>
        <p:spPr>
          <a:xfrm>
            <a:off x="326909" y="2211710"/>
            <a:ext cx="8208912" cy="2462213"/>
          </a:xfrm>
          <a:prstGeom prst="rect">
            <a:avLst/>
          </a:prstGeom>
        </p:spPr>
        <p:txBody>
          <a:bodyPr wrap="square">
            <a:spAutoFit/>
          </a:bodyPr>
          <a:lstStyle/>
          <a:p>
            <a:r>
              <a:rPr lang="en-US" dirty="0"/>
              <a:t>Salah </a:t>
            </a:r>
            <a:r>
              <a:rPr lang="en-US" dirty="0" err="1"/>
              <a:t>satu</a:t>
            </a:r>
            <a:r>
              <a:rPr lang="en-US" dirty="0"/>
              <a:t> </a:t>
            </a:r>
            <a:r>
              <a:rPr lang="en-US" dirty="0" err="1"/>
              <a:t>contoh</a:t>
            </a:r>
            <a:r>
              <a:rPr lang="en-US" dirty="0"/>
              <a:t> </a:t>
            </a:r>
            <a:r>
              <a:rPr lang="en-US" dirty="0" err="1"/>
              <a:t>bakteri</a:t>
            </a:r>
            <a:r>
              <a:rPr lang="en-US" dirty="0"/>
              <a:t> </a:t>
            </a:r>
            <a:r>
              <a:rPr lang="en-US" dirty="0" err="1"/>
              <a:t>penghasil</a:t>
            </a:r>
            <a:r>
              <a:rPr lang="en-US" dirty="0"/>
              <a:t> gas </a:t>
            </a:r>
            <a:r>
              <a:rPr lang="en-US" dirty="0" err="1"/>
              <a:t>ialah</a:t>
            </a:r>
            <a:r>
              <a:rPr lang="en-US" dirty="0"/>
              <a:t> </a:t>
            </a:r>
            <a:r>
              <a:rPr lang="en-US" dirty="0" err="1"/>
              <a:t>bakteri</a:t>
            </a:r>
            <a:r>
              <a:rPr lang="en-US" dirty="0"/>
              <a:t> </a:t>
            </a:r>
            <a:r>
              <a:rPr lang="en-US" dirty="0" err="1"/>
              <a:t>Metanogen</a:t>
            </a:r>
            <a:r>
              <a:rPr lang="en-US" dirty="0"/>
              <a:t>. </a:t>
            </a:r>
            <a:r>
              <a:rPr lang="en-US" dirty="0" err="1"/>
              <a:t>Bakteri</a:t>
            </a:r>
            <a:r>
              <a:rPr lang="en-US" dirty="0"/>
              <a:t> </a:t>
            </a:r>
            <a:r>
              <a:rPr lang="en-US" dirty="0" err="1"/>
              <a:t>penghasil</a:t>
            </a:r>
            <a:r>
              <a:rPr lang="en-US" dirty="0"/>
              <a:t> gas </a:t>
            </a:r>
            <a:r>
              <a:rPr lang="en-US" dirty="0" err="1"/>
              <a:t>metana</a:t>
            </a:r>
            <a:r>
              <a:rPr lang="en-US" dirty="0"/>
              <a:t> </a:t>
            </a:r>
            <a:r>
              <a:rPr lang="en-US" dirty="0" err="1"/>
              <a:t>disebut</a:t>
            </a:r>
            <a:r>
              <a:rPr lang="en-US" dirty="0"/>
              <a:t> </a:t>
            </a:r>
            <a:r>
              <a:rPr lang="en-US" dirty="0" err="1"/>
              <a:t>bakteri</a:t>
            </a:r>
            <a:r>
              <a:rPr lang="en-US" dirty="0"/>
              <a:t> </a:t>
            </a:r>
            <a:r>
              <a:rPr lang="en-US" dirty="0" err="1"/>
              <a:t>metanogen</a:t>
            </a:r>
            <a:r>
              <a:rPr lang="en-US" dirty="0"/>
              <a:t>. </a:t>
            </a:r>
            <a:r>
              <a:rPr lang="en-US" dirty="0" err="1"/>
              <a:t>Bakteri</a:t>
            </a:r>
            <a:r>
              <a:rPr lang="en-US" dirty="0"/>
              <a:t> </a:t>
            </a:r>
            <a:r>
              <a:rPr lang="en-US" dirty="0" err="1"/>
              <a:t>metanogen</a:t>
            </a:r>
            <a:r>
              <a:rPr lang="en-US" dirty="0"/>
              <a:t> </a:t>
            </a:r>
            <a:r>
              <a:rPr lang="en-US" dirty="0" err="1"/>
              <a:t>termasuk</a:t>
            </a:r>
            <a:r>
              <a:rPr lang="en-US" dirty="0"/>
              <a:t> </a:t>
            </a:r>
            <a:r>
              <a:rPr lang="en-US" dirty="0" err="1"/>
              <a:t>bakteri</a:t>
            </a:r>
            <a:r>
              <a:rPr lang="en-US" dirty="0"/>
              <a:t> yang </a:t>
            </a:r>
            <a:r>
              <a:rPr lang="en-US" dirty="0" err="1"/>
              <a:t>sangat</a:t>
            </a:r>
            <a:r>
              <a:rPr lang="en-US" dirty="0"/>
              <a:t> </a:t>
            </a:r>
            <a:r>
              <a:rPr lang="en-US" dirty="0" err="1"/>
              <a:t>sensitif</a:t>
            </a:r>
            <a:r>
              <a:rPr lang="en-US" dirty="0"/>
              <a:t> </a:t>
            </a:r>
            <a:r>
              <a:rPr lang="en-US" dirty="0" err="1"/>
              <a:t>biasanya</a:t>
            </a:r>
            <a:r>
              <a:rPr lang="en-US" dirty="0"/>
              <a:t> </a:t>
            </a:r>
            <a:r>
              <a:rPr lang="en-US" dirty="0" err="1"/>
              <a:t>dikelompokkan</a:t>
            </a:r>
            <a:r>
              <a:rPr lang="en-US" dirty="0"/>
              <a:t> </a:t>
            </a:r>
            <a:r>
              <a:rPr lang="en-US" dirty="0" err="1"/>
              <a:t>ke</a:t>
            </a:r>
            <a:r>
              <a:rPr lang="en-US" dirty="0"/>
              <a:t> </a:t>
            </a:r>
            <a:r>
              <a:rPr lang="en-US" dirty="0" err="1"/>
              <a:t>dalam</a:t>
            </a:r>
            <a:r>
              <a:rPr lang="en-US" dirty="0"/>
              <a:t> </a:t>
            </a:r>
            <a:r>
              <a:rPr lang="en-US" dirty="0" err="1"/>
              <a:t>bakteri</a:t>
            </a:r>
            <a:r>
              <a:rPr lang="en-US" dirty="0"/>
              <a:t> gram </a:t>
            </a:r>
            <a:r>
              <a:rPr lang="en-US" dirty="0" err="1"/>
              <a:t>positif</a:t>
            </a:r>
            <a:r>
              <a:rPr lang="en-US" dirty="0"/>
              <a:t> </a:t>
            </a:r>
            <a:r>
              <a:rPr lang="en-US" dirty="0" err="1"/>
              <a:t>dan</a:t>
            </a:r>
            <a:r>
              <a:rPr lang="en-US" dirty="0"/>
              <a:t> </a:t>
            </a:r>
            <a:r>
              <a:rPr lang="en-US" dirty="0" err="1"/>
              <a:t>merupakan</a:t>
            </a:r>
            <a:r>
              <a:rPr lang="en-US" dirty="0"/>
              <a:t> </a:t>
            </a:r>
            <a:r>
              <a:rPr lang="en-US" dirty="0" err="1"/>
              <a:t>bakteri</a:t>
            </a:r>
            <a:r>
              <a:rPr lang="en-US" dirty="0"/>
              <a:t> </a:t>
            </a:r>
            <a:r>
              <a:rPr lang="en-US" dirty="0" err="1"/>
              <a:t>tidak</a:t>
            </a:r>
            <a:r>
              <a:rPr lang="en-US" dirty="0"/>
              <a:t> </a:t>
            </a:r>
            <a:r>
              <a:rPr lang="en-US" dirty="0" err="1"/>
              <a:t>motil</a:t>
            </a:r>
            <a:r>
              <a:rPr lang="en-US" dirty="0"/>
              <a:t>. </a:t>
            </a:r>
            <a:r>
              <a:rPr lang="en-US" dirty="0" err="1"/>
              <a:t>Bakteri</a:t>
            </a:r>
            <a:r>
              <a:rPr lang="en-US" dirty="0"/>
              <a:t> </a:t>
            </a:r>
            <a:r>
              <a:rPr lang="en-US" dirty="0" err="1"/>
              <a:t>metanogen</a:t>
            </a:r>
            <a:r>
              <a:rPr lang="en-US" dirty="0"/>
              <a:t> </a:t>
            </a:r>
            <a:r>
              <a:rPr lang="en-US" dirty="0" err="1"/>
              <a:t>sangat</a:t>
            </a:r>
            <a:r>
              <a:rPr lang="en-US" dirty="0"/>
              <a:t> </a:t>
            </a:r>
            <a:r>
              <a:rPr lang="en-US" dirty="0" err="1"/>
              <a:t>restriktif</a:t>
            </a:r>
            <a:r>
              <a:rPr lang="en-US" dirty="0"/>
              <a:t> </a:t>
            </a:r>
            <a:r>
              <a:rPr lang="en-US" dirty="0" err="1"/>
              <a:t>terhadap</a:t>
            </a:r>
            <a:r>
              <a:rPr lang="en-US" dirty="0"/>
              <a:t> </a:t>
            </a:r>
            <a:r>
              <a:rPr lang="en-US" dirty="0" err="1"/>
              <a:t>alkohol</a:t>
            </a:r>
            <a:r>
              <a:rPr lang="en-US" dirty="0"/>
              <a:t> </a:t>
            </a:r>
            <a:r>
              <a:rPr lang="en-US" dirty="0" err="1"/>
              <a:t>dan</a:t>
            </a:r>
            <a:r>
              <a:rPr lang="en-US" dirty="0"/>
              <a:t> </a:t>
            </a:r>
            <a:r>
              <a:rPr lang="en-US" dirty="0" err="1"/>
              <a:t>asam</a:t>
            </a:r>
            <a:r>
              <a:rPr lang="en-US" dirty="0"/>
              <a:t> </a:t>
            </a:r>
            <a:r>
              <a:rPr lang="en-US" dirty="0" err="1"/>
              <a:t>organik</a:t>
            </a:r>
            <a:r>
              <a:rPr lang="en-US" dirty="0"/>
              <a:t>, </a:t>
            </a:r>
            <a:r>
              <a:rPr lang="en-US" dirty="0" err="1"/>
              <a:t>bahan</a:t>
            </a:r>
            <a:r>
              <a:rPr lang="en-US" dirty="0"/>
              <a:t> </a:t>
            </a:r>
            <a:r>
              <a:rPr lang="en-US" dirty="0" err="1"/>
              <a:t>tersebut</a:t>
            </a:r>
            <a:r>
              <a:rPr lang="en-US" dirty="0"/>
              <a:t> </a:t>
            </a:r>
            <a:r>
              <a:rPr lang="en-US" dirty="0" err="1"/>
              <a:t>dapat</a:t>
            </a:r>
            <a:r>
              <a:rPr lang="en-US" dirty="0"/>
              <a:t> </a:t>
            </a:r>
            <a:r>
              <a:rPr lang="en-US" dirty="0" err="1"/>
              <a:t>dijadikan</a:t>
            </a:r>
            <a:r>
              <a:rPr lang="en-US" dirty="0"/>
              <a:t> </a:t>
            </a:r>
            <a:r>
              <a:rPr lang="en-US" dirty="0" err="1"/>
              <a:t>sumber</a:t>
            </a:r>
            <a:r>
              <a:rPr lang="en-US" dirty="0"/>
              <a:t> </a:t>
            </a:r>
            <a:r>
              <a:rPr lang="en-US" dirty="0" err="1"/>
              <a:t>karbon</a:t>
            </a:r>
            <a:r>
              <a:rPr lang="en-US" dirty="0"/>
              <a:t>. </a:t>
            </a:r>
            <a:r>
              <a:rPr lang="en-US" dirty="0" err="1"/>
              <a:t>Oksidasi</a:t>
            </a:r>
            <a:r>
              <a:rPr lang="en-US" dirty="0"/>
              <a:t> </a:t>
            </a:r>
            <a:r>
              <a:rPr lang="en-US" dirty="0" err="1"/>
              <a:t>substrat</a:t>
            </a:r>
            <a:r>
              <a:rPr lang="en-US" dirty="0"/>
              <a:t> </a:t>
            </a:r>
            <a:r>
              <a:rPr lang="en-US" dirty="0" err="1"/>
              <a:t>secara</a:t>
            </a:r>
            <a:r>
              <a:rPr lang="en-US" dirty="0"/>
              <a:t> </a:t>
            </a:r>
            <a:r>
              <a:rPr lang="en-US" dirty="0" err="1"/>
              <a:t>tunggal</a:t>
            </a:r>
            <a:r>
              <a:rPr lang="en-US" dirty="0"/>
              <a:t> </a:t>
            </a:r>
            <a:r>
              <a:rPr lang="en-US" dirty="0" err="1"/>
              <a:t>oleh</a:t>
            </a:r>
            <a:r>
              <a:rPr lang="en-US" dirty="0"/>
              <a:t> </a:t>
            </a:r>
            <a:r>
              <a:rPr lang="en-US" dirty="0" err="1"/>
              <a:t>salah</a:t>
            </a:r>
            <a:r>
              <a:rPr lang="en-US" dirty="0"/>
              <a:t> </a:t>
            </a:r>
            <a:r>
              <a:rPr lang="en-US" dirty="0" err="1"/>
              <a:t>satu</a:t>
            </a:r>
            <a:r>
              <a:rPr lang="en-US" dirty="0"/>
              <a:t> </a:t>
            </a:r>
            <a:r>
              <a:rPr lang="en-US" dirty="0" err="1"/>
              <a:t>spesies</a:t>
            </a:r>
            <a:r>
              <a:rPr lang="en-US" dirty="0"/>
              <a:t> </a:t>
            </a:r>
            <a:r>
              <a:rPr lang="en-US" dirty="0" err="1"/>
              <a:t>bakteri</a:t>
            </a:r>
            <a:r>
              <a:rPr lang="en-US" dirty="0"/>
              <a:t> yang </a:t>
            </a:r>
            <a:r>
              <a:rPr lang="en-US" dirty="0" err="1"/>
              <a:t>sering</a:t>
            </a:r>
            <a:r>
              <a:rPr lang="en-US" dirty="0"/>
              <a:t> kali </a:t>
            </a:r>
            <a:r>
              <a:rPr lang="en-US" dirty="0" err="1"/>
              <a:t>tidak</a:t>
            </a:r>
            <a:r>
              <a:rPr lang="en-US" dirty="0"/>
              <a:t> </a:t>
            </a:r>
            <a:r>
              <a:rPr lang="en-US" dirty="0" err="1"/>
              <a:t>sempurna</a:t>
            </a:r>
            <a:r>
              <a:rPr lang="en-US" dirty="0"/>
              <a:t>, </a:t>
            </a:r>
            <a:r>
              <a:rPr lang="en-US" dirty="0" err="1"/>
              <a:t>oleh</a:t>
            </a:r>
            <a:r>
              <a:rPr lang="en-US" dirty="0"/>
              <a:t> </a:t>
            </a:r>
            <a:r>
              <a:rPr lang="en-US" dirty="0" err="1"/>
              <a:t>karena</a:t>
            </a:r>
            <a:r>
              <a:rPr lang="en-US" dirty="0"/>
              <a:t> </a:t>
            </a:r>
            <a:r>
              <a:rPr lang="en-US" dirty="0" err="1"/>
              <a:t>itu</a:t>
            </a:r>
            <a:r>
              <a:rPr lang="en-US" dirty="0"/>
              <a:t> </a:t>
            </a:r>
            <a:r>
              <a:rPr lang="en-US" dirty="0" err="1"/>
              <a:t>produksi</a:t>
            </a:r>
            <a:r>
              <a:rPr lang="en-US" dirty="0"/>
              <a:t> </a:t>
            </a:r>
            <a:r>
              <a:rPr lang="en-US" dirty="0" err="1"/>
              <a:t>degradasi</a:t>
            </a:r>
            <a:r>
              <a:rPr lang="en-US" dirty="0"/>
              <a:t> </a:t>
            </a:r>
            <a:r>
              <a:rPr lang="en-US" dirty="0" err="1"/>
              <a:t>parsial</a:t>
            </a:r>
            <a:r>
              <a:rPr lang="en-US" dirty="0"/>
              <a:t> </a:t>
            </a:r>
            <a:r>
              <a:rPr lang="en-US" dirty="0" err="1"/>
              <a:t>dapat</a:t>
            </a:r>
            <a:r>
              <a:rPr lang="en-US" dirty="0"/>
              <a:t> </a:t>
            </a:r>
            <a:r>
              <a:rPr lang="en-US" dirty="0" err="1"/>
              <a:t>dijadikan</a:t>
            </a:r>
            <a:r>
              <a:rPr lang="en-US" dirty="0"/>
              <a:t> </a:t>
            </a:r>
            <a:r>
              <a:rPr lang="en-US" dirty="0" err="1"/>
              <a:t>sumber</a:t>
            </a:r>
            <a:r>
              <a:rPr lang="en-US" dirty="0"/>
              <a:t> </a:t>
            </a:r>
            <a:r>
              <a:rPr lang="en-US" dirty="0" err="1"/>
              <a:t>substrat</a:t>
            </a:r>
            <a:r>
              <a:rPr lang="en-US" dirty="0"/>
              <a:t> </a:t>
            </a:r>
            <a:r>
              <a:rPr lang="en-US" dirty="0" err="1"/>
              <a:t>oleh</a:t>
            </a:r>
            <a:r>
              <a:rPr lang="en-US" dirty="0"/>
              <a:t> </a:t>
            </a:r>
            <a:r>
              <a:rPr lang="en-US" dirty="0" err="1"/>
              <a:t>spesies</a:t>
            </a:r>
            <a:r>
              <a:rPr lang="en-US" dirty="0"/>
              <a:t> </a:t>
            </a:r>
            <a:r>
              <a:rPr lang="en-US" dirty="0" err="1"/>
              <a:t>lainnya</a:t>
            </a:r>
            <a:r>
              <a:rPr lang="en-US" dirty="0"/>
              <a:t> </a:t>
            </a:r>
            <a:r>
              <a:rPr lang="en-US" dirty="0" err="1"/>
              <a:t>untuk</a:t>
            </a:r>
            <a:r>
              <a:rPr lang="en-US" dirty="0"/>
              <a:t> </a:t>
            </a:r>
            <a:r>
              <a:rPr lang="en-US" dirty="0" err="1"/>
              <a:t>membentuk</a:t>
            </a:r>
            <a:r>
              <a:rPr lang="en-US" dirty="0"/>
              <a:t> gas </a:t>
            </a:r>
            <a:r>
              <a:rPr lang="en-US" dirty="0" err="1"/>
              <a:t>metana</a:t>
            </a:r>
            <a:r>
              <a:rPr lang="en-US" dirty="0"/>
              <a:t> (</a:t>
            </a:r>
            <a:r>
              <a:rPr lang="en-US" dirty="0" err="1"/>
              <a:t>Yani</a:t>
            </a:r>
            <a:r>
              <a:rPr lang="en-US" dirty="0"/>
              <a:t> </a:t>
            </a:r>
            <a:r>
              <a:rPr lang="en-US" dirty="0" err="1"/>
              <a:t>dan</a:t>
            </a:r>
            <a:r>
              <a:rPr lang="en-US" dirty="0"/>
              <a:t> </a:t>
            </a:r>
            <a:r>
              <a:rPr lang="en-US" dirty="0" err="1"/>
              <a:t>Darwis</a:t>
            </a:r>
            <a:r>
              <a:rPr lang="en-US" dirty="0"/>
              <a:t>, 1990). </a:t>
            </a:r>
          </a:p>
          <a:p>
            <a:endParaRPr lang="en-US" dirty="0"/>
          </a:p>
          <a:p>
            <a:r>
              <a:rPr lang="en-US" dirty="0" err="1">
                <a:solidFill>
                  <a:schemeClr val="accent5">
                    <a:lumMod val="50000"/>
                  </a:schemeClr>
                </a:solidFill>
              </a:rPr>
              <a:t>Contoh</a:t>
            </a:r>
            <a:r>
              <a:rPr lang="en-US" dirty="0">
                <a:solidFill>
                  <a:schemeClr val="accent5">
                    <a:lumMod val="50000"/>
                  </a:schemeClr>
                </a:solidFill>
              </a:rPr>
              <a:t> </a:t>
            </a:r>
            <a:r>
              <a:rPr lang="en-US" dirty="0" err="1">
                <a:solidFill>
                  <a:schemeClr val="accent5">
                    <a:lumMod val="50000"/>
                  </a:schemeClr>
                </a:solidFill>
              </a:rPr>
              <a:t>dari</a:t>
            </a:r>
            <a:r>
              <a:rPr lang="en-US" dirty="0">
                <a:solidFill>
                  <a:schemeClr val="accent5">
                    <a:lumMod val="50000"/>
                  </a:schemeClr>
                </a:solidFill>
              </a:rPr>
              <a:t> </a:t>
            </a:r>
            <a:r>
              <a:rPr lang="en-US" dirty="0" err="1">
                <a:solidFill>
                  <a:schemeClr val="accent5">
                    <a:lumMod val="50000"/>
                  </a:schemeClr>
                </a:solidFill>
              </a:rPr>
              <a:t>beberapa</a:t>
            </a:r>
            <a:r>
              <a:rPr lang="en-US" dirty="0">
                <a:solidFill>
                  <a:schemeClr val="accent5">
                    <a:lumMod val="50000"/>
                  </a:schemeClr>
                </a:solidFill>
              </a:rPr>
              <a:t> </a:t>
            </a:r>
            <a:r>
              <a:rPr lang="en-US" dirty="0" err="1">
                <a:solidFill>
                  <a:schemeClr val="accent5">
                    <a:lumMod val="50000"/>
                  </a:schemeClr>
                </a:solidFill>
              </a:rPr>
              <a:t>bakteri</a:t>
            </a:r>
            <a:r>
              <a:rPr lang="en-US" dirty="0">
                <a:solidFill>
                  <a:schemeClr val="accent5">
                    <a:lumMod val="50000"/>
                  </a:schemeClr>
                </a:solidFill>
              </a:rPr>
              <a:t> </a:t>
            </a:r>
            <a:r>
              <a:rPr lang="en-US" dirty="0" err="1">
                <a:solidFill>
                  <a:schemeClr val="accent5">
                    <a:lumMod val="50000"/>
                  </a:schemeClr>
                </a:solidFill>
              </a:rPr>
              <a:t>Metanogen</a:t>
            </a:r>
            <a:r>
              <a:rPr lang="en-US" dirty="0">
                <a:solidFill>
                  <a:schemeClr val="accent5">
                    <a:lumMod val="50000"/>
                  </a:schemeClr>
                </a:solidFill>
              </a:rPr>
              <a:t> </a:t>
            </a:r>
            <a:r>
              <a:rPr lang="en-US" dirty="0" err="1">
                <a:solidFill>
                  <a:schemeClr val="accent5">
                    <a:lumMod val="50000"/>
                  </a:schemeClr>
                </a:solidFill>
              </a:rPr>
              <a:t>adalah</a:t>
            </a:r>
            <a:r>
              <a:rPr lang="en-US" dirty="0">
                <a:solidFill>
                  <a:schemeClr val="accent5">
                    <a:lumMod val="50000"/>
                  </a:schemeClr>
                </a:solidFill>
              </a:rPr>
              <a:t> </a:t>
            </a:r>
            <a:r>
              <a:rPr lang="en-US" i="1" dirty="0" err="1"/>
              <a:t>Metanobarcterium</a:t>
            </a:r>
            <a:r>
              <a:rPr lang="en-US" i="1" dirty="0"/>
              <a:t> </a:t>
            </a:r>
            <a:r>
              <a:rPr lang="en-US" i="1" dirty="0" err="1"/>
              <a:t>formicum</a:t>
            </a:r>
            <a:r>
              <a:rPr lang="en-US" i="1" dirty="0"/>
              <a:t>, M. </a:t>
            </a:r>
            <a:r>
              <a:rPr lang="en-US" i="1" dirty="0" err="1"/>
              <a:t>Mobilis</a:t>
            </a:r>
            <a:r>
              <a:rPr lang="en-US" i="1" dirty="0"/>
              <a:t>, M. </a:t>
            </a:r>
            <a:r>
              <a:rPr lang="en-US" i="1" dirty="0" err="1"/>
              <a:t>Propiniocium</a:t>
            </a:r>
            <a:r>
              <a:rPr lang="en-US" i="1" dirty="0"/>
              <a:t>, M. </a:t>
            </a:r>
            <a:r>
              <a:rPr lang="en-US" i="1" dirty="0" err="1"/>
              <a:t>Shongenii</a:t>
            </a:r>
            <a:r>
              <a:rPr lang="en-US" i="1" dirty="0"/>
              <a:t>, M. </a:t>
            </a:r>
            <a:r>
              <a:rPr lang="en-US" i="1" dirty="0" err="1"/>
              <a:t>Suboxydans</a:t>
            </a:r>
            <a:r>
              <a:rPr lang="en-US" i="1" dirty="0"/>
              <a:t>, </a:t>
            </a:r>
            <a:r>
              <a:rPr lang="en-US" i="1" dirty="0" err="1"/>
              <a:t>Metanococcus</a:t>
            </a:r>
            <a:r>
              <a:rPr lang="en-US" i="1" dirty="0"/>
              <a:t> </a:t>
            </a:r>
            <a:r>
              <a:rPr lang="en-US" i="1" dirty="0" err="1"/>
              <a:t>mazei</a:t>
            </a:r>
            <a:r>
              <a:rPr lang="en-US" i="1" dirty="0"/>
              <a:t>, M. </a:t>
            </a:r>
            <a:r>
              <a:rPr lang="en-US" i="1" dirty="0" err="1"/>
              <a:t>Vanieli</a:t>
            </a:r>
            <a:r>
              <a:rPr lang="en-US" i="1" dirty="0"/>
              <a:t>, </a:t>
            </a:r>
            <a:r>
              <a:rPr lang="en-US" i="1" dirty="0" err="1"/>
              <a:t>Metanaosarcina</a:t>
            </a:r>
            <a:r>
              <a:rPr lang="en-US" i="1" dirty="0"/>
              <a:t> </a:t>
            </a:r>
            <a:r>
              <a:rPr lang="en-US" dirty="0" err="1"/>
              <a:t>bakteri</a:t>
            </a:r>
            <a:r>
              <a:rPr lang="en-US" dirty="0"/>
              <a:t>. (Price and </a:t>
            </a:r>
            <a:r>
              <a:rPr lang="en-US" dirty="0" err="1"/>
              <a:t>Ceremisinnoff</a:t>
            </a:r>
            <a:r>
              <a:rPr lang="en-US" dirty="0"/>
              <a:t>, 1981</a:t>
            </a:r>
            <a:r>
              <a:rPr lang="en-US" dirty="0" smtClean="0"/>
              <a:t>)</a:t>
            </a:r>
            <a:r>
              <a:rPr lang="id-ID" dirty="0" smtClean="0"/>
              <a:t>.</a:t>
            </a:r>
            <a:endParaRPr lang="en-US" dirty="0"/>
          </a:p>
        </p:txBody>
      </p:sp>
      <p:sp>
        <p:nvSpPr>
          <p:cNvPr id="10" name="Rectangle 9"/>
          <p:cNvSpPr/>
          <p:nvPr/>
        </p:nvSpPr>
        <p:spPr>
          <a:xfrm>
            <a:off x="395536" y="1779662"/>
            <a:ext cx="2159566" cy="369332"/>
          </a:xfrm>
          <a:prstGeom prst="rect">
            <a:avLst/>
          </a:prstGeom>
        </p:spPr>
        <p:txBody>
          <a:bodyPr wrap="none">
            <a:spAutoFit/>
          </a:bodyPr>
          <a:lstStyle/>
          <a:p>
            <a:r>
              <a:rPr lang="en-US" sz="1800" b="1" dirty="0">
                <a:solidFill>
                  <a:schemeClr val="accent2">
                    <a:lumMod val="50000"/>
                  </a:schemeClr>
                </a:solidFill>
              </a:rPr>
              <a:t>16. </a:t>
            </a:r>
            <a:r>
              <a:rPr lang="en-US" sz="1800" b="1" dirty="0" err="1">
                <a:solidFill>
                  <a:schemeClr val="accent2">
                    <a:lumMod val="50000"/>
                  </a:schemeClr>
                </a:solidFill>
              </a:rPr>
              <a:t>Penghasil</a:t>
            </a:r>
            <a:r>
              <a:rPr lang="en-US" sz="1800" b="1" dirty="0">
                <a:solidFill>
                  <a:schemeClr val="accent2">
                    <a:lumMod val="50000"/>
                  </a:schemeClr>
                </a:solidFill>
              </a:rPr>
              <a:t> Gas</a:t>
            </a:r>
          </a:p>
        </p:txBody>
      </p:sp>
    </p:spTree>
    <p:extLst>
      <p:ext uri="{BB962C8B-B14F-4D97-AF65-F5344CB8AC3E}">
        <p14:creationId xmlns:p14="http://schemas.microsoft.com/office/powerpoint/2010/main" val="1330772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79512" y="843558"/>
            <a:ext cx="8640960" cy="3366300"/>
          </a:xfrm>
        </p:spPr>
        <p:txBody>
          <a:bodyPr/>
          <a:lstStyle/>
          <a:p>
            <a:r>
              <a:rPr lang="en-US" sz="1400" dirty="0" err="1"/>
              <a:t>Kelompok</a:t>
            </a:r>
            <a:r>
              <a:rPr lang="en-US" sz="1400" dirty="0"/>
              <a:t> Coliform </a:t>
            </a:r>
            <a:r>
              <a:rPr lang="en-US" sz="1400" dirty="0" err="1"/>
              <a:t>didefinisikan</a:t>
            </a:r>
            <a:r>
              <a:rPr lang="en-US" sz="1400" dirty="0"/>
              <a:t> </a:t>
            </a:r>
            <a:r>
              <a:rPr lang="en-US" sz="1400" dirty="0" err="1"/>
              <a:t>sebagai</a:t>
            </a:r>
            <a:r>
              <a:rPr lang="en-US" sz="1400" dirty="0"/>
              <a:t> </a:t>
            </a:r>
            <a:r>
              <a:rPr lang="en-US" sz="1400" dirty="0" err="1"/>
              <a:t>fakultatif</a:t>
            </a:r>
            <a:r>
              <a:rPr lang="en-US" sz="1400" dirty="0"/>
              <a:t> </a:t>
            </a:r>
            <a:r>
              <a:rPr lang="en-US" sz="1400" dirty="0" err="1"/>
              <a:t>anaerob</a:t>
            </a:r>
            <a:r>
              <a:rPr lang="en-US" sz="1400" dirty="0"/>
              <a:t>, gram </a:t>
            </a:r>
            <a:r>
              <a:rPr lang="en-US" sz="1400" dirty="0" err="1"/>
              <a:t>negatif</a:t>
            </a:r>
            <a:r>
              <a:rPr lang="en-US" sz="1400" dirty="0"/>
              <a:t>, </a:t>
            </a:r>
            <a:r>
              <a:rPr lang="en-US" sz="1400" dirty="0" err="1"/>
              <a:t>tidak</a:t>
            </a:r>
            <a:r>
              <a:rPr lang="en-US" sz="1400" dirty="0"/>
              <a:t> </a:t>
            </a:r>
            <a:r>
              <a:rPr lang="en-US" sz="1400" dirty="0" err="1"/>
              <a:t>membentuk</a:t>
            </a:r>
            <a:r>
              <a:rPr lang="en-US" sz="1400" dirty="0"/>
              <a:t> </a:t>
            </a:r>
            <a:r>
              <a:rPr lang="en-US" sz="1400" dirty="0" err="1"/>
              <a:t>spora</a:t>
            </a:r>
            <a:r>
              <a:rPr lang="en-US" sz="1400" dirty="0"/>
              <a:t>, </a:t>
            </a:r>
            <a:r>
              <a:rPr lang="en-US" sz="1400" dirty="0" err="1"/>
              <a:t>bakteri</a:t>
            </a:r>
            <a:r>
              <a:rPr lang="en-US" sz="1400" dirty="0"/>
              <a:t> </a:t>
            </a:r>
            <a:r>
              <a:rPr lang="en-US" sz="1400" dirty="0" err="1"/>
              <a:t>berbentuk</a:t>
            </a:r>
            <a:r>
              <a:rPr lang="en-US" sz="1400" dirty="0"/>
              <a:t> </a:t>
            </a:r>
            <a:r>
              <a:rPr lang="en-US" sz="1400" dirty="0" err="1"/>
              <a:t>batang</a:t>
            </a:r>
            <a:r>
              <a:rPr lang="en-US" sz="1400" dirty="0"/>
              <a:t>, </a:t>
            </a:r>
            <a:r>
              <a:rPr lang="en-US" sz="1400" dirty="0" err="1"/>
              <a:t>koloni</a:t>
            </a:r>
            <a:r>
              <a:rPr lang="en-US" sz="1400" dirty="0"/>
              <a:t> </a:t>
            </a:r>
            <a:r>
              <a:rPr lang="en-US" sz="1400" dirty="0" err="1"/>
              <a:t>berwarna</a:t>
            </a:r>
            <a:r>
              <a:rPr lang="en-US" sz="1400" dirty="0"/>
              <a:t> </a:t>
            </a:r>
            <a:r>
              <a:rPr lang="en-US" sz="1400" dirty="0" err="1"/>
              <a:t>merah</a:t>
            </a:r>
            <a:r>
              <a:rPr lang="en-US" sz="1400" dirty="0"/>
              <a:t> </a:t>
            </a:r>
            <a:r>
              <a:rPr lang="en-US" sz="1400" dirty="0" err="1"/>
              <a:t>dengan</a:t>
            </a:r>
            <a:r>
              <a:rPr lang="en-US" sz="1400" dirty="0"/>
              <a:t> </a:t>
            </a:r>
            <a:r>
              <a:rPr lang="en-US" sz="1400" dirty="0" err="1"/>
              <a:t>kemilau</a:t>
            </a:r>
            <a:r>
              <a:rPr lang="en-US" sz="1400" dirty="0"/>
              <a:t> </a:t>
            </a:r>
            <a:r>
              <a:rPr lang="en-US" sz="1400" dirty="0" err="1"/>
              <a:t>logam</a:t>
            </a:r>
            <a:r>
              <a:rPr lang="en-US" sz="1400" dirty="0"/>
              <a:t> (</a:t>
            </a:r>
            <a:r>
              <a:rPr lang="en-US" sz="1400" dirty="0" err="1"/>
              <a:t>emas</a:t>
            </a:r>
            <a:r>
              <a:rPr lang="en-US" sz="1400" dirty="0"/>
              <a:t>) </a:t>
            </a:r>
            <a:r>
              <a:rPr lang="en-US" sz="1400" dirty="0" err="1"/>
              <a:t>dalam</a:t>
            </a:r>
            <a:r>
              <a:rPr lang="en-US" sz="1400" dirty="0"/>
              <a:t> 24 jam </a:t>
            </a:r>
            <a:r>
              <a:rPr lang="en-US" sz="1400" dirty="0" err="1"/>
              <a:t>pada</a:t>
            </a:r>
            <a:r>
              <a:rPr lang="en-US" sz="1400" dirty="0"/>
              <a:t> 35° </a:t>
            </a:r>
            <a:r>
              <a:rPr lang="en-US" sz="1400" dirty="0" err="1"/>
              <a:t>pada</a:t>
            </a:r>
            <a:r>
              <a:rPr lang="en-US" sz="1400" dirty="0"/>
              <a:t> medium </a:t>
            </a:r>
            <a:r>
              <a:rPr lang="en-US" sz="1400" dirty="0" err="1"/>
              <a:t>tipe</a:t>
            </a:r>
            <a:r>
              <a:rPr lang="en-US" sz="1400" dirty="0"/>
              <a:t> </a:t>
            </a:r>
            <a:r>
              <a:rPr lang="en-US" sz="1400" dirty="0" err="1"/>
              <a:t>akhir</a:t>
            </a:r>
            <a:r>
              <a:rPr lang="en-US" sz="1400" dirty="0"/>
              <a:t> yang </a:t>
            </a:r>
            <a:r>
              <a:rPr lang="en-US" sz="1400" dirty="0" err="1"/>
              <a:t>mengandung</a:t>
            </a:r>
            <a:r>
              <a:rPr lang="en-US" sz="1400" dirty="0"/>
              <a:t> </a:t>
            </a:r>
            <a:r>
              <a:rPr lang="en-US" sz="1400" dirty="0" err="1"/>
              <a:t>laktosa</a:t>
            </a:r>
            <a:r>
              <a:rPr lang="en-US" sz="1400" dirty="0"/>
              <a:t>. </a:t>
            </a:r>
            <a:r>
              <a:rPr lang="en-US" sz="1400" dirty="0" err="1"/>
              <a:t>Dalam</a:t>
            </a:r>
            <a:r>
              <a:rPr lang="en-US" sz="1400" dirty="0"/>
              <a:t> air, </a:t>
            </a:r>
            <a:r>
              <a:rPr lang="en-US" sz="1400" dirty="0" err="1"/>
              <a:t>bakteri</a:t>
            </a:r>
            <a:r>
              <a:rPr lang="en-US" sz="1400" dirty="0"/>
              <a:t> Coliform </a:t>
            </a:r>
            <a:r>
              <a:rPr lang="en-US" sz="1400" dirty="0" err="1"/>
              <a:t>tidak</a:t>
            </a:r>
            <a:r>
              <a:rPr lang="en-US" sz="1400" dirty="0"/>
              <a:t> </a:t>
            </a:r>
            <a:r>
              <a:rPr lang="en-US" sz="1400" dirty="0" err="1"/>
              <a:t>memiliki</a:t>
            </a:r>
            <a:r>
              <a:rPr lang="en-US" sz="1400" dirty="0"/>
              <a:t> rasa, </a:t>
            </a:r>
            <a:r>
              <a:rPr lang="en-US" sz="1400" dirty="0" err="1"/>
              <a:t>bau</a:t>
            </a:r>
            <a:r>
              <a:rPr lang="en-US" sz="1400" dirty="0"/>
              <a:t> </a:t>
            </a:r>
            <a:r>
              <a:rPr lang="en-US" sz="1400" dirty="0" err="1"/>
              <a:t>atau</a:t>
            </a:r>
            <a:r>
              <a:rPr lang="en-US" sz="1400" dirty="0"/>
              <a:t> </a:t>
            </a:r>
            <a:r>
              <a:rPr lang="en-US" sz="1400" dirty="0" err="1"/>
              <a:t>warna</a:t>
            </a:r>
            <a:r>
              <a:rPr lang="en-US" sz="1400" dirty="0"/>
              <a:t>. </a:t>
            </a:r>
            <a:r>
              <a:rPr lang="en-US" sz="1400" dirty="0" err="1"/>
              <a:t>Jadi</a:t>
            </a:r>
            <a:r>
              <a:rPr lang="en-US" sz="1400" dirty="0"/>
              <a:t> </a:t>
            </a:r>
            <a:r>
              <a:rPr lang="en-US" sz="1400" dirty="0" err="1"/>
              <a:t>identifikasi</a:t>
            </a:r>
            <a:r>
              <a:rPr lang="en-US" sz="1400" dirty="0"/>
              <a:t> </a:t>
            </a:r>
            <a:r>
              <a:rPr lang="en-US" sz="1400" dirty="0" err="1"/>
              <a:t>keberadaan</a:t>
            </a:r>
            <a:r>
              <a:rPr lang="en-US" sz="1400" dirty="0"/>
              <a:t> </a:t>
            </a:r>
            <a:r>
              <a:rPr lang="en-US" sz="1400" dirty="0" err="1"/>
              <a:t>bakteri</a:t>
            </a:r>
            <a:r>
              <a:rPr lang="en-US" sz="1400" dirty="0"/>
              <a:t> </a:t>
            </a:r>
            <a:r>
              <a:rPr lang="en-US" sz="1400" dirty="0" err="1"/>
              <a:t>sangat</a:t>
            </a:r>
            <a:r>
              <a:rPr lang="en-US" sz="1400" dirty="0"/>
              <a:t> </a:t>
            </a:r>
            <a:r>
              <a:rPr lang="en-US" sz="1400" dirty="0" err="1"/>
              <a:t>sulit</a:t>
            </a:r>
            <a:r>
              <a:rPr lang="en-US" sz="1400" dirty="0"/>
              <a:t> (</a:t>
            </a:r>
            <a:r>
              <a:rPr lang="en-US" sz="1400" dirty="0" err="1"/>
              <a:t>Divya</a:t>
            </a:r>
            <a:r>
              <a:rPr lang="en-US" sz="1400" dirty="0"/>
              <a:t> </a:t>
            </a:r>
            <a:r>
              <a:rPr lang="en-US" sz="1400" dirty="0" err="1"/>
              <a:t>dan</a:t>
            </a:r>
            <a:r>
              <a:rPr lang="en-US" sz="1400" dirty="0"/>
              <a:t> Solomon, 2016</a:t>
            </a:r>
            <a:r>
              <a:rPr lang="en-US" sz="1400" dirty="0" smtClean="0"/>
              <a:t>).</a:t>
            </a:r>
            <a:endParaRPr lang="id-ID" sz="1400" dirty="0" smtClean="0"/>
          </a:p>
          <a:p>
            <a:endParaRPr lang="id-ID" sz="1400" dirty="0" smtClean="0"/>
          </a:p>
          <a:p>
            <a:r>
              <a:rPr lang="id-ID" sz="1400" dirty="0"/>
              <a:t>Bakteri Coliform dapat </a:t>
            </a:r>
            <a:r>
              <a:rPr lang="id-ID" sz="1400" dirty="0">
                <a:solidFill>
                  <a:schemeClr val="accent5">
                    <a:lumMod val="50000"/>
                  </a:schemeClr>
                </a:solidFill>
              </a:rPr>
              <a:t>dibedakan menjadi 2 kelompok </a:t>
            </a:r>
            <a:r>
              <a:rPr lang="id-ID" sz="1400" dirty="0"/>
              <a:t>yaitu Coliform fekal, contoh : </a:t>
            </a:r>
            <a:r>
              <a:rPr lang="id-ID" sz="1400" i="1" dirty="0"/>
              <a:t>Escherichia coli</a:t>
            </a:r>
            <a:r>
              <a:rPr lang="id-ID" sz="1400" dirty="0"/>
              <a:t>, merupakan bakteri yang berasal dari kotoran hewan dan manusia. Adanya </a:t>
            </a:r>
            <a:r>
              <a:rPr lang="id-ID" sz="1400" i="1" dirty="0"/>
              <a:t>Escherichia coli </a:t>
            </a:r>
            <a:r>
              <a:rPr lang="id-ID" sz="1400" dirty="0"/>
              <a:t>dalam air minum, hal ini menunjukkan bahwa air minum yang dikomsumsi telah terkontaminasi oleh feses manusia, oleh karena itu standar air minum mensyaratkan </a:t>
            </a:r>
            <a:r>
              <a:rPr lang="id-ID" sz="1400" i="1" dirty="0"/>
              <a:t>Escherichia coli </a:t>
            </a:r>
            <a:r>
              <a:rPr lang="id-ID" sz="1400" dirty="0"/>
              <a:t>harus 0/100 ml. </a:t>
            </a:r>
            <a:endParaRPr lang="id-ID" sz="1400" dirty="0" smtClean="0"/>
          </a:p>
          <a:p>
            <a:r>
              <a:rPr lang="id-ID" sz="1400" dirty="0" smtClean="0"/>
              <a:t>Dan </a:t>
            </a:r>
            <a:r>
              <a:rPr lang="id-ID" sz="1400" dirty="0"/>
              <a:t>Coliform non fekal misalnya : </a:t>
            </a:r>
            <a:r>
              <a:rPr lang="id-ID" sz="1400" i="1" dirty="0"/>
              <a:t>Enterobakter </a:t>
            </a:r>
            <a:r>
              <a:rPr lang="id-ID" sz="1400" i="1" dirty="0" smtClean="0"/>
              <a:t>aerogenes, </a:t>
            </a:r>
            <a:r>
              <a:rPr lang="id-ID" sz="1400" dirty="0"/>
              <a:t>b</a:t>
            </a:r>
            <a:r>
              <a:rPr lang="id-ID" sz="1400" dirty="0" smtClean="0"/>
              <a:t>agi </a:t>
            </a:r>
            <a:r>
              <a:rPr lang="id-ID" sz="1400" dirty="0"/>
              <a:t>manusia air minum ialah salah satu kebutuhan utama mengingat air sebagai faktor utama dalam penularan penyakit khususnya dalam masyarakat, maka tujuan utama penyedian air bersih atau air minum adalah untuk mencegah penyakit yang dibawa oleh air (Suriawira, 2008). </a:t>
            </a:r>
            <a:endParaRPr lang="id-ID" sz="1400" dirty="0" smtClean="0"/>
          </a:p>
          <a:p>
            <a:pPr marL="139700" indent="0">
              <a:buNone/>
            </a:pPr>
            <a:endParaRPr lang="en-US" sz="1400" dirty="0"/>
          </a:p>
        </p:txBody>
      </p:sp>
      <p:sp>
        <p:nvSpPr>
          <p:cNvPr id="5" name="TextBox 4"/>
          <p:cNvSpPr txBox="1"/>
          <p:nvPr/>
        </p:nvSpPr>
        <p:spPr>
          <a:xfrm>
            <a:off x="683568" y="190259"/>
            <a:ext cx="2674130" cy="400110"/>
          </a:xfrm>
          <a:prstGeom prst="rect">
            <a:avLst/>
          </a:prstGeom>
          <a:noFill/>
        </p:spPr>
        <p:txBody>
          <a:bodyPr wrap="none" rtlCol="0">
            <a:spAutoFit/>
          </a:bodyPr>
          <a:lstStyle/>
          <a:p>
            <a:r>
              <a:rPr lang="id-ID" sz="2000" b="1" dirty="0">
                <a:solidFill>
                  <a:schemeClr val="accent2">
                    <a:lumMod val="50000"/>
                  </a:schemeClr>
                </a:solidFill>
                <a:latin typeface="Quicksand"/>
              </a:rPr>
              <a:t>17. Bakteri Koliform </a:t>
            </a:r>
            <a:endParaRPr lang="en-US" sz="2000" b="1" dirty="0">
              <a:solidFill>
                <a:schemeClr val="accent2">
                  <a:lumMod val="50000"/>
                </a:schemeClr>
              </a:solidFill>
              <a:latin typeface="Quicksand"/>
            </a:endParaRPr>
          </a:p>
        </p:txBody>
      </p:sp>
    </p:spTree>
    <p:extLst>
      <p:ext uri="{BB962C8B-B14F-4D97-AF65-F5344CB8AC3E}">
        <p14:creationId xmlns:p14="http://schemas.microsoft.com/office/powerpoint/2010/main" val="966359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555526"/>
            <a:ext cx="7920880" cy="3366300"/>
          </a:xfrm>
        </p:spPr>
        <p:txBody>
          <a:bodyPr/>
          <a:lstStyle/>
          <a:p>
            <a:r>
              <a:rPr lang="en-US" sz="1400" dirty="0" err="1"/>
              <a:t>Bakteri</a:t>
            </a:r>
            <a:r>
              <a:rPr lang="en-US" sz="1400" dirty="0"/>
              <a:t> Coliform </a:t>
            </a:r>
            <a:r>
              <a:rPr lang="en-US" sz="1400" dirty="0" err="1"/>
              <a:t>fekal</a:t>
            </a:r>
            <a:r>
              <a:rPr lang="en-US" sz="1400" dirty="0"/>
              <a:t> </a:t>
            </a:r>
            <a:r>
              <a:rPr lang="en-US" sz="1400" dirty="0" err="1"/>
              <a:t>merupakan</a:t>
            </a:r>
            <a:r>
              <a:rPr lang="en-US" sz="1400" dirty="0"/>
              <a:t> </a:t>
            </a:r>
            <a:r>
              <a:rPr lang="en-US" sz="1400" dirty="0" err="1"/>
              <a:t>bakteri</a:t>
            </a:r>
            <a:r>
              <a:rPr lang="en-US" sz="1400" dirty="0"/>
              <a:t> </a:t>
            </a:r>
            <a:r>
              <a:rPr lang="en-US" sz="1400" dirty="0" err="1"/>
              <a:t>indikator</a:t>
            </a:r>
            <a:r>
              <a:rPr lang="en-US" sz="1400" dirty="0"/>
              <a:t> </a:t>
            </a:r>
            <a:r>
              <a:rPr lang="en-US" sz="1400" dirty="0" err="1"/>
              <a:t>adanya</a:t>
            </a:r>
            <a:r>
              <a:rPr lang="en-US" sz="1400" dirty="0"/>
              <a:t> </a:t>
            </a:r>
            <a:r>
              <a:rPr lang="en-US" sz="1400" dirty="0" err="1"/>
              <a:t>pencemaran</a:t>
            </a:r>
            <a:r>
              <a:rPr lang="en-US" sz="1400" dirty="0"/>
              <a:t> </a:t>
            </a:r>
            <a:r>
              <a:rPr lang="en-US" sz="1400" dirty="0" err="1"/>
              <a:t>bakteri</a:t>
            </a:r>
            <a:r>
              <a:rPr lang="en-US" sz="1400" dirty="0"/>
              <a:t> </a:t>
            </a:r>
            <a:r>
              <a:rPr lang="en-US" sz="1400" dirty="0" err="1"/>
              <a:t>patogen</a:t>
            </a:r>
            <a:r>
              <a:rPr lang="en-US" sz="1400" dirty="0"/>
              <a:t>. </a:t>
            </a:r>
            <a:r>
              <a:rPr lang="en-US" sz="1400" dirty="0" err="1"/>
              <a:t>Penentuan</a:t>
            </a:r>
            <a:r>
              <a:rPr lang="en-US" sz="1400" dirty="0"/>
              <a:t> Coliform </a:t>
            </a:r>
            <a:r>
              <a:rPr lang="en-US" sz="1400" dirty="0" err="1"/>
              <a:t>fekal</a:t>
            </a:r>
            <a:r>
              <a:rPr lang="en-US" sz="1400" dirty="0"/>
              <a:t> </a:t>
            </a:r>
            <a:r>
              <a:rPr lang="en-US" sz="1400" dirty="0" err="1"/>
              <a:t>menjadi</a:t>
            </a:r>
            <a:r>
              <a:rPr lang="en-US" sz="1400" dirty="0"/>
              <a:t> </a:t>
            </a:r>
            <a:r>
              <a:rPr lang="en-US" sz="1400" dirty="0" err="1"/>
              <a:t>indikator</a:t>
            </a:r>
            <a:r>
              <a:rPr lang="en-US" sz="1400" dirty="0"/>
              <a:t> </a:t>
            </a:r>
            <a:r>
              <a:rPr lang="en-US" sz="1400" dirty="0" err="1"/>
              <a:t>pencemaran</a:t>
            </a:r>
            <a:r>
              <a:rPr lang="en-US" sz="1400" dirty="0"/>
              <a:t> </a:t>
            </a:r>
            <a:r>
              <a:rPr lang="en-US" sz="1400" dirty="0" err="1"/>
              <a:t>dikarenakan</a:t>
            </a:r>
            <a:r>
              <a:rPr lang="en-US" sz="1400" dirty="0"/>
              <a:t> </a:t>
            </a:r>
            <a:r>
              <a:rPr lang="en-US" sz="1400" dirty="0" err="1"/>
              <a:t>jumlah</a:t>
            </a:r>
            <a:r>
              <a:rPr lang="en-US" sz="1400" dirty="0"/>
              <a:t> </a:t>
            </a:r>
            <a:r>
              <a:rPr lang="en-US" sz="1400" dirty="0" err="1"/>
              <a:t>koloninya</a:t>
            </a:r>
            <a:r>
              <a:rPr lang="en-US" sz="1400" dirty="0"/>
              <a:t> yang </a:t>
            </a:r>
            <a:r>
              <a:rPr lang="en-US" sz="1400" dirty="0" err="1"/>
              <a:t>pasti</a:t>
            </a:r>
            <a:r>
              <a:rPr lang="en-US" sz="1400" dirty="0"/>
              <a:t> </a:t>
            </a:r>
            <a:r>
              <a:rPr lang="en-US" sz="1400" dirty="0" err="1"/>
              <a:t>berkorelasi</a:t>
            </a:r>
            <a:r>
              <a:rPr lang="en-US" sz="1400" dirty="0"/>
              <a:t> </a:t>
            </a:r>
            <a:r>
              <a:rPr lang="en-US" sz="1400" dirty="0" err="1"/>
              <a:t>positif</a:t>
            </a:r>
            <a:r>
              <a:rPr lang="en-US" sz="1400" dirty="0"/>
              <a:t> </a:t>
            </a:r>
            <a:r>
              <a:rPr lang="en-US" sz="1400" dirty="0" err="1"/>
              <a:t>dengan</a:t>
            </a:r>
            <a:r>
              <a:rPr lang="en-US" sz="1400" dirty="0"/>
              <a:t> </a:t>
            </a:r>
            <a:r>
              <a:rPr lang="en-US" sz="1400" dirty="0" err="1"/>
              <a:t>keberadaan</a:t>
            </a:r>
            <a:r>
              <a:rPr lang="en-US" sz="1400" dirty="0"/>
              <a:t> </a:t>
            </a:r>
            <a:r>
              <a:rPr lang="en-US" sz="1400" dirty="0" err="1"/>
              <a:t>bakteri</a:t>
            </a:r>
            <a:r>
              <a:rPr lang="en-US" sz="1400" dirty="0"/>
              <a:t> </a:t>
            </a:r>
            <a:r>
              <a:rPr lang="en-US" sz="1400" dirty="0" err="1"/>
              <a:t>patogen</a:t>
            </a:r>
            <a:r>
              <a:rPr lang="en-US" sz="1400" dirty="0"/>
              <a:t>. </a:t>
            </a:r>
            <a:r>
              <a:rPr lang="en-US" sz="1400" dirty="0" err="1"/>
              <a:t>Kelompok</a:t>
            </a:r>
            <a:r>
              <a:rPr lang="en-US" sz="1400" dirty="0"/>
              <a:t> </a:t>
            </a:r>
            <a:r>
              <a:rPr lang="en-US" sz="1400" dirty="0" err="1"/>
              <a:t>dari</a:t>
            </a:r>
            <a:r>
              <a:rPr lang="en-US" sz="1400" dirty="0"/>
              <a:t> </a:t>
            </a:r>
            <a:r>
              <a:rPr lang="en-US" sz="1400" dirty="0" err="1"/>
              <a:t>bakteri</a:t>
            </a:r>
            <a:r>
              <a:rPr lang="en-US" sz="1400" dirty="0"/>
              <a:t> Coliform </a:t>
            </a:r>
            <a:r>
              <a:rPr lang="en-US" sz="1400" dirty="0" err="1"/>
              <a:t>antara</a:t>
            </a:r>
            <a:r>
              <a:rPr lang="en-US" sz="1400" dirty="0"/>
              <a:t> lain </a:t>
            </a:r>
            <a:r>
              <a:rPr lang="en-US" sz="1400" dirty="0" err="1"/>
              <a:t>yaitu</a:t>
            </a:r>
            <a:r>
              <a:rPr lang="en-US" sz="1400" dirty="0"/>
              <a:t> </a:t>
            </a:r>
            <a:r>
              <a:rPr lang="en-US" sz="1400" i="1" dirty="0" err="1"/>
              <a:t>Eschericia</a:t>
            </a:r>
            <a:r>
              <a:rPr lang="en-US" sz="1400" i="1" dirty="0"/>
              <a:t> coli, </a:t>
            </a:r>
            <a:r>
              <a:rPr lang="en-US" sz="1400" i="1" dirty="0" err="1"/>
              <a:t>Enterrobacter</a:t>
            </a:r>
            <a:r>
              <a:rPr lang="en-US" sz="1400" i="1" dirty="0"/>
              <a:t> </a:t>
            </a:r>
            <a:r>
              <a:rPr lang="en-US" sz="1400" i="1" dirty="0" err="1"/>
              <a:t>aerogenes</a:t>
            </a:r>
            <a:r>
              <a:rPr lang="en-US" sz="1400" i="1" dirty="0"/>
              <a:t>, Salmonella, </a:t>
            </a:r>
            <a:r>
              <a:rPr lang="en-US" sz="1400" i="1" dirty="0" err="1"/>
              <a:t>Klebsiella</a:t>
            </a:r>
            <a:r>
              <a:rPr lang="en-US" sz="1400" i="1" dirty="0"/>
              <a:t>, </a:t>
            </a:r>
            <a:r>
              <a:rPr lang="en-US" sz="1400" i="1" dirty="0" err="1"/>
              <a:t>Seratia</a:t>
            </a:r>
            <a:r>
              <a:rPr lang="en-US" sz="1400" i="1" dirty="0"/>
              <a:t> </a:t>
            </a:r>
            <a:r>
              <a:rPr lang="en-US" sz="1400" dirty="0" err="1"/>
              <a:t>serta</a:t>
            </a:r>
            <a:r>
              <a:rPr lang="en-US" sz="1400" dirty="0"/>
              <a:t> </a:t>
            </a:r>
            <a:r>
              <a:rPr lang="en-US" sz="1400" i="1" dirty="0" err="1"/>
              <a:t>Citrobacter</a:t>
            </a:r>
            <a:r>
              <a:rPr lang="en-US" sz="1400" i="1" dirty="0"/>
              <a:t> </a:t>
            </a:r>
            <a:r>
              <a:rPr lang="en-US" sz="1400" i="1" dirty="0" err="1"/>
              <a:t>fruendii</a:t>
            </a:r>
            <a:r>
              <a:rPr lang="en-US" sz="1400" i="1" dirty="0"/>
              <a:t> </a:t>
            </a:r>
            <a:r>
              <a:rPr lang="en-US" sz="1400" dirty="0"/>
              <a:t>(</a:t>
            </a:r>
            <a:r>
              <a:rPr lang="en-US" sz="1400" dirty="0" err="1"/>
              <a:t>Pelczar</a:t>
            </a:r>
            <a:r>
              <a:rPr lang="en-US" sz="1400" dirty="0"/>
              <a:t> </a:t>
            </a:r>
            <a:r>
              <a:rPr lang="en-US" sz="1400" dirty="0" err="1"/>
              <a:t>dan</a:t>
            </a:r>
            <a:r>
              <a:rPr lang="en-US" sz="1400" dirty="0"/>
              <a:t> Chan, 2008). </a:t>
            </a:r>
            <a:r>
              <a:rPr lang="en-US" sz="1400" dirty="0" err="1"/>
              <a:t>Dalam</a:t>
            </a:r>
            <a:r>
              <a:rPr lang="en-US" sz="1400" dirty="0"/>
              <a:t> </a:t>
            </a:r>
            <a:r>
              <a:rPr lang="en-US" sz="1400" dirty="0" err="1"/>
              <a:t>metode</a:t>
            </a:r>
            <a:r>
              <a:rPr lang="en-US" sz="1400" dirty="0"/>
              <a:t> </a:t>
            </a:r>
            <a:r>
              <a:rPr lang="en-US" sz="1400" dirty="0" err="1"/>
              <a:t>uji</a:t>
            </a:r>
            <a:r>
              <a:rPr lang="en-US" sz="1400" dirty="0"/>
              <a:t> </a:t>
            </a:r>
            <a:r>
              <a:rPr lang="en-US" sz="1400" dirty="0" err="1"/>
              <a:t>kualitas</a:t>
            </a:r>
            <a:r>
              <a:rPr lang="en-US" sz="1400" dirty="0"/>
              <a:t> </a:t>
            </a:r>
            <a:r>
              <a:rPr lang="en-US" sz="1400" dirty="0" err="1"/>
              <a:t>mikrobiologi</a:t>
            </a:r>
            <a:r>
              <a:rPr lang="en-US" sz="1400" dirty="0"/>
              <a:t> air </a:t>
            </a:r>
            <a:r>
              <a:rPr lang="en-US" sz="1400" dirty="0" err="1"/>
              <a:t>minum</a:t>
            </a:r>
            <a:r>
              <a:rPr lang="en-US" sz="1400" dirty="0"/>
              <a:t> </a:t>
            </a:r>
            <a:r>
              <a:rPr lang="en-US" sz="1400" dirty="0" err="1"/>
              <a:t>digunakan</a:t>
            </a:r>
            <a:r>
              <a:rPr lang="en-US" sz="1400" dirty="0"/>
              <a:t> </a:t>
            </a:r>
            <a:r>
              <a:rPr lang="en-US" sz="1400" dirty="0" err="1"/>
              <a:t>kelompok</a:t>
            </a:r>
            <a:r>
              <a:rPr lang="en-US" sz="1400" dirty="0"/>
              <a:t> Coliform </a:t>
            </a:r>
            <a:r>
              <a:rPr lang="en-US" sz="1400" dirty="0" err="1"/>
              <a:t>sebagai</a:t>
            </a:r>
            <a:r>
              <a:rPr lang="en-US" sz="1400" dirty="0"/>
              <a:t> </a:t>
            </a:r>
            <a:r>
              <a:rPr lang="en-US" sz="1400" dirty="0" err="1"/>
              <a:t>indikator</a:t>
            </a:r>
            <a:r>
              <a:rPr lang="en-US" sz="1400" dirty="0"/>
              <a:t>. Coliform </a:t>
            </a:r>
            <a:r>
              <a:rPr lang="en-US" sz="1400" dirty="0" err="1"/>
              <a:t>sebagai</a:t>
            </a:r>
            <a:r>
              <a:rPr lang="en-US" sz="1400" dirty="0"/>
              <a:t> </a:t>
            </a:r>
            <a:r>
              <a:rPr lang="en-US" sz="1400" dirty="0" err="1"/>
              <a:t>suatu</a:t>
            </a:r>
            <a:r>
              <a:rPr lang="en-US" sz="1400" dirty="0"/>
              <a:t> </a:t>
            </a:r>
            <a:r>
              <a:rPr lang="en-US" sz="1400" dirty="0" err="1"/>
              <a:t>kelompok</a:t>
            </a:r>
            <a:r>
              <a:rPr lang="en-US" sz="1400" dirty="0"/>
              <a:t> </a:t>
            </a:r>
            <a:r>
              <a:rPr lang="en-US" sz="1400" dirty="0" err="1"/>
              <a:t>dicirikan</a:t>
            </a:r>
            <a:r>
              <a:rPr lang="en-US" sz="1400" dirty="0"/>
              <a:t> </a:t>
            </a:r>
            <a:r>
              <a:rPr lang="en-US" sz="1400" dirty="0" err="1"/>
              <a:t>sebagai</a:t>
            </a:r>
            <a:r>
              <a:rPr lang="en-US" sz="1400" dirty="0"/>
              <a:t> </a:t>
            </a:r>
            <a:r>
              <a:rPr lang="en-US" sz="1400" dirty="0" err="1"/>
              <a:t>bakteri</a:t>
            </a:r>
            <a:r>
              <a:rPr lang="en-US" sz="1400" dirty="0"/>
              <a:t> </a:t>
            </a:r>
            <a:r>
              <a:rPr lang="en-US" sz="1400" dirty="0" err="1"/>
              <a:t>bentuk</a:t>
            </a:r>
            <a:r>
              <a:rPr lang="en-US" sz="1400" dirty="0"/>
              <a:t> </a:t>
            </a:r>
            <a:r>
              <a:rPr lang="en-US" sz="1400" dirty="0" err="1"/>
              <a:t>batang</a:t>
            </a:r>
            <a:r>
              <a:rPr lang="en-US" sz="1400" dirty="0"/>
              <a:t>, gram </a:t>
            </a:r>
            <a:r>
              <a:rPr lang="en-US" sz="1400" dirty="0" err="1"/>
              <a:t>negatif</a:t>
            </a:r>
            <a:r>
              <a:rPr lang="en-US" sz="1400" dirty="0"/>
              <a:t>, </a:t>
            </a:r>
            <a:r>
              <a:rPr lang="en-US" sz="1400" dirty="0" err="1"/>
              <a:t>tidak</a:t>
            </a:r>
            <a:r>
              <a:rPr lang="en-US" sz="1400" dirty="0"/>
              <a:t> </a:t>
            </a:r>
            <a:r>
              <a:rPr lang="en-US" sz="1400" dirty="0" err="1"/>
              <a:t>membentuk</a:t>
            </a:r>
            <a:r>
              <a:rPr lang="en-US" sz="1400" dirty="0"/>
              <a:t> </a:t>
            </a:r>
            <a:r>
              <a:rPr lang="en-US" sz="1400" dirty="0" err="1"/>
              <a:t>spora</a:t>
            </a:r>
            <a:r>
              <a:rPr lang="en-US" sz="1400" dirty="0"/>
              <a:t>, </a:t>
            </a:r>
            <a:r>
              <a:rPr lang="en-US" sz="1400" dirty="0" err="1"/>
              <a:t>aerobik</a:t>
            </a:r>
            <a:r>
              <a:rPr lang="en-US" sz="1400" dirty="0"/>
              <a:t> </a:t>
            </a:r>
            <a:r>
              <a:rPr lang="en-US" sz="1400" dirty="0" err="1"/>
              <a:t>dan</a:t>
            </a:r>
            <a:r>
              <a:rPr lang="en-US" sz="1400" dirty="0"/>
              <a:t> </a:t>
            </a:r>
            <a:r>
              <a:rPr lang="en-US" sz="1400" dirty="0" err="1"/>
              <a:t>anaerobik</a:t>
            </a:r>
            <a:r>
              <a:rPr lang="en-US" sz="1400" dirty="0"/>
              <a:t> </a:t>
            </a:r>
            <a:r>
              <a:rPr lang="en-US" sz="1400" dirty="0" err="1"/>
              <a:t>fakultatif</a:t>
            </a:r>
            <a:r>
              <a:rPr lang="en-US" sz="1400" dirty="0"/>
              <a:t> yang </a:t>
            </a:r>
            <a:r>
              <a:rPr lang="en-US" sz="1400" dirty="0" err="1"/>
              <a:t>memfermentasi</a:t>
            </a:r>
            <a:r>
              <a:rPr lang="en-US" sz="1400" dirty="0"/>
              <a:t> </a:t>
            </a:r>
            <a:r>
              <a:rPr lang="en-US" sz="1400" dirty="0" err="1"/>
              <a:t>laktosa</a:t>
            </a:r>
            <a:r>
              <a:rPr lang="en-US" sz="1400" dirty="0"/>
              <a:t> </a:t>
            </a:r>
            <a:r>
              <a:rPr lang="en-US" sz="1400" dirty="0" err="1"/>
              <a:t>dengan</a:t>
            </a:r>
            <a:r>
              <a:rPr lang="en-US" sz="1400" dirty="0"/>
              <a:t> </a:t>
            </a:r>
            <a:r>
              <a:rPr lang="en-US" sz="1400" dirty="0" err="1"/>
              <a:t>menghasilkan</a:t>
            </a:r>
            <a:r>
              <a:rPr lang="en-US" sz="1400" dirty="0"/>
              <a:t> </a:t>
            </a:r>
            <a:r>
              <a:rPr lang="en-US" sz="1400" dirty="0" err="1"/>
              <a:t>asam</a:t>
            </a:r>
            <a:r>
              <a:rPr lang="en-US" sz="1400" dirty="0"/>
              <a:t> </a:t>
            </a:r>
            <a:r>
              <a:rPr lang="en-US" sz="1400" dirty="0" err="1"/>
              <a:t>dan</a:t>
            </a:r>
            <a:r>
              <a:rPr lang="en-US" sz="1400" dirty="0"/>
              <a:t> gas </a:t>
            </a:r>
            <a:r>
              <a:rPr lang="en-US" sz="1400" dirty="0" err="1"/>
              <a:t>dalam</a:t>
            </a:r>
            <a:r>
              <a:rPr lang="en-US" sz="1400" dirty="0"/>
              <a:t> </a:t>
            </a:r>
            <a:r>
              <a:rPr lang="en-US" sz="1400" dirty="0" err="1"/>
              <a:t>waktu</a:t>
            </a:r>
            <a:r>
              <a:rPr lang="en-US" sz="1400" dirty="0"/>
              <a:t> 48 jam </a:t>
            </a:r>
            <a:r>
              <a:rPr lang="en-US" sz="1400" dirty="0" err="1"/>
              <a:t>pada</a:t>
            </a:r>
            <a:r>
              <a:rPr lang="en-US" sz="1400" dirty="0"/>
              <a:t> </a:t>
            </a:r>
            <a:r>
              <a:rPr lang="en-US" sz="1400" dirty="0" err="1"/>
              <a:t>suhu</a:t>
            </a:r>
            <a:r>
              <a:rPr lang="en-US" sz="1400" dirty="0"/>
              <a:t> 35°C (</a:t>
            </a:r>
            <a:r>
              <a:rPr lang="en-US" sz="1400" dirty="0" err="1"/>
              <a:t>Widiyanti</a:t>
            </a:r>
            <a:r>
              <a:rPr lang="en-US" sz="1400" dirty="0"/>
              <a:t>, 2004).</a:t>
            </a:r>
          </a:p>
        </p:txBody>
      </p:sp>
    </p:spTree>
    <p:extLst>
      <p:ext uri="{BB962C8B-B14F-4D97-AF65-F5344CB8AC3E}">
        <p14:creationId xmlns:p14="http://schemas.microsoft.com/office/powerpoint/2010/main" val="2711806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704000" cy="634500"/>
          </a:xfrm>
        </p:spPr>
        <p:txBody>
          <a:bodyPr/>
          <a:lstStyle/>
          <a:p>
            <a:pPr algn="ctr"/>
            <a:r>
              <a:rPr lang="id-ID" sz="2400" dirty="0" smtClean="0"/>
              <a:t>Daftar Pustaka</a:t>
            </a:r>
            <a:endParaRPr lang="en-US" sz="2400" dirty="0"/>
          </a:p>
        </p:txBody>
      </p:sp>
      <p:sp>
        <p:nvSpPr>
          <p:cNvPr id="3" name="Text Placeholder 2"/>
          <p:cNvSpPr>
            <a:spLocks noGrp="1"/>
          </p:cNvSpPr>
          <p:nvPr>
            <p:ph type="body" idx="1"/>
          </p:nvPr>
        </p:nvSpPr>
        <p:spPr>
          <a:xfrm>
            <a:off x="179512" y="411510"/>
            <a:ext cx="8604448" cy="4587974"/>
          </a:xfrm>
        </p:spPr>
        <p:txBody>
          <a:bodyPr/>
          <a:lstStyle/>
          <a:p>
            <a:pPr marL="139700" indent="0">
              <a:buNone/>
            </a:pPr>
            <a:r>
              <a:rPr lang="sv-SE" sz="1200" dirty="0"/>
              <a:t>Andriyani, D. 2005. Isolasi Dan Identifikasi Bakteri Halofilik Dari Ikan Asin. Skripsi. Universitas Sebelas </a:t>
            </a:r>
            <a:r>
              <a:rPr lang="sv-SE" sz="1200" dirty="0" smtClean="0"/>
              <a:t>Maret.</a:t>
            </a:r>
            <a:endParaRPr lang="id-ID" sz="1200" dirty="0" smtClean="0"/>
          </a:p>
          <a:p>
            <a:pPr marL="139700" indent="0">
              <a:buNone/>
            </a:pPr>
            <a:r>
              <a:rPr lang="id-ID" sz="1200" dirty="0"/>
              <a:t> </a:t>
            </a:r>
            <a:r>
              <a:rPr lang="id-ID" sz="1200" dirty="0" smtClean="0"/>
              <a:t>      </a:t>
            </a:r>
            <a:r>
              <a:rPr lang="sv-SE" sz="1200" dirty="0" smtClean="0"/>
              <a:t>Surakarta</a:t>
            </a:r>
            <a:endParaRPr lang="id-ID" sz="1200" dirty="0" smtClean="0"/>
          </a:p>
          <a:p>
            <a:pPr marL="139700" indent="0">
              <a:buNone/>
            </a:pPr>
            <a:r>
              <a:rPr lang="id-ID" sz="1200" dirty="0"/>
              <a:t>Astri, Y. (2019). Isolasi dan Karakteristik Bakteri Asam Laktat (BAL) dari Nira Nipah (Nypa fruticans) </a:t>
            </a:r>
          </a:p>
          <a:p>
            <a:pPr marL="139700" indent="0">
              <a:buNone/>
            </a:pPr>
            <a:r>
              <a:rPr lang="id-ID" sz="1200" dirty="0"/>
              <a:t>      Terfermentasi (Doctoral dissertation, Universitas Medan Area</a:t>
            </a:r>
            <a:r>
              <a:rPr lang="id-ID" sz="1200" dirty="0" smtClean="0"/>
              <a:t>).</a:t>
            </a:r>
          </a:p>
          <a:p>
            <a:pPr marL="139700" indent="0">
              <a:buNone/>
            </a:pPr>
            <a:r>
              <a:rPr lang="en-US" sz="1200" dirty="0" err="1" smtClean="0"/>
              <a:t>Budiyanto</a:t>
            </a:r>
            <a:r>
              <a:rPr lang="en-US" sz="1200" dirty="0"/>
              <a:t>, A. K. 2002. </a:t>
            </a:r>
            <a:r>
              <a:rPr lang="en-US" sz="1200" dirty="0" err="1"/>
              <a:t>Mikrobiologi</a:t>
            </a:r>
            <a:r>
              <a:rPr lang="en-US" sz="1200" dirty="0"/>
              <a:t> </a:t>
            </a:r>
            <a:r>
              <a:rPr lang="en-US" sz="1200" dirty="0" err="1"/>
              <a:t>Terapan</a:t>
            </a:r>
            <a:r>
              <a:rPr lang="en-US" sz="1200" dirty="0"/>
              <a:t>. </a:t>
            </a:r>
            <a:r>
              <a:rPr lang="en-US" sz="1200" dirty="0" err="1"/>
              <a:t>Universitas</a:t>
            </a:r>
            <a:r>
              <a:rPr lang="en-US" sz="1200" dirty="0"/>
              <a:t> </a:t>
            </a:r>
            <a:r>
              <a:rPr lang="en-US" sz="1200" dirty="0" err="1"/>
              <a:t>Muhammadiyah</a:t>
            </a:r>
            <a:r>
              <a:rPr lang="en-US" sz="1200" dirty="0"/>
              <a:t> Malang </a:t>
            </a:r>
            <a:r>
              <a:rPr lang="en-US" sz="1200" dirty="0" smtClean="0"/>
              <a:t>Press</a:t>
            </a:r>
            <a:r>
              <a:rPr lang="en-US" sz="1200" dirty="0"/>
              <a:t>. </a:t>
            </a:r>
            <a:r>
              <a:rPr lang="en-US" sz="1200" dirty="0" smtClean="0"/>
              <a:t>Malang</a:t>
            </a:r>
            <a:endParaRPr lang="id-ID" sz="1200" dirty="0" smtClean="0"/>
          </a:p>
          <a:p>
            <a:pPr marL="139700" indent="0">
              <a:buNone/>
            </a:pPr>
            <a:r>
              <a:rPr lang="en-US" sz="1200" dirty="0" err="1"/>
              <a:t>Divya</a:t>
            </a:r>
            <a:r>
              <a:rPr lang="en-US" sz="1200" dirty="0"/>
              <a:t>, A.H. &amp; Solomon, P.A., 2016. Effects of some water quality parameters especially total coliform and fecal coliform </a:t>
            </a:r>
            <a:r>
              <a:rPr lang="en-US" sz="1200" dirty="0" smtClean="0"/>
              <a:t>in</a:t>
            </a:r>
            <a:endParaRPr lang="id-ID" sz="1200" dirty="0" smtClean="0"/>
          </a:p>
          <a:p>
            <a:pPr marL="139700" indent="0">
              <a:buNone/>
            </a:pPr>
            <a:r>
              <a:rPr lang="id-ID" sz="1200" dirty="0"/>
              <a:t> </a:t>
            </a:r>
            <a:r>
              <a:rPr lang="id-ID" sz="1200" dirty="0" smtClean="0"/>
              <a:t>       </a:t>
            </a:r>
            <a:r>
              <a:rPr lang="en-US" sz="1200" dirty="0" smtClean="0"/>
              <a:t>surface </a:t>
            </a:r>
            <a:r>
              <a:rPr lang="en-US" sz="1200" dirty="0"/>
              <a:t>water of </a:t>
            </a:r>
            <a:r>
              <a:rPr lang="en-US" sz="1200" dirty="0" err="1"/>
              <a:t>Chalakudy</a:t>
            </a:r>
            <a:r>
              <a:rPr lang="en-US" sz="1200" dirty="0"/>
              <a:t> river. </a:t>
            </a:r>
            <a:r>
              <a:rPr lang="en-US" sz="1200" dirty="0" err="1"/>
              <a:t>Procedia</a:t>
            </a:r>
            <a:r>
              <a:rPr lang="en-US" sz="1200" dirty="0"/>
              <a:t> Technology 24, pp.631 – 638</a:t>
            </a:r>
            <a:r>
              <a:rPr lang="en-US" sz="1200" dirty="0" smtClean="0"/>
              <a:t>.</a:t>
            </a:r>
            <a:endParaRPr lang="id-ID" sz="1200" dirty="0" smtClean="0"/>
          </a:p>
          <a:p>
            <a:pPr marL="139700" indent="0">
              <a:buNone/>
            </a:pPr>
            <a:r>
              <a:rPr lang="id-ID" sz="1200" dirty="0" smtClean="0"/>
              <a:t>Jais, </a:t>
            </a:r>
            <a:r>
              <a:rPr lang="id-ID" sz="1200" dirty="0"/>
              <a:t>M. (2008). Pengaruh Penambahan Filler, Asam Propionat dan Lama Penyimpanan Berbeda pada Olahan</a:t>
            </a:r>
          </a:p>
          <a:p>
            <a:pPr marL="139700" indent="0">
              <a:buNone/>
            </a:pPr>
            <a:r>
              <a:rPr lang="id-ID" sz="1200" dirty="0"/>
              <a:t>        Limbah Pangan Terhadap Kandungan Bakteri Gram+/-dan Coliform (Doctoral dissertation, </a:t>
            </a:r>
            <a:r>
              <a:rPr lang="id-ID" sz="1200" dirty="0" smtClean="0"/>
              <a:t>Fakultas</a:t>
            </a:r>
          </a:p>
          <a:p>
            <a:pPr marL="139700" indent="0">
              <a:buNone/>
            </a:pPr>
            <a:r>
              <a:rPr lang="id-ID" sz="1200" dirty="0"/>
              <a:t> </a:t>
            </a:r>
            <a:r>
              <a:rPr lang="id-ID" sz="1200" dirty="0" smtClean="0"/>
              <a:t>       Peternakan </a:t>
            </a:r>
            <a:r>
              <a:rPr lang="id-ID" sz="1200" dirty="0"/>
              <a:t>UNDIP Semarang</a:t>
            </a:r>
            <a:r>
              <a:rPr lang="id-ID" sz="1200" dirty="0" smtClean="0"/>
              <a:t>).</a:t>
            </a:r>
          </a:p>
          <a:p>
            <a:pPr marL="139700" indent="0">
              <a:buNone/>
            </a:pPr>
            <a:r>
              <a:rPr lang="en-US" sz="1200" dirty="0" err="1"/>
              <a:t>Naiola</a:t>
            </a:r>
            <a:r>
              <a:rPr lang="en-US" sz="1200" dirty="0"/>
              <a:t>, E. 2008. </a:t>
            </a:r>
            <a:r>
              <a:rPr lang="en-US" sz="1200" dirty="0" err="1"/>
              <a:t>Mikrobia</a:t>
            </a:r>
            <a:r>
              <a:rPr lang="en-US" sz="1200" dirty="0"/>
              <a:t> </a:t>
            </a:r>
            <a:r>
              <a:rPr lang="en-US" sz="1200" dirty="0" err="1"/>
              <a:t>Amilolitik</a:t>
            </a:r>
            <a:r>
              <a:rPr lang="en-US" sz="1200" dirty="0"/>
              <a:t> </a:t>
            </a:r>
            <a:r>
              <a:rPr lang="en-US" sz="1200" dirty="0" err="1"/>
              <a:t>pada</a:t>
            </a:r>
            <a:r>
              <a:rPr lang="en-US" sz="1200" dirty="0"/>
              <a:t> </a:t>
            </a:r>
            <a:r>
              <a:rPr lang="en-US" sz="1200" dirty="0" err="1"/>
              <a:t>Nira</a:t>
            </a:r>
            <a:r>
              <a:rPr lang="en-US" sz="1200" dirty="0"/>
              <a:t> </a:t>
            </a:r>
            <a:r>
              <a:rPr lang="en-US" sz="1200" dirty="0" err="1"/>
              <a:t>dan</a:t>
            </a:r>
            <a:r>
              <a:rPr lang="en-US" sz="1200" dirty="0"/>
              <a:t> </a:t>
            </a:r>
            <a:r>
              <a:rPr lang="en-US" sz="1200" dirty="0" err="1"/>
              <a:t>Laru</a:t>
            </a:r>
            <a:r>
              <a:rPr lang="en-US" sz="1200" dirty="0"/>
              <a:t> </a:t>
            </a:r>
            <a:r>
              <a:rPr lang="en-US" sz="1200" dirty="0" err="1"/>
              <a:t>dari</a:t>
            </a:r>
            <a:r>
              <a:rPr lang="en-US" sz="1200" dirty="0"/>
              <a:t> </a:t>
            </a:r>
            <a:r>
              <a:rPr lang="en-US" sz="1200" dirty="0" err="1"/>
              <a:t>Pulau</a:t>
            </a:r>
            <a:r>
              <a:rPr lang="en-US" sz="1200" dirty="0"/>
              <a:t> Timor, Nusa Tenggara </a:t>
            </a:r>
            <a:r>
              <a:rPr lang="en-US" sz="1200" dirty="0" err="1"/>
              <a:t>Timur</a:t>
            </a:r>
            <a:r>
              <a:rPr lang="en-US" sz="1200" dirty="0"/>
              <a:t>. </a:t>
            </a:r>
            <a:r>
              <a:rPr lang="en-US" sz="1200" dirty="0" err="1" smtClean="0"/>
              <a:t>Biodervitas</a:t>
            </a:r>
            <a:endParaRPr lang="id-ID" sz="1200" dirty="0" smtClean="0"/>
          </a:p>
          <a:p>
            <a:pPr marL="139700" indent="0">
              <a:buNone/>
            </a:pPr>
            <a:r>
              <a:rPr lang="id-ID" sz="1200" dirty="0"/>
              <a:t> </a:t>
            </a:r>
            <a:r>
              <a:rPr lang="id-ID" sz="1200" dirty="0" smtClean="0"/>
              <a:t>      </a:t>
            </a:r>
            <a:r>
              <a:rPr lang="en-US" sz="1200" dirty="0" err="1" smtClean="0"/>
              <a:t>bidang</a:t>
            </a:r>
            <a:r>
              <a:rPr lang="en-US" sz="1200" dirty="0" smtClean="0"/>
              <a:t> </a:t>
            </a:r>
            <a:r>
              <a:rPr lang="en-US" sz="1200" dirty="0" err="1"/>
              <a:t>mikobiologi</a:t>
            </a:r>
            <a:r>
              <a:rPr lang="en-US" sz="1200" dirty="0"/>
              <a:t>, </a:t>
            </a:r>
            <a:r>
              <a:rPr lang="en-US" sz="1200" dirty="0" err="1"/>
              <a:t>Lembaga</a:t>
            </a:r>
            <a:r>
              <a:rPr lang="en-US" sz="1200" dirty="0"/>
              <a:t> </a:t>
            </a:r>
            <a:r>
              <a:rPr lang="en-US" sz="1200" dirty="0" err="1"/>
              <a:t>Ilmu</a:t>
            </a:r>
            <a:r>
              <a:rPr lang="en-US" sz="1200" dirty="0"/>
              <a:t> </a:t>
            </a:r>
            <a:r>
              <a:rPr lang="en-US" sz="1200" dirty="0" err="1"/>
              <a:t>Pengetahuan</a:t>
            </a:r>
            <a:r>
              <a:rPr lang="en-US" sz="1200" dirty="0"/>
              <a:t> Indonesia (LIPI</a:t>
            </a:r>
            <a:r>
              <a:rPr lang="en-US" sz="1200" dirty="0" smtClean="0"/>
              <a:t>).</a:t>
            </a:r>
            <a:endParaRPr lang="id-ID" sz="1200" dirty="0" smtClean="0"/>
          </a:p>
          <a:p>
            <a:pPr marL="139700" indent="0">
              <a:buNone/>
            </a:pPr>
            <a:r>
              <a:rPr lang="en-US" sz="1200" dirty="0" err="1" smtClean="0"/>
              <a:t>Mufarrikha</a:t>
            </a:r>
            <a:r>
              <a:rPr lang="en-US" sz="1200" dirty="0"/>
              <a:t>, I., </a:t>
            </a:r>
            <a:r>
              <a:rPr lang="en-US" sz="1200" dirty="0" err="1"/>
              <a:t>Roosdiana</a:t>
            </a:r>
            <a:r>
              <a:rPr lang="en-US" sz="1200" dirty="0"/>
              <a:t>, A., </a:t>
            </a:r>
            <a:r>
              <a:rPr lang="en-US" sz="1200" dirty="0" err="1"/>
              <a:t>Prasetyawan</a:t>
            </a:r>
            <a:r>
              <a:rPr lang="en-US" sz="1200" dirty="0"/>
              <a:t>, S. 2014. </a:t>
            </a:r>
            <a:r>
              <a:rPr lang="en-US" sz="1200" dirty="0" err="1"/>
              <a:t>Optimasi</a:t>
            </a:r>
            <a:r>
              <a:rPr lang="en-US" sz="1200" dirty="0"/>
              <a:t> </a:t>
            </a:r>
            <a:r>
              <a:rPr lang="en-US" sz="1200" dirty="0" err="1"/>
              <a:t>Kondisi</a:t>
            </a:r>
            <a:r>
              <a:rPr lang="en-US" sz="1200" dirty="0"/>
              <a:t> </a:t>
            </a:r>
            <a:r>
              <a:rPr lang="en-US" sz="1200" dirty="0" err="1"/>
              <a:t>Produksi</a:t>
            </a:r>
            <a:r>
              <a:rPr lang="en-US" sz="1200" dirty="0"/>
              <a:t> </a:t>
            </a:r>
            <a:r>
              <a:rPr lang="en-US" sz="1200" dirty="0" err="1"/>
              <a:t>Pektinase</a:t>
            </a:r>
            <a:r>
              <a:rPr lang="en-US" sz="1200" dirty="0"/>
              <a:t> </a:t>
            </a:r>
            <a:r>
              <a:rPr lang="en-US" sz="1200" dirty="0" err="1"/>
              <a:t>dari</a:t>
            </a:r>
            <a:r>
              <a:rPr lang="en-US" sz="1200" dirty="0"/>
              <a:t> </a:t>
            </a:r>
            <a:r>
              <a:rPr lang="en-US" sz="1200" dirty="0" err="1" smtClean="0"/>
              <a:t>Asspergilus</a:t>
            </a:r>
            <a:endParaRPr lang="id-ID" sz="1200" dirty="0" smtClean="0"/>
          </a:p>
          <a:p>
            <a:pPr marL="139700" indent="0">
              <a:buNone/>
            </a:pPr>
            <a:r>
              <a:rPr lang="id-ID" sz="1200" dirty="0"/>
              <a:t> </a:t>
            </a:r>
            <a:r>
              <a:rPr lang="id-ID" sz="1200" dirty="0" smtClean="0"/>
              <a:t>       </a:t>
            </a:r>
            <a:r>
              <a:rPr lang="en-US" sz="1200" dirty="0" err="1" smtClean="0"/>
              <a:t>niger</a:t>
            </a:r>
            <a:r>
              <a:rPr lang="en-US" sz="1200" dirty="0"/>
              <a:t>. Kimia student </a:t>
            </a:r>
            <a:r>
              <a:rPr lang="en-US" sz="1200" dirty="0" err="1"/>
              <a:t>jurnal</a:t>
            </a:r>
            <a:r>
              <a:rPr lang="en-US" sz="1200" dirty="0"/>
              <a:t>. </a:t>
            </a:r>
            <a:r>
              <a:rPr lang="en-US" sz="1200" dirty="0" err="1"/>
              <a:t>Universitas</a:t>
            </a:r>
            <a:r>
              <a:rPr lang="en-US" sz="1200" dirty="0"/>
              <a:t> </a:t>
            </a:r>
            <a:r>
              <a:rPr lang="en-US" sz="1200" dirty="0" err="1"/>
              <a:t>Brawijaya</a:t>
            </a:r>
            <a:r>
              <a:rPr lang="en-US" sz="1200" dirty="0" smtClean="0"/>
              <a:t>.</a:t>
            </a:r>
            <a:endParaRPr lang="id-ID" sz="1200" dirty="0" smtClean="0"/>
          </a:p>
          <a:p>
            <a:pPr marL="139700" indent="0">
              <a:buNone/>
            </a:pPr>
            <a:r>
              <a:rPr lang="en-US" sz="1200" dirty="0"/>
              <a:t>Price, Elizabeth C., </a:t>
            </a:r>
            <a:r>
              <a:rPr lang="en-US" sz="1200" dirty="0" err="1"/>
              <a:t>Cheremisinoff</a:t>
            </a:r>
            <a:r>
              <a:rPr lang="en-US" sz="1200" dirty="0"/>
              <a:t>, Paul N. 1981. Biogas Production and Utilization (Energy technology series).</a:t>
            </a:r>
          </a:p>
          <a:p>
            <a:pPr marL="139700" indent="0">
              <a:buNone/>
            </a:pPr>
            <a:r>
              <a:rPr lang="en-US" sz="1200" dirty="0"/>
              <a:t>      Arbor Science Publishers</a:t>
            </a:r>
            <a:endParaRPr lang="id-ID" sz="1200" dirty="0" smtClean="0"/>
          </a:p>
          <a:p>
            <a:pPr marL="139700" indent="0">
              <a:buNone/>
            </a:pPr>
            <a:r>
              <a:rPr lang="en-US" sz="1200" dirty="0" err="1"/>
              <a:t>Puspitasari</a:t>
            </a:r>
            <a:r>
              <a:rPr lang="en-US" sz="1200" dirty="0"/>
              <a:t>, F.D., </a:t>
            </a:r>
            <a:r>
              <a:rPr lang="en-US" sz="1200" dirty="0" err="1"/>
              <a:t>Shovitri</a:t>
            </a:r>
            <a:r>
              <a:rPr lang="en-US" sz="1200" dirty="0"/>
              <a:t>, M. and </a:t>
            </a:r>
            <a:r>
              <a:rPr lang="en-US" sz="1200" dirty="0" err="1"/>
              <a:t>Kuswytasari</a:t>
            </a:r>
            <a:r>
              <a:rPr lang="en-US" sz="1200" dirty="0"/>
              <a:t>, N.D., 2012. </a:t>
            </a:r>
            <a:r>
              <a:rPr lang="en-US" sz="1200" dirty="0" err="1"/>
              <a:t>Isolasi</a:t>
            </a:r>
            <a:r>
              <a:rPr lang="en-US" sz="1200" dirty="0"/>
              <a:t> </a:t>
            </a:r>
            <a:r>
              <a:rPr lang="en-US" sz="1200" dirty="0" err="1"/>
              <a:t>dan</a:t>
            </a:r>
            <a:r>
              <a:rPr lang="en-US" sz="1200" dirty="0"/>
              <a:t> </a:t>
            </a:r>
            <a:r>
              <a:rPr lang="en-US" sz="1200" dirty="0" err="1"/>
              <a:t>Karakterisasi</a:t>
            </a:r>
            <a:r>
              <a:rPr lang="en-US" sz="1200" dirty="0"/>
              <a:t> </a:t>
            </a:r>
            <a:r>
              <a:rPr lang="en-US" sz="1200" dirty="0" err="1"/>
              <a:t>bakteri</a:t>
            </a:r>
            <a:r>
              <a:rPr lang="en-US" sz="1200" dirty="0"/>
              <a:t> </a:t>
            </a:r>
            <a:endParaRPr lang="id-ID" sz="1200" dirty="0" smtClean="0"/>
          </a:p>
          <a:p>
            <a:pPr marL="139700" indent="0">
              <a:buNone/>
            </a:pPr>
            <a:r>
              <a:rPr lang="id-ID" sz="1200" dirty="0"/>
              <a:t> </a:t>
            </a:r>
            <a:r>
              <a:rPr lang="id-ID" sz="1200" dirty="0" smtClean="0"/>
              <a:t>       </a:t>
            </a:r>
            <a:r>
              <a:rPr lang="en-US" sz="1200" dirty="0" err="1" smtClean="0"/>
              <a:t>aerob</a:t>
            </a:r>
            <a:r>
              <a:rPr lang="en-US" sz="1200" dirty="0" smtClean="0"/>
              <a:t> </a:t>
            </a:r>
            <a:r>
              <a:rPr lang="en-US" sz="1200" dirty="0" err="1"/>
              <a:t>proteolitik</a:t>
            </a:r>
            <a:r>
              <a:rPr lang="en-US" sz="1200" dirty="0"/>
              <a:t> </a:t>
            </a:r>
            <a:r>
              <a:rPr lang="en-US" sz="1200" dirty="0" err="1"/>
              <a:t>dari</a:t>
            </a:r>
            <a:r>
              <a:rPr lang="en-US" sz="1200" dirty="0"/>
              <a:t> </a:t>
            </a:r>
            <a:r>
              <a:rPr lang="en-US" sz="1200" dirty="0" err="1"/>
              <a:t>tangki</a:t>
            </a:r>
            <a:r>
              <a:rPr lang="en-US" sz="1200" dirty="0"/>
              <a:t> </a:t>
            </a:r>
            <a:r>
              <a:rPr lang="en-US" sz="1200" dirty="0" err="1"/>
              <a:t>septik</a:t>
            </a:r>
            <a:r>
              <a:rPr lang="en-US" sz="1200" dirty="0"/>
              <a:t>. </a:t>
            </a:r>
            <a:r>
              <a:rPr lang="en-US" sz="1200" dirty="0" err="1"/>
              <a:t>Jurnal</a:t>
            </a:r>
            <a:r>
              <a:rPr lang="en-US" sz="1200" dirty="0"/>
              <a:t> </a:t>
            </a:r>
            <a:r>
              <a:rPr lang="en-US" sz="1200" dirty="0" err="1"/>
              <a:t>Sains</a:t>
            </a:r>
            <a:r>
              <a:rPr lang="en-US" sz="1200" dirty="0"/>
              <a:t> </a:t>
            </a:r>
            <a:r>
              <a:rPr lang="en-US" sz="1200" dirty="0" err="1"/>
              <a:t>dan</a:t>
            </a:r>
            <a:r>
              <a:rPr lang="en-US" sz="1200" dirty="0"/>
              <a:t> </a:t>
            </a:r>
            <a:r>
              <a:rPr lang="en-US" sz="1200" dirty="0" err="1"/>
              <a:t>Seni</a:t>
            </a:r>
            <a:r>
              <a:rPr lang="en-US" sz="1200" dirty="0"/>
              <a:t> ITS, 1(1), pp. E1- E4</a:t>
            </a:r>
            <a:r>
              <a:rPr lang="en-US" sz="1200" dirty="0" smtClean="0"/>
              <a:t>.</a:t>
            </a:r>
            <a:endParaRPr lang="id-ID" sz="1200" dirty="0" smtClean="0"/>
          </a:p>
          <a:p>
            <a:pPr marL="139700" indent="0">
              <a:buNone/>
            </a:pPr>
            <a:r>
              <a:rPr lang="id-ID" sz="1200" dirty="0"/>
              <a:t>Rahmayanti,F. 2019. Osmofilik Pada Madu Hutan Dari Sulawesi Tengah Dengan Teknik PCR-RAPD. Universitas</a:t>
            </a:r>
          </a:p>
          <a:p>
            <a:pPr marL="139700" indent="0">
              <a:buNone/>
            </a:pPr>
            <a:r>
              <a:rPr lang="id-ID" sz="1200" dirty="0"/>
              <a:t>       Gadjah Mada. </a:t>
            </a:r>
            <a:r>
              <a:rPr lang="id-ID" sz="1200" dirty="0" smtClean="0"/>
              <a:t>Yogyakarta</a:t>
            </a:r>
          </a:p>
          <a:p>
            <a:pPr marL="139700" indent="0">
              <a:buNone/>
            </a:pPr>
            <a:endParaRPr lang="id-ID" sz="1200" dirty="0"/>
          </a:p>
          <a:p>
            <a:pPr marL="139700" indent="0">
              <a:buNone/>
            </a:pPr>
            <a:endParaRPr lang="en-US" sz="1200" dirty="0"/>
          </a:p>
        </p:txBody>
      </p:sp>
    </p:spTree>
    <p:extLst>
      <p:ext uri="{BB962C8B-B14F-4D97-AF65-F5344CB8AC3E}">
        <p14:creationId xmlns:p14="http://schemas.microsoft.com/office/powerpoint/2010/main" val="1064193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0"/>
        <p:cNvGrpSpPr/>
        <p:nvPr/>
      </p:nvGrpSpPr>
      <p:grpSpPr>
        <a:xfrm>
          <a:off x="0" y="0"/>
          <a:ext cx="0" cy="0"/>
          <a:chOff x="0" y="0"/>
          <a:chExt cx="0" cy="0"/>
        </a:xfrm>
      </p:grpSpPr>
      <p:grpSp>
        <p:nvGrpSpPr>
          <p:cNvPr id="2041" name="Google Shape;2041;p46"/>
          <p:cNvGrpSpPr/>
          <p:nvPr/>
        </p:nvGrpSpPr>
        <p:grpSpPr>
          <a:xfrm>
            <a:off x="1408077" y="1097499"/>
            <a:ext cx="887506" cy="872152"/>
            <a:chOff x="575500" y="3334475"/>
            <a:chExt cx="662664" cy="651200"/>
          </a:xfrm>
        </p:grpSpPr>
        <p:sp>
          <p:nvSpPr>
            <p:cNvPr id="2042" name="Google Shape;2042;p46"/>
            <p:cNvSpPr/>
            <p:nvPr/>
          </p:nvSpPr>
          <p:spPr>
            <a:xfrm>
              <a:off x="578489" y="3347150"/>
              <a:ext cx="659675" cy="638525"/>
            </a:xfrm>
            <a:custGeom>
              <a:avLst/>
              <a:gdLst/>
              <a:ahLst/>
              <a:cxnLst/>
              <a:rect l="l" t="t" r="r" b="b"/>
              <a:pathLst>
                <a:path w="26387" h="25541" extrusionOk="0">
                  <a:moveTo>
                    <a:pt x="2286" y="2482"/>
                  </a:moveTo>
                  <a:cubicBezTo>
                    <a:pt x="2286" y="2482"/>
                    <a:pt x="0" y="10530"/>
                    <a:pt x="2286" y="22187"/>
                  </a:cubicBezTo>
                  <a:cubicBezTo>
                    <a:pt x="2286" y="22187"/>
                    <a:pt x="13160" y="25541"/>
                    <a:pt x="24123" y="22187"/>
                  </a:cubicBezTo>
                  <a:cubicBezTo>
                    <a:pt x="24123" y="22187"/>
                    <a:pt x="26387" y="12268"/>
                    <a:pt x="23836" y="2637"/>
                  </a:cubicBezTo>
                  <a:cubicBezTo>
                    <a:pt x="23836" y="2638"/>
                    <a:pt x="13524" y="1"/>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6"/>
            <p:cNvSpPr/>
            <p:nvPr/>
          </p:nvSpPr>
          <p:spPr>
            <a:xfrm>
              <a:off x="575500" y="3334475"/>
              <a:ext cx="659675" cy="638525"/>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4" name="Google Shape;2044;p46"/>
          <p:cNvGrpSpPr/>
          <p:nvPr/>
        </p:nvGrpSpPr>
        <p:grpSpPr>
          <a:xfrm>
            <a:off x="4198970" y="1097499"/>
            <a:ext cx="887506" cy="872152"/>
            <a:chOff x="575500" y="3334475"/>
            <a:chExt cx="662664" cy="651200"/>
          </a:xfrm>
        </p:grpSpPr>
        <p:sp>
          <p:nvSpPr>
            <p:cNvPr id="2045" name="Google Shape;2045;p46"/>
            <p:cNvSpPr/>
            <p:nvPr/>
          </p:nvSpPr>
          <p:spPr>
            <a:xfrm>
              <a:off x="578489" y="3347150"/>
              <a:ext cx="659675" cy="638525"/>
            </a:xfrm>
            <a:custGeom>
              <a:avLst/>
              <a:gdLst/>
              <a:ahLst/>
              <a:cxnLst/>
              <a:rect l="l" t="t" r="r" b="b"/>
              <a:pathLst>
                <a:path w="26387" h="25541" extrusionOk="0">
                  <a:moveTo>
                    <a:pt x="2286" y="2482"/>
                  </a:moveTo>
                  <a:cubicBezTo>
                    <a:pt x="2286" y="2482"/>
                    <a:pt x="0" y="10530"/>
                    <a:pt x="2286" y="22187"/>
                  </a:cubicBezTo>
                  <a:cubicBezTo>
                    <a:pt x="2286" y="22187"/>
                    <a:pt x="13160" y="25541"/>
                    <a:pt x="24123" y="22187"/>
                  </a:cubicBezTo>
                  <a:cubicBezTo>
                    <a:pt x="24123" y="22187"/>
                    <a:pt x="26387" y="12268"/>
                    <a:pt x="23836" y="2637"/>
                  </a:cubicBezTo>
                  <a:cubicBezTo>
                    <a:pt x="23836" y="2638"/>
                    <a:pt x="13524" y="1"/>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6"/>
            <p:cNvSpPr/>
            <p:nvPr/>
          </p:nvSpPr>
          <p:spPr>
            <a:xfrm>
              <a:off x="575500" y="3334475"/>
              <a:ext cx="659675" cy="638525"/>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7" name="Google Shape;2047;p46"/>
          <p:cNvGrpSpPr/>
          <p:nvPr/>
        </p:nvGrpSpPr>
        <p:grpSpPr>
          <a:xfrm>
            <a:off x="6923837" y="1097499"/>
            <a:ext cx="887506" cy="872152"/>
            <a:chOff x="575500" y="3334475"/>
            <a:chExt cx="662664" cy="651200"/>
          </a:xfrm>
        </p:grpSpPr>
        <p:sp>
          <p:nvSpPr>
            <p:cNvPr id="2048" name="Google Shape;2048;p46"/>
            <p:cNvSpPr/>
            <p:nvPr/>
          </p:nvSpPr>
          <p:spPr>
            <a:xfrm>
              <a:off x="578489" y="3347150"/>
              <a:ext cx="659675" cy="638525"/>
            </a:xfrm>
            <a:custGeom>
              <a:avLst/>
              <a:gdLst/>
              <a:ahLst/>
              <a:cxnLst/>
              <a:rect l="l" t="t" r="r" b="b"/>
              <a:pathLst>
                <a:path w="26387" h="25541" extrusionOk="0">
                  <a:moveTo>
                    <a:pt x="2286" y="2482"/>
                  </a:moveTo>
                  <a:cubicBezTo>
                    <a:pt x="2286" y="2482"/>
                    <a:pt x="0" y="10530"/>
                    <a:pt x="2286" y="22187"/>
                  </a:cubicBezTo>
                  <a:cubicBezTo>
                    <a:pt x="2286" y="22187"/>
                    <a:pt x="13160" y="25541"/>
                    <a:pt x="24123" y="22187"/>
                  </a:cubicBezTo>
                  <a:cubicBezTo>
                    <a:pt x="24123" y="22187"/>
                    <a:pt x="26387" y="12268"/>
                    <a:pt x="23836" y="2637"/>
                  </a:cubicBezTo>
                  <a:cubicBezTo>
                    <a:pt x="23836" y="2638"/>
                    <a:pt x="13524" y="1"/>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6"/>
            <p:cNvSpPr/>
            <p:nvPr/>
          </p:nvSpPr>
          <p:spPr>
            <a:xfrm>
              <a:off x="575500" y="3334475"/>
              <a:ext cx="659675" cy="638525"/>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0" name="Google Shape;2050;p46"/>
          <p:cNvGrpSpPr/>
          <p:nvPr/>
        </p:nvGrpSpPr>
        <p:grpSpPr>
          <a:xfrm>
            <a:off x="2829875" y="2943324"/>
            <a:ext cx="887506" cy="872152"/>
            <a:chOff x="575500" y="3334475"/>
            <a:chExt cx="662664" cy="651200"/>
          </a:xfrm>
        </p:grpSpPr>
        <p:sp>
          <p:nvSpPr>
            <p:cNvPr id="2051" name="Google Shape;2051;p46"/>
            <p:cNvSpPr/>
            <p:nvPr/>
          </p:nvSpPr>
          <p:spPr>
            <a:xfrm>
              <a:off x="578489" y="3347150"/>
              <a:ext cx="659675" cy="638525"/>
            </a:xfrm>
            <a:custGeom>
              <a:avLst/>
              <a:gdLst/>
              <a:ahLst/>
              <a:cxnLst/>
              <a:rect l="l" t="t" r="r" b="b"/>
              <a:pathLst>
                <a:path w="26387" h="25541" extrusionOk="0">
                  <a:moveTo>
                    <a:pt x="2286" y="2482"/>
                  </a:moveTo>
                  <a:cubicBezTo>
                    <a:pt x="2286" y="2482"/>
                    <a:pt x="0" y="10530"/>
                    <a:pt x="2286" y="22187"/>
                  </a:cubicBezTo>
                  <a:cubicBezTo>
                    <a:pt x="2286" y="22187"/>
                    <a:pt x="13160" y="25541"/>
                    <a:pt x="24123" y="22187"/>
                  </a:cubicBezTo>
                  <a:cubicBezTo>
                    <a:pt x="24123" y="22187"/>
                    <a:pt x="26387" y="12268"/>
                    <a:pt x="23836" y="2637"/>
                  </a:cubicBezTo>
                  <a:cubicBezTo>
                    <a:pt x="23836" y="2638"/>
                    <a:pt x="13524" y="1"/>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6"/>
            <p:cNvSpPr/>
            <p:nvPr/>
          </p:nvSpPr>
          <p:spPr>
            <a:xfrm>
              <a:off x="575500" y="3334475"/>
              <a:ext cx="659675" cy="638525"/>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3" name="Google Shape;2053;p46"/>
          <p:cNvGrpSpPr/>
          <p:nvPr/>
        </p:nvGrpSpPr>
        <p:grpSpPr>
          <a:xfrm>
            <a:off x="5506700" y="2943324"/>
            <a:ext cx="887506" cy="872152"/>
            <a:chOff x="575500" y="3334475"/>
            <a:chExt cx="662664" cy="651200"/>
          </a:xfrm>
        </p:grpSpPr>
        <p:sp>
          <p:nvSpPr>
            <p:cNvPr id="2054" name="Google Shape;2054;p46"/>
            <p:cNvSpPr/>
            <p:nvPr/>
          </p:nvSpPr>
          <p:spPr>
            <a:xfrm>
              <a:off x="578489" y="3347150"/>
              <a:ext cx="659675" cy="638525"/>
            </a:xfrm>
            <a:custGeom>
              <a:avLst/>
              <a:gdLst/>
              <a:ahLst/>
              <a:cxnLst/>
              <a:rect l="l" t="t" r="r" b="b"/>
              <a:pathLst>
                <a:path w="26387" h="25541" extrusionOk="0">
                  <a:moveTo>
                    <a:pt x="2286" y="2482"/>
                  </a:moveTo>
                  <a:cubicBezTo>
                    <a:pt x="2286" y="2482"/>
                    <a:pt x="0" y="10530"/>
                    <a:pt x="2286" y="22187"/>
                  </a:cubicBezTo>
                  <a:cubicBezTo>
                    <a:pt x="2286" y="22187"/>
                    <a:pt x="13160" y="25541"/>
                    <a:pt x="24123" y="22187"/>
                  </a:cubicBezTo>
                  <a:cubicBezTo>
                    <a:pt x="24123" y="22187"/>
                    <a:pt x="26387" y="12268"/>
                    <a:pt x="23836" y="2637"/>
                  </a:cubicBezTo>
                  <a:cubicBezTo>
                    <a:pt x="23836" y="2638"/>
                    <a:pt x="13524" y="1"/>
                    <a:pt x="2286" y="2482"/>
                  </a:cubicBezTo>
                  <a:close/>
                </a:path>
              </a:pathLst>
            </a:custGeom>
            <a:solidFill>
              <a:srgbClr val="000000">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6"/>
            <p:cNvSpPr/>
            <p:nvPr/>
          </p:nvSpPr>
          <p:spPr>
            <a:xfrm>
              <a:off x="575500" y="3334475"/>
              <a:ext cx="659675" cy="638525"/>
            </a:xfrm>
            <a:custGeom>
              <a:avLst/>
              <a:gdLst/>
              <a:ahLst/>
              <a:cxnLst/>
              <a:rect l="l" t="t" r="r" b="b"/>
              <a:pathLst>
                <a:path w="26387" h="25541" extrusionOk="0">
                  <a:moveTo>
                    <a:pt x="2286" y="2482"/>
                  </a:moveTo>
                  <a:cubicBezTo>
                    <a:pt x="2286" y="2482"/>
                    <a:pt x="0" y="10529"/>
                    <a:pt x="2286" y="22187"/>
                  </a:cubicBezTo>
                  <a:cubicBezTo>
                    <a:pt x="2286" y="22187"/>
                    <a:pt x="13160" y="25540"/>
                    <a:pt x="24123" y="22187"/>
                  </a:cubicBezTo>
                  <a:cubicBezTo>
                    <a:pt x="24123" y="22187"/>
                    <a:pt x="26387" y="12269"/>
                    <a:pt x="23836" y="2637"/>
                  </a:cubicBezTo>
                  <a:cubicBezTo>
                    <a:pt x="23836" y="2638"/>
                    <a:pt x="13524" y="0"/>
                    <a:pt x="2286" y="24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6" name="Google Shape;2056;p46"/>
          <p:cNvSpPr txBox="1">
            <a:spLocks noGrp="1"/>
          </p:cNvSpPr>
          <p:nvPr>
            <p:ph type="title"/>
          </p:nvPr>
        </p:nvSpPr>
        <p:spPr>
          <a:xfrm rot="1973">
            <a:off x="1327225" y="1204174"/>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#1</a:t>
            </a:r>
            <a:endParaRPr/>
          </a:p>
        </p:txBody>
      </p:sp>
      <p:sp>
        <p:nvSpPr>
          <p:cNvPr id="2057" name="Google Shape;2057;p46"/>
          <p:cNvSpPr txBox="1">
            <a:spLocks noGrp="1"/>
          </p:cNvSpPr>
          <p:nvPr>
            <p:ph type="title" idx="2"/>
          </p:nvPr>
        </p:nvSpPr>
        <p:spPr>
          <a:xfrm>
            <a:off x="183515" y="1881240"/>
            <a:ext cx="3092114"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t>Hersan Pratama Ashari</a:t>
            </a:r>
            <a:endParaRPr dirty="0"/>
          </a:p>
        </p:txBody>
      </p:sp>
      <p:sp>
        <p:nvSpPr>
          <p:cNvPr id="2058" name="Google Shape;2058;p46"/>
          <p:cNvSpPr txBox="1">
            <a:spLocks noGrp="1"/>
          </p:cNvSpPr>
          <p:nvPr>
            <p:ph type="subTitle" idx="1"/>
          </p:nvPr>
        </p:nvSpPr>
        <p:spPr>
          <a:xfrm>
            <a:off x="683568" y="2355726"/>
            <a:ext cx="2109997" cy="4386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t>2114051056</a:t>
            </a:r>
            <a:endParaRPr dirty="0"/>
          </a:p>
        </p:txBody>
      </p:sp>
      <p:sp>
        <p:nvSpPr>
          <p:cNvPr id="2059" name="Google Shape;2059;p46"/>
          <p:cNvSpPr txBox="1">
            <a:spLocks noGrp="1"/>
          </p:cNvSpPr>
          <p:nvPr>
            <p:ph type="title" idx="18"/>
          </p:nvPr>
        </p:nvSpPr>
        <p:spPr>
          <a:xfrm>
            <a:off x="788721" y="339502"/>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smtClean="0">
                <a:highlight>
                  <a:srgbClr val="CDE8C1"/>
                </a:highlight>
              </a:rPr>
              <a:t>KELOMPOK 6</a:t>
            </a:r>
            <a:endParaRPr dirty="0">
              <a:highlight>
                <a:srgbClr val="CDE8C1"/>
              </a:highlight>
            </a:endParaRPr>
          </a:p>
        </p:txBody>
      </p:sp>
      <p:sp>
        <p:nvSpPr>
          <p:cNvPr id="2060" name="Google Shape;2060;p46"/>
          <p:cNvSpPr txBox="1">
            <a:spLocks noGrp="1"/>
          </p:cNvSpPr>
          <p:nvPr>
            <p:ph type="title" idx="3"/>
          </p:nvPr>
        </p:nvSpPr>
        <p:spPr>
          <a:xfrm rot="1973">
            <a:off x="4049275" y="1204174"/>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#2</a:t>
            </a:r>
            <a:endParaRPr/>
          </a:p>
        </p:txBody>
      </p:sp>
      <p:sp>
        <p:nvSpPr>
          <p:cNvPr id="2061" name="Google Shape;2061;p46"/>
          <p:cNvSpPr txBox="1">
            <a:spLocks noGrp="1"/>
          </p:cNvSpPr>
          <p:nvPr>
            <p:ph type="title" idx="4"/>
          </p:nvPr>
        </p:nvSpPr>
        <p:spPr>
          <a:xfrm>
            <a:off x="3442050" y="1911000"/>
            <a:ext cx="2510404"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id-ID" dirty="0" smtClean="0"/>
              <a:t>Randi Aziz Al farisi</a:t>
            </a:r>
            <a:endParaRPr dirty="0"/>
          </a:p>
        </p:txBody>
      </p:sp>
      <p:sp>
        <p:nvSpPr>
          <p:cNvPr id="2062" name="Google Shape;2062;p46"/>
          <p:cNvSpPr txBox="1">
            <a:spLocks noGrp="1"/>
          </p:cNvSpPr>
          <p:nvPr>
            <p:ph type="subTitle" idx="5"/>
          </p:nvPr>
        </p:nvSpPr>
        <p:spPr>
          <a:xfrm>
            <a:off x="3613275" y="2355726"/>
            <a:ext cx="2093192" cy="42946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id-ID" dirty="0" smtClean="0"/>
              <a:t>2114051058</a:t>
            </a:r>
            <a:endParaRPr dirty="0"/>
          </a:p>
        </p:txBody>
      </p:sp>
      <p:sp>
        <p:nvSpPr>
          <p:cNvPr id="2063" name="Google Shape;2063;p46"/>
          <p:cNvSpPr txBox="1">
            <a:spLocks noGrp="1"/>
          </p:cNvSpPr>
          <p:nvPr>
            <p:ph type="title" idx="6"/>
          </p:nvPr>
        </p:nvSpPr>
        <p:spPr>
          <a:xfrm rot="1973">
            <a:off x="6771325" y="1204174"/>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#3</a:t>
            </a:r>
            <a:endParaRPr/>
          </a:p>
        </p:txBody>
      </p:sp>
      <p:sp>
        <p:nvSpPr>
          <p:cNvPr id="2064" name="Google Shape;2064;p46"/>
          <p:cNvSpPr txBox="1">
            <a:spLocks noGrp="1"/>
          </p:cNvSpPr>
          <p:nvPr>
            <p:ph type="title" idx="7"/>
          </p:nvPr>
        </p:nvSpPr>
        <p:spPr>
          <a:xfrm>
            <a:off x="6224119" y="1874226"/>
            <a:ext cx="2580832"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id-ID" dirty="0" smtClean="0"/>
              <a:t>Lingga Kaila Azahra</a:t>
            </a:r>
            <a:endParaRPr dirty="0"/>
          </a:p>
        </p:txBody>
      </p:sp>
      <p:sp>
        <p:nvSpPr>
          <p:cNvPr id="2065" name="Google Shape;2065;p46"/>
          <p:cNvSpPr txBox="1">
            <a:spLocks noGrp="1"/>
          </p:cNvSpPr>
          <p:nvPr>
            <p:ph type="subTitle" idx="8"/>
          </p:nvPr>
        </p:nvSpPr>
        <p:spPr>
          <a:xfrm>
            <a:off x="6480117" y="2355726"/>
            <a:ext cx="2148783" cy="38701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id-ID" dirty="0" smtClean="0"/>
              <a:t>2114051060</a:t>
            </a:r>
            <a:endParaRPr dirty="0"/>
          </a:p>
        </p:txBody>
      </p:sp>
      <p:sp>
        <p:nvSpPr>
          <p:cNvPr id="2066" name="Google Shape;2066;p46"/>
          <p:cNvSpPr txBox="1">
            <a:spLocks noGrp="1"/>
          </p:cNvSpPr>
          <p:nvPr>
            <p:ph type="title" idx="9"/>
          </p:nvPr>
        </p:nvSpPr>
        <p:spPr>
          <a:xfrm rot="1973">
            <a:off x="2688300" y="3050000"/>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#4</a:t>
            </a:r>
            <a:endParaRPr/>
          </a:p>
        </p:txBody>
      </p:sp>
      <p:sp>
        <p:nvSpPr>
          <p:cNvPr id="2067" name="Google Shape;2067;p46"/>
          <p:cNvSpPr txBox="1">
            <a:spLocks noGrp="1"/>
          </p:cNvSpPr>
          <p:nvPr>
            <p:ph type="title" idx="13"/>
          </p:nvPr>
        </p:nvSpPr>
        <p:spPr>
          <a:xfrm>
            <a:off x="2081075" y="3756826"/>
            <a:ext cx="2790488"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id-ID" dirty="0" smtClean="0"/>
              <a:t>Faishal Rasyid Azhar</a:t>
            </a:r>
            <a:endParaRPr dirty="0"/>
          </a:p>
        </p:txBody>
      </p:sp>
      <p:sp>
        <p:nvSpPr>
          <p:cNvPr id="2068" name="Google Shape;2068;p46"/>
          <p:cNvSpPr txBox="1">
            <a:spLocks noGrp="1"/>
          </p:cNvSpPr>
          <p:nvPr>
            <p:ph type="subTitle" idx="14"/>
          </p:nvPr>
        </p:nvSpPr>
        <p:spPr>
          <a:xfrm>
            <a:off x="2296067" y="4227934"/>
            <a:ext cx="2142292" cy="43204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id-ID" dirty="0" smtClean="0"/>
              <a:t>2114051062</a:t>
            </a:r>
            <a:endParaRPr dirty="0"/>
          </a:p>
        </p:txBody>
      </p:sp>
      <p:sp>
        <p:nvSpPr>
          <p:cNvPr id="2069" name="Google Shape;2069;p46"/>
          <p:cNvSpPr txBox="1">
            <a:spLocks noGrp="1"/>
          </p:cNvSpPr>
          <p:nvPr>
            <p:ph type="title" idx="15"/>
          </p:nvPr>
        </p:nvSpPr>
        <p:spPr>
          <a:xfrm rot="1973">
            <a:off x="5410350" y="3050000"/>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#5</a:t>
            </a:r>
            <a:endParaRPr/>
          </a:p>
        </p:txBody>
      </p:sp>
      <p:sp>
        <p:nvSpPr>
          <p:cNvPr id="2070" name="Google Shape;2070;p46"/>
          <p:cNvSpPr txBox="1">
            <a:spLocks noGrp="1"/>
          </p:cNvSpPr>
          <p:nvPr>
            <p:ph type="title" idx="16"/>
          </p:nvPr>
        </p:nvSpPr>
        <p:spPr>
          <a:xfrm>
            <a:off x="5101938" y="3796727"/>
            <a:ext cx="22599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id-ID" dirty="0" smtClean="0"/>
              <a:t>Anisa Pardini</a:t>
            </a:r>
            <a:endParaRPr dirty="0"/>
          </a:p>
        </p:txBody>
      </p:sp>
      <p:sp>
        <p:nvSpPr>
          <p:cNvPr id="2071" name="Google Shape;2071;p46"/>
          <p:cNvSpPr txBox="1">
            <a:spLocks noGrp="1"/>
          </p:cNvSpPr>
          <p:nvPr>
            <p:ph type="subTitle" idx="17"/>
          </p:nvPr>
        </p:nvSpPr>
        <p:spPr>
          <a:xfrm>
            <a:off x="4822504" y="4227934"/>
            <a:ext cx="2269776" cy="36004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id-ID" dirty="0" smtClean="0"/>
              <a:t>2114051064</a:t>
            </a:r>
            <a:endParaRPr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419622"/>
            <a:ext cx="459011" cy="4590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6488" y="1263700"/>
            <a:ext cx="68897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1304639"/>
            <a:ext cx="68897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4229" y="3126501"/>
            <a:ext cx="68897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969" y="3109525"/>
            <a:ext cx="68897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23478"/>
            <a:ext cx="7704000" cy="634500"/>
          </a:xfrm>
        </p:spPr>
        <p:txBody>
          <a:bodyPr/>
          <a:lstStyle/>
          <a:p>
            <a:pPr algn="ctr"/>
            <a:r>
              <a:rPr lang="id-ID" sz="2400" dirty="0" smtClean="0"/>
              <a:t>Daftar Pustaka</a:t>
            </a:r>
            <a:endParaRPr lang="en-US" sz="2400" dirty="0"/>
          </a:p>
        </p:txBody>
      </p:sp>
      <p:sp>
        <p:nvSpPr>
          <p:cNvPr id="3" name="Text Placeholder 2"/>
          <p:cNvSpPr>
            <a:spLocks noGrp="1"/>
          </p:cNvSpPr>
          <p:nvPr>
            <p:ph type="body" idx="1"/>
          </p:nvPr>
        </p:nvSpPr>
        <p:spPr>
          <a:xfrm>
            <a:off x="323528" y="699542"/>
            <a:ext cx="8712968" cy="3960440"/>
          </a:xfrm>
        </p:spPr>
        <p:txBody>
          <a:bodyPr/>
          <a:lstStyle/>
          <a:p>
            <a:pPr marL="139700" indent="0">
              <a:buNone/>
            </a:pPr>
            <a:endParaRPr lang="id-ID" sz="1200" dirty="0"/>
          </a:p>
          <a:p>
            <a:pPr marL="139700" indent="0">
              <a:buNone/>
            </a:pPr>
            <a:r>
              <a:rPr lang="id-ID" sz="1200" dirty="0" smtClean="0"/>
              <a:t>Pelczar</a:t>
            </a:r>
            <a:r>
              <a:rPr lang="id-ID" sz="1200" dirty="0"/>
              <a:t>, Michael J. ECS. Chan. 2008. Dasar-dasar mikrobiologi. Jakarta. UI Press</a:t>
            </a:r>
            <a:r>
              <a:rPr lang="id-ID" sz="1200" dirty="0" smtClean="0"/>
              <a:t>.</a:t>
            </a:r>
          </a:p>
          <a:p>
            <a:pPr marL="139700" indent="0">
              <a:buNone/>
            </a:pPr>
            <a:r>
              <a:rPr lang="id-ID" sz="1200" dirty="0" smtClean="0"/>
              <a:t>Rizal</a:t>
            </a:r>
            <a:r>
              <a:rPr lang="id-ID" sz="1200" dirty="0"/>
              <a:t>, H. M., Pandiangan, D. M., &amp; Saleh, A. (2013). Pengaruh penambahan gula, asam asetat dan waktu </a:t>
            </a:r>
            <a:r>
              <a:rPr lang="id-ID" sz="1200" dirty="0" smtClean="0"/>
              <a:t>fermentasi</a:t>
            </a:r>
          </a:p>
          <a:p>
            <a:pPr marL="139700" indent="0">
              <a:buNone/>
            </a:pPr>
            <a:r>
              <a:rPr lang="id-ID" sz="1200" dirty="0"/>
              <a:t> </a:t>
            </a:r>
            <a:r>
              <a:rPr lang="id-ID" sz="1200" dirty="0" smtClean="0"/>
              <a:t>      terhadap </a:t>
            </a:r>
            <a:r>
              <a:rPr lang="id-ID" sz="1200" dirty="0"/>
              <a:t>kualitas nata de corn. Jurnal Teknik Kimia, 19(1</a:t>
            </a:r>
            <a:r>
              <a:rPr lang="id-ID" sz="1200" dirty="0" smtClean="0"/>
              <a:t>).</a:t>
            </a:r>
          </a:p>
          <a:p>
            <a:pPr marL="139700" indent="0">
              <a:buNone/>
            </a:pPr>
            <a:r>
              <a:rPr lang="id-ID" sz="1200" dirty="0"/>
              <a:t>Suriawira, U., 2008. Mikrobiologi Air &amp; Dasar-dasar Pengolahan Buangan Secara Biologis. Penerbit Alumni, Bandung</a:t>
            </a:r>
          </a:p>
          <a:p>
            <a:pPr marL="139700" indent="0">
              <a:buNone/>
            </a:pPr>
            <a:r>
              <a:rPr lang="id-ID" sz="1200" dirty="0"/>
              <a:t>Surbakti, F., &amp; Hasanah, U. (2019). Identifikasi dan Karakterisasi Bakteri Asam Laktat pada Acar Ketimun (Cucumis sativus</a:t>
            </a:r>
          </a:p>
          <a:p>
            <a:pPr marL="139700" indent="0">
              <a:buNone/>
            </a:pPr>
            <a:r>
              <a:rPr lang="id-ID" sz="1200" dirty="0"/>
              <a:t>        L.) sebagai Agensi Probiotik. Jurnal Teknologi Pangan dan Kesehatan (Journal of Food Technology And Health), 1(1),</a:t>
            </a:r>
          </a:p>
          <a:p>
            <a:pPr marL="139700" indent="0">
              <a:buNone/>
            </a:pPr>
            <a:r>
              <a:rPr lang="id-ID" sz="1200" dirty="0"/>
              <a:t>        31-37</a:t>
            </a:r>
            <a:r>
              <a:rPr lang="id-ID" sz="1200" dirty="0" smtClean="0"/>
              <a:t>.</a:t>
            </a:r>
          </a:p>
          <a:p>
            <a:pPr marL="139700" indent="0">
              <a:buNone/>
            </a:pPr>
            <a:r>
              <a:rPr lang="id-ID" sz="1200" dirty="0"/>
              <a:t>Widiyanti NLPM, Ristiati NP, 2004,‘Analisis Kualitatif Bakteri Koliform pada Depo Air Minum Isi Ulang di Kota</a:t>
            </a:r>
          </a:p>
          <a:p>
            <a:pPr marL="139700" indent="0">
              <a:buNone/>
            </a:pPr>
            <a:r>
              <a:rPr lang="id-ID" sz="1200" dirty="0"/>
              <a:t>       Singaraja Bali’,Jurnal Ekologi Kesehatan, vol 3(1): </a:t>
            </a:r>
            <a:r>
              <a:rPr lang="id-ID" sz="1200" dirty="0" smtClean="0"/>
              <a:t>64-73.</a:t>
            </a:r>
          </a:p>
          <a:p>
            <a:pPr marL="139700" indent="0">
              <a:buNone/>
            </a:pPr>
            <a:r>
              <a:rPr lang="id-ID" sz="1200" dirty="0"/>
              <a:t>Yani, M. dan A. A. Darwis. 1990. Diktat Teknologi Biogas. Pusat Antar Universitas Bioteknologi - IPB. Bogor</a:t>
            </a:r>
            <a:r>
              <a:rPr lang="id-ID" sz="1200" dirty="0" smtClean="0"/>
              <a:t>.</a:t>
            </a:r>
          </a:p>
          <a:p>
            <a:pPr marL="139700" indent="0">
              <a:buNone/>
            </a:pPr>
            <a:r>
              <a:rPr lang="en-US" sz="1200" dirty="0" err="1" smtClean="0"/>
              <a:t>Yeni</a:t>
            </a:r>
            <a:r>
              <a:rPr lang="en-US" sz="1200" dirty="0"/>
              <a:t>, L. F., </a:t>
            </a:r>
            <a:r>
              <a:rPr lang="en-US" sz="1200" dirty="0" err="1"/>
              <a:t>Hidayat</a:t>
            </a:r>
            <a:r>
              <a:rPr lang="en-US" sz="1200" dirty="0"/>
              <a:t>, A., &amp; </a:t>
            </a:r>
            <a:r>
              <a:rPr lang="en-US" sz="1200" dirty="0" err="1"/>
              <a:t>Marlina</a:t>
            </a:r>
            <a:r>
              <a:rPr lang="en-US" sz="1200" dirty="0"/>
              <a:t>, R. (2011). </a:t>
            </a:r>
            <a:r>
              <a:rPr lang="en-US" sz="1200" dirty="0" err="1"/>
              <a:t>Isolasi</a:t>
            </a:r>
            <a:r>
              <a:rPr lang="en-US" sz="1200" dirty="0"/>
              <a:t> </a:t>
            </a:r>
            <a:r>
              <a:rPr lang="en-US" sz="1200" dirty="0" err="1"/>
              <a:t>dan</a:t>
            </a:r>
            <a:r>
              <a:rPr lang="en-US" sz="1200" dirty="0"/>
              <a:t> </a:t>
            </a:r>
            <a:r>
              <a:rPr lang="en-US" sz="1200" dirty="0" err="1"/>
              <a:t>Aktivitas</a:t>
            </a:r>
            <a:r>
              <a:rPr lang="en-US" sz="1200" dirty="0"/>
              <a:t> </a:t>
            </a:r>
            <a:r>
              <a:rPr lang="en-US" sz="1200" dirty="0" err="1"/>
              <a:t>Fermentasi</a:t>
            </a:r>
            <a:r>
              <a:rPr lang="en-US" sz="1200" dirty="0"/>
              <a:t> </a:t>
            </a:r>
            <a:r>
              <a:rPr lang="en-US" sz="1200" dirty="0" err="1"/>
              <a:t>Bakteri</a:t>
            </a:r>
            <a:r>
              <a:rPr lang="en-US" sz="1200" dirty="0"/>
              <a:t> </a:t>
            </a:r>
            <a:r>
              <a:rPr lang="en-US" sz="1200" dirty="0" err="1"/>
              <a:t>Asam</a:t>
            </a:r>
            <a:r>
              <a:rPr lang="en-US" sz="1200" dirty="0"/>
              <a:t> </a:t>
            </a:r>
            <a:r>
              <a:rPr lang="en-US" sz="1200" dirty="0" err="1"/>
              <a:t>Asetat</a:t>
            </a:r>
            <a:r>
              <a:rPr lang="en-US" sz="1200" dirty="0"/>
              <a:t> </a:t>
            </a:r>
            <a:r>
              <a:rPr lang="en-US" sz="1200" dirty="0" err="1"/>
              <a:t>pada</a:t>
            </a:r>
            <a:r>
              <a:rPr lang="en-US" sz="1200" dirty="0"/>
              <a:t> </a:t>
            </a:r>
            <a:r>
              <a:rPr lang="en-US" sz="1200" dirty="0" err="1" smtClean="0"/>
              <a:t>Nira</a:t>
            </a:r>
            <a:endParaRPr lang="id-ID" sz="1200" dirty="0"/>
          </a:p>
          <a:p>
            <a:pPr marL="139700" indent="0">
              <a:buNone/>
            </a:pPr>
            <a:r>
              <a:rPr lang="id-ID" sz="1200" dirty="0"/>
              <a:t> </a:t>
            </a:r>
            <a:r>
              <a:rPr lang="id-ID" sz="1200" dirty="0" smtClean="0"/>
              <a:t>      </a:t>
            </a:r>
            <a:r>
              <a:rPr lang="en-US" sz="1200" dirty="0" err="1" smtClean="0"/>
              <a:t>Nipah</a:t>
            </a:r>
            <a:r>
              <a:rPr lang="en-US" sz="1200" dirty="0" smtClean="0"/>
              <a:t> </a:t>
            </a:r>
            <a:r>
              <a:rPr lang="en-US" sz="1200" dirty="0"/>
              <a:t>(</a:t>
            </a:r>
            <a:r>
              <a:rPr lang="en-US" sz="1200" dirty="0" err="1"/>
              <a:t>Nypa</a:t>
            </a:r>
            <a:r>
              <a:rPr lang="en-US" sz="1200" dirty="0"/>
              <a:t> </a:t>
            </a:r>
            <a:r>
              <a:rPr lang="en-US" sz="1200" dirty="0" err="1"/>
              <a:t>fruticans</a:t>
            </a:r>
            <a:r>
              <a:rPr lang="en-US" sz="1200" dirty="0"/>
              <a:t>). </a:t>
            </a:r>
            <a:r>
              <a:rPr lang="en-US" sz="1200" dirty="0" err="1"/>
              <a:t>Jurnal</a:t>
            </a:r>
            <a:r>
              <a:rPr lang="en-US" sz="1200" dirty="0"/>
              <a:t> </a:t>
            </a:r>
            <a:r>
              <a:rPr lang="en-US" sz="1200" dirty="0" err="1"/>
              <a:t>Pendidikan</a:t>
            </a:r>
            <a:r>
              <a:rPr lang="en-US" sz="1200" dirty="0"/>
              <a:t> </a:t>
            </a:r>
            <a:r>
              <a:rPr lang="en-US" sz="1200" dirty="0" err="1"/>
              <a:t>Matematika</a:t>
            </a:r>
            <a:r>
              <a:rPr lang="en-US" sz="1200" dirty="0"/>
              <a:t> </a:t>
            </a:r>
            <a:r>
              <a:rPr lang="en-US" sz="1200" dirty="0" err="1"/>
              <a:t>dan</a:t>
            </a:r>
            <a:r>
              <a:rPr lang="en-US" sz="1200" dirty="0"/>
              <a:t> IPA, 2(1), 1-10</a:t>
            </a:r>
            <a:r>
              <a:rPr lang="en-US" sz="1200" dirty="0" smtClean="0"/>
              <a:t>.</a:t>
            </a:r>
            <a:endParaRPr lang="id-ID" sz="1200" dirty="0" smtClean="0"/>
          </a:p>
          <a:p>
            <a:pPr marL="139700" indent="0">
              <a:buNone/>
            </a:pPr>
            <a:r>
              <a:rPr lang="id-ID" sz="1200" dirty="0"/>
              <a:t>Yusriah dan N.D Kuswytasari. 2013. Pengaruh pH dan Suhu Terhadap Aktivitas Protease </a:t>
            </a:r>
          </a:p>
          <a:p>
            <a:pPr marL="139700" indent="0">
              <a:buNone/>
            </a:pPr>
            <a:r>
              <a:rPr lang="id-ID" sz="1200" dirty="0"/>
              <a:t>       Penicillium sp. Jurnal Sains dan Seni POMITS2(1</a:t>
            </a:r>
            <a:r>
              <a:rPr lang="id-ID" sz="1200" dirty="0" smtClean="0"/>
              <a:t>).</a:t>
            </a:r>
          </a:p>
          <a:p>
            <a:pPr marL="139700" indent="0">
              <a:buNone/>
            </a:pPr>
            <a:r>
              <a:rPr lang="id-ID" sz="1200" dirty="0"/>
              <a:t>Zulfikar, F.M., Kusdiantini, E., Nurjanah, S. 2017. Identifikasi jenis pigmen dan uji potensi dan ekstrak </a:t>
            </a:r>
            <a:r>
              <a:rPr lang="id-ID" sz="1200" dirty="0" smtClean="0"/>
              <a:t>pigmen</a:t>
            </a:r>
          </a:p>
          <a:p>
            <a:pPr marL="139700" indent="0">
              <a:buNone/>
            </a:pPr>
            <a:r>
              <a:rPr lang="id-ID" sz="1200" dirty="0"/>
              <a:t> </a:t>
            </a:r>
            <a:r>
              <a:rPr lang="id-ID" sz="1200" dirty="0" smtClean="0"/>
              <a:t>     bakteri </a:t>
            </a:r>
            <a:r>
              <a:rPr lang="id-ID" sz="1200" dirty="0"/>
              <a:t>rhodococcus sp isolasi dari sedimen sumber air panas gendong songo. Jurnal Biologi. 6(4):106-114</a:t>
            </a:r>
            <a:endParaRPr lang="id-ID" sz="1200" dirty="0" smtClean="0"/>
          </a:p>
          <a:p>
            <a:pPr marL="139700" indent="0">
              <a:buNone/>
            </a:pPr>
            <a:endParaRPr lang="en-US" sz="1200" dirty="0"/>
          </a:p>
          <a:p>
            <a:pPr marL="139700" indent="0">
              <a:buNone/>
            </a:pPr>
            <a:endParaRPr lang="en-US" sz="1200" dirty="0"/>
          </a:p>
          <a:p>
            <a:pPr marL="139700" indent="0">
              <a:buNone/>
            </a:pPr>
            <a:endParaRPr lang="en-US" sz="1200" dirty="0"/>
          </a:p>
        </p:txBody>
      </p:sp>
    </p:spTree>
    <p:extLst>
      <p:ext uri="{BB962C8B-B14F-4D97-AF65-F5344CB8AC3E}">
        <p14:creationId xmlns:p14="http://schemas.microsoft.com/office/powerpoint/2010/main" val="1380355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id-ID" sz="7200" dirty="0" smtClean="0"/>
              <a:t>THANKS YOU !!</a:t>
            </a:r>
            <a:endParaRPr lang="en-US" sz="7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480" y="771550"/>
            <a:ext cx="2350166" cy="1959184"/>
          </a:xfrm>
          <a:prstGeom prst="ellipse">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815" y="2499742"/>
            <a:ext cx="2248885" cy="1944216"/>
          </a:xfrm>
          <a:prstGeom prst="ellipse">
            <a:avLst/>
          </a:prstGeom>
          <a:ln>
            <a:noFill/>
          </a:ln>
          <a:effectLst>
            <a:softEdge rad="112500"/>
          </a:effectLst>
        </p:spPr>
      </p:pic>
    </p:spTree>
    <p:extLst>
      <p:ext uri="{BB962C8B-B14F-4D97-AF65-F5344CB8AC3E}">
        <p14:creationId xmlns:p14="http://schemas.microsoft.com/office/powerpoint/2010/main" val="2239645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5"/>
        <p:cNvGrpSpPr/>
        <p:nvPr/>
      </p:nvGrpSpPr>
      <p:grpSpPr>
        <a:xfrm>
          <a:off x="0" y="0"/>
          <a:ext cx="0" cy="0"/>
          <a:chOff x="0" y="0"/>
          <a:chExt cx="0" cy="0"/>
        </a:xfrm>
      </p:grpSpPr>
      <p:sp>
        <p:nvSpPr>
          <p:cNvPr id="1986" name="Google Shape;1986;p45"/>
          <p:cNvSpPr txBox="1">
            <a:spLocks noGrp="1"/>
          </p:cNvSpPr>
          <p:nvPr>
            <p:ph type="title"/>
          </p:nvPr>
        </p:nvSpPr>
        <p:spPr>
          <a:xfrm>
            <a:off x="539552" y="411510"/>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2800" dirty="0" smtClean="0">
                <a:highlight>
                  <a:srgbClr val="AFE8DD"/>
                </a:highlight>
              </a:rPr>
              <a:t>Perbedaan antara </a:t>
            </a:r>
            <a:r>
              <a:rPr lang="id-ID" sz="2800" dirty="0">
                <a:highlight>
                  <a:srgbClr val="AFE8DD"/>
                </a:highlight>
              </a:rPr>
              <a:t>T</a:t>
            </a:r>
            <a:r>
              <a:rPr lang="id-ID" sz="2800" dirty="0" smtClean="0">
                <a:highlight>
                  <a:srgbClr val="AFE8DD"/>
                </a:highlight>
              </a:rPr>
              <a:t>hermodurik &amp; Psikrotropik</a:t>
            </a:r>
            <a:endParaRPr sz="2800" dirty="0"/>
          </a:p>
        </p:txBody>
      </p:sp>
      <p:sp>
        <p:nvSpPr>
          <p:cNvPr id="2" name="Rectangle 1"/>
          <p:cNvSpPr/>
          <p:nvPr/>
        </p:nvSpPr>
        <p:spPr>
          <a:xfrm>
            <a:off x="611560" y="1419622"/>
            <a:ext cx="8136904" cy="2708434"/>
          </a:xfrm>
          <a:prstGeom prst="rect">
            <a:avLst/>
          </a:prstGeom>
        </p:spPr>
        <p:txBody>
          <a:bodyPr wrap="square">
            <a:spAutoFit/>
          </a:bodyPr>
          <a:lstStyle/>
          <a:p>
            <a:pPr>
              <a:spcAft>
                <a:spcPts val="600"/>
              </a:spcAft>
            </a:pPr>
            <a:r>
              <a:rPr lang="id-ID" sz="1600" dirty="0" smtClean="0">
                <a:latin typeface="Quicksand"/>
              </a:rPr>
              <a:t>Bakteri Thermodurik adalah bakteri yang tumbuh pada suhu kamar/ruang, tahan terhadap pemanasan pada suhu relatif tinggi misalnya seperti pasteurisasi, tetapi tidak harus tumbuh pada suhu relatif tinggi. Bakteri thermodurik contohnya beberapa species </a:t>
            </a:r>
            <a:r>
              <a:rPr lang="id-ID" sz="1600" i="1" dirty="0" smtClean="0">
                <a:latin typeface="Quicksand"/>
              </a:rPr>
              <a:t>Streptococcus </a:t>
            </a:r>
            <a:r>
              <a:rPr lang="id-ID" sz="1600" dirty="0" smtClean="0">
                <a:latin typeface="Quicksand"/>
              </a:rPr>
              <a:t>dan </a:t>
            </a:r>
            <a:r>
              <a:rPr lang="id-ID" sz="1600" i="1" dirty="0" smtClean="0">
                <a:latin typeface="Quicksand"/>
              </a:rPr>
              <a:t>Lactobacillus.</a:t>
            </a:r>
          </a:p>
          <a:p>
            <a:pPr>
              <a:spcAft>
                <a:spcPts val="600"/>
              </a:spcAft>
            </a:pPr>
            <a:endParaRPr lang="id-ID" sz="1600" dirty="0">
              <a:latin typeface="Quicksand"/>
            </a:endParaRPr>
          </a:p>
          <a:p>
            <a:pPr>
              <a:spcAft>
                <a:spcPts val="600"/>
              </a:spcAft>
            </a:pPr>
            <a:r>
              <a:rPr lang="en-US" sz="1600" dirty="0" err="1" smtClean="0">
                <a:latin typeface="Quicksand"/>
              </a:rPr>
              <a:t>Bakteri</a:t>
            </a:r>
            <a:r>
              <a:rPr lang="en-US" sz="1600" dirty="0" smtClean="0">
                <a:latin typeface="Quicksand"/>
              </a:rPr>
              <a:t> </a:t>
            </a:r>
            <a:r>
              <a:rPr lang="en-US" sz="1600" dirty="0" err="1" smtClean="0">
                <a:latin typeface="Quicksand"/>
              </a:rPr>
              <a:t>psikotro</a:t>
            </a:r>
            <a:r>
              <a:rPr lang="id-ID" sz="1600" dirty="0" smtClean="0">
                <a:latin typeface="Quicksand"/>
              </a:rPr>
              <a:t>pik</a:t>
            </a:r>
            <a:r>
              <a:rPr lang="en-US" sz="1600" dirty="0" smtClean="0">
                <a:latin typeface="Quicksand"/>
              </a:rPr>
              <a:t> </a:t>
            </a:r>
            <a:r>
              <a:rPr lang="en-US" sz="1600" dirty="0" err="1">
                <a:latin typeface="Quicksand"/>
              </a:rPr>
              <a:t>adalah</a:t>
            </a:r>
            <a:r>
              <a:rPr lang="en-US" sz="1600" dirty="0">
                <a:latin typeface="Quicksand"/>
              </a:rPr>
              <a:t> </a:t>
            </a:r>
            <a:r>
              <a:rPr lang="en-US" sz="1600" dirty="0" err="1">
                <a:latin typeface="Quicksand"/>
              </a:rPr>
              <a:t>bakteri</a:t>
            </a:r>
            <a:r>
              <a:rPr lang="en-US" sz="1600" dirty="0">
                <a:latin typeface="Quicksand"/>
              </a:rPr>
              <a:t> yang </a:t>
            </a:r>
            <a:r>
              <a:rPr lang="en-US" sz="1600" dirty="0" err="1">
                <a:latin typeface="Quicksand"/>
              </a:rPr>
              <a:t>dapat</a:t>
            </a:r>
            <a:r>
              <a:rPr lang="en-US" sz="1600" dirty="0">
                <a:latin typeface="Quicksand"/>
              </a:rPr>
              <a:t> </a:t>
            </a:r>
            <a:r>
              <a:rPr lang="en-US" sz="1600" dirty="0" err="1">
                <a:latin typeface="Quicksand"/>
              </a:rPr>
              <a:t>tumbuh</a:t>
            </a:r>
            <a:r>
              <a:rPr lang="en-US" sz="1600" dirty="0">
                <a:latin typeface="Quicksand"/>
              </a:rPr>
              <a:t> </a:t>
            </a:r>
            <a:r>
              <a:rPr lang="en-US" sz="1600" dirty="0" err="1">
                <a:latin typeface="Quicksand"/>
              </a:rPr>
              <a:t>dengan</a:t>
            </a:r>
            <a:r>
              <a:rPr lang="en-US" sz="1600" dirty="0">
                <a:latin typeface="Quicksand"/>
              </a:rPr>
              <a:t> </a:t>
            </a:r>
            <a:r>
              <a:rPr lang="en-US" sz="1600" dirty="0" err="1">
                <a:latin typeface="Quicksand"/>
              </a:rPr>
              <a:t>baik</a:t>
            </a:r>
            <a:r>
              <a:rPr lang="en-US" sz="1600" dirty="0">
                <a:latin typeface="Quicksand"/>
              </a:rPr>
              <a:t> </a:t>
            </a:r>
            <a:r>
              <a:rPr lang="en-US" sz="1600" dirty="0" err="1">
                <a:latin typeface="Quicksand"/>
              </a:rPr>
              <a:t>pada</a:t>
            </a:r>
            <a:r>
              <a:rPr lang="en-US" sz="1600" dirty="0">
                <a:latin typeface="Quicksand"/>
              </a:rPr>
              <a:t> </a:t>
            </a:r>
            <a:r>
              <a:rPr lang="id-ID" sz="1600" dirty="0" err="1">
                <a:latin typeface="Quicksand"/>
              </a:rPr>
              <a:t>s</a:t>
            </a:r>
            <a:r>
              <a:rPr lang="en-US" sz="1600" dirty="0" err="1" smtClean="0">
                <a:latin typeface="Quicksand"/>
              </a:rPr>
              <a:t>uhu</a:t>
            </a:r>
            <a:r>
              <a:rPr lang="en-US" sz="1600" dirty="0" smtClean="0">
                <a:latin typeface="Quicksand"/>
              </a:rPr>
              <a:t> </a:t>
            </a:r>
            <a:r>
              <a:rPr lang="en-US" sz="1600" dirty="0">
                <a:latin typeface="Quicksand"/>
              </a:rPr>
              <a:t>25⁰C. </a:t>
            </a:r>
            <a:r>
              <a:rPr lang="en-US" sz="1600" dirty="0" err="1">
                <a:latin typeface="Quicksand"/>
              </a:rPr>
              <a:t>Psikotropik</a:t>
            </a:r>
            <a:r>
              <a:rPr lang="en-US" sz="1600" dirty="0">
                <a:latin typeface="Quicksand"/>
              </a:rPr>
              <a:t> </a:t>
            </a:r>
            <a:r>
              <a:rPr lang="id-ID" sz="1600" dirty="0" err="1">
                <a:latin typeface="Quicksand"/>
              </a:rPr>
              <a:t>m</a:t>
            </a:r>
            <a:r>
              <a:rPr lang="en-US" sz="1600" dirty="0" err="1" smtClean="0">
                <a:latin typeface="Quicksand"/>
              </a:rPr>
              <a:t>erupakan</a:t>
            </a:r>
            <a:r>
              <a:rPr lang="en-US" sz="1600" dirty="0" smtClean="0">
                <a:latin typeface="Quicksand"/>
              </a:rPr>
              <a:t> </a:t>
            </a:r>
            <a:r>
              <a:rPr lang="en-US" sz="1600" dirty="0" err="1">
                <a:latin typeface="Quicksand"/>
              </a:rPr>
              <a:t>bakteri</a:t>
            </a:r>
            <a:r>
              <a:rPr lang="en-US" sz="1600" dirty="0">
                <a:latin typeface="Quicksand"/>
              </a:rPr>
              <a:t> yang </a:t>
            </a:r>
            <a:r>
              <a:rPr lang="en-US" sz="1600" dirty="0" err="1">
                <a:latin typeface="Quicksand"/>
              </a:rPr>
              <a:t>bisa</a:t>
            </a:r>
            <a:r>
              <a:rPr lang="en-US" sz="1600" dirty="0">
                <a:latin typeface="Quicksand"/>
              </a:rPr>
              <a:t> </a:t>
            </a:r>
            <a:r>
              <a:rPr lang="en-US" sz="1600" dirty="0" err="1">
                <a:latin typeface="Quicksand"/>
              </a:rPr>
              <a:t>bertahan</a:t>
            </a:r>
            <a:r>
              <a:rPr lang="en-US" sz="1600" dirty="0">
                <a:latin typeface="Quicksand"/>
              </a:rPr>
              <a:t> </a:t>
            </a:r>
            <a:r>
              <a:rPr lang="en-US" sz="1600" dirty="0" err="1">
                <a:latin typeface="Quicksand"/>
              </a:rPr>
              <a:t>atau</a:t>
            </a:r>
            <a:r>
              <a:rPr lang="en-US" sz="1600" dirty="0">
                <a:latin typeface="Quicksand"/>
              </a:rPr>
              <a:t> </a:t>
            </a:r>
            <a:r>
              <a:rPr lang="en-US" sz="1600" dirty="0" err="1">
                <a:latin typeface="Quicksand"/>
              </a:rPr>
              <a:t>bahkan</a:t>
            </a:r>
            <a:r>
              <a:rPr lang="en-US" sz="1600" dirty="0">
                <a:latin typeface="Quicksand"/>
              </a:rPr>
              <a:t> </a:t>
            </a:r>
            <a:r>
              <a:rPr lang="en-US" sz="1600" dirty="0" err="1">
                <a:solidFill>
                  <a:srgbClr val="FF0000"/>
                </a:solidFill>
                <a:latin typeface="Quicksand"/>
              </a:rPr>
              <a:t>tumbuh</a:t>
            </a:r>
            <a:r>
              <a:rPr lang="en-US" sz="1600" dirty="0">
                <a:solidFill>
                  <a:srgbClr val="FF0000"/>
                </a:solidFill>
                <a:latin typeface="Quicksand"/>
              </a:rPr>
              <a:t> </a:t>
            </a:r>
            <a:r>
              <a:rPr lang="en-US" sz="1600" dirty="0" err="1">
                <a:solidFill>
                  <a:srgbClr val="FF0000"/>
                </a:solidFill>
                <a:latin typeface="Quicksand"/>
              </a:rPr>
              <a:t>subur</a:t>
            </a:r>
            <a:r>
              <a:rPr lang="en-US" sz="1600" dirty="0">
                <a:solidFill>
                  <a:srgbClr val="FF0000"/>
                </a:solidFill>
                <a:latin typeface="Quicksand"/>
              </a:rPr>
              <a:t> </a:t>
            </a:r>
            <a:r>
              <a:rPr lang="en-US" sz="1600" dirty="0" err="1">
                <a:solidFill>
                  <a:srgbClr val="FF0000"/>
                </a:solidFill>
                <a:latin typeface="Quicksand"/>
              </a:rPr>
              <a:t>pada</a:t>
            </a:r>
            <a:r>
              <a:rPr lang="en-US" sz="1600" dirty="0">
                <a:solidFill>
                  <a:srgbClr val="FF0000"/>
                </a:solidFill>
                <a:latin typeface="Quicksand"/>
              </a:rPr>
              <a:t> </a:t>
            </a:r>
            <a:r>
              <a:rPr lang="en-US" sz="1600" dirty="0" err="1">
                <a:solidFill>
                  <a:srgbClr val="FF0000"/>
                </a:solidFill>
                <a:latin typeface="Quicksand"/>
              </a:rPr>
              <a:t>suhu</a:t>
            </a:r>
            <a:r>
              <a:rPr lang="en-US" sz="1600" dirty="0">
                <a:solidFill>
                  <a:srgbClr val="FF0000"/>
                </a:solidFill>
                <a:latin typeface="Quicksand"/>
              </a:rPr>
              <a:t> </a:t>
            </a:r>
            <a:r>
              <a:rPr lang="en-US" sz="1600" dirty="0" err="1">
                <a:solidFill>
                  <a:srgbClr val="FF0000"/>
                </a:solidFill>
                <a:latin typeface="Quicksand"/>
              </a:rPr>
              <a:t>lingkungan</a:t>
            </a:r>
            <a:r>
              <a:rPr lang="en-US" sz="1600" dirty="0">
                <a:solidFill>
                  <a:srgbClr val="FF0000"/>
                </a:solidFill>
                <a:latin typeface="Quicksand"/>
              </a:rPr>
              <a:t> </a:t>
            </a:r>
            <a:r>
              <a:rPr lang="en-US" sz="1600" dirty="0" err="1">
                <a:solidFill>
                  <a:srgbClr val="FF0000"/>
                </a:solidFill>
                <a:latin typeface="Quicksand"/>
              </a:rPr>
              <a:t>dingin</a:t>
            </a:r>
            <a:r>
              <a:rPr lang="en-US" sz="1600" dirty="0">
                <a:latin typeface="Quicksand"/>
              </a:rPr>
              <a:t>. </a:t>
            </a:r>
            <a:r>
              <a:rPr lang="en-US" sz="1600" dirty="0" err="1">
                <a:latin typeface="Quicksand"/>
              </a:rPr>
              <a:t>Mereka</a:t>
            </a:r>
            <a:r>
              <a:rPr lang="en-US" sz="1600" dirty="0">
                <a:latin typeface="Quicksand"/>
              </a:rPr>
              <a:t> </a:t>
            </a:r>
            <a:r>
              <a:rPr lang="en-US" sz="1600" dirty="0" err="1">
                <a:latin typeface="Quicksand"/>
              </a:rPr>
              <a:t>dapat</a:t>
            </a:r>
            <a:r>
              <a:rPr lang="en-US" sz="1600" dirty="0">
                <a:latin typeface="Quicksand"/>
              </a:rPr>
              <a:t> </a:t>
            </a:r>
            <a:r>
              <a:rPr lang="en-US" sz="1600" dirty="0" err="1">
                <a:latin typeface="Quicksand"/>
              </a:rPr>
              <a:t>ditemukan</a:t>
            </a:r>
            <a:r>
              <a:rPr lang="en-US" sz="1600" dirty="0">
                <a:latin typeface="Quicksand"/>
              </a:rPr>
              <a:t> di </a:t>
            </a:r>
            <a:r>
              <a:rPr lang="en-US" sz="1600" dirty="0" err="1">
                <a:latin typeface="Quicksand"/>
              </a:rPr>
              <a:t>tanah</a:t>
            </a:r>
            <a:r>
              <a:rPr lang="en-US" sz="1600" dirty="0">
                <a:latin typeface="Quicksand"/>
              </a:rPr>
              <a:t>, di </a:t>
            </a:r>
            <a:r>
              <a:rPr lang="en-US" sz="1600" dirty="0" err="1">
                <a:latin typeface="Quicksand"/>
              </a:rPr>
              <a:t>permukaan</a:t>
            </a:r>
            <a:r>
              <a:rPr lang="en-US" sz="1600" dirty="0">
                <a:latin typeface="Quicksand"/>
              </a:rPr>
              <a:t> </a:t>
            </a:r>
            <a:r>
              <a:rPr lang="en-US" sz="1600" dirty="0" err="1">
                <a:latin typeface="Quicksand"/>
              </a:rPr>
              <a:t>dan</a:t>
            </a:r>
            <a:r>
              <a:rPr lang="en-US" sz="1600" dirty="0">
                <a:latin typeface="Quicksand"/>
              </a:rPr>
              <a:t> di </a:t>
            </a:r>
            <a:r>
              <a:rPr lang="en-US" sz="1600" dirty="0" err="1">
                <a:latin typeface="Quicksand"/>
              </a:rPr>
              <a:t>kedalaman</a:t>
            </a:r>
            <a:r>
              <a:rPr lang="en-US" sz="1600" dirty="0">
                <a:latin typeface="Quicksand"/>
              </a:rPr>
              <a:t> </a:t>
            </a:r>
            <a:r>
              <a:rPr lang="en-US" sz="1600" dirty="0" err="1">
                <a:latin typeface="Quicksand"/>
              </a:rPr>
              <a:t>laut</a:t>
            </a:r>
            <a:r>
              <a:rPr lang="en-US" sz="1600" dirty="0">
                <a:latin typeface="Quicksand"/>
              </a:rPr>
              <a:t>, di </a:t>
            </a:r>
            <a:r>
              <a:rPr lang="en-US" sz="1600" dirty="0" err="1">
                <a:latin typeface="Quicksand"/>
              </a:rPr>
              <a:t>ekosistem</a:t>
            </a:r>
            <a:r>
              <a:rPr lang="en-US" sz="1600" dirty="0">
                <a:latin typeface="Quicksand"/>
              </a:rPr>
              <a:t> </a:t>
            </a:r>
            <a:r>
              <a:rPr lang="en-US" sz="1600" dirty="0" err="1">
                <a:latin typeface="Quicksand"/>
              </a:rPr>
              <a:t>Antartika</a:t>
            </a:r>
            <a:r>
              <a:rPr lang="en-US" sz="1600" dirty="0">
                <a:latin typeface="Quicksand"/>
              </a:rPr>
              <a:t>, </a:t>
            </a:r>
            <a:r>
              <a:rPr lang="en-US" sz="1600" dirty="0" err="1">
                <a:latin typeface="Quicksand"/>
              </a:rPr>
              <a:t>dan</a:t>
            </a:r>
            <a:r>
              <a:rPr lang="en-US" sz="1600" dirty="0">
                <a:latin typeface="Quicksand"/>
              </a:rPr>
              <a:t> </a:t>
            </a:r>
            <a:r>
              <a:rPr lang="en-US" sz="1600" dirty="0" err="1">
                <a:latin typeface="Quicksand"/>
              </a:rPr>
              <a:t>pada</a:t>
            </a:r>
            <a:r>
              <a:rPr lang="en-US" sz="1600" dirty="0">
                <a:latin typeface="Quicksand"/>
              </a:rPr>
              <a:t> </a:t>
            </a:r>
            <a:r>
              <a:rPr lang="en-US" sz="1600" dirty="0" err="1">
                <a:latin typeface="Quicksand"/>
              </a:rPr>
              <a:t>makanan</a:t>
            </a:r>
            <a:r>
              <a:rPr lang="en-US" sz="1600" dirty="0">
                <a:latin typeface="Quicksand"/>
              </a:rPr>
              <a:t>. </a:t>
            </a:r>
            <a:r>
              <a:rPr lang="en-US" sz="1600" dirty="0" err="1">
                <a:latin typeface="Quicksand"/>
              </a:rPr>
              <a:t>Bakteri</a:t>
            </a:r>
            <a:r>
              <a:rPr lang="en-US" sz="1600" dirty="0">
                <a:latin typeface="Quicksand"/>
              </a:rPr>
              <a:t> </a:t>
            </a:r>
            <a:r>
              <a:rPr lang="en-US" sz="1600" dirty="0" err="1" smtClean="0">
                <a:latin typeface="Quicksand"/>
              </a:rPr>
              <a:t>psikotropi</a:t>
            </a:r>
            <a:r>
              <a:rPr lang="id-ID" sz="1600" dirty="0" smtClean="0">
                <a:latin typeface="Quicksand"/>
              </a:rPr>
              <a:t>k </a:t>
            </a:r>
            <a:r>
              <a:rPr lang="en-US" sz="1600" dirty="0" err="1" smtClean="0">
                <a:latin typeface="Quicksand"/>
              </a:rPr>
              <a:t>kebanyakan</a:t>
            </a:r>
            <a:r>
              <a:rPr lang="en-US" sz="1600" dirty="0" smtClean="0">
                <a:latin typeface="Quicksand"/>
              </a:rPr>
              <a:t> </a:t>
            </a:r>
            <a:r>
              <a:rPr lang="en-US" sz="1600" dirty="0" err="1">
                <a:latin typeface="Quicksand"/>
              </a:rPr>
              <a:t>terbunuh</a:t>
            </a:r>
            <a:r>
              <a:rPr lang="en-US" sz="1600" dirty="0">
                <a:latin typeface="Quicksand"/>
              </a:rPr>
              <a:t> </a:t>
            </a:r>
            <a:r>
              <a:rPr lang="en-US" sz="1600" dirty="0" err="1">
                <a:latin typeface="Quicksand"/>
              </a:rPr>
              <a:t>dengan</a:t>
            </a:r>
            <a:r>
              <a:rPr lang="en-US" sz="1600" dirty="0">
                <a:latin typeface="Quicksand"/>
              </a:rPr>
              <a:t> </a:t>
            </a:r>
            <a:r>
              <a:rPr lang="en-US" sz="1600" dirty="0" err="1" smtClean="0">
                <a:latin typeface="Quicksand"/>
              </a:rPr>
              <a:t>pasteurisasi</a:t>
            </a:r>
            <a:r>
              <a:rPr lang="id-ID" sz="1600" dirty="0" smtClean="0">
                <a:latin typeface="Quicksand"/>
              </a:rPr>
              <a:t> (Ainurrahma, 2020).</a:t>
            </a:r>
            <a:endParaRPr lang="en-US" sz="1600" dirty="0">
              <a:latin typeface="Quicksand"/>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3917985"/>
            <a:ext cx="1171637" cy="1175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5"/>
        <p:cNvGrpSpPr/>
        <p:nvPr/>
      </p:nvGrpSpPr>
      <p:grpSpPr>
        <a:xfrm>
          <a:off x="0" y="0"/>
          <a:ext cx="0" cy="0"/>
          <a:chOff x="0" y="0"/>
          <a:chExt cx="0" cy="0"/>
        </a:xfrm>
      </p:grpSpPr>
      <p:sp>
        <p:nvSpPr>
          <p:cNvPr id="2136" name="Google Shape;2136;p47"/>
          <p:cNvSpPr txBox="1">
            <a:spLocks noGrp="1"/>
          </p:cNvSpPr>
          <p:nvPr>
            <p:ph type="subTitle" idx="1"/>
          </p:nvPr>
        </p:nvSpPr>
        <p:spPr>
          <a:xfrm rot="258">
            <a:off x="467453" y="1203912"/>
            <a:ext cx="8425168" cy="3743785"/>
          </a:xfrm>
          <a:prstGeom prst="rect">
            <a:avLst/>
          </a:prstGeom>
        </p:spPr>
        <p:txBody>
          <a:bodyPr spcFirstLastPara="1" wrap="square" lIns="91425" tIns="91425" rIns="91425" bIns="91425" anchor="t" anchorCtr="0">
            <a:noAutofit/>
          </a:bodyPr>
          <a:lstStyle/>
          <a:p>
            <a:pPr marL="0" lvl="0" indent="0" algn="l">
              <a:spcAft>
                <a:spcPts val="1600"/>
              </a:spcAft>
            </a:pPr>
            <a:r>
              <a:rPr lang="en-US" sz="2000" b="1" dirty="0" smtClean="0">
                <a:solidFill>
                  <a:schemeClr val="accent2">
                    <a:lumMod val="50000"/>
                  </a:schemeClr>
                </a:solidFill>
              </a:rPr>
              <a:t>1.</a:t>
            </a:r>
            <a:r>
              <a:rPr lang="id-ID" sz="2000" b="1" dirty="0" smtClean="0">
                <a:solidFill>
                  <a:schemeClr val="accent2">
                    <a:lumMod val="50000"/>
                  </a:schemeClr>
                </a:solidFill>
              </a:rPr>
              <a:t> </a:t>
            </a:r>
            <a:r>
              <a:rPr lang="en-US" sz="2000" b="1" dirty="0" smtClean="0">
                <a:solidFill>
                  <a:schemeClr val="accent2">
                    <a:lumMod val="50000"/>
                  </a:schemeClr>
                </a:solidFill>
              </a:rPr>
              <a:t>BAL </a:t>
            </a:r>
            <a:r>
              <a:rPr lang="en-US" sz="2000" b="1" dirty="0">
                <a:solidFill>
                  <a:schemeClr val="accent2">
                    <a:lumMod val="50000"/>
                  </a:schemeClr>
                </a:solidFill>
              </a:rPr>
              <a:t>(</a:t>
            </a:r>
            <a:r>
              <a:rPr lang="en-US" sz="2000" b="1" dirty="0" err="1">
                <a:solidFill>
                  <a:schemeClr val="accent2">
                    <a:lumMod val="50000"/>
                  </a:schemeClr>
                </a:solidFill>
              </a:rPr>
              <a:t>bakteri</a:t>
            </a:r>
            <a:r>
              <a:rPr lang="en-US" sz="2000" b="1" dirty="0">
                <a:solidFill>
                  <a:schemeClr val="accent2">
                    <a:lumMod val="50000"/>
                  </a:schemeClr>
                </a:solidFill>
              </a:rPr>
              <a:t> </a:t>
            </a:r>
            <a:r>
              <a:rPr lang="en-US" sz="2000" b="1" dirty="0" err="1">
                <a:solidFill>
                  <a:schemeClr val="accent2">
                    <a:lumMod val="50000"/>
                  </a:schemeClr>
                </a:solidFill>
              </a:rPr>
              <a:t>asam</a:t>
            </a:r>
            <a:r>
              <a:rPr lang="en-US" sz="2000" b="1" dirty="0">
                <a:solidFill>
                  <a:schemeClr val="accent2">
                    <a:lumMod val="50000"/>
                  </a:schemeClr>
                </a:solidFill>
              </a:rPr>
              <a:t> </a:t>
            </a:r>
            <a:r>
              <a:rPr lang="en-US" sz="2000" b="1" dirty="0" err="1">
                <a:solidFill>
                  <a:schemeClr val="accent2">
                    <a:lumMod val="50000"/>
                  </a:schemeClr>
                </a:solidFill>
              </a:rPr>
              <a:t>laktat</a:t>
            </a:r>
            <a:r>
              <a:rPr lang="en-US" sz="2000" b="1" dirty="0">
                <a:solidFill>
                  <a:schemeClr val="accent2">
                    <a:lumMod val="50000"/>
                  </a:schemeClr>
                </a:solidFill>
              </a:rPr>
              <a:t>) </a:t>
            </a:r>
            <a:endParaRPr lang="id-ID" sz="2000" b="1" dirty="0" smtClean="0">
              <a:solidFill>
                <a:schemeClr val="accent2">
                  <a:lumMod val="50000"/>
                </a:schemeClr>
              </a:solidFill>
            </a:endParaRPr>
          </a:p>
          <a:p>
            <a:pPr marL="0" lvl="0" indent="0" algn="l">
              <a:spcAft>
                <a:spcPts val="1600"/>
              </a:spcAft>
            </a:pPr>
            <a:r>
              <a:rPr lang="id-ID" dirty="0" err="1"/>
              <a:t>M</a:t>
            </a:r>
            <a:r>
              <a:rPr lang="en-US" dirty="0" err="1" smtClean="0"/>
              <a:t>erupakan</a:t>
            </a:r>
            <a:r>
              <a:rPr lang="en-US" dirty="0" smtClean="0"/>
              <a:t> </a:t>
            </a:r>
            <a:r>
              <a:rPr lang="en-US" dirty="0" err="1"/>
              <a:t>bakteri</a:t>
            </a:r>
            <a:r>
              <a:rPr lang="en-US" dirty="0"/>
              <a:t> Gram </a:t>
            </a:r>
            <a:r>
              <a:rPr lang="en-US" dirty="0" err="1"/>
              <a:t>positif</a:t>
            </a:r>
            <a:r>
              <a:rPr lang="en-US" dirty="0"/>
              <a:t> yang </a:t>
            </a:r>
            <a:r>
              <a:rPr lang="en-US" dirty="0" err="1"/>
              <a:t>memiliki</a:t>
            </a:r>
            <a:r>
              <a:rPr lang="en-US" dirty="0"/>
              <a:t> </a:t>
            </a:r>
            <a:r>
              <a:rPr lang="en-US" dirty="0" err="1" smtClean="0"/>
              <a:t>bentuk</a:t>
            </a:r>
            <a:r>
              <a:rPr lang="en-US" dirty="0" smtClean="0"/>
              <a:t> </a:t>
            </a:r>
            <a:r>
              <a:rPr lang="en-US" dirty="0" err="1"/>
              <a:t>batang</a:t>
            </a:r>
            <a:r>
              <a:rPr lang="en-US" dirty="0"/>
              <a:t> </a:t>
            </a:r>
            <a:r>
              <a:rPr lang="en-US" dirty="0" err="1"/>
              <a:t>atau</a:t>
            </a:r>
            <a:r>
              <a:rPr lang="en-US" dirty="0"/>
              <a:t> </a:t>
            </a:r>
            <a:r>
              <a:rPr lang="en-US" dirty="0" err="1"/>
              <a:t>bulat</a:t>
            </a:r>
            <a:r>
              <a:rPr lang="en-US" dirty="0"/>
              <a:t>, </a:t>
            </a:r>
            <a:r>
              <a:rPr lang="en-US" dirty="0" err="1"/>
              <a:t>tidak</a:t>
            </a:r>
            <a:r>
              <a:rPr lang="en-US" dirty="0"/>
              <a:t> </a:t>
            </a:r>
            <a:r>
              <a:rPr lang="en-US" dirty="0" err="1"/>
              <a:t>membentuk</a:t>
            </a:r>
            <a:r>
              <a:rPr lang="en-US" dirty="0"/>
              <a:t> </a:t>
            </a:r>
            <a:r>
              <a:rPr lang="en-US" dirty="0" err="1"/>
              <a:t>spora</a:t>
            </a:r>
            <a:r>
              <a:rPr lang="en-US" dirty="0"/>
              <a:t>, </a:t>
            </a:r>
            <a:r>
              <a:rPr lang="en-US" dirty="0" err="1"/>
              <a:t>termasuk</a:t>
            </a:r>
            <a:r>
              <a:rPr lang="en-US" dirty="0"/>
              <a:t> </a:t>
            </a:r>
            <a:r>
              <a:rPr lang="en-US" dirty="0" err="1"/>
              <a:t>jenis</a:t>
            </a:r>
            <a:r>
              <a:rPr lang="en-US" dirty="0"/>
              <a:t> </a:t>
            </a:r>
            <a:r>
              <a:rPr lang="en-US" dirty="0" err="1"/>
              <a:t>fermentasi</a:t>
            </a:r>
            <a:r>
              <a:rPr lang="en-US" dirty="0"/>
              <a:t> </a:t>
            </a:r>
            <a:r>
              <a:rPr lang="en-US" dirty="0" err="1"/>
              <a:t>fakultatif</a:t>
            </a:r>
            <a:r>
              <a:rPr lang="en-US" dirty="0"/>
              <a:t> </a:t>
            </a:r>
            <a:r>
              <a:rPr lang="en-US" dirty="0" err="1"/>
              <a:t>anaeorob</a:t>
            </a:r>
            <a:r>
              <a:rPr lang="en-US" dirty="0"/>
              <a:t>, </a:t>
            </a:r>
            <a:r>
              <a:rPr lang="en-US" dirty="0" err="1"/>
              <a:t>tidak</a:t>
            </a:r>
            <a:r>
              <a:rPr lang="en-US" dirty="0"/>
              <a:t> </a:t>
            </a:r>
            <a:r>
              <a:rPr lang="en-US" dirty="0" err="1"/>
              <a:t>mempunyai</a:t>
            </a:r>
            <a:r>
              <a:rPr lang="en-US" dirty="0"/>
              <a:t> </a:t>
            </a:r>
            <a:r>
              <a:rPr lang="en-US" dirty="0" err="1"/>
              <a:t>sitokrom</a:t>
            </a:r>
            <a:r>
              <a:rPr lang="en-US" dirty="0"/>
              <a:t>, </a:t>
            </a:r>
            <a:r>
              <a:rPr lang="en-US" dirty="0" err="1"/>
              <a:t>tidak</a:t>
            </a:r>
            <a:r>
              <a:rPr lang="en-US" dirty="0"/>
              <a:t> </a:t>
            </a:r>
            <a:r>
              <a:rPr lang="en-US" dirty="0" err="1"/>
              <a:t>memiliki</a:t>
            </a:r>
            <a:r>
              <a:rPr lang="en-US" dirty="0"/>
              <a:t> </a:t>
            </a:r>
            <a:r>
              <a:rPr lang="en-US" dirty="0" err="1"/>
              <a:t>kemampuan</a:t>
            </a:r>
            <a:r>
              <a:rPr lang="en-US" dirty="0"/>
              <a:t> </a:t>
            </a:r>
            <a:r>
              <a:rPr lang="en-US" dirty="0" err="1"/>
              <a:t>untuk</a:t>
            </a:r>
            <a:r>
              <a:rPr lang="en-US" dirty="0"/>
              <a:t> </a:t>
            </a:r>
            <a:r>
              <a:rPr lang="en-US" dirty="0" err="1"/>
              <a:t>mereduksi</a:t>
            </a:r>
            <a:r>
              <a:rPr lang="en-US" dirty="0"/>
              <a:t> </a:t>
            </a:r>
            <a:r>
              <a:rPr lang="en-US" dirty="0" err="1"/>
              <a:t>nitrat</a:t>
            </a:r>
            <a:r>
              <a:rPr lang="en-US" dirty="0"/>
              <a:t>, </a:t>
            </a:r>
            <a:r>
              <a:rPr lang="en-US" dirty="0" err="1"/>
              <a:t>kemampuan</a:t>
            </a:r>
            <a:r>
              <a:rPr lang="en-US" dirty="0"/>
              <a:t> </a:t>
            </a:r>
            <a:r>
              <a:rPr lang="en-US" dirty="0" err="1"/>
              <a:t>memanfaatkan</a:t>
            </a:r>
            <a:r>
              <a:rPr lang="en-US" dirty="0"/>
              <a:t> </a:t>
            </a:r>
            <a:r>
              <a:rPr lang="en-US" dirty="0" err="1"/>
              <a:t>laktat</a:t>
            </a:r>
            <a:r>
              <a:rPr lang="en-US" dirty="0"/>
              <a:t>, </a:t>
            </a:r>
            <a:r>
              <a:rPr lang="en-US" dirty="0" err="1"/>
              <a:t>oksidasi</a:t>
            </a:r>
            <a:r>
              <a:rPr lang="en-US" dirty="0"/>
              <a:t> </a:t>
            </a:r>
            <a:r>
              <a:rPr lang="en-US" dirty="0" err="1"/>
              <a:t>negatif</a:t>
            </a:r>
            <a:r>
              <a:rPr lang="en-US" dirty="0"/>
              <a:t>, </a:t>
            </a:r>
            <a:r>
              <a:rPr lang="en-US" dirty="0" err="1"/>
              <a:t>katalase</a:t>
            </a:r>
            <a:r>
              <a:rPr lang="en-US" dirty="0"/>
              <a:t> </a:t>
            </a:r>
            <a:r>
              <a:rPr lang="en-US" dirty="0" err="1"/>
              <a:t>negatif</a:t>
            </a:r>
            <a:r>
              <a:rPr lang="en-US" dirty="0"/>
              <a:t>, </a:t>
            </a:r>
            <a:r>
              <a:rPr lang="en-US" dirty="0" err="1"/>
              <a:t>mortilitas</a:t>
            </a:r>
            <a:r>
              <a:rPr lang="en-US" dirty="0"/>
              <a:t> </a:t>
            </a:r>
            <a:r>
              <a:rPr lang="en-US" dirty="0" err="1"/>
              <a:t>negatif</a:t>
            </a:r>
            <a:r>
              <a:rPr lang="en-US" dirty="0"/>
              <a:t> </a:t>
            </a:r>
            <a:r>
              <a:rPr lang="en-US" dirty="0" err="1"/>
              <a:t>kemampuan</a:t>
            </a:r>
            <a:r>
              <a:rPr lang="en-US" dirty="0"/>
              <a:t> </a:t>
            </a:r>
            <a:r>
              <a:rPr lang="en-US" dirty="0" err="1"/>
              <a:t>memfermentasi</a:t>
            </a:r>
            <a:r>
              <a:rPr lang="en-US" dirty="0"/>
              <a:t> </a:t>
            </a:r>
            <a:r>
              <a:rPr lang="en-US" dirty="0" err="1"/>
              <a:t>glukosa</a:t>
            </a:r>
            <a:r>
              <a:rPr lang="en-US" dirty="0"/>
              <a:t> </a:t>
            </a:r>
            <a:r>
              <a:rPr lang="en-US" dirty="0" err="1"/>
              <a:t>menjadi</a:t>
            </a:r>
            <a:r>
              <a:rPr lang="en-US" dirty="0"/>
              <a:t> </a:t>
            </a:r>
            <a:r>
              <a:rPr lang="en-US" dirty="0" err="1"/>
              <a:t>asam</a:t>
            </a:r>
            <a:r>
              <a:rPr lang="en-US" dirty="0"/>
              <a:t> </a:t>
            </a:r>
            <a:r>
              <a:rPr lang="en-US" dirty="0" err="1"/>
              <a:t>laktat</a:t>
            </a:r>
            <a:r>
              <a:rPr lang="en-US" dirty="0"/>
              <a:t>. BAL </a:t>
            </a:r>
            <a:r>
              <a:rPr lang="en-US" dirty="0" err="1"/>
              <a:t>hidup</a:t>
            </a:r>
            <a:r>
              <a:rPr lang="en-US" dirty="0"/>
              <a:t> di </a:t>
            </a:r>
            <a:r>
              <a:rPr lang="en-US" dirty="0" err="1"/>
              <a:t>saluran</a:t>
            </a:r>
            <a:r>
              <a:rPr lang="en-US" dirty="0"/>
              <a:t> </a:t>
            </a:r>
            <a:r>
              <a:rPr lang="en-US" dirty="0" err="1"/>
              <a:t>pencernaan</a:t>
            </a:r>
            <a:r>
              <a:rPr lang="en-US" dirty="0"/>
              <a:t> </a:t>
            </a:r>
            <a:r>
              <a:rPr lang="en-US" dirty="0" err="1"/>
              <a:t>ternak</a:t>
            </a:r>
            <a:r>
              <a:rPr lang="en-US" dirty="0"/>
              <a:t> (Sari, </a:t>
            </a:r>
            <a:r>
              <a:rPr lang="en-US" dirty="0" smtClean="0"/>
              <a:t>2012</a:t>
            </a:r>
            <a:r>
              <a:rPr lang="id-ID" dirty="0" smtClean="0"/>
              <a:t>)</a:t>
            </a:r>
            <a:r>
              <a:rPr lang="en-US" dirty="0" smtClean="0"/>
              <a:t>. </a:t>
            </a:r>
            <a:r>
              <a:rPr lang="en-US" dirty="0" err="1"/>
              <a:t>Sifat-sifat</a:t>
            </a:r>
            <a:r>
              <a:rPr lang="en-US" dirty="0"/>
              <a:t> </a:t>
            </a:r>
            <a:r>
              <a:rPr lang="en-US" dirty="0" err="1"/>
              <a:t>khusus</a:t>
            </a:r>
            <a:r>
              <a:rPr lang="en-US" dirty="0"/>
              <a:t> yang </a:t>
            </a:r>
            <a:r>
              <a:rPr lang="en-US" dirty="0" err="1"/>
              <a:t>dimiliki</a:t>
            </a:r>
            <a:r>
              <a:rPr lang="en-US" dirty="0"/>
              <a:t> </a:t>
            </a:r>
            <a:r>
              <a:rPr lang="en-US" dirty="0" err="1"/>
              <a:t>bakteri</a:t>
            </a:r>
            <a:r>
              <a:rPr lang="en-US" dirty="0"/>
              <a:t> </a:t>
            </a:r>
            <a:r>
              <a:rPr lang="en-US" dirty="0" err="1"/>
              <a:t>asam</a:t>
            </a:r>
            <a:r>
              <a:rPr lang="en-US" dirty="0"/>
              <a:t> </a:t>
            </a:r>
            <a:r>
              <a:rPr lang="en-US" dirty="0" err="1"/>
              <a:t>laktat</a:t>
            </a:r>
            <a:r>
              <a:rPr lang="en-US" dirty="0"/>
              <a:t> </a:t>
            </a:r>
            <a:r>
              <a:rPr lang="en-US" dirty="0" err="1"/>
              <a:t>adalah</a:t>
            </a:r>
            <a:r>
              <a:rPr lang="en-US" dirty="0"/>
              <a:t> </a:t>
            </a:r>
            <a:r>
              <a:rPr lang="en-US" dirty="0" err="1"/>
              <a:t>mampu</a:t>
            </a:r>
            <a:r>
              <a:rPr lang="en-US" dirty="0"/>
              <a:t> </a:t>
            </a:r>
            <a:r>
              <a:rPr lang="en-US" dirty="0" err="1"/>
              <a:t>tumbuh</a:t>
            </a:r>
            <a:r>
              <a:rPr lang="en-US" dirty="0"/>
              <a:t> </a:t>
            </a:r>
            <a:r>
              <a:rPr lang="en-US" dirty="0" err="1"/>
              <a:t>pada</a:t>
            </a:r>
            <a:r>
              <a:rPr lang="en-US" dirty="0"/>
              <a:t> </a:t>
            </a:r>
            <a:r>
              <a:rPr lang="en-US" dirty="0" err="1"/>
              <a:t>kadar</a:t>
            </a:r>
            <a:r>
              <a:rPr lang="en-US" dirty="0"/>
              <a:t> </a:t>
            </a:r>
            <a:r>
              <a:rPr lang="en-US" dirty="0" err="1"/>
              <a:t>gula</a:t>
            </a:r>
            <a:r>
              <a:rPr lang="en-US" dirty="0"/>
              <a:t>, </a:t>
            </a:r>
            <a:r>
              <a:rPr lang="en-US" dirty="0" err="1"/>
              <a:t>alkohol</a:t>
            </a:r>
            <a:r>
              <a:rPr lang="en-US" dirty="0"/>
              <a:t>, </a:t>
            </a:r>
            <a:r>
              <a:rPr lang="en-US" dirty="0" err="1"/>
              <a:t>dan</a:t>
            </a:r>
            <a:r>
              <a:rPr lang="en-US" dirty="0"/>
              <a:t> </a:t>
            </a:r>
            <a:r>
              <a:rPr lang="en-US" dirty="0" err="1"/>
              <a:t>garam</a:t>
            </a:r>
            <a:r>
              <a:rPr lang="en-US" dirty="0"/>
              <a:t> yang </a:t>
            </a:r>
            <a:r>
              <a:rPr lang="en-US" dirty="0" err="1"/>
              <a:t>tinggi</a:t>
            </a:r>
            <a:r>
              <a:rPr lang="en-US" dirty="0"/>
              <a:t>, </a:t>
            </a:r>
            <a:r>
              <a:rPr lang="en-US" dirty="0" err="1"/>
              <a:t>mampu</a:t>
            </a:r>
            <a:r>
              <a:rPr lang="en-US" dirty="0"/>
              <a:t> </a:t>
            </a:r>
            <a:r>
              <a:rPr lang="en-US" dirty="0" err="1"/>
              <a:t>memfermentasikan</a:t>
            </a:r>
            <a:r>
              <a:rPr lang="en-US" dirty="0"/>
              <a:t> </a:t>
            </a:r>
            <a:r>
              <a:rPr lang="en-US" dirty="0" err="1"/>
              <a:t>monosakarida</a:t>
            </a:r>
            <a:r>
              <a:rPr lang="en-US" dirty="0"/>
              <a:t> </a:t>
            </a:r>
            <a:r>
              <a:rPr lang="en-US" dirty="0" err="1"/>
              <a:t>dan</a:t>
            </a:r>
            <a:r>
              <a:rPr lang="en-US" dirty="0"/>
              <a:t> </a:t>
            </a:r>
            <a:r>
              <a:rPr lang="en-US" dirty="0" err="1"/>
              <a:t>disakarida</a:t>
            </a:r>
            <a:r>
              <a:rPr lang="en-US" dirty="0"/>
              <a:t> (</a:t>
            </a:r>
            <a:r>
              <a:rPr lang="en-US" dirty="0" err="1"/>
              <a:t>Syahrurahman</a:t>
            </a:r>
            <a:r>
              <a:rPr lang="en-US" dirty="0"/>
              <a:t>, 1994). </a:t>
            </a:r>
            <a:endParaRPr lang="id-ID" dirty="0" smtClean="0"/>
          </a:p>
          <a:p>
            <a:pPr marL="0" lvl="0" indent="0" algn="l">
              <a:spcAft>
                <a:spcPts val="1600"/>
              </a:spcAft>
            </a:pPr>
            <a:r>
              <a:rPr lang="en-US" dirty="0" err="1"/>
              <a:t>Bentuk</a:t>
            </a:r>
            <a:r>
              <a:rPr lang="en-US" dirty="0"/>
              <a:t> : </a:t>
            </a:r>
            <a:r>
              <a:rPr lang="en-US" dirty="0" err="1"/>
              <a:t>berbentuk</a:t>
            </a:r>
            <a:r>
              <a:rPr lang="en-US" dirty="0"/>
              <a:t> </a:t>
            </a:r>
            <a:r>
              <a:rPr lang="en-US" dirty="0" err="1"/>
              <a:t>bulat</a:t>
            </a:r>
            <a:r>
              <a:rPr lang="en-US" dirty="0"/>
              <a:t> </a:t>
            </a:r>
            <a:r>
              <a:rPr lang="en-US" dirty="0" err="1"/>
              <a:t>atau</a:t>
            </a:r>
            <a:r>
              <a:rPr lang="en-US" dirty="0"/>
              <a:t> </a:t>
            </a:r>
            <a:r>
              <a:rPr lang="en-US" dirty="0" err="1"/>
              <a:t>batang</a:t>
            </a:r>
            <a:r>
              <a:rPr lang="en-US" dirty="0"/>
              <a:t>,</a:t>
            </a:r>
            <a:br>
              <a:rPr lang="en-US" dirty="0"/>
            </a:br>
            <a:r>
              <a:rPr lang="en-US" dirty="0" err="1"/>
              <a:t>Suhu</a:t>
            </a:r>
            <a:r>
              <a:rPr lang="en-US" dirty="0"/>
              <a:t> : </a:t>
            </a:r>
            <a:r>
              <a:rPr lang="en-US" dirty="0" err="1"/>
              <a:t>suhu</a:t>
            </a:r>
            <a:r>
              <a:rPr lang="en-US" dirty="0"/>
              <a:t> optimum 250°C- 300°C</a:t>
            </a:r>
            <a:br>
              <a:rPr lang="en-US" dirty="0"/>
            </a:br>
            <a:r>
              <a:rPr lang="en-US" dirty="0" err="1"/>
              <a:t>Contoh</a:t>
            </a:r>
            <a:r>
              <a:rPr lang="en-US" dirty="0"/>
              <a:t> </a:t>
            </a:r>
            <a:r>
              <a:rPr lang="en-US" dirty="0" err="1"/>
              <a:t>Mikroba</a:t>
            </a:r>
            <a:r>
              <a:rPr lang="en-US" dirty="0"/>
              <a:t> : </a:t>
            </a:r>
            <a:r>
              <a:rPr lang="en-US" dirty="0" err="1"/>
              <a:t>bakteri</a:t>
            </a:r>
            <a:r>
              <a:rPr lang="en-US" dirty="0"/>
              <a:t> </a:t>
            </a:r>
            <a:r>
              <a:rPr lang="en-US" dirty="0" err="1"/>
              <a:t>asam</a:t>
            </a:r>
            <a:r>
              <a:rPr lang="en-US" dirty="0"/>
              <a:t> </a:t>
            </a:r>
            <a:r>
              <a:rPr lang="en-US" dirty="0" err="1"/>
              <a:t>laktat</a:t>
            </a:r>
            <a:r>
              <a:rPr lang="en-US" dirty="0"/>
              <a:t> yang </a:t>
            </a:r>
            <a:r>
              <a:rPr lang="en-US" dirty="0" err="1"/>
              <a:t>ditemukan</a:t>
            </a:r>
            <a:r>
              <a:rPr lang="en-US" dirty="0"/>
              <a:t> </a:t>
            </a:r>
            <a:r>
              <a:rPr lang="en-US" dirty="0" err="1"/>
              <a:t>antara</a:t>
            </a:r>
            <a:r>
              <a:rPr lang="en-US" dirty="0"/>
              <a:t> lain </a:t>
            </a:r>
            <a:r>
              <a:rPr lang="en-US" dirty="0" err="1"/>
              <a:t>adalah</a:t>
            </a:r>
            <a:r>
              <a:rPr lang="en-US" dirty="0"/>
              <a:t> Lactobacillus </a:t>
            </a:r>
            <a:r>
              <a:rPr lang="en-US" dirty="0" err="1"/>
              <a:t>plantarum</a:t>
            </a:r>
            <a:r>
              <a:rPr lang="en-US" dirty="0"/>
              <a:t> </a:t>
            </a:r>
            <a:r>
              <a:rPr lang="en-US" dirty="0" err="1"/>
              <a:t>dan</a:t>
            </a:r>
            <a:r>
              <a:rPr lang="en-US" dirty="0"/>
              <a:t> Lactobacillus </a:t>
            </a:r>
            <a:r>
              <a:rPr lang="en-US" dirty="0" err="1"/>
              <a:t>reuteri</a:t>
            </a:r>
            <a:r>
              <a:rPr lang="en-US" dirty="0"/>
              <a:t>.</a:t>
            </a:r>
            <a:br>
              <a:rPr lang="en-US" dirty="0"/>
            </a:br>
            <a:r>
              <a:rPr lang="en-US" dirty="0" err="1"/>
              <a:t>Ditemukan</a:t>
            </a:r>
            <a:r>
              <a:rPr lang="en-US" dirty="0"/>
              <a:t> </a:t>
            </a:r>
            <a:r>
              <a:rPr lang="en-US" dirty="0" err="1"/>
              <a:t>dimana</a:t>
            </a:r>
            <a:r>
              <a:rPr lang="en-US" dirty="0"/>
              <a:t>: </a:t>
            </a:r>
            <a:r>
              <a:rPr lang="en-US" dirty="0" smtClean="0"/>
              <a:t>BAL</a:t>
            </a:r>
            <a:r>
              <a:rPr lang="id-ID" dirty="0" smtClean="0"/>
              <a:t> </a:t>
            </a:r>
            <a:r>
              <a:rPr lang="en-US" dirty="0" err="1" smtClean="0"/>
              <a:t>ditemukan</a:t>
            </a:r>
            <a:r>
              <a:rPr lang="en-US" dirty="0" smtClean="0"/>
              <a:t> </a:t>
            </a:r>
            <a:r>
              <a:rPr lang="en-US" dirty="0"/>
              <a:t>di yoghurt </a:t>
            </a:r>
            <a:r>
              <a:rPr lang="en-US" dirty="0" err="1"/>
              <a:t>dan</a:t>
            </a:r>
            <a:r>
              <a:rPr lang="en-US" dirty="0"/>
              <a:t> </a:t>
            </a:r>
            <a:r>
              <a:rPr lang="en-US" dirty="0" err="1"/>
              <a:t>kimchi</a:t>
            </a:r>
            <a:r>
              <a:rPr lang="en-US" dirty="0"/>
              <a:t>, BAL </a:t>
            </a:r>
            <a:r>
              <a:rPr lang="en-US" dirty="0" err="1"/>
              <a:t>juga</a:t>
            </a:r>
            <a:r>
              <a:rPr lang="en-US" dirty="0"/>
              <a:t> </a:t>
            </a:r>
            <a:r>
              <a:rPr lang="en-US" dirty="0" err="1"/>
              <a:t>dapat</a:t>
            </a:r>
            <a:r>
              <a:rPr lang="en-US" dirty="0"/>
              <a:t> </a:t>
            </a:r>
            <a:r>
              <a:rPr lang="en-US" dirty="0" err="1"/>
              <a:t>hidup</a:t>
            </a:r>
            <a:r>
              <a:rPr lang="en-US" dirty="0"/>
              <a:t> </a:t>
            </a:r>
            <a:r>
              <a:rPr lang="en-US" dirty="0" err="1"/>
              <a:t>atau</a:t>
            </a:r>
            <a:r>
              <a:rPr lang="en-US" dirty="0"/>
              <a:t> </a:t>
            </a:r>
            <a:r>
              <a:rPr lang="en-US" dirty="0" err="1"/>
              <a:t>menempel</a:t>
            </a:r>
            <a:r>
              <a:rPr lang="en-US" dirty="0"/>
              <a:t> </a:t>
            </a:r>
            <a:r>
              <a:rPr lang="en-US" dirty="0" err="1"/>
              <a:t>pada</a:t>
            </a:r>
            <a:r>
              <a:rPr lang="en-US" dirty="0"/>
              <a:t> </a:t>
            </a:r>
            <a:r>
              <a:rPr lang="en-US" dirty="0" err="1"/>
              <a:t>jasad</a:t>
            </a:r>
            <a:r>
              <a:rPr lang="en-US" dirty="0"/>
              <a:t> </a:t>
            </a:r>
            <a:r>
              <a:rPr lang="en-US" dirty="0" err="1"/>
              <a:t>hidup</a:t>
            </a:r>
            <a:r>
              <a:rPr lang="en-US" dirty="0"/>
              <a:t> </a:t>
            </a:r>
            <a:r>
              <a:rPr lang="en-US" dirty="0" err="1"/>
              <a:t>seperti</a:t>
            </a:r>
            <a:r>
              <a:rPr lang="en-US" dirty="0"/>
              <a:t>, </a:t>
            </a:r>
            <a:r>
              <a:rPr lang="en-US" dirty="0" err="1"/>
              <a:t>tanaman</a:t>
            </a:r>
            <a:r>
              <a:rPr lang="en-US" dirty="0"/>
              <a:t> </a:t>
            </a:r>
            <a:r>
              <a:rPr lang="en-US" dirty="0" err="1"/>
              <a:t>dan</a:t>
            </a:r>
            <a:r>
              <a:rPr lang="en-US" dirty="0"/>
              <a:t> </a:t>
            </a:r>
            <a:r>
              <a:rPr lang="en-US" dirty="0" err="1"/>
              <a:t>hewan</a:t>
            </a:r>
            <a:r>
              <a:rPr lang="en-US" dirty="0"/>
              <a:t>.</a:t>
            </a:r>
          </a:p>
          <a:p>
            <a:pPr marL="0" lvl="0" indent="0" algn="ctr" rtl="0">
              <a:spcBef>
                <a:spcPts val="0"/>
              </a:spcBef>
              <a:spcAft>
                <a:spcPts val="1600"/>
              </a:spcAft>
              <a:buNone/>
            </a:pPr>
            <a:endParaRPr dirty="0"/>
          </a:p>
        </p:txBody>
      </p:sp>
      <p:sp>
        <p:nvSpPr>
          <p:cNvPr id="2137" name="Google Shape;2137;p47"/>
          <p:cNvSpPr txBox="1">
            <a:spLocks noGrp="1"/>
          </p:cNvSpPr>
          <p:nvPr>
            <p:ph type="title"/>
          </p:nvPr>
        </p:nvSpPr>
        <p:spPr>
          <a:xfrm>
            <a:off x="755576" y="339502"/>
            <a:ext cx="7632848" cy="79208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sz="2000" b="1" dirty="0" smtClean="0"/>
              <a:t>KARAKTERISTIK 17 KELOMPOK BAKTERI BERDASARKAN PERAN DALAM PENGOLAHAN</a:t>
            </a:r>
            <a:endParaRPr sz="20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4" y="8739"/>
            <a:ext cx="86409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9768" y="267494"/>
            <a:ext cx="2963011" cy="400110"/>
          </a:xfrm>
          <a:prstGeom prst="rect">
            <a:avLst/>
          </a:prstGeom>
          <a:noFill/>
        </p:spPr>
        <p:txBody>
          <a:bodyPr wrap="square" rtlCol="0">
            <a:spAutoFit/>
          </a:bodyPr>
          <a:lstStyle/>
          <a:p>
            <a:r>
              <a:rPr lang="id-ID" sz="2000" b="1" dirty="0" smtClean="0">
                <a:solidFill>
                  <a:schemeClr val="accent2">
                    <a:lumMod val="50000"/>
                  </a:schemeClr>
                </a:solidFill>
                <a:latin typeface="Quicksand"/>
              </a:rPr>
              <a:t>2. Bakteri Asam Asetat</a:t>
            </a:r>
            <a:endParaRPr lang="en-US" sz="2000" b="1" dirty="0">
              <a:solidFill>
                <a:schemeClr val="accent2">
                  <a:lumMod val="50000"/>
                </a:schemeClr>
              </a:solidFill>
              <a:latin typeface="Quicksand"/>
            </a:endParaRPr>
          </a:p>
        </p:txBody>
      </p:sp>
      <p:sp>
        <p:nvSpPr>
          <p:cNvPr id="4" name="Rectangle 3"/>
          <p:cNvSpPr/>
          <p:nvPr/>
        </p:nvSpPr>
        <p:spPr>
          <a:xfrm>
            <a:off x="456116" y="915566"/>
            <a:ext cx="8064896" cy="3108543"/>
          </a:xfrm>
          <a:prstGeom prst="rect">
            <a:avLst/>
          </a:prstGeom>
        </p:spPr>
        <p:txBody>
          <a:bodyPr wrap="square">
            <a:spAutoFit/>
          </a:bodyPr>
          <a:lstStyle/>
          <a:p>
            <a:r>
              <a:rPr lang="en-US" dirty="0" err="1"/>
              <a:t>Bakteri</a:t>
            </a:r>
            <a:r>
              <a:rPr lang="en-US" dirty="0"/>
              <a:t> </a:t>
            </a:r>
            <a:r>
              <a:rPr lang="en-US" dirty="0" err="1"/>
              <a:t>asam</a:t>
            </a:r>
            <a:r>
              <a:rPr lang="en-US" dirty="0"/>
              <a:t> </a:t>
            </a:r>
            <a:r>
              <a:rPr lang="en-US" dirty="0" err="1"/>
              <a:t>asetat</a:t>
            </a:r>
            <a:r>
              <a:rPr lang="en-US" dirty="0"/>
              <a:t> </a:t>
            </a:r>
            <a:r>
              <a:rPr lang="en-US" dirty="0" err="1"/>
              <a:t>merupakan</a:t>
            </a:r>
            <a:r>
              <a:rPr lang="en-US" dirty="0"/>
              <a:t> </a:t>
            </a:r>
            <a:r>
              <a:rPr lang="en-US" dirty="0" err="1"/>
              <a:t>bakteri</a:t>
            </a:r>
            <a:r>
              <a:rPr lang="en-US" dirty="0"/>
              <a:t> </a:t>
            </a:r>
            <a:r>
              <a:rPr lang="en-US" dirty="0" err="1"/>
              <a:t>penghasil</a:t>
            </a:r>
            <a:r>
              <a:rPr lang="en-US" dirty="0"/>
              <a:t> </a:t>
            </a:r>
            <a:r>
              <a:rPr lang="en-US" dirty="0" err="1"/>
              <a:t>asam</a:t>
            </a:r>
            <a:r>
              <a:rPr lang="en-US" dirty="0"/>
              <a:t> </a:t>
            </a:r>
            <a:r>
              <a:rPr lang="en-US" dirty="0" err="1"/>
              <a:t>asetat</a:t>
            </a:r>
            <a:r>
              <a:rPr lang="en-US" dirty="0"/>
              <a:t> yang </a:t>
            </a:r>
            <a:r>
              <a:rPr lang="en-US" dirty="0" err="1"/>
              <a:t>merupakan</a:t>
            </a:r>
            <a:r>
              <a:rPr lang="en-US" dirty="0"/>
              <a:t> </a:t>
            </a:r>
            <a:r>
              <a:rPr lang="en-US" dirty="0" err="1"/>
              <a:t>salah</a:t>
            </a:r>
            <a:r>
              <a:rPr lang="en-US" dirty="0"/>
              <a:t> </a:t>
            </a:r>
            <a:r>
              <a:rPr lang="en-US" dirty="0" err="1"/>
              <a:t>satu</a:t>
            </a:r>
            <a:r>
              <a:rPr lang="en-US" dirty="0"/>
              <a:t> </a:t>
            </a:r>
            <a:r>
              <a:rPr lang="en-US" dirty="0" err="1"/>
              <a:t>kelompok</a:t>
            </a:r>
            <a:r>
              <a:rPr lang="en-US" dirty="0"/>
              <a:t> </a:t>
            </a:r>
            <a:r>
              <a:rPr lang="en-US" dirty="0" err="1"/>
              <a:t>bakteri</a:t>
            </a:r>
            <a:r>
              <a:rPr lang="en-US" dirty="0"/>
              <a:t> yang </a:t>
            </a:r>
            <a:r>
              <a:rPr lang="en-US" dirty="0" err="1"/>
              <a:t>penting</a:t>
            </a:r>
            <a:r>
              <a:rPr lang="en-US" dirty="0"/>
              <a:t> </a:t>
            </a:r>
            <a:r>
              <a:rPr lang="en-US" dirty="0" err="1"/>
              <a:t>dalam</a:t>
            </a:r>
            <a:r>
              <a:rPr lang="en-US" dirty="0"/>
              <a:t> </a:t>
            </a:r>
            <a:r>
              <a:rPr lang="en-US" dirty="0" err="1"/>
              <a:t>fermentasi</a:t>
            </a:r>
            <a:r>
              <a:rPr lang="en-US" dirty="0"/>
              <a:t> </a:t>
            </a:r>
            <a:r>
              <a:rPr lang="en-US" dirty="0" err="1"/>
              <a:t>makanan</a:t>
            </a:r>
            <a:r>
              <a:rPr lang="en-US" dirty="0"/>
              <a:t>. </a:t>
            </a:r>
            <a:r>
              <a:rPr lang="en-US" dirty="0" err="1"/>
              <a:t>Bakteri</a:t>
            </a:r>
            <a:r>
              <a:rPr lang="en-US" dirty="0"/>
              <a:t> </a:t>
            </a:r>
            <a:r>
              <a:rPr lang="en-US" dirty="0" err="1"/>
              <a:t>ini</a:t>
            </a:r>
            <a:r>
              <a:rPr lang="en-US" dirty="0"/>
              <a:t> </a:t>
            </a:r>
            <a:r>
              <a:rPr lang="en-US" dirty="0" err="1"/>
              <a:t>tumbuh</a:t>
            </a:r>
            <a:r>
              <a:rPr lang="en-US" dirty="0"/>
              <a:t> </a:t>
            </a:r>
            <a:r>
              <a:rPr lang="en-US" dirty="0" err="1"/>
              <a:t>pada</a:t>
            </a:r>
            <a:r>
              <a:rPr lang="en-US" dirty="0"/>
              <a:t> </a:t>
            </a:r>
            <a:r>
              <a:rPr lang="en-US" dirty="0">
                <a:solidFill>
                  <a:srgbClr val="FF0000"/>
                </a:solidFill>
              </a:rPr>
              <a:t>pH </a:t>
            </a:r>
            <a:r>
              <a:rPr lang="en-US" dirty="0" err="1">
                <a:solidFill>
                  <a:srgbClr val="FF0000"/>
                </a:solidFill>
              </a:rPr>
              <a:t>dibawah</a:t>
            </a:r>
            <a:r>
              <a:rPr lang="en-US" dirty="0">
                <a:solidFill>
                  <a:srgbClr val="FF0000"/>
                </a:solidFill>
              </a:rPr>
              <a:t> 5,0</a:t>
            </a:r>
            <a:r>
              <a:rPr lang="en-US" dirty="0"/>
              <a:t>, </a:t>
            </a:r>
            <a:r>
              <a:rPr lang="en-US" dirty="0" err="1"/>
              <a:t>bersifat</a:t>
            </a:r>
            <a:r>
              <a:rPr lang="en-US" dirty="0"/>
              <a:t> Gram </a:t>
            </a:r>
            <a:r>
              <a:rPr lang="en-US" dirty="0" err="1"/>
              <a:t>negatf</a:t>
            </a:r>
            <a:r>
              <a:rPr lang="en-US" dirty="0"/>
              <a:t>, </a:t>
            </a:r>
            <a:r>
              <a:rPr lang="en-US" dirty="0" err="1"/>
              <a:t>asam</a:t>
            </a:r>
            <a:r>
              <a:rPr lang="en-US" dirty="0"/>
              <a:t> </a:t>
            </a:r>
            <a:r>
              <a:rPr lang="en-US" dirty="0" err="1"/>
              <a:t>toleran</a:t>
            </a:r>
            <a:r>
              <a:rPr lang="en-US" dirty="0"/>
              <a:t>, </a:t>
            </a:r>
            <a:r>
              <a:rPr lang="en-US" dirty="0" err="1"/>
              <a:t>aerob</a:t>
            </a:r>
            <a:r>
              <a:rPr lang="en-US" dirty="0"/>
              <a:t> </a:t>
            </a:r>
            <a:r>
              <a:rPr lang="en-US" dirty="0" err="1"/>
              <a:t>obligat</a:t>
            </a:r>
            <a:r>
              <a:rPr lang="en-US" dirty="0"/>
              <a:t> </a:t>
            </a:r>
            <a:r>
              <a:rPr lang="en-US" dirty="0" err="1"/>
              <a:t>dan</a:t>
            </a:r>
            <a:r>
              <a:rPr lang="en-US" dirty="0"/>
              <a:t> </a:t>
            </a:r>
            <a:r>
              <a:rPr lang="en-US" dirty="0" err="1">
                <a:solidFill>
                  <a:srgbClr val="FF0000"/>
                </a:solidFill>
              </a:rPr>
              <a:t>berbentuk</a:t>
            </a:r>
            <a:r>
              <a:rPr lang="en-US" dirty="0">
                <a:solidFill>
                  <a:srgbClr val="FF0000"/>
                </a:solidFill>
              </a:rPr>
              <a:t> </a:t>
            </a:r>
            <a:r>
              <a:rPr lang="en-US" dirty="0" err="1">
                <a:solidFill>
                  <a:srgbClr val="FF0000"/>
                </a:solidFill>
              </a:rPr>
              <a:t>batang</a:t>
            </a:r>
            <a:r>
              <a:rPr lang="en-US" dirty="0">
                <a:solidFill>
                  <a:srgbClr val="FF0000"/>
                </a:solidFill>
              </a:rPr>
              <a:t> </a:t>
            </a:r>
            <a:r>
              <a:rPr lang="en-US" dirty="0" err="1">
                <a:solidFill>
                  <a:srgbClr val="FF0000"/>
                </a:solidFill>
              </a:rPr>
              <a:t>motil</a:t>
            </a:r>
            <a:r>
              <a:rPr lang="en-US" dirty="0"/>
              <a:t>. </a:t>
            </a:r>
            <a:r>
              <a:rPr lang="en-US" dirty="0" err="1"/>
              <a:t>Melalui</a:t>
            </a:r>
            <a:r>
              <a:rPr lang="en-US" dirty="0"/>
              <a:t> proses </a:t>
            </a:r>
            <a:r>
              <a:rPr lang="en-US" dirty="0" err="1"/>
              <a:t>oksidasi</a:t>
            </a:r>
            <a:r>
              <a:rPr lang="en-US" dirty="0"/>
              <a:t> </a:t>
            </a:r>
            <a:r>
              <a:rPr lang="en-US" dirty="0" err="1"/>
              <a:t>etanol</a:t>
            </a:r>
            <a:r>
              <a:rPr lang="en-US" dirty="0"/>
              <a:t>, </a:t>
            </a:r>
            <a:r>
              <a:rPr lang="en-US" dirty="0" err="1"/>
              <a:t>bakteri</a:t>
            </a:r>
            <a:r>
              <a:rPr lang="en-US" dirty="0"/>
              <a:t> </a:t>
            </a:r>
            <a:r>
              <a:rPr lang="en-US" dirty="0" err="1"/>
              <a:t>asam</a:t>
            </a:r>
            <a:r>
              <a:rPr lang="en-US" dirty="0"/>
              <a:t> </a:t>
            </a:r>
            <a:r>
              <a:rPr lang="en-US" dirty="0" err="1"/>
              <a:t>asetat</a:t>
            </a:r>
            <a:r>
              <a:rPr lang="en-US" dirty="0"/>
              <a:t> </a:t>
            </a:r>
            <a:r>
              <a:rPr lang="en-US" dirty="0" err="1"/>
              <a:t>memperoleh</a:t>
            </a:r>
            <a:r>
              <a:rPr lang="en-US" dirty="0"/>
              <a:t> </a:t>
            </a:r>
            <a:r>
              <a:rPr lang="en-US" dirty="0" err="1"/>
              <a:t>energi</a:t>
            </a:r>
            <a:r>
              <a:rPr lang="en-US" dirty="0"/>
              <a:t>. </a:t>
            </a:r>
            <a:r>
              <a:rPr lang="en-US" dirty="0" err="1"/>
              <a:t>Mekanisme</a:t>
            </a:r>
            <a:r>
              <a:rPr lang="en-US" dirty="0"/>
              <a:t> </a:t>
            </a:r>
            <a:r>
              <a:rPr lang="en-US" dirty="0" err="1"/>
              <a:t>fermentasi</a:t>
            </a:r>
            <a:r>
              <a:rPr lang="en-US" dirty="0"/>
              <a:t> </a:t>
            </a:r>
            <a:r>
              <a:rPr lang="en-US" dirty="0" err="1"/>
              <a:t>asam</a:t>
            </a:r>
            <a:r>
              <a:rPr lang="en-US" dirty="0"/>
              <a:t> </a:t>
            </a:r>
            <a:r>
              <a:rPr lang="en-US" dirty="0" err="1"/>
              <a:t>asetat</a:t>
            </a:r>
            <a:r>
              <a:rPr lang="en-US" dirty="0"/>
              <a:t> </a:t>
            </a:r>
            <a:r>
              <a:rPr lang="en-US" dirty="0" err="1"/>
              <a:t>dibagi</a:t>
            </a:r>
            <a:r>
              <a:rPr lang="en-US" dirty="0"/>
              <a:t> </a:t>
            </a:r>
            <a:r>
              <a:rPr lang="en-US" dirty="0" err="1"/>
              <a:t>menjadi</a:t>
            </a:r>
            <a:r>
              <a:rPr lang="en-US" dirty="0"/>
              <a:t> </a:t>
            </a:r>
            <a:r>
              <a:rPr lang="en-US" dirty="0" err="1"/>
              <a:t>dua</a:t>
            </a:r>
            <a:r>
              <a:rPr lang="en-US" dirty="0"/>
              <a:t> </a:t>
            </a:r>
            <a:r>
              <a:rPr lang="en-US" dirty="0" err="1"/>
              <a:t>yaitu</a:t>
            </a:r>
            <a:r>
              <a:rPr lang="en-US" dirty="0"/>
              <a:t> </a:t>
            </a:r>
            <a:r>
              <a:rPr lang="en-US" dirty="0" err="1"/>
              <a:t>fermentasi</a:t>
            </a:r>
            <a:r>
              <a:rPr lang="en-US" dirty="0"/>
              <a:t> alcohol </a:t>
            </a:r>
            <a:r>
              <a:rPr lang="en-US" dirty="0" err="1"/>
              <a:t>dan</a:t>
            </a:r>
            <a:r>
              <a:rPr lang="en-US" dirty="0"/>
              <a:t> </a:t>
            </a:r>
            <a:r>
              <a:rPr lang="en-US" dirty="0" err="1"/>
              <a:t>fermentasi</a:t>
            </a:r>
            <a:r>
              <a:rPr lang="en-US" dirty="0"/>
              <a:t> </a:t>
            </a:r>
            <a:r>
              <a:rPr lang="en-US" dirty="0" err="1"/>
              <a:t>asam</a:t>
            </a:r>
            <a:r>
              <a:rPr lang="en-US" dirty="0"/>
              <a:t> </a:t>
            </a:r>
            <a:r>
              <a:rPr lang="en-US" dirty="0" err="1" smtClean="0"/>
              <a:t>asetat</a:t>
            </a:r>
            <a:r>
              <a:rPr lang="id-ID" dirty="0" smtClean="0"/>
              <a:t>. Hidup pada suhu 28-31˚C.</a:t>
            </a:r>
            <a:endParaRPr lang="id-ID" dirty="0" smtClean="0"/>
          </a:p>
          <a:p>
            <a:endParaRPr lang="id-ID" dirty="0" smtClean="0"/>
          </a:p>
          <a:p>
            <a:r>
              <a:rPr lang="id-ID" dirty="0" smtClean="0"/>
              <a:t>Contoh mikroba : </a:t>
            </a:r>
            <a:endParaRPr lang="en-US" dirty="0"/>
          </a:p>
          <a:p>
            <a:r>
              <a:rPr lang="en-US" dirty="0" smtClean="0"/>
              <a:t>•</a:t>
            </a:r>
            <a:r>
              <a:rPr lang="id-ID" dirty="0" smtClean="0"/>
              <a:t> </a:t>
            </a:r>
            <a:r>
              <a:rPr lang="en-US" i="1" dirty="0" err="1" smtClean="0"/>
              <a:t>Acetobacter</a:t>
            </a:r>
            <a:r>
              <a:rPr lang="en-US" i="1" dirty="0" smtClean="0"/>
              <a:t> </a:t>
            </a:r>
            <a:r>
              <a:rPr lang="en-US" i="1" dirty="0" err="1"/>
              <a:t>aceti</a:t>
            </a:r>
            <a:r>
              <a:rPr lang="en-US" i="1" dirty="0"/>
              <a:t>. </a:t>
            </a:r>
            <a:r>
              <a:rPr lang="en-US" dirty="0" err="1"/>
              <a:t>Bakteri</a:t>
            </a:r>
            <a:r>
              <a:rPr lang="en-US" dirty="0"/>
              <a:t> </a:t>
            </a:r>
            <a:r>
              <a:rPr lang="en-US" dirty="0" err="1"/>
              <a:t>ini</a:t>
            </a:r>
            <a:r>
              <a:rPr lang="en-US" dirty="0"/>
              <a:t> </a:t>
            </a:r>
            <a:r>
              <a:rPr lang="en-US" dirty="0" err="1"/>
              <a:t>penting</a:t>
            </a:r>
            <a:r>
              <a:rPr lang="en-US" dirty="0"/>
              <a:t> </a:t>
            </a:r>
            <a:r>
              <a:rPr lang="en-US" dirty="0" err="1"/>
              <a:t>dalam</a:t>
            </a:r>
            <a:r>
              <a:rPr lang="en-US" dirty="0"/>
              <a:t> </a:t>
            </a:r>
            <a:r>
              <a:rPr lang="en-US" dirty="0" err="1"/>
              <a:t>produksi</a:t>
            </a:r>
            <a:r>
              <a:rPr lang="en-US" dirty="0"/>
              <a:t> </a:t>
            </a:r>
            <a:r>
              <a:rPr lang="en-US" dirty="0" err="1"/>
              <a:t>asam</a:t>
            </a:r>
            <a:r>
              <a:rPr lang="en-US" dirty="0"/>
              <a:t> </a:t>
            </a:r>
            <a:r>
              <a:rPr lang="en-US" dirty="0" err="1"/>
              <a:t>asetat</a:t>
            </a:r>
            <a:r>
              <a:rPr lang="en-US" dirty="0"/>
              <a:t>, yang </a:t>
            </a:r>
            <a:r>
              <a:rPr lang="en-US" dirty="0" err="1"/>
              <a:t>bersifat</a:t>
            </a:r>
            <a:r>
              <a:rPr lang="en-US" dirty="0"/>
              <a:t> </a:t>
            </a:r>
            <a:r>
              <a:rPr lang="en-US" dirty="0" err="1"/>
              <a:t>mengoksidasi</a:t>
            </a:r>
            <a:r>
              <a:rPr lang="en-US" dirty="0"/>
              <a:t> </a:t>
            </a:r>
            <a:r>
              <a:rPr lang="en-US" dirty="0" err="1"/>
              <a:t>alkohol</a:t>
            </a:r>
            <a:r>
              <a:rPr lang="en-US" dirty="0"/>
              <a:t> </a:t>
            </a:r>
            <a:r>
              <a:rPr lang="en-US" dirty="0" err="1"/>
              <a:t>sehingga</a:t>
            </a:r>
            <a:r>
              <a:rPr lang="en-US" dirty="0"/>
              <a:t> </a:t>
            </a:r>
            <a:r>
              <a:rPr lang="en-US" dirty="0" err="1"/>
              <a:t>menjadi</a:t>
            </a:r>
            <a:r>
              <a:rPr lang="en-US" dirty="0"/>
              <a:t> </a:t>
            </a:r>
            <a:r>
              <a:rPr lang="en-US" dirty="0" err="1"/>
              <a:t>asam</a:t>
            </a:r>
            <a:r>
              <a:rPr lang="en-US" dirty="0"/>
              <a:t> </a:t>
            </a:r>
            <a:r>
              <a:rPr lang="en-US" dirty="0" err="1"/>
              <a:t>asetat</a:t>
            </a:r>
            <a:r>
              <a:rPr lang="en-US" dirty="0"/>
              <a:t>. </a:t>
            </a:r>
            <a:r>
              <a:rPr lang="en-US" dirty="0" err="1"/>
              <a:t>Banyak</a:t>
            </a:r>
            <a:r>
              <a:rPr lang="en-US" dirty="0"/>
              <a:t> </a:t>
            </a:r>
            <a:r>
              <a:rPr lang="en-US" dirty="0" err="1"/>
              <a:t>terdapat</a:t>
            </a:r>
            <a:r>
              <a:rPr lang="en-US" dirty="0"/>
              <a:t> </a:t>
            </a:r>
            <a:r>
              <a:rPr lang="en-US" dirty="0" err="1"/>
              <a:t>pada</a:t>
            </a:r>
            <a:r>
              <a:rPr lang="en-US" dirty="0"/>
              <a:t> </a:t>
            </a:r>
            <a:r>
              <a:rPr lang="en-US" dirty="0" err="1">
                <a:solidFill>
                  <a:srgbClr val="FF0000"/>
                </a:solidFill>
              </a:rPr>
              <a:t>ragi</a:t>
            </a:r>
            <a:r>
              <a:rPr lang="en-US" dirty="0">
                <a:solidFill>
                  <a:srgbClr val="FF0000"/>
                </a:solidFill>
              </a:rPr>
              <a:t> </a:t>
            </a:r>
            <a:r>
              <a:rPr lang="en-US" dirty="0" err="1">
                <a:solidFill>
                  <a:srgbClr val="FF0000"/>
                </a:solidFill>
              </a:rPr>
              <a:t>tapai</a:t>
            </a:r>
            <a:r>
              <a:rPr lang="en-US" dirty="0"/>
              <a:t>, yang </a:t>
            </a:r>
            <a:r>
              <a:rPr lang="en-US" dirty="0" err="1"/>
              <a:t>menyebabkan</a:t>
            </a:r>
            <a:r>
              <a:rPr lang="en-US" dirty="0"/>
              <a:t> </a:t>
            </a:r>
            <a:r>
              <a:rPr lang="en-US" dirty="0" err="1"/>
              <a:t>tapai</a:t>
            </a:r>
            <a:r>
              <a:rPr lang="en-US" dirty="0"/>
              <a:t> yang </a:t>
            </a:r>
            <a:r>
              <a:rPr lang="en-US" dirty="0" err="1"/>
              <a:t>melewati</a:t>
            </a:r>
            <a:r>
              <a:rPr lang="en-US" dirty="0"/>
              <a:t> </a:t>
            </a:r>
            <a:r>
              <a:rPr lang="en-US" dirty="0" err="1"/>
              <a:t>dua</a:t>
            </a:r>
            <a:r>
              <a:rPr lang="en-US" dirty="0"/>
              <a:t> </a:t>
            </a:r>
            <a:r>
              <a:rPr lang="en-US" dirty="0" err="1"/>
              <a:t>hari</a:t>
            </a:r>
            <a:r>
              <a:rPr lang="en-US" dirty="0"/>
              <a:t> </a:t>
            </a:r>
            <a:r>
              <a:rPr lang="en-US" dirty="0" err="1"/>
              <a:t>fermentasi</a:t>
            </a:r>
            <a:r>
              <a:rPr lang="en-US" dirty="0"/>
              <a:t> </a:t>
            </a:r>
            <a:r>
              <a:rPr lang="en-US" dirty="0" err="1"/>
              <a:t>akan</a:t>
            </a:r>
            <a:r>
              <a:rPr lang="en-US" dirty="0"/>
              <a:t> </a:t>
            </a:r>
            <a:r>
              <a:rPr lang="en-US" dirty="0" err="1"/>
              <a:t>menjadi</a:t>
            </a:r>
            <a:r>
              <a:rPr lang="en-US" dirty="0"/>
              <a:t> </a:t>
            </a:r>
            <a:r>
              <a:rPr lang="en-US" dirty="0" err="1"/>
              <a:t>berasa</a:t>
            </a:r>
            <a:r>
              <a:rPr lang="en-US" dirty="0"/>
              <a:t> </a:t>
            </a:r>
            <a:r>
              <a:rPr lang="en-US" dirty="0" err="1"/>
              <a:t>masam</a:t>
            </a:r>
            <a:r>
              <a:rPr lang="en-US" dirty="0"/>
              <a:t>.</a:t>
            </a:r>
          </a:p>
          <a:p>
            <a:r>
              <a:rPr lang="en-US" dirty="0" smtClean="0"/>
              <a:t>•</a:t>
            </a:r>
            <a:r>
              <a:rPr lang="id-ID" dirty="0" smtClean="0"/>
              <a:t> </a:t>
            </a:r>
            <a:r>
              <a:rPr lang="en-US" i="1" dirty="0" err="1" smtClean="0"/>
              <a:t>Acetobacter</a:t>
            </a:r>
            <a:r>
              <a:rPr lang="en-US" i="1" dirty="0" smtClean="0"/>
              <a:t> </a:t>
            </a:r>
            <a:r>
              <a:rPr lang="en-US" i="1" dirty="0" err="1"/>
              <a:t>xylinum</a:t>
            </a:r>
            <a:r>
              <a:rPr lang="en-US" dirty="0"/>
              <a:t>. </a:t>
            </a:r>
            <a:r>
              <a:rPr lang="en-US" dirty="0" err="1"/>
              <a:t>Bakteri</a:t>
            </a:r>
            <a:r>
              <a:rPr lang="en-US" dirty="0"/>
              <a:t> </a:t>
            </a:r>
            <a:r>
              <a:rPr lang="en-US" dirty="0" err="1"/>
              <a:t>ini</a:t>
            </a:r>
            <a:r>
              <a:rPr lang="en-US" dirty="0"/>
              <a:t> </a:t>
            </a:r>
            <a:r>
              <a:rPr lang="en-US" dirty="0" err="1"/>
              <a:t>digunakan</a:t>
            </a:r>
            <a:r>
              <a:rPr lang="en-US" dirty="0"/>
              <a:t> </a:t>
            </a:r>
            <a:r>
              <a:rPr lang="en-US" dirty="0" err="1"/>
              <a:t>dalam</a:t>
            </a:r>
            <a:r>
              <a:rPr lang="en-US" dirty="0"/>
              <a:t> </a:t>
            </a:r>
            <a:r>
              <a:rPr lang="en-US" dirty="0" err="1">
                <a:solidFill>
                  <a:srgbClr val="FF0000"/>
                </a:solidFill>
              </a:rPr>
              <a:t>pembuatan</a:t>
            </a:r>
            <a:r>
              <a:rPr lang="en-US" dirty="0">
                <a:solidFill>
                  <a:srgbClr val="FF0000"/>
                </a:solidFill>
              </a:rPr>
              <a:t> </a:t>
            </a:r>
            <a:r>
              <a:rPr lang="en-US" dirty="0" err="1">
                <a:solidFill>
                  <a:srgbClr val="FF0000"/>
                </a:solidFill>
              </a:rPr>
              <a:t>nata</a:t>
            </a:r>
            <a:r>
              <a:rPr lang="en-US" dirty="0">
                <a:solidFill>
                  <a:srgbClr val="FF0000"/>
                </a:solidFill>
              </a:rPr>
              <a:t> de coco</a:t>
            </a:r>
            <a:r>
              <a:rPr lang="en-US" i="1" dirty="0"/>
              <a:t>. </a:t>
            </a:r>
            <a:r>
              <a:rPr lang="en-US" i="1" dirty="0" err="1"/>
              <a:t>Xylinum</a:t>
            </a:r>
            <a:r>
              <a:rPr lang="en-US" i="1" dirty="0"/>
              <a:t> </a:t>
            </a:r>
            <a:r>
              <a:rPr lang="en-US" dirty="0" err="1"/>
              <a:t>mampu</a:t>
            </a:r>
            <a:r>
              <a:rPr lang="en-US" dirty="0"/>
              <a:t> </a:t>
            </a:r>
            <a:r>
              <a:rPr lang="en-US" dirty="0" err="1"/>
              <a:t>mensintesis</a:t>
            </a:r>
            <a:r>
              <a:rPr lang="en-US" dirty="0"/>
              <a:t> </a:t>
            </a:r>
            <a:r>
              <a:rPr lang="en-US" dirty="0" err="1"/>
              <a:t>selulosa</a:t>
            </a:r>
            <a:r>
              <a:rPr lang="en-US" dirty="0"/>
              <a:t> </a:t>
            </a:r>
            <a:r>
              <a:rPr lang="en-US" dirty="0" err="1"/>
              <a:t>dari</a:t>
            </a:r>
            <a:r>
              <a:rPr lang="en-US" dirty="0"/>
              <a:t> </a:t>
            </a:r>
            <a:r>
              <a:rPr lang="en-US" dirty="0" err="1"/>
              <a:t>gula</a:t>
            </a:r>
            <a:r>
              <a:rPr lang="en-US" dirty="0"/>
              <a:t> yang </a:t>
            </a:r>
            <a:r>
              <a:rPr lang="en-US" dirty="0" err="1"/>
              <a:t>dikonsumsi</a:t>
            </a:r>
            <a:r>
              <a:rPr lang="en-US" dirty="0"/>
              <a:t>. </a:t>
            </a:r>
            <a:r>
              <a:rPr lang="en-US" dirty="0" err="1"/>
              <a:t>Nata</a:t>
            </a:r>
            <a:r>
              <a:rPr lang="en-US" dirty="0"/>
              <a:t> yang </a:t>
            </a:r>
            <a:r>
              <a:rPr lang="en-US" dirty="0" err="1"/>
              <a:t>dihasilkan</a:t>
            </a:r>
            <a:r>
              <a:rPr lang="en-US" dirty="0"/>
              <a:t> </a:t>
            </a:r>
            <a:r>
              <a:rPr lang="en-US" dirty="0" err="1"/>
              <a:t>berupa</a:t>
            </a:r>
            <a:r>
              <a:rPr lang="en-US" dirty="0"/>
              <a:t> </a:t>
            </a:r>
            <a:r>
              <a:rPr lang="en-US" dirty="0" err="1"/>
              <a:t>pelikel</a:t>
            </a:r>
            <a:r>
              <a:rPr lang="en-US" dirty="0"/>
              <a:t> yang </a:t>
            </a:r>
            <a:r>
              <a:rPr lang="en-US" dirty="0" err="1"/>
              <a:t>mengambang</a:t>
            </a:r>
            <a:r>
              <a:rPr lang="en-US" dirty="0"/>
              <a:t> </a:t>
            </a:r>
            <a:r>
              <a:rPr lang="en-US" dirty="0" err="1"/>
              <a:t>dipermukaan</a:t>
            </a:r>
            <a:r>
              <a:rPr lang="en-US" dirty="0"/>
              <a:t> </a:t>
            </a:r>
            <a:r>
              <a:rPr lang="en-US" dirty="0" err="1" smtClean="0"/>
              <a:t>substrat</a:t>
            </a:r>
            <a:r>
              <a:rPr lang="id-ID" dirty="0" smtClean="0"/>
              <a:t>.</a:t>
            </a:r>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3900595"/>
            <a:ext cx="1239206" cy="1242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986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483518"/>
            <a:ext cx="8568952" cy="3366300"/>
          </a:xfrm>
        </p:spPr>
        <p:txBody>
          <a:bodyPr/>
          <a:lstStyle/>
          <a:p>
            <a:pPr marL="139700" indent="0">
              <a:buNone/>
            </a:pPr>
            <a:r>
              <a:rPr lang="id-ID" sz="2000" b="1" dirty="0" smtClean="0">
                <a:solidFill>
                  <a:schemeClr val="accent2">
                    <a:lumMod val="50000"/>
                  </a:schemeClr>
                </a:solidFill>
              </a:rPr>
              <a:t>3. </a:t>
            </a:r>
            <a:r>
              <a:rPr lang="en-US" sz="2000" b="1" dirty="0" err="1" smtClean="0">
                <a:solidFill>
                  <a:schemeClr val="accent2">
                    <a:lumMod val="50000"/>
                  </a:schemeClr>
                </a:solidFill>
              </a:rPr>
              <a:t>Bakteri</a:t>
            </a:r>
            <a:r>
              <a:rPr lang="en-US" sz="2000" b="1" dirty="0" smtClean="0">
                <a:solidFill>
                  <a:schemeClr val="accent2">
                    <a:lumMod val="50000"/>
                  </a:schemeClr>
                </a:solidFill>
              </a:rPr>
              <a:t> </a:t>
            </a:r>
            <a:r>
              <a:rPr lang="en-US" sz="2000" b="1" dirty="0" err="1" smtClean="0">
                <a:solidFill>
                  <a:schemeClr val="accent2">
                    <a:lumMod val="50000"/>
                  </a:schemeClr>
                </a:solidFill>
              </a:rPr>
              <a:t>Asam</a:t>
            </a:r>
            <a:r>
              <a:rPr lang="en-US" sz="2000" b="1" dirty="0" smtClean="0">
                <a:solidFill>
                  <a:schemeClr val="accent2">
                    <a:lumMod val="50000"/>
                  </a:schemeClr>
                </a:solidFill>
              </a:rPr>
              <a:t> </a:t>
            </a:r>
            <a:r>
              <a:rPr lang="en-US" sz="2000" b="1" dirty="0" err="1" smtClean="0">
                <a:solidFill>
                  <a:schemeClr val="accent2">
                    <a:lumMod val="50000"/>
                  </a:schemeClr>
                </a:solidFill>
              </a:rPr>
              <a:t>Butirat</a:t>
            </a:r>
            <a:r>
              <a:rPr lang="en-US" sz="2000" b="1" dirty="0" smtClean="0">
                <a:solidFill>
                  <a:schemeClr val="accent2">
                    <a:lumMod val="50000"/>
                  </a:schemeClr>
                </a:solidFill>
              </a:rPr>
              <a:t> (BAB)</a:t>
            </a:r>
            <a:endParaRPr lang="id-ID" sz="2000" b="1" dirty="0" smtClean="0">
              <a:solidFill>
                <a:schemeClr val="accent2">
                  <a:lumMod val="50000"/>
                </a:schemeClr>
              </a:solidFill>
            </a:endParaRPr>
          </a:p>
          <a:p>
            <a:pPr marL="139700" indent="0">
              <a:buNone/>
            </a:pPr>
            <a:endParaRPr lang="id-ID" sz="2000" b="1" dirty="0">
              <a:solidFill>
                <a:schemeClr val="accent2">
                  <a:lumMod val="50000"/>
                </a:schemeClr>
              </a:solidFill>
            </a:endParaRPr>
          </a:p>
          <a:p>
            <a:pPr marL="139700" indent="0">
              <a:buNone/>
            </a:pPr>
            <a:r>
              <a:rPr lang="en-US" sz="1400" dirty="0" err="1" smtClean="0"/>
              <a:t>Asam</a:t>
            </a:r>
            <a:r>
              <a:rPr lang="en-US" sz="1400" dirty="0" smtClean="0"/>
              <a:t> </a:t>
            </a:r>
            <a:r>
              <a:rPr lang="en-US" sz="1400" dirty="0" err="1"/>
              <a:t>butirat</a:t>
            </a:r>
            <a:r>
              <a:rPr lang="en-US" sz="1400" dirty="0"/>
              <a:t> </a:t>
            </a:r>
            <a:r>
              <a:rPr lang="en-US" sz="1400" dirty="0" err="1"/>
              <a:t>diproduksi</a:t>
            </a:r>
            <a:r>
              <a:rPr lang="en-US" sz="1400" dirty="0"/>
              <a:t> </a:t>
            </a:r>
            <a:r>
              <a:rPr lang="en-US" sz="1400" dirty="0" err="1"/>
              <a:t>sebagai</a:t>
            </a:r>
            <a:r>
              <a:rPr lang="en-US" sz="1400" dirty="0"/>
              <a:t> </a:t>
            </a:r>
            <a:r>
              <a:rPr lang="en-US" sz="1400" dirty="0" err="1"/>
              <a:t>hasil</a:t>
            </a:r>
            <a:r>
              <a:rPr lang="en-US" sz="1400" dirty="0"/>
              <a:t> </a:t>
            </a:r>
            <a:r>
              <a:rPr lang="en-US" sz="1400" dirty="0" err="1"/>
              <a:t>akhir</a:t>
            </a:r>
            <a:r>
              <a:rPr lang="en-US" sz="1400" dirty="0"/>
              <a:t> </a:t>
            </a:r>
            <a:r>
              <a:rPr lang="en-US" sz="1400" dirty="0" err="1"/>
              <a:t>fermentasi</a:t>
            </a:r>
            <a:r>
              <a:rPr lang="en-US" sz="1400" dirty="0"/>
              <a:t> </a:t>
            </a:r>
            <a:r>
              <a:rPr lang="en-US" sz="1400" dirty="0" err="1"/>
              <a:t>bakteri</a:t>
            </a:r>
            <a:r>
              <a:rPr lang="en-US" sz="1400" dirty="0"/>
              <a:t> </a:t>
            </a:r>
            <a:r>
              <a:rPr lang="en-US" sz="1400" dirty="0" err="1"/>
              <a:t>anaerobik</a:t>
            </a:r>
            <a:r>
              <a:rPr lang="en-US" sz="1400" dirty="0"/>
              <a:t>. </a:t>
            </a:r>
            <a:r>
              <a:rPr lang="en-US" sz="1400" dirty="0" err="1"/>
              <a:t>Teh</a:t>
            </a:r>
            <a:r>
              <a:rPr lang="en-US" sz="1400" dirty="0"/>
              <a:t> </a:t>
            </a:r>
            <a:r>
              <a:rPr lang="en-US" sz="1400" dirty="0" err="1"/>
              <a:t>kombucha</a:t>
            </a:r>
            <a:r>
              <a:rPr lang="en-US" sz="1400" dirty="0"/>
              <a:t> </a:t>
            </a:r>
            <a:r>
              <a:rPr lang="en-US" sz="1400" dirty="0" err="1"/>
              <a:t>hasil</a:t>
            </a:r>
            <a:r>
              <a:rPr lang="en-US" sz="1400" dirty="0"/>
              <a:t> </a:t>
            </a:r>
            <a:r>
              <a:rPr lang="en-US" sz="1400" dirty="0" err="1"/>
              <a:t>fermentasi</a:t>
            </a:r>
            <a:r>
              <a:rPr lang="en-US" sz="1400" dirty="0"/>
              <a:t> </a:t>
            </a:r>
            <a:r>
              <a:rPr lang="en-US" sz="1400" dirty="0" err="1"/>
              <a:t>mengandung</a:t>
            </a:r>
            <a:r>
              <a:rPr lang="en-US" sz="1400" dirty="0"/>
              <a:t> </a:t>
            </a:r>
            <a:r>
              <a:rPr lang="en-US" sz="1400" dirty="0" err="1"/>
              <a:t>asam</a:t>
            </a:r>
            <a:r>
              <a:rPr lang="en-US" sz="1400" dirty="0"/>
              <a:t> </a:t>
            </a:r>
            <a:r>
              <a:rPr lang="en-US" sz="1400" dirty="0" err="1"/>
              <a:t>butirat</a:t>
            </a:r>
            <a:r>
              <a:rPr lang="en-US" sz="1400" dirty="0"/>
              <a:t> </a:t>
            </a:r>
            <a:r>
              <a:rPr lang="en-US" sz="1400" dirty="0" err="1"/>
              <a:t>sebagai</a:t>
            </a:r>
            <a:r>
              <a:rPr lang="en-US" sz="1400" dirty="0"/>
              <a:t> </a:t>
            </a:r>
            <a:r>
              <a:rPr lang="en-US" sz="1400" dirty="0" err="1"/>
              <a:t>hasil</a:t>
            </a:r>
            <a:r>
              <a:rPr lang="en-US" sz="1400" dirty="0"/>
              <a:t> </a:t>
            </a:r>
            <a:r>
              <a:rPr lang="en-US" sz="1400" dirty="0" err="1"/>
              <a:t>dari</a:t>
            </a:r>
            <a:r>
              <a:rPr lang="en-US" sz="1400" dirty="0"/>
              <a:t> </a:t>
            </a:r>
            <a:r>
              <a:rPr lang="en-US" sz="1400" dirty="0" err="1"/>
              <a:t>fermentasi</a:t>
            </a:r>
            <a:r>
              <a:rPr lang="en-US" sz="1400" dirty="0"/>
              <a:t>. </a:t>
            </a:r>
          </a:p>
          <a:p>
            <a:pPr marL="139700" indent="0">
              <a:buNone/>
            </a:pPr>
            <a:endParaRPr lang="en-US" sz="1400" dirty="0"/>
          </a:p>
          <a:p>
            <a:pPr marL="139700" indent="0">
              <a:buNone/>
            </a:pPr>
            <a:r>
              <a:rPr lang="id-ID" sz="1400" dirty="0" err="1"/>
              <a:t>K</a:t>
            </a:r>
            <a:r>
              <a:rPr lang="en-US" sz="1400" dirty="0" err="1" smtClean="0"/>
              <a:t>arakteristik</a:t>
            </a:r>
            <a:r>
              <a:rPr lang="en-US" sz="1400" dirty="0" smtClean="0"/>
              <a:t> </a:t>
            </a:r>
            <a:r>
              <a:rPr lang="en-US" sz="1400" dirty="0"/>
              <a:t>: </a:t>
            </a:r>
            <a:endParaRPr lang="id-ID" sz="1400" dirty="0" smtClean="0"/>
          </a:p>
          <a:p>
            <a:r>
              <a:rPr lang="en-US" sz="1400" dirty="0" smtClean="0"/>
              <a:t>gram </a:t>
            </a:r>
            <a:r>
              <a:rPr lang="en-US" sz="1400" dirty="0" err="1"/>
              <a:t>positif</a:t>
            </a:r>
            <a:endParaRPr lang="en-US" sz="1400" dirty="0"/>
          </a:p>
          <a:p>
            <a:r>
              <a:rPr lang="en-US" sz="1400" dirty="0" err="1" smtClean="0"/>
              <a:t>anaerob</a:t>
            </a:r>
            <a:endParaRPr lang="en-US" sz="1400" dirty="0"/>
          </a:p>
          <a:p>
            <a:r>
              <a:rPr lang="en-US" sz="1400" dirty="0" err="1" smtClean="0"/>
              <a:t>katalase</a:t>
            </a:r>
            <a:r>
              <a:rPr lang="en-US" sz="1400" dirty="0" smtClean="0"/>
              <a:t> </a:t>
            </a:r>
            <a:r>
              <a:rPr lang="en-US" sz="1400" dirty="0" err="1"/>
              <a:t>negatif</a:t>
            </a:r>
            <a:endParaRPr lang="en-US" sz="1400" dirty="0"/>
          </a:p>
          <a:p>
            <a:r>
              <a:rPr lang="en-US" sz="1400" dirty="0" err="1" smtClean="0"/>
              <a:t>tidak</a:t>
            </a:r>
            <a:r>
              <a:rPr lang="en-US" sz="1400" dirty="0" smtClean="0"/>
              <a:t> </a:t>
            </a:r>
            <a:r>
              <a:rPr lang="en-US" sz="1400" dirty="0" err="1"/>
              <a:t>membentuk</a:t>
            </a:r>
            <a:r>
              <a:rPr lang="en-US" sz="1400" dirty="0"/>
              <a:t> </a:t>
            </a:r>
            <a:r>
              <a:rPr lang="en-US" sz="1400" dirty="0" err="1"/>
              <a:t>spora</a:t>
            </a:r>
            <a:r>
              <a:rPr lang="en-US" sz="1400" dirty="0"/>
              <a:t>, </a:t>
            </a:r>
          </a:p>
          <a:p>
            <a:r>
              <a:rPr lang="id-ID" sz="1400" dirty="0" smtClean="0"/>
              <a:t>Motil </a:t>
            </a:r>
            <a:endParaRPr lang="en-US" sz="1400" dirty="0"/>
          </a:p>
          <a:p>
            <a:pPr marL="139700" indent="0">
              <a:buNone/>
            </a:pPr>
            <a:r>
              <a:rPr lang="en-US" sz="1400" dirty="0" err="1"/>
              <a:t>Contoh</a:t>
            </a:r>
            <a:r>
              <a:rPr lang="en-US" sz="1400" dirty="0"/>
              <a:t> </a:t>
            </a:r>
            <a:r>
              <a:rPr lang="en-US" sz="1400" dirty="0" err="1"/>
              <a:t>spesies</a:t>
            </a:r>
            <a:r>
              <a:rPr lang="en-US" sz="1400" dirty="0"/>
              <a:t> </a:t>
            </a:r>
            <a:r>
              <a:rPr lang="en-US" sz="1400" dirty="0" err="1"/>
              <a:t>bakteri</a:t>
            </a:r>
            <a:r>
              <a:rPr lang="en-US" sz="1400" dirty="0"/>
              <a:t> </a:t>
            </a:r>
            <a:r>
              <a:rPr lang="en-US" sz="1400" dirty="0" err="1"/>
              <a:t>penghasil</a:t>
            </a:r>
            <a:r>
              <a:rPr lang="en-US" sz="1400" dirty="0"/>
              <a:t> </a:t>
            </a:r>
            <a:r>
              <a:rPr lang="en-US" sz="1400" dirty="0" err="1"/>
              <a:t>butirat</a:t>
            </a:r>
            <a:r>
              <a:rPr lang="en-US" sz="1400" dirty="0"/>
              <a:t> </a:t>
            </a:r>
            <a:r>
              <a:rPr lang="en-US" sz="1400" dirty="0" err="1"/>
              <a:t>adalah</a:t>
            </a:r>
            <a:r>
              <a:rPr lang="en-US" sz="1400" dirty="0"/>
              <a:t> </a:t>
            </a:r>
            <a:r>
              <a:rPr lang="en-US" sz="1400" i="1" dirty="0"/>
              <a:t>Clostridium </a:t>
            </a:r>
            <a:r>
              <a:rPr lang="en-US" sz="1400" i="1" dirty="0" err="1"/>
              <a:t>butyricum</a:t>
            </a:r>
            <a:r>
              <a:rPr lang="en-US" sz="1400" i="1" dirty="0"/>
              <a:t>, Clostridium </a:t>
            </a:r>
            <a:r>
              <a:rPr lang="en-US" sz="1400" i="1" dirty="0" err="1"/>
              <a:t>kluyveri</a:t>
            </a:r>
            <a:r>
              <a:rPr lang="en-US" sz="1400" i="1" dirty="0"/>
              <a:t>, Clostridium </a:t>
            </a:r>
            <a:r>
              <a:rPr lang="en-US" sz="1400" i="1" dirty="0" err="1"/>
              <a:t>pasteurianum</a:t>
            </a:r>
            <a:r>
              <a:rPr lang="en-US" sz="1400" i="1" dirty="0"/>
              <a:t> </a:t>
            </a:r>
            <a:r>
              <a:rPr lang="en-US" sz="1400" dirty="0"/>
              <a:t>yang </a:t>
            </a:r>
            <a:r>
              <a:rPr lang="en-US" sz="1400" dirty="0" err="1">
                <a:solidFill>
                  <a:srgbClr val="FF0000"/>
                </a:solidFill>
              </a:rPr>
              <a:t>ditemukan</a:t>
            </a:r>
            <a:r>
              <a:rPr lang="en-US" sz="1400" dirty="0">
                <a:solidFill>
                  <a:srgbClr val="FF0000"/>
                </a:solidFill>
              </a:rPr>
              <a:t> </a:t>
            </a:r>
            <a:r>
              <a:rPr lang="en-US" sz="1400" dirty="0" err="1">
                <a:solidFill>
                  <a:srgbClr val="FF0000"/>
                </a:solidFill>
              </a:rPr>
              <a:t>pada</a:t>
            </a:r>
            <a:r>
              <a:rPr lang="en-US" sz="1400" dirty="0">
                <a:solidFill>
                  <a:srgbClr val="FF0000"/>
                </a:solidFill>
              </a:rPr>
              <a:t> </a:t>
            </a:r>
            <a:r>
              <a:rPr lang="en-US" sz="1400" dirty="0" err="1">
                <a:solidFill>
                  <a:srgbClr val="FF0000"/>
                </a:solidFill>
              </a:rPr>
              <a:t>susu</a:t>
            </a:r>
            <a:r>
              <a:rPr lang="en-US" sz="1400" dirty="0">
                <a:solidFill>
                  <a:srgbClr val="FF0000"/>
                </a:solidFill>
              </a:rPr>
              <a:t> </a:t>
            </a:r>
            <a:r>
              <a:rPr lang="en-US" sz="1400" dirty="0" err="1">
                <a:solidFill>
                  <a:srgbClr val="FF0000"/>
                </a:solidFill>
              </a:rPr>
              <a:t>kambing</a:t>
            </a:r>
            <a:r>
              <a:rPr lang="en-US" sz="1400" dirty="0">
                <a:solidFill>
                  <a:srgbClr val="FF0000"/>
                </a:solidFill>
              </a:rPr>
              <a:t>, </a:t>
            </a:r>
            <a:r>
              <a:rPr lang="en-US" sz="1400" dirty="0" err="1">
                <a:solidFill>
                  <a:srgbClr val="FF0000"/>
                </a:solidFill>
              </a:rPr>
              <a:t>domba</a:t>
            </a:r>
            <a:r>
              <a:rPr lang="en-US" sz="1400" dirty="0">
                <a:solidFill>
                  <a:srgbClr val="FF0000"/>
                </a:solidFill>
              </a:rPr>
              <a:t>, bison, </a:t>
            </a:r>
            <a:r>
              <a:rPr lang="en-US" sz="1400" dirty="0" err="1">
                <a:solidFill>
                  <a:srgbClr val="FF0000"/>
                </a:solidFill>
              </a:rPr>
              <a:t>mentega</a:t>
            </a:r>
            <a:r>
              <a:rPr lang="en-US" sz="1400" dirty="0">
                <a:solidFill>
                  <a:srgbClr val="FF0000"/>
                </a:solidFill>
              </a:rPr>
              <a:t>, </a:t>
            </a:r>
            <a:r>
              <a:rPr lang="en-US" sz="1400" dirty="0" err="1">
                <a:solidFill>
                  <a:srgbClr val="FF0000"/>
                </a:solidFill>
              </a:rPr>
              <a:t>dan</a:t>
            </a:r>
            <a:r>
              <a:rPr lang="en-US" sz="1400" dirty="0">
                <a:solidFill>
                  <a:srgbClr val="FF0000"/>
                </a:solidFill>
              </a:rPr>
              <a:t> </a:t>
            </a:r>
            <a:r>
              <a:rPr lang="en-US" sz="1400" dirty="0" err="1">
                <a:solidFill>
                  <a:srgbClr val="FF0000"/>
                </a:solidFill>
              </a:rPr>
              <a:t>keju</a:t>
            </a:r>
            <a:r>
              <a:rPr lang="en-US" sz="1400" dirty="0">
                <a:solidFill>
                  <a:srgbClr val="FF0000"/>
                </a:solidFill>
              </a:rPr>
              <a:t> parmesan.</a:t>
            </a:r>
          </a:p>
          <a:p>
            <a:endParaRPr lang="en-US" dirty="0"/>
          </a:p>
        </p:txBody>
      </p:sp>
      <p:sp>
        <p:nvSpPr>
          <p:cNvPr id="4" name="Rectangle 3"/>
          <p:cNvSpPr/>
          <p:nvPr/>
        </p:nvSpPr>
        <p:spPr>
          <a:xfrm>
            <a:off x="491885" y="3409882"/>
            <a:ext cx="8136904" cy="307777"/>
          </a:xfrm>
          <a:prstGeom prst="rect">
            <a:avLst/>
          </a:prstGeom>
        </p:spPr>
        <p:txBody>
          <a:bodyPr wrap="square">
            <a:spAutoFit/>
          </a:bodyPr>
          <a:lstStyle/>
          <a:p>
            <a:r>
              <a:rPr lang="id-ID" dirty="0" smtClean="0"/>
              <a:t>.</a:t>
            </a:r>
            <a:endParaRPr lang="en-US" dirty="0"/>
          </a:p>
        </p:txBody>
      </p:sp>
    </p:spTree>
    <p:extLst>
      <p:ext uri="{BB962C8B-B14F-4D97-AF65-F5344CB8AC3E}">
        <p14:creationId xmlns:p14="http://schemas.microsoft.com/office/powerpoint/2010/main" val="1448474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60" y="699542"/>
            <a:ext cx="7704000" cy="3366300"/>
          </a:xfrm>
        </p:spPr>
        <p:txBody>
          <a:bodyPr/>
          <a:lstStyle/>
          <a:p>
            <a:pPr marL="139700" indent="0">
              <a:buNone/>
            </a:pPr>
            <a:r>
              <a:rPr lang="en-US" sz="2000" b="1" dirty="0">
                <a:solidFill>
                  <a:schemeClr val="accent2">
                    <a:lumMod val="50000"/>
                  </a:schemeClr>
                </a:solidFill>
              </a:rPr>
              <a:t>4. </a:t>
            </a:r>
            <a:r>
              <a:rPr lang="en-US" sz="2000" b="1" dirty="0" err="1">
                <a:solidFill>
                  <a:schemeClr val="accent2">
                    <a:lumMod val="50000"/>
                  </a:schemeClr>
                </a:solidFill>
              </a:rPr>
              <a:t>Bakteri</a:t>
            </a:r>
            <a:r>
              <a:rPr lang="en-US" sz="2000" b="1" dirty="0">
                <a:solidFill>
                  <a:schemeClr val="accent2">
                    <a:lumMod val="50000"/>
                  </a:schemeClr>
                </a:solidFill>
              </a:rPr>
              <a:t> </a:t>
            </a:r>
            <a:r>
              <a:rPr lang="en-US" sz="2000" b="1" dirty="0" err="1">
                <a:solidFill>
                  <a:schemeClr val="accent2">
                    <a:lumMod val="50000"/>
                  </a:schemeClr>
                </a:solidFill>
              </a:rPr>
              <a:t>Asam</a:t>
            </a:r>
            <a:r>
              <a:rPr lang="en-US" sz="2000" b="1" dirty="0">
                <a:solidFill>
                  <a:schemeClr val="accent2">
                    <a:lumMod val="50000"/>
                  </a:schemeClr>
                </a:solidFill>
              </a:rPr>
              <a:t> </a:t>
            </a:r>
            <a:r>
              <a:rPr lang="en-US" sz="2000" b="1" dirty="0" err="1">
                <a:solidFill>
                  <a:schemeClr val="accent2">
                    <a:lumMod val="50000"/>
                  </a:schemeClr>
                </a:solidFill>
              </a:rPr>
              <a:t>Propionat</a:t>
            </a:r>
            <a:r>
              <a:rPr lang="en-US" sz="2000" b="1" dirty="0">
                <a:solidFill>
                  <a:schemeClr val="accent2">
                    <a:lumMod val="50000"/>
                  </a:schemeClr>
                </a:solidFill>
              </a:rPr>
              <a:t> (BAP)</a:t>
            </a:r>
          </a:p>
          <a:p>
            <a:endParaRPr lang="en-US" sz="1400" dirty="0"/>
          </a:p>
          <a:p>
            <a:r>
              <a:rPr lang="en-US" sz="1400" dirty="0" err="1"/>
              <a:t>Asam</a:t>
            </a:r>
            <a:r>
              <a:rPr lang="en-US" sz="1400" dirty="0"/>
              <a:t> </a:t>
            </a:r>
            <a:r>
              <a:rPr lang="en-US" sz="1400" dirty="0" err="1"/>
              <a:t>propionat</a:t>
            </a:r>
            <a:r>
              <a:rPr lang="en-US" sz="1400" dirty="0"/>
              <a:t> </a:t>
            </a:r>
            <a:r>
              <a:rPr lang="en-US" sz="1400" dirty="0" err="1"/>
              <a:t>dapat</a:t>
            </a:r>
            <a:r>
              <a:rPr lang="en-US" sz="1400" dirty="0"/>
              <a:t> </a:t>
            </a:r>
            <a:r>
              <a:rPr lang="en-US" sz="1400" dirty="0" err="1"/>
              <a:t>diproduksi</a:t>
            </a:r>
            <a:r>
              <a:rPr lang="en-US" sz="1400" dirty="0"/>
              <a:t> </a:t>
            </a:r>
            <a:r>
              <a:rPr lang="en-US" sz="1400" dirty="0" err="1"/>
              <a:t>oleh</a:t>
            </a:r>
            <a:r>
              <a:rPr lang="en-US" sz="1400" dirty="0"/>
              <a:t> </a:t>
            </a:r>
            <a:r>
              <a:rPr lang="en-US" sz="1400" dirty="0" err="1"/>
              <a:t>bakteri</a:t>
            </a:r>
            <a:r>
              <a:rPr lang="en-US" sz="1400" dirty="0"/>
              <a:t> gram </a:t>
            </a:r>
            <a:r>
              <a:rPr lang="en-US" sz="1400" dirty="0" err="1"/>
              <a:t>positif</a:t>
            </a:r>
            <a:r>
              <a:rPr lang="en-US" sz="1400" dirty="0"/>
              <a:t> yang </a:t>
            </a:r>
            <a:r>
              <a:rPr lang="en-US" sz="1400" dirty="0" err="1"/>
              <a:t>tumbuh</a:t>
            </a:r>
            <a:r>
              <a:rPr lang="en-US" sz="1400" dirty="0"/>
              <a:t> </a:t>
            </a:r>
            <a:r>
              <a:rPr lang="en-US" sz="1400" dirty="0" err="1"/>
              <a:t>dengan</a:t>
            </a:r>
            <a:r>
              <a:rPr lang="en-US" sz="1400" dirty="0"/>
              <a:t> </a:t>
            </a:r>
            <a:r>
              <a:rPr lang="en-US" sz="1400" dirty="0" err="1"/>
              <a:t>lambat</a:t>
            </a:r>
            <a:r>
              <a:rPr lang="en-US" sz="1400" dirty="0"/>
              <a:t>  </a:t>
            </a:r>
            <a:r>
              <a:rPr lang="en-US" sz="1400" dirty="0" err="1" smtClean="0"/>
              <a:t>contohnya</a:t>
            </a:r>
            <a:r>
              <a:rPr lang="en-US" sz="1400" dirty="0" smtClean="0"/>
              <a:t> </a:t>
            </a:r>
            <a:r>
              <a:rPr lang="en-US" sz="1400" i="1" dirty="0" err="1"/>
              <a:t>Propionibacterium</a:t>
            </a:r>
            <a:r>
              <a:rPr lang="en-US" sz="1400" dirty="0"/>
              <a:t>, </a:t>
            </a:r>
            <a:r>
              <a:rPr lang="en-US" sz="1400" dirty="0" err="1"/>
              <a:t>dan</a:t>
            </a:r>
            <a:r>
              <a:rPr lang="en-US" sz="1400" dirty="0"/>
              <a:t> </a:t>
            </a:r>
            <a:r>
              <a:rPr lang="en-US" sz="1400" dirty="0" err="1"/>
              <a:t>beberapa</a:t>
            </a:r>
            <a:r>
              <a:rPr lang="en-US" sz="1400" dirty="0"/>
              <a:t> </a:t>
            </a:r>
            <a:r>
              <a:rPr lang="en-US" sz="1400" dirty="0" err="1"/>
              <a:t>anaerob</a:t>
            </a:r>
            <a:r>
              <a:rPr lang="en-US" sz="1400" dirty="0"/>
              <a:t> gram </a:t>
            </a:r>
            <a:r>
              <a:rPr lang="en-US" sz="1400" dirty="0" err="1"/>
              <a:t>negatif</a:t>
            </a:r>
            <a:r>
              <a:rPr lang="en-US" sz="1400" dirty="0"/>
              <a:t> </a:t>
            </a:r>
            <a:r>
              <a:rPr lang="en-US" sz="1400" dirty="0" err="1"/>
              <a:t>seperti</a:t>
            </a:r>
            <a:r>
              <a:rPr lang="en-US" sz="1400" dirty="0"/>
              <a:t> </a:t>
            </a:r>
            <a:r>
              <a:rPr lang="en-US" sz="1400" i="1" dirty="0" err="1"/>
              <a:t>Selenomonas</a:t>
            </a:r>
            <a:r>
              <a:rPr lang="en-US" sz="1400" i="1" dirty="0"/>
              <a:t> </a:t>
            </a:r>
            <a:r>
              <a:rPr lang="en-US" sz="1400" i="1" dirty="0" err="1"/>
              <a:t>ruminantium</a:t>
            </a:r>
            <a:r>
              <a:rPr lang="en-US" sz="1400" dirty="0"/>
              <a:t> </a:t>
            </a:r>
            <a:r>
              <a:rPr lang="en-US" sz="1400" dirty="0" err="1"/>
              <a:t>sering</a:t>
            </a:r>
            <a:r>
              <a:rPr lang="en-US" sz="1400" dirty="0"/>
              <a:t> </a:t>
            </a:r>
            <a:r>
              <a:rPr lang="en-US" sz="1400" dirty="0" err="1"/>
              <a:t>Asam</a:t>
            </a:r>
            <a:r>
              <a:rPr lang="en-US" sz="1400" dirty="0"/>
              <a:t> </a:t>
            </a:r>
            <a:r>
              <a:rPr lang="en-US" sz="1400" dirty="0" err="1"/>
              <a:t>propionat</a:t>
            </a:r>
            <a:r>
              <a:rPr lang="en-US" sz="1400" dirty="0"/>
              <a:t> </a:t>
            </a:r>
            <a:r>
              <a:rPr lang="en-US" sz="1400" dirty="0" err="1"/>
              <a:t>digunakan</a:t>
            </a:r>
            <a:r>
              <a:rPr lang="en-US" sz="1400" dirty="0"/>
              <a:t> </a:t>
            </a:r>
            <a:r>
              <a:rPr lang="en-US" sz="1400" dirty="0" err="1"/>
              <a:t>untuk</a:t>
            </a:r>
            <a:r>
              <a:rPr lang="en-US" sz="1400" dirty="0"/>
              <a:t> </a:t>
            </a:r>
            <a:r>
              <a:rPr lang="en-US" sz="1400" dirty="0" err="1"/>
              <a:t>pengawet</a:t>
            </a:r>
            <a:r>
              <a:rPr lang="en-US" sz="1400" dirty="0"/>
              <a:t> </a:t>
            </a:r>
            <a:r>
              <a:rPr lang="en-US" sz="1400" dirty="0" err="1"/>
              <a:t>makanan</a:t>
            </a:r>
            <a:r>
              <a:rPr lang="en-US" sz="1400" dirty="0"/>
              <a:t> </a:t>
            </a:r>
            <a:r>
              <a:rPr lang="en-US" sz="1400" dirty="0" err="1"/>
              <a:t>dengan</a:t>
            </a:r>
            <a:r>
              <a:rPr lang="en-US" sz="1400" dirty="0"/>
              <a:t> </a:t>
            </a:r>
            <a:r>
              <a:rPr lang="en-US" sz="1400" dirty="0" err="1"/>
              <a:t>mencegah</a:t>
            </a:r>
            <a:r>
              <a:rPr lang="en-US" sz="1400" dirty="0"/>
              <a:t> </a:t>
            </a:r>
            <a:r>
              <a:rPr lang="en-US" sz="1400" dirty="0" err="1"/>
              <a:t>munculnya</a:t>
            </a:r>
            <a:r>
              <a:rPr lang="en-US" sz="1400" dirty="0"/>
              <a:t> </a:t>
            </a:r>
            <a:r>
              <a:rPr lang="en-US" sz="1400" dirty="0" err="1"/>
              <a:t>kapang</a:t>
            </a:r>
            <a:r>
              <a:rPr lang="en-US" sz="1400" dirty="0"/>
              <a:t> </a:t>
            </a:r>
            <a:r>
              <a:rPr lang="en-US" sz="1400" dirty="0" err="1"/>
              <a:t>dan</a:t>
            </a:r>
            <a:r>
              <a:rPr lang="en-US" sz="1400" dirty="0"/>
              <a:t> </a:t>
            </a:r>
            <a:r>
              <a:rPr lang="en-US" sz="1400" dirty="0" err="1"/>
              <a:t>khamir</a:t>
            </a:r>
            <a:r>
              <a:rPr lang="en-US" sz="1400" dirty="0"/>
              <a:t> yang </a:t>
            </a:r>
            <a:r>
              <a:rPr lang="en-US" sz="1400" dirty="0" err="1"/>
              <a:t>merusak</a:t>
            </a:r>
            <a:r>
              <a:rPr lang="en-US" sz="1400" dirty="0"/>
              <a:t> </a:t>
            </a:r>
            <a:r>
              <a:rPr lang="en-US" sz="1400" dirty="0" err="1"/>
              <a:t>makanan</a:t>
            </a:r>
            <a:r>
              <a:rPr lang="en-US" sz="1400" dirty="0"/>
              <a:t>. </a:t>
            </a:r>
            <a:endParaRPr lang="id-ID" sz="1400" dirty="0" smtClean="0"/>
          </a:p>
          <a:p>
            <a:endParaRPr lang="id-ID" sz="1400" dirty="0" smtClean="0"/>
          </a:p>
          <a:p>
            <a:r>
              <a:rPr lang="en-US" sz="1400" dirty="0" err="1" smtClean="0"/>
              <a:t>Produk</a:t>
            </a:r>
            <a:r>
              <a:rPr lang="id-ID" sz="1400" dirty="0"/>
              <a:t> </a:t>
            </a:r>
            <a:r>
              <a:rPr lang="en-US" sz="1400" dirty="0" err="1" smtClean="0"/>
              <a:t>makanan</a:t>
            </a:r>
            <a:r>
              <a:rPr lang="en-US" sz="1400" dirty="0" smtClean="0"/>
              <a:t> </a:t>
            </a:r>
            <a:r>
              <a:rPr lang="en-US" sz="1400" dirty="0"/>
              <a:t>yang </a:t>
            </a:r>
            <a:r>
              <a:rPr lang="en-US" sz="1400" dirty="0" err="1"/>
              <a:t>menggunakan</a:t>
            </a:r>
            <a:r>
              <a:rPr lang="en-US" sz="1400" dirty="0"/>
              <a:t> </a:t>
            </a:r>
            <a:r>
              <a:rPr lang="en-US" sz="1400" dirty="0" err="1"/>
              <a:t>asam</a:t>
            </a:r>
            <a:r>
              <a:rPr lang="en-US" sz="1400" dirty="0"/>
              <a:t> </a:t>
            </a:r>
            <a:r>
              <a:rPr lang="en-US" sz="1400" dirty="0" err="1"/>
              <a:t>propionat</a:t>
            </a:r>
            <a:r>
              <a:rPr lang="en-US" sz="1400" dirty="0"/>
              <a:t> </a:t>
            </a:r>
            <a:r>
              <a:rPr lang="en-US" sz="1400" dirty="0" err="1"/>
              <a:t>diantaranya</a:t>
            </a:r>
            <a:r>
              <a:rPr lang="en-US" sz="1400" dirty="0"/>
              <a:t> </a:t>
            </a:r>
            <a:r>
              <a:rPr lang="en-US" sz="1400" dirty="0" err="1"/>
              <a:t>adalah</a:t>
            </a:r>
            <a:r>
              <a:rPr lang="en-US" sz="1400" dirty="0"/>
              <a:t> </a:t>
            </a:r>
            <a:r>
              <a:rPr lang="en-US" sz="1400" dirty="0" err="1"/>
              <a:t>produk-produk</a:t>
            </a:r>
            <a:r>
              <a:rPr lang="en-US" sz="1400" dirty="0"/>
              <a:t> </a:t>
            </a:r>
            <a:r>
              <a:rPr lang="en-US" sz="1400" dirty="0" err="1" smtClean="0"/>
              <a:t>seperti</a:t>
            </a:r>
            <a:r>
              <a:rPr lang="en-US" sz="1400" dirty="0" smtClean="0"/>
              <a:t> </a:t>
            </a:r>
            <a:r>
              <a:rPr lang="en-US" sz="1400" dirty="0"/>
              <a:t>roti, </a:t>
            </a:r>
            <a:r>
              <a:rPr lang="en-US" sz="1400" dirty="0" err="1" smtClean="0"/>
              <a:t>keju</a:t>
            </a:r>
            <a:r>
              <a:rPr lang="en-US" sz="1400" dirty="0" smtClean="0"/>
              <a:t>,</a:t>
            </a:r>
            <a:r>
              <a:rPr lang="id-ID" sz="1400" dirty="0" smtClean="0"/>
              <a:t> dan </a:t>
            </a:r>
            <a:r>
              <a:rPr lang="en-US" sz="1400" dirty="0" err="1" smtClean="0"/>
              <a:t>susu</a:t>
            </a:r>
            <a:r>
              <a:rPr lang="en-US" sz="1400" dirty="0" smtClean="0"/>
              <a:t> </a:t>
            </a:r>
            <a:r>
              <a:rPr lang="en-US" sz="1400" dirty="0"/>
              <a:t>.</a:t>
            </a:r>
          </a:p>
          <a:p>
            <a:endParaRPr lang="en-US" sz="1400" dirty="0"/>
          </a:p>
          <a:p>
            <a:endParaRPr lang="en-US" sz="1400" dirty="0"/>
          </a:p>
        </p:txBody>
      </p:sp>
    </p:spTree>
    <p:extLst>
      <p:ext uri="{BB962C8B-B14F-4D97-AF65-F5344CB8AC3E}">
        <p14:creationId xmlns:p14="http://schemas.microsoft.com/office/powerpoint/2010/main" val="2243026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822" y="0"/>
            <a:ext cx="2592288" cy="447574"/>
          </a:xfrm>
        </p:spPr>
        <p:txBody>
          <a:bodyPr/>
          <a:lstStyle/>
          <a:p>
            <a:r>
              <a:rPr lang="en-US" sz="1800" b="1" dirty="0">
                <a:solidFill>
                  <a:schemeClr val="accent1">
                    <a:lumMod val="50000"/>
                  </a:schemeClr>
                </a:solidFill>
              </a:rPr>
              <a:t>5. </a:t>
            </a:r>
            <a:r>
              <a:rPr lang="en-US" sz="1800" b="1" dirty="0" err="1">
                <a:solidFill>
                  <a:schemeClr val="accent1">
                    <a:lumMod val="50000"/>
                  </a:schemeClr>
                </a:solidFill>
              </a:rPr>
              <a:t>Bakteri</a:t>
            </a:r>
            <a:r>
              <a:rPr lang="en-US" sz="1800" b="1" dirty="0">
                <a:solidFill>
                  <a:schemeClr val="accent1">
                    <a:lumMod val="50000"/>
                  </a:schemeClr>
                </a:solidFill>
              </a:rPr>
              <a:t> </a:t>
            </a:r>
            <a:r>
              <a:rPr lang="en-US" sz="1800" b="1" dirty="0" err="1">
                <a:solidFill>
                  <a:schemeClr val="accent1">
                    <a:lumMod val="50000"/>
                  </a:schemeClr>
                </a:solidFill>
              </a:rPr>
              <a:t>proteolitik</a:t>
            </a:r>
            <a:endParaRPr lang="en-US" sz="1800" b="1" dirty="0">
              <a:solidFill>
                <a:schemeClr val="accent1">
                  <a:lumMod val="50000"/>
                </a:schemeClr>
              </a:solidFill>
            </a:endParaRPr>
          </a:p>
        </p:txBody>
      </p:sp>
      <p:sp>
        <p:nvSpPr>
          <p:cNvPr id="3" name="TextBox 2"/>
          <p:cNvSpPr txBox="1"/>
          <p:nvPr/>
        </p:nvSpPr>
        <p:spPr>
          <a:xfrm>
            <a:off x="25557" y="483518"/>
            <a:ext cx="8964488" cy="2031325"/>
          </a:xfrm>
          <a:prstGeom prst="rect">
            <a:avLst/>
          </a:prstGeom>
          <a:noFill/>
        </p:spPr>
        <p:txBody>
          <a:bodyPr wrap="square" rtlCol="0">
            <a:spAutoFit/>
          </a:bodyPr>
          <a:lstStyle/>
          <a:p>
            <a:pPr marL="285750" indent="-285750">
              <a:buFont typeface="Arial" pitchFamily="34" charset="0"/>
              <a:buChar char="•"/>
            </a:pPr>
            <a:r>
              <a:rPr lang="en-US" dirty="0" err="1">
                <a:latin typeface="Quicksand"/>
              </a:rPr>
              <a:t>Bakteri</a:t>
            </a:r>
            <a:r>
              <a:rPr lang="en-US" dirty="0">
                <a:latin typeface="Quicksand"/>
              </a:rPr>
              <a:t> </a:t>
            </a:r>
            <a:r>
              <a:rPr lang="en-US" dirty="0" err="1">
                <a:latin typeface="Quicksand"/>
              </a:rPr>
              <a:t>proteolitik</a:t>
            </a:r>
            <a:r>
              <a:rPr lang="en-US" dirty="0">
                <a:latin typeface="Quicksand"/>
              </a:rPr>
              <a:t> </a:t>
            </a:r>
            <a:r>
              <a:rPr lang="en-US" dirty="0" err="1">
                <a:latin typeface="Quicksand"/>
              </a:rPr>
              <a:t>memiliki</a:t>
            </a:r>
            <a:r>
              <a:rPr lang="en-US" dirty="0">
                <a:latin typeface="Quicksand"/>
              </a:rPr>
              <a:t> </a:t>
            </a:r>
            <a:r>
              <a:rPr lang="en-US" dirty="0" err="1">
                <a:latin typeface="Quicksand"/>
              </a:rPr>
              <a:t>karakteristik</a:t>
            </a:r>
            <a:r>
              <a:rPr lang="en-US" dirty="0">
                <a:latin typeface="Quicksand"/>
              </a:rPr>
              <a:t> </a:t>
            </a:r>
            <a:r>
              <a:rPr lang="en-US" dirty="0" err="1">
                <a:latin typeface="Quicksand"/>
              </a:rPr>
              <a:t>morfologi</a:t>
            </a:r>
            <a:r>
              <a:rPr lang="en-US" dirty="0">
                <a:latin typeface="Quicksand"/>
              </a:rPr>
              <a:t> </a:t>
            </a:r>
            <a:r>
              <a:rPr lang="en-US" dirty="0" err="1">
                <a:latin typeface="Quicksand"/>
              </a:rPr>
              <a:t>koloni</a:t>
            </a:r>
            <a:r>
              <a:rPr lang="en-US" dirty="0">
                <a:latin typeface="Quicksand"/>
              </a:rPr>
              <a:t> </a:t>
            </a:r>
            <a:r>
              <a:rPr lang="en-US" dirty="0" err="1">
                <a:latin typeface="Quicksand"/>
              </a:rPr>
              <a:t>berbentuk</a:t>
            </a:r>
            <a:r>
              <a:rPr lang="en-US" dirty="0">
                <a:latin typeface="Quicksand"/>
              </a:rPr>
              <a:t> </a:t>
            </a:r>
            <a:r>
              <a:rPr lang="en-US" dirty="0" err="1" smtClean="0">
                <a:latin typeface="Quicksand"/>
              </a:rPr>
              <a:t>bulat</a:t>
            </a:r>
            <a:r>
              <a:rPr lang="id-ID" dirty="0" smtClean="0">
                <a:latin typeface="Quicksand"/>
              </a:rPr>
              <a:t> </a:t>
            </a:r>
            <a:r>
              <a:rPr lang="en-US" dirty="0" smtClean="0">
                <a:latin typeface="Quicksand"/>
              </a:rPr>
              <a:t>(</a:t>
            </a:r>
            <a:r>
              <a:rPr lang="en-US" dirty="0" err="1">
                <a:latin typeface="Quicksand"/>
              </a:rPr>
              <a:t>cocci</a:t>
            </a:r>
            <a:r>
              <a:rPr lang="en-US" dirty="0">
                <a:latin typeface="Quicksand"/>
              </a:rPr>
              <a:t>), </a:t>
            </a:r>
            <a:r>
              <a:rPr lang="en-US" dirty="0" err="1">
                <a:latin typeface="Quicksand"/>
              </a:rPr>
              <a:t>bulat</a:t>
            </a:r>
            <a:r>
              <a:rPr lang="en-US" dirty="0">
                <a:latin typeface="Quicksand"/>
              </a:rPr>
              <a:t> </a:t>
            </a:r>
            <a:r>
              <a:rPr lang="en-US" dirty="0" err="1">
                <a:latin typeface="Quicksand"/>
              </a:rPr>
              <a:t>tidak</a:t>
            </a:r>
            <a:r>
              <a:rPr lang="en-US" dirty="0">
                <a:latin typeface="Quicksand"/>
              </a:rPr>
              <a:t> </a:t>
            </a:r>
            <a:r>
              <a:rPr lang="en-US" dirty="0" err="1">
                <a:latin typeface="Quicksand"/>
              </a:rPr>
              <a:t>beraturan</a:t>
            </a:r>
            <a:r>
              <a:rPr lang="en-US" dirty="0">
                <a:latin typeface="Quicksand"/>
              </a:rPr>
              <a:t>, </a:t>
            </a:r>
            <a:r>
              <a:rPr lang="en-US" dirty="0" err="1">
                <a:latin typeface="Quicksand"/>
              </a:rPr>
              <a:t>dan</a:t>
            </a:r>
            <a:r>
              <a:rPr lang="en-US" dirty="0">
                <a:latin typeface="Quicksand"/>
              </a:rPr>
              <a:t> </a:t>
            </a:r>
            <a:r>
              <a:rPr lang="en-US" dirty="0" err="1">
                <a:latin typeface="Quicksand"/>
              </a:rPr>
              <a:t>berombak</a:t>
            </a:r>
            <a:r>
              <a:rPr lang="en-US" dirty="0">
                <a:latin typeface="Quicksand"/>
              </a:rPr>
              <a:t>, </a:t>
            </a:r>
            <a:r>
              <a:rPr lang="en-US" dirty="0" err="1">
                <a:latin typeface="Quicksand"/>
              </a:rPr>
              <a:t>memiliki</a:t>
            </a:r>
            <a:r>
              <a:rPr lang="en-US" dirty="0">
                <a:latin typeface="Quicksand"/>
              </a:rPr>
              <a:t> </a:t>
            </a:r>
            <a:r>
              <a:rPr lang="en-US" dirty="0" err="1">
                <a:latin typeface="Quicksand"/>
              </a:rPr>
              <a:t>warna</a:t>
            </a:r>
            <a:r>
              <a:rPr lang="en-US" dirty="0">
                <a:latin typeface="Quicksand"/>
              </a:rPr>
              <a:t> </a:t>
            </a:r>
            <a:r>
              <a:rPr lang="en-US" dirty="0" err="1">
                <a:latin typeface="Quicksand"/>
              </a:rPr>
              <a:t>koloni</a:t>
            </a:r>
            <a:r>
              <a:rPr lang="en-US" dirty="0">
                <a:latin typeface="Quicksand"/>
              </a:rPr>
              <a:t> </a:t>
            </a:r>
            <a:r>
              <a:rPr lang="en-US" dirty="0" err="1">
                <a:latin typeface="Quicksand"/>
              </a:rPr>
              <a:t>putih</a:t>
            </a:r>
            <a:r>
              <a:rPr lang="en-US" dirty="0">
                <a:latin typeface="Quicksand"/>
              </a:rPr>
              <a:t> </a:t>
            </a:r>
            <a:r>
              <a:rPr lang="en-US" dirty="0" err="1">
                <a:latin typeface="Quicksand"/>
              </a:rPr>
              <a:t>dan</a:t>
            </a:r>
            <a:r>
              <a:rPr lang="en-US" dirty="0">
                <a:latin typeface="Quicksand"/>
              </a:rPr>
              <a:t> cream.</a:t>
            </a:r>
          </a:p>
          <a:p>
            <a:pPr marL="285750" indent="-285750">
              <a:buFont typeface="Arial" pitchFamily="34" charset="0"/>
              <a:buChar char="•"/>
            </a:pPr>
            <a:endParaRPr lang="en-US" dirty="0">
              <a:latin typeface="Quicksand"/>
            </a:endParaRPr>
          </a:p>
          <a:p>
            <a:pPr marL="285750" indent="-285750">
              <a:buFont typeface="Arial" pitchFamily="34" charset="0"/>
              <a:buChar char="•"/>
            </a:pPr>
            <a:r>
              <a:rPr lang="en-US" dirty="0" err="1">
                <a:latin typeface="Quicksand"/>
              </a:rPr>
              <a:t>Contoh</a:t>
            </a:r>
            <a:r>
              <a:rPr lang="en-US" dirty="0">
                <a:latin typeface="Quicksand"/>
              </a:rPr>
              <a:t> </a:t>
            </a:r>
            <a:r>
              <a:rPr lang="en-US" dirty="0" err="1">
                <a:latin typeface="Quicksand"/>
              </a:rPr>
              <a:t>dari</a:t>
            </a:r>
            <a:r>
              <a:rPr lang="en-US" dirty="0">
                <a:latin typeface="Quicksand"/>
              </a:rPr>
              <a:t> </a:t>
            </a:r>
            <a:r>
              <a:rPr lang="en-US" dirty="0" err="1">
                <a:latin typeface="Quicksand"/>
              </a:rPr>
              <a:t>beberapa</a:t>
            </a:r>
            <a:r>
              <a:rPr lang="en-US" dirty="0">
                <a:latin typeface="Quicksand"/>
              </a:rPr>
              <a:t> </a:t>
            </a:r>
            <a:r>
              <a:rPr lang="en-US" dirty="0" err="1">
                <a:latin typeface="Quicksand"/>
              </a:rPr>
              <a:t>spesies</a:t>
            </a:r>
            <a:r>
              <a:rPr lang="en-US" dirty="0">
                <a:latin typeface="Quicksand"/>
              </a:rPr>
              <a:t> </a:t>
            </a:r>
            <a:r>
              <a:rPr lang="en-US" dirty="0" err="1">
                <a:latin typeface="Quicksand"/>
              </a:rPr>
              <a:t>bakteri</a:t>
            </a:r>
            <a:r>
              <a:rPr lang="en-US" dirty="0">
                <a:latin typeface="Quicksand"/>
              </a:rPr>
              <a:t> </a:t>
            </a:r>
            <a:r>
              <a:rPr lang="en-US" dirty="0" err="1">
                <a:latin typeface="Quicksand"/>
              </a:rPr>
              <a:t>proteolitik</a:t>
            </a:r>
            <a:r>
              <a:rPr lang="en-US" dirty="0">
                <a:latin typeface="Quicksand"/>
              </a:rPr>
              <a:t> </a:t>
            </a:r>
            <a:r>
              <a:rPr lang="en-US" dirty="0" err="1">
                <a:latin typeface="Quicksand"/>
              </a:rPr>
              <a:t>adalah</a:t>
            </a:r>
            <a:r>
              <a:rPr lang="en-US" dirty="0">
                <a:latin typeface="Quicksand"/>
              </a:rPr>
              <a:t> </a:t>
            </a:r>
            <a:r>
              <a:rPr lang="en-US" dirty="0" err="1">
                <a:latin typeface="Quicksand"/>
              </a:rPr>
              <a:t>bakteri</a:t>
            </a:r>
            <a:r>
              <a:rPr lang="en-US" dirty="0">
                <a:latin typeface="Quicksand"/>
              </a:rPr>
              <a:t> </a:t>
            </a:r>
            <a:r>
              <a:rPr lang="en-US" dirty="0" err="1">
                <a:latin typeface="Quicksand"/>
              </a:rPr>
              <a:t>dari</a:t>
            </a:r>
            <a:r>
              <a:rPr lang="en-US" dirty="0">
                <a:latin typeface="Quicksand"/>
              </a:rPr>
              <a:t> genus </a:t>
            </a:r>
            <a:r>
              <a:rPr lang="en-US" i="1" dirty="0">
                <a:latin typeface="Quicksand"/>
              </a:rPr>
              <a:t>Bacillus, Pseudomonas, Proteus </a:t>
            </a:r>
            <a:r>
              <a:rPr lang="en-US" i="1" dirty="0" err="1">
                <a:latin typeface="Quicksand"/>
              </a:rPr>
              <a:t>Streptobacillus</a:t>
            </a:r>
            <a:r>
              <a:rPr lang="en-US" i="1" dirty="0">
                <a:latin typeface="Quicksand"/>
              </a:rPr>
              <a:t>, Staphylococcus, Streptococcus </a:t>
            </a:r>
            <a:r>
              <a:rPr lang="en-US" dirty="0">
                <a:latin typeface="Quicksand"/>
              </a:rPr>
              <a:t>(</a:t>
            </a:r>
            <a:r>
              <a:rPr lang="en-US" dirty="0" err="1">
                <a:latin typeface="Quicksand"/>
              </a:rPr>
              <a:t>Puspitasari</a:t>
            </a:r>
            <a:r>
              <a:rPr lang="en-US" dirty="0">
                <a:latin typeface="Quicksand"/>
              </a:rPr>
              <a:t>, 2012).</a:t>
            </a:r>
          </a:p>
          <a:p>
            <a:pPr marL="285750" indent="-285750">
              <a:buFont typeface="Arial" pitchFamily="34" charset="0"/>
              <a:buChar char="•"/>
            </a:pPr>
            <a:endParaRPr lang="en-US" dirty="0">
              <a:latin typeface="Quicksand"/>
            </a:endParaRPr>
          </a:p>
          <a:p>
            <a:pPr marL="285750" indent="-285750">
              <a:buFont typeface="Arial" pitchFamily="34" charset="0"/>
              <a:buChar char="•"/>
            </a:pPr>
            <a:r>
              <a:rPr lang="id-ID" dirty="0" err="1" smtClean="0">
                <a:latin typeface="Quicksand"/>
              </a:rPr>
              <a:t>B</a:t>
            </a:r>
            <a:r>
              <a:rPr lang="en-US" dirty="0" err="1" smtClean="0">
                <a:latin typeface="Quicksand"/>
              </a:rPr>
              <a:t>akteri</a:t>
            </a:r>
            <a:r>
              <a:rPr lang="en-US" dirty="0" smtClean="0">
                <a:latin typeface="Quicksand"/>
              </a:rPr>
              <a:t> </a:t>
            </a:r>
            <a:r>
              <a:rPr lang="en-US" dirty="0" err="1">
                <a:latin typeface="Quicksand"/>
              </a:rPr>
              <a:t>proteolitik</a:t>
            </a:r>
            <a:r>
              <a:rPr lang="en-US" dirty="0">
                <a:latin typeface="Quicksand"/>
              </a:rPr>
              <a:t> </a:t>
            </a:r>
            <a:r>
              <a:rPr lang="en-US" dirty="0" err="1">
                <a:latin typeface="Quicksand"/>
              </a:rPr>
              <a:t>menghasilkan</a:t>
            </a:r>
            <a:r>
              <a:rPr lang="en-US" dirty="0">
                <a:latin typeface="Quicksand"/>
              </a:rPr>
              <a:t> </a:t>
            </a:r>
            <a:r>
              <a:rPr lang="en-US" dirty="0" err="1">
                <a:latin typeface="Quicksand"/>
              </a:rPr>
              <a:t>enzim</a:t>
            </a:r>
            <a:r>
              <a:rPr lang="en-US" dirty="0">
                <a:latin typeface="Quicksand"/>
              </a:rPr>
              <a:t> protease </a:t>
            </a:r>
            <a:r>
              <a:rPr lang="en-US" dirty="0" err="1">
                <a:latin typeface="Quicksand"/>
              </a:rPr>
              <a:t>digunakan</a:t>
            </a:r>
            <a:r>
              <a:rPr lang="en-US" dirty="0">
                <a:latin typeface="Quicksand"/>
              </a:rPr>
              <a:t> </a:t>
            </a:r>
            <a:r>
              <a:rPr lang="en-US" dirty="0" err="1">
                <a:latin typeface="Quicksand"/>
              </a:rPr>
              <a:t>dalam</a:t>
            </a:r>
            <a:r>
              <a:rPr lang="en-US" dirty="0">
                <a:latin typeface="Quicksand"/>
              </a:rPr>
              <a:t> </a:t>
            </a:r>
            <a:r>
              <a:rPr lang="en-US" dirty="0" err="1">
                <a:latin typeface="Quicksand"/>
              </a:rPr>
              <a:t>skala</a:t>
            </a:r>
            <a:r>
              <a:rPr lang="en-US" dirty="0">
                <a:latin typeface="Quicksand"/>
              </a:rPr>
              <a:t> </a:t>
            </a:r>
            <a:r>
              <a:rPr lang="en-US" dirty="0" err="1">
                <a:latin typeface="Quicksand"/>
              </a:rPr>
              <a:t>industri</a:t>
            </a:r>
            <a:r>
              <a:rPr lang="en-US" dirty="0">
                <a:latin typeface="Quicksand"/>
              </a:rPr>
              <a:t> </a:t>
            </a:r>
            <a:r>
              <a:rPr lang="en-US" dirty="0" err="1">
                <a:latin typeface="Quicksand"/>
              </a:rPr>
              <a:t>terutama</a:t>
            </a:r>
            <a:r>
              <a:rPr lang="en-US" dirty="0">
                <a:latin typeface="Quicksand"/>
              </a:rPr>
              <a:t> </a:t>
            </a:r>
            <a:r>
              <a:rPr lang="en-US" dirty="0" err="1">
                <a:latin typeface="Quicksand"/>
              </a:rPr>
              <a:t>digunakan</a:t>
            </a:r>
            <a:r>
              <a:rPr lang="en-US" dirty="0">
                <a:latin typeface="Quicksand"/>
              </a:rPr>
              <a:t> </a:t>
            </a:r>
            <a:r>
              <a:rPr lang="en-US" dirty="0" err="1">
                <a:latin typeface="Quicksand"/>
              </a:rPr>
              <a:t>dalam</a:t>
            </a:r>
            <a:r>
              <a:rPr lang="en-US" dirty="0">
                <a:latin typeface="Quicksand"/>
              </a:rPr>
              <a:t> </a:t>
            </a:r>
            <a:r>
              <a:rPr lang="en-US" dirty="0" err="1">
                <a:latin typeface="Quicksand"/>
              </a:rPr>
              <a:t>industri</a:t>
            </a:r>
            <a:r>
              <a:rPr lang="en-US" dirty="0">
                <a:latin typeface="Quicksand"/>
              </a:rPr>
              <a:t> </a:t>
            </a:r>
            <a:r>
              <a:rPr lang="en-US" dirty="0" err="1">
                <a:latin typeface="Quicksand"/>
              </a:rPr>
              <a:t>detergen</a:t>
            </a:r>
            <a:r>
              <a:rPr lang="en-US" dirty="0">
                <a:latin typeface="Quicksand"/>
              </a:rPr>
              <a:t>, </a:t>
            </a:r>
            <a:r>
              <a:rPr lang="en-US" dirty="0" err="1">
                <a:latin typeface="Quicksand"/>
              </a:rPr>
              <a:t>farmasi</a:t>
            </a:r>
            <a:r>
              <a:rPr lang="en-US" dirty="0">
                <a:latin typeface="Quicksand"/>
              </a:rPr>
              <a:t>, </a:t>
            </a:r>
            <a:r>
              <a:rPr lang="en-US" dirty="0" err="1">
                <a:latin typeface="Quicksand"/>
              </a:rPr>
              <a:t>produk-produk</a:t>
            </a:r>
            <a:r>
              <a:rPr lang="en-US" dirty="0">
                <a:latin typeface="Quicksand"/>
              </a:rPr>
              <a:t> </a:t>
            </a:r>
            <a:r>
              <a:rPr lang="en-US" dirty="0" err="1">
                <a:latin typeface="Quicksand"/>
              </a:rPr>
              <a:t>kulit</a:t>
            </a:r>
            <a:r>
              <a:rPr lang="en-US" dirty="0">
                <a:latin typeface="Quicksand"/>
              </a:rPr>
              <a:t>, </a:t>
            </a:r>
            <a:r>
              <a:rPr lang="en-US" dirty="0" err="1">
                <a:latin typeface="Quicksand"/>
              </a:rPr>
              <a:t>pengempukan</a:t>
            </a:r>
            <a:r>
              <a:rPr lang="en-US" dirty="0">
                <a:latin typeface="Quicksand"/>
              </a:rPr>
              <a:t> </a:t>
            </a:r>
            <a:r>
              <a:rPr lang="en-US" dirty="0" err="1">
                <a:latin typeface="Quicksand"/>
              </a:rPr>
              <a:t>daging</a:t>
            </a:r>
            <a:r>
              <a:rPr lang="en-US" dirty="0">
                <a:latin typeface="Quicksand"/>
              </a:rPr>
              <a:t>, </a:t>
            </a:r>
            <a:r>
              <a:rPr lang="en-US" dirty="0" err="1">
                <a:latin typeface="Quicksand"/>
              </a:rPr>
              <a:t>hidrolisat</a:t>
            </a:r>
            <a:r>
              <a:rPr lang="en-US" dirty="0">
                <a:latin typeface="Quicksand"/>
              </a:rPr>
              <a:t> protein, </a:t>
            </a:r>
            <a:r>
              <a:rPr lang="en-US" dirty="0" err="1">
                <a:latin typeface="Quicksand"/>
              </a:rPr>
              <a:t>produk-produk</a:t>
            </a:r>
            <a:r>
              <a:rPr lang="en-US" dirty="0">
                <a:latin typeface="Quicksand"/>
              </a:rPr>
              <a:t> </a:t>
            </a:r>
            <a:r>
              <a:rPr lang="en-US" dirty="0" err="1">
                <a:latin typeface="Quicksand"/>
              </a:rPr>
              <a:t>makanan</a:t>
            </a:r>
            <a:r>
              <a:rPr lang="en-US" dirty="0">
                <a:latin typeface="Quicksand"/>
              </a:rPr>
              <a:t>, </a:t>
            </a:r>
            <a:r>
              <a:rPr lang="en-US" dirty="0" err="1">
                <a:latin typeface="Quicksand"/>
              </a:rPr>
              <a:t>maupun</a:t>
            </a:r>
            <a:r>
              <a:rPr lang="en-US" dirty="0">
                <a:latin typeface="Quicksand"/>
              </a:rPr>
              <a:t> </a:t>
            </a:r>
            <a:r>
              <a:rPr lang="en-US" dirty="0" err="1">
                <a:latin typeface="Quicksand"/>
              </a:rPr>
              <a:t>pengolahan</a:t>
            </a:r>
            <a:r>
              <a:rPr lang="en-US" dirty="0">
                <a:latin typeface="Quicksand"/>
              </a:rPr>
              <a:t> </a:t>
            </a:r>
            <a:r>
              <a:rPr lang="en-US" dirty="0" err="1">
                <a:latin typeface="Quicksand"/>
              </a:rPr>
              <a:t>limbah</a:t>
            </a:r>
            <a:r>
              <a:rPr lang="en-US" dirty="0">
                <a:latin typeface="Quicksand"/>
              </a:rPr>
              <a:t> </a:t>
            </a:r>
            <a:r>
              <a:rPr lang="en-US" dirty="0" err="1">
                <a:latin typeface="Quicksand"/>
              </a:rPr>
              <a:t>industri</a:t>
            </a:r>
            <a:r>
              <a:rPr lang="en-US" dirty="0">
                <a:latin typeface="Quicksand"/>
              </a:rPr>
              <a:t> (</a:t>
            </a:r>
            <a:r>
              <a:rPr lang="en-US" dirty="0" err="1">
                <a:latin typeface="Quicksand"/>
              </a:rPr>
              <a:t>Yusriah</a:t>
            </a:r>
            <a:r>
              <a:rPr lang="en-US" dirty="0">
                <a:latin typeface="Quicksand"/>
              </a:rPr>
              <a:t> </a:t>
            </a:r>
            <a:r>
              <a:rPr lang="en-US" dirty="0" err="1">
                <a:latin typeface="Quicksand"/>
              </a:rPr>
              <a:t>dan</a:t>
            </a:r>
            <a:r>
              <a:rPr lang="en-US" dirty="0">
                <a:latin typeface="Quicksand"/>
              </a:rPr>
              <a:t> </a:t>
            </a:r>
            <a:r>
              <a:rPr lang="en-US" dirty="0" err="1">
                <a:latin typeface="Quicksand"/>
              </a:rPr>
              <a:t>Kuswytasari</a:t>
            </a:r>
            <a:r>
              <a:rPr lang="en-US" dirty="0">
                <a:latin typeface="Quicksand"/>
              </a:rPr>
              <a:t>, 2013).</a:t>
            </a:r>
          </a:p>
        </p:txBody>
      </p:sp>
      <p:sp>
        <p:nvSpPr>
          <p:cNvPr id="5" name="TextBox 4"/>
          <p:cNvSpPr txBox="1"/>
          <p:nvPr/>
        </p:nvSpPr>
        <p:spPr>
          <a:xfrm>
            <a:off x="30695" y="2924436"/>
            <a:ext cx="9145016" cy="2031325"/>
          </a:xfrm>
          <a:prstGeom prst="rect">
            <a:avLst/>
          </a:prstGeom>
          <a:noFill/>
        </p:spPr>
        <p:txBody>
          <a:bodyPr wrap="square" rtlCol="0">
            <a:spAutoFit/>
          </a:bodyPr>
          <a:lstStyle/>
          <a:p>
            <a:pPr marL="285750" indent="-285750">
              <a:buFont typeface="Arial" pitchFamily="34" charset="0"/>
              <a:buChar char="•"/>
            </a:pPr>
            <a:r>
              <a:rPr lang="en-US" dirty="0" err="1"/>
              <a:t>Bakteri</a:t>
            </a:r>
            <a:r>
              <a:rPr lang="en-US" dirty="0"/>
              <a:t> </a:t>
            </a:r>
            <a:r>
              <a:rPr lang="en-US" dirty="0" err="1"/>
              <a:t>lipolitik</a:t>
            </a:r>
            <a:r>
              <a:rPr lang="en-US" dirty="0"/>
              <a:t> </a:t>
            </a:r>
            <a:r>
              <a:rPr lang="en-US" dirty="0" err="1"/>
              <a:t>memiliki</a:t>
            </a:r>
            <a:r>
              <a:rPr lang="en-US" dirty="0"/>
              <a:t> </a:t>
            </a:r>
            <a:r>
              <a:rPr lang="en-US" dirty="0" err="1"/>
              <a:t>bentuk</a:t>
            </a:r>
            <a:r>
              <a:rPr lang="en-US" dirty="0"/>
              <a:t> </a:t>
            </a:r>
            <a:r>
              <a:rPr lang="en-US" dirty="0" err="1"/>
              <a:t>sel</a:t>
            </a:r>
            <a:r>
              <a:rPr lang="en-US" dirty="0"/>
              <a:t> </a:t>
            </a:r>
            <a:r>
              <a:rPr lang="en-US" dirty="0" err="1"/>
              <a:t>batang</a:t>
            </a:r>
            <a:r>
              <a:rPr lang="en-US" dirty="0"/>
              <a:t> (bacilli)</a:t>
            </a:r>
          </a:p>
          <a:p>
            <a:pPr marL="285750" indent="-285750">
              <a:buFont typeface="Arial" pitchFamily="34" charset="0"/>
              <a:buChar char="•"/>
            </a:pPr>
            <a:endParaRPr lang="en-US" dirty="0"/>
          </a:p>
          <a:p>
            <a:pPr marL="285750" indent="-285750">
              <a:buFont typeface="Arial" pitchFamily="34" charset="0"/>
              <a:buChar char="•"/>
            </a:pPr>
            <a:r>
              <a:rPr lang="en-US" dirty="0" err="1">
                <a:solidFill>
                  <a:schemeClr val="tx1"/>
                </a:solidFill>
              </a:rPr>
              <a:t>Contoh</a:t>
            </a:r>
            <a:r>
              <a:rPr lang="en-US" dirty="0"/>
              <a:t> </a:t>
            </a:r>
            <a:r>
              <a:rPr lang="en-US" dirty="0" err="1"/>
              <a:t>dari</a:t>
            </a:r>
            <a:r>
              <a:rPr lang="en-US" dirty="0"/>
              <a:t> </a:t>
            </a:r>
            <a:r>
              <a:rPr lang="en-US" dirty="0" err="1"/>
              <a:t>beberapa</a:t>
            </a:r>
            <a:r>
              <a:rPr lang="en-US" dirty="0"/>
              <a:t> </a:t>
            </a:r>
            <a:r>
              <a:rPr lang="en-US" dirty="0" err="1"/>
              <a:t>spesies</a:t>
            </a:r>
            <a:r>
              <a:rPr lang="en-US" dirty="0"/>
              <a:t> </a:t>
            </a:r>
            <a:r>
              <a:rPr lang="en-US" dirty="0" err="1"/>
              <a:t>bakteri</a:t>
            </a:r>
            <a:r>
              <a:rPr lang="en-US" dirty="0"/>
              <a:t> </a:t>
            </a:r>
            <a:r>
              <a:rPr lang="en-US" dirty="0" err="1"/>
              <a:t>lipolitik</a:t>
            </a:r>
            <a:r>
              <a:rPr lang="en-US" dirty="0"/>
              <a:t> </a:t>
            </a:r>
            <a:r>
              <a:rPr lang="en-US" dirty="0" err="1"/>
              <a:t>adalah</a:t>
            </a:r>
            <a:r>
              <a:rPr lang="en-US" dirty="0"/>
              <a:t> </a:t>
            </a:r>
            <a:r>
              <a:rPr lang="en-US" i="1" dirty="0" err="1"/>
              <a:t>Bukholderia</a:t>
            </a:r>
            <a:r>
              <a:rPr lang="en-US" i="1" dirty="0"/>
              <a:t>, </a:t>
            </a:r>
            <a:r>
              <a:rPr lang="en-US" i="1" dirty="0" err="1"/>
              <a:t>Chromobacterium</a:t>
            </a:r>
            <a:r>
              <a:rPr lang="en-US" i="1" dirty="0"/>
              <a:t> </a:t>
            </a:r>
            <a:r>
              <a:rPr lang="en-US" i="1" dirty="0" err="1"/>
              <a:t>viscosum</a:t>
            </a:r>
            <a:r>
              <a:rPr lang="en-US" i="1" dirty="0"/>
              <a:t>,</a:t>
            </a:r>
          </a:p>
          <a:p>
            <a:pPr marL="285750" indent="-285750">
              <a:buFont typeface="Arial" pitchFamily="34" charset="0"/>
              <a:buChar char="•"/>
            </a:pPr>
            <a:r>
              <a:rPr lang="en-US" i="1" dirty="0"/>
              <a:t>Pseudomonas </a:t>
            </a:r>
            <a:r>
              <a:rPr lang="en-US" i="1" dirty="0" err="1"/>
              <a:t>cepacia</a:t>
            </a:r>
            <a:r>
              <a:rPr lang="en-US" i="1" dirty="0"/>
              <a:t>, Pseudomonas </a:t>
            </a:r>
            <a:r>
              <a:rPr lang="en-US" i="1" dirty="0" err="1"/>
              <a:t>aeruginosa</a:t>
            </a:r>
            <a:r>
              <a:rPr lang="en-US" i="1" dirty="0"/>
              <a:t>, Pseudomonas </a:t>
            </a:r>
            <a:r>
              <a:rPr lang="en-US" i="1" dirty="0" err="1"/>
              <a:t>fluorescens</a:t>
            </a:r>
            <a:r>
              <a:rPr lang="en-US" i="1" dirty="0"/>
              <a:t>, Pseudomonas </a:t>
            </a:r>
            <a:r>
              <a:rPr lang="en-US" i="1" dirty="0" err="1"/>
              <a:t>fragi</a:t>
            </a:r>
            <a:r>
              <a:rPr lang="en-US" i="1" dirty="0"/>
              <a:t>, Bacillus </a:t>
            </a:r>
            <a:r>
              <a:rPr lang="en-US" i="1" dirty="0" err="1"/>
              <a:t>thermocatenulatus</a:t>
            </a:r>
            <a:r>
              <a:rPr lang="en-US" i="1" dirty="0"/>
              <a:t>, Staphylococcus </a:t>
            </a:r>
            <a:r>
              <a:rPr lang="en-US" i="1" dirty="0" err="1"/>
              <a:t>hyicus</a:t>
            </a:r>
            <a:r>
              <a:rPr lang="en-US" i="1" dirty="0"/>
              <a:t>, Staphylococcus </a:t>
            </a:r>
            <a:r>
              <a:rPr lang="en-US" i="1" dirty="0" err="1"/>
              <a:t>aereus</a:t>
            </a:r>
            <a:r>
              <a:rPr lang="en-US" i="1" dirty="0"/>
              <a:t>, Staphylococcus </a:t>
            </a:r>
            <a:r>
              <a:rPr lang="en-US" i="1" dirty="0" err="1"/>
              <a:t>epidermides</a:t>
            </a:r>
            <a:r>
              <a:rPr lang="en-US" i="1" dirty="0"/>
              <a:t>.</a:t>
            </a:r>
          </a:p>
          <a:p>
            <a:pPr marL="285750" indent="-285750">
              <a:buFont typeface="Arial" pitchFamily="34" charset="0"/>
              <a:buChar char="•"/>
            </a:pPr>
            <a:endParaRPr lang="en-US" dirty="0"/>
          </a:p>
          <a:p>
            <a:pPr marL="285750" indent="-285750">
              <a:buFont typeface="Arial" pitchFamily="34" charset="0"/>
              <a:buChar char="•"/>
            </a:pPr>
            <a:r>
              <a:rPr lang="en-US" dirty="0" err="1"/>
              <a:t>bakteri</a:t>
            </a:r>
            <a:r>
              <a:rPr lang="en-US" dirty="0"/>
              <a:t> </a:t>
            </a:r>
            <a:r>
              <a:rPr lang="en-US" dirty="0" err="1"/>
              <a:t>lipolitik</a:t>
            </a:r>
            <a:r>
              <a:rPr lang="en-US" dirty="0"/>
              <a:t> </a:t>
            </a:r>
            <a:r>
              <a:rPr lang="en-US" dirty="0" err="1"/>
              <a:t>menghasilkan</a:t>
            </a:r>
            <a:r>
              <a:rPr lang="en-US" dirty="0"/>
              <a:t> </a:t>
            </a:r>
            <a:r>
              <a:rPr lang="en-US" dirty="0" err="1"/>
              <a:t>enzim</a:t>
            </a:r>
            <a:r>
              <a:rPr lang="en-US" dirty="0"/>
              <a:t> lipase yang </a:t>
            </a:r>
            <a:r>
              <a:rPr lang="en-US" dirty="0" err="1"/>
              <a:t>memiliki</a:t>
            </a:r>
            <a:r>
              <a:rPr lang="en-US" dirty="0"/>
              <a:t> </a:t>
            </a:r>
            <a:r>
              <a:rPr lang="en-US" dirty="0" err="1"/>
              <a:t>pengaplikasian</a:t>
            </a:r>
            <a:r>
              <a:rPr lang="en-US" dirty="0"/>
              <a:t> </a:t>
            </a:r>
            <a:r>
              <a:rPr lang="en-US" dirty="0" err="1"/>
              <a:t>besar</a:t>
            </a:r>
            <a:r>
              <a:rPr lang="en-US" dirty="0"/>
              <a:t> di </a:t>
            </a:r>
            <a:r>
              <a:rPr lang="en-US" dirty="0" err="1"/>
              <a:t>bidang</a:t>
            </a:r>
            <a:r>
              <a:rPr lang="en-US" dirty="0"/>
              <a:t> </a:t>
            </a:r>
            <a:r>
              <a:rPr lang="en-US" dirty="0" err="1"/>
              <a:t>bioteknologi</a:t>
            </a:r>
            <a:r>
              <a:rPr lang="en-US" dirty="0"/>
              <a:t>. Lipase </a:t>
            </a:r>
            <a:r>
              <a:rPr lang="en-US" dirty="0" err="1"/>
              <a:t>bakteri</a:t>
            </a:r>
            <a:r>
              <a:rPr lang="en-US" dirty="0"/>
              <a:t> </a:t>
            </a:r>
            <a:r>
              <a:rPr lang="en-US" dirty="0" err="1"/>
              <a:t>dipakai</a:t>
            </a:r>
            <a:r>
              <a:rPr lang="en-US" dirty="0"/>
              <a:t> </a:t>
            </a:r>
            <a:r>
              <a:rPr lang="en-US" dirty="0" err="1"/>
              <a:t>secara</a:t>
            </a:r>
            <a:r>
              <a:rPr lang="en-US" dirty="0"/>
              <a:t> </a:t>
            </a:r>
            <a:r>
              <a:rPr lang="en-US" dirty="0" err="1"/>
              <a:t>ektensif</a:t>
            </a:r>
            <a:r>
              <a:rPr lang="en-US" dirty="0"/>
              <a:t> </a:t>
            </a:r>
            <a:r>
              <a:rPr lang="en-US" dirty="0" err="1"/>
              <a:t>pada</a:t>
            </a:r>
            <a:r>
              <a:rPr lang="en-US" dirty="0"/>
              <a:t> </a:t>
            </a:r>
            <a:r>
              <a:rPr lang="en-US" dirty="0" err="1"/>
              <a:t>industri</a:t>
            </a:r>
            <a:r>
              <a:rPr lang="en-US" dirty="0"/>
              <a:t> </a:t>
            </a:r>
            <a:r>
              <a:rPr lang="en-US" dirty="0" err="1"/>
              <a:t>pengolahan</a:t>
            </a:r>
            <a:r>
              <a:rPr lang="en-US" dirty="0"/>
              <a:t> </a:t>
            </a:r>
            <a:r>
              <a:rPr lang="en-US" dirty="0" err="1"/>
              <a:t>makanan</a:t>
            </a:r>
            <a:r>
              <a:rPr lang="en-US" dirty="0"/>
              <a:t> </a:t>
            </a:r>
            <a:r>
              <a:rPr lang="en-US" dirty="0" err="1"/>
              <a:t>dan</a:t>
            </a:r>
            <a:r>
              <a:rPr lang="en-US" dirty="0"/>
              <a:t> </a:t>
            </a:r>
            <a:r>
              <a:rPr lang="en-US" dirty="0" err="1"/>
              <a:t>susu</a:t>
            </a:r>
            <a:r>
              <a:rPr lang="en-US" dirty="0"/>
              <a:t> </a:t>
            </a:r>
            <a:r>
              <a:rPr lang="en-US" dirty="0" err="1"/>
              <a:t>untuk</a:t>
            </a:r>
            <a:r>
              <a:rPr lang="en-US" dirty="0"/>
              <a:t> </a:t>
            </a:r>
            <a:r>
              <a:rPr lang="en-US" dirty="0" err="1"/>
              <a:t>menghidrolisis</a:t>
            </a:r>
            <a:r>
              <a:rPr lang="en-US" dirty="0"/>
              <a:t> </a:t>
            </a:r>
            <a:r>
              <a:rPr lang="en-US" dirty="0" err="1"/>
              <a:t>lemak</a:t>
            </a:r>
            <a:r>
              <a:rPr lang="en-US" dirty="0"/>
              <a:t> </a:t>
            </a:r>
            <a:r>
              <a:rPr lang="en-US" dirty="0" err="1"/>
              <a:t>susu</a:t>
            </a:r>
            <a:r>
              <a:rPr lang="en-US" dirty="0"/>
              <a:t>, </a:t>
            </a:r>
            <a:r>
              <a:rPr lang="en-US" dirty="0" err="1"/>
              <a:t>pematangan</a:t>
            </a:r>
            <a:r>
              <a:rPr lang="en-US" dirty="0"/>
              <a:t> </a:t>
            </a:r>
            <a:r>
              <a:rPr lang="en-US" dirty="0" err="1"/>
              <a:t>keju</a:t>
            </a:r>
            <a:r>
              <a:rPr lang="en-US" dirty="0"/>
              <a:t>, </a:t>
            </a:r>
            <a:r>
              <a:rPr lang="en-US" dirty="0" err="1"/>
              <a:t>peningkatan</a:t>
            </a:r>
            <a:r>
              <a:rPr lang="en-US" dirty="0"/>
              <a:t> rasa </a:t>
            </a:r>
            <a:r>
              <a:rPr lang="en-US" dirty="0" err="1"/>
              <a:t>sintetik</a:t>
            </a:r>
            <a:r>
              <a:rPr lang="en-US" dirty="0"/>
              <a:t>, </a:t>
            </a:r>
            <a:r>
              <a:rPr lang="en-US" dirty="0" err="1"/>
              <a:t>dan</a:t>
            </a:r>
            <a:r>
              <a:rPr lang="en-US" dirty="0"/>
              <a:t> proses </a:t>
            </a:r>
            <a:r>
              <a:rPr lang="en-US" dirty="0" err="1"/>
              <a:t>lipolisis</a:t>
            </a:r>
            <a:r>
              <a:rPr lang="en-US" dirty="0"/>
              <a:t> </a:t>
            </a:r>
            <a:r>
              <a:rPr lang="en-US" dirty="0" err="1"/>
              <a:t>dalam</a:t>
            </a:r>
            <a:r>
              <a:rPr lang="en-US" dirty="0"/>
              <a:t> </a:t>
            </a:r>
            <a:r>
              <a:rPr lang="en-US" dirty="0" err="1"/>
              <a:t>pembuatan</a:t>
            </a:r>
            <a:r>
              <a:rPr lang="en-US" dirty="0"/>
              <a:t> </a:t>
            </a:r>
            <a:r>
              <a:rPr lang="en-US" dirty="0" err="1"/>
              <a:t>keju</a:t>
            </a:r>
            <a:r>
              <a:rPr lang="en-US" dirty="0"/>
              <a:t> </a:t>
            </a:r>
            <a:r>
              <a:rPr lang="en-US" dirty="0" err="1"/>
              <a:t>dan</a:t>
            </a:r>
            <a:r>
              <a:rPr lang="en-US" dirty="0"/>
              <a:t> </a:t>
            </a:r>
            <a:r>
              <a:rPr lang="en-US" dirty="0" err="1"/>
              <a:t>krim</a:t>
            </a:r>
            <a:r>
              <a:rPr lang="en-US" dirty="0"/>
              <a:t>.</a:t>
            </a:r>
          </a:p>
        </p:txBody>
      </p:sp>
      <p:sp>
        <p:nvSpPr>
          <p:cNvPr id="6" name="TextBox 5"/>
          <p:cNvSpPr txBox="1"/>
          <p:nvPr/>
        </p:nvSpPr>
        <p:spPr>
          <a:xfrm>
            <a:off x="323527" y="2574323"/>
            <a:ext cx="2095445" cy="369332"/>
          </a:xfrm>
          <a:prstGeom prst="rect">
            <a:avLst/>
          </a:prstGeom>
          <a:noFill/>
        </p:spPr>
        <p:txBody>
          <a:bodyPr wrap="none" rtlCol="0">
            <a:spAutoFit/>
          </a:bodyPr>
          <a:lstStyle/>
          <a:p>
            <a:r>
              <a:rPr lang="id-ID" sz="1800" b="1" dirty="0" smtClean="0">
                <a:solidFill>
                  <a:schemeClr val="accent1">
                    <a:lumMod val="50000"/>
                  </a:schemeClr>
                </a:solidFill>
              </a:rPr>
              <a:t>6</a:t>
            </a:r>
            <a:r>
              <a:rPr lang="id-ID" sz="1800" b="1" dirty="0">
                <a:solidFill>
                  <a:schemeClr val="accent1">
                    <a:lumMod val="50000"/>
                  </a:schemeClr>
                </a:solidFill>
              </a:rPr>
              <a:t>. Bakteri lipolitik</a:t>
            </a:r>
            <a:endParaRPr lang="en-US" sz="1800" b="1" dirty="0">
              <a:solidFill>
                <a:schemeClr val="accent1">
                  <a:lumMod val="50000"/>
                </a:schemeClr>
              </a:solidFill>
            </a:endParaRPr>
          </a:p>
        </p:txBody>
      </p:sp>
    </p:spTree>
    <p:extLst>
      <p:ext uri="{BB962C8B-B14F-4D97-AF65-F5344CB8AC3E}">
        <p14:creationId xmlns:p14="http://schemas.microsoft.com/office/powerpoint/2010/main" val="4262070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32135"/>
            <a:ext cx="1479892" cy="369332"/>
          </a:xfrm>
          <a:prstGeom prst="rect">
            <a:avLst/>
          </a:prstGeom>
        </p:spPr>
        <p:txBody>
          <a:bodyPr wrap="none">
            <a:spAutoFit/>
          </a:bodyPr>
          <a:lstStyle/>
          <a:p>
            <a:r>
              <a:rPr lang="en-US" sz="1800" b="1" dirty="0">
                <a:solidFill>
                  <a:srgbClr val="FF0000"/>
                </a:solidFill>
              </a:rPr>
              <a:t>7. </a:t>
            </a:r>
            <a:r>
              <a:rPr lang="en-US" sz="1800" b="1" dirty="0" err="1">
                <a:solidFill>
                  <a:srgbClr val="FF0000"/>
                </a:solidFill>
              </a:rPr>
              <a:t>Amilolitik</a:t>
            </a:r>
            <a:endParaRPr lang="en-US" sz="1800" b="1" dirty="0">
              <a:solidFill>
                <a:srgbClr val="FF0000"/>
              </a:solidFill>
            </a:endParaRPr>
          </a:p>
        </p:txBody>
      </p:sp>
      <p:sp>
        <p:nvSpPr>
          <p:cNvPr id="5" name="Rectangle 4"/>
          <p:cNvSpPr/>
          <p:nvPr/>
        </p:nvSpPr>
        <p:spPr>
          <a:xfrm>
            <a:off x="323528" y="401467"/>
            <a:ext cx="8640960" cy="4647426"/>
          </a:xfrm>
          <a:prstGeom prst="rect">
            <a:avLst/>
          </a:prstGeom>
        </p:spPr>
        <p:txBody>
          <a:bodyPr wrap="square">
            <a:spAutoFit/>
          </a:bodyPr>
          <a:lstStyle/>
          <a:p>
            <a:pPr marL="285750" indent="-285750">
              <a:buFont typeface="Arial" pitchFamily="34" charset="0"/>
              <a:buChar char="•"/>
            </a:pPr>
            <a:r>
              <a:rPr lang="en-US" dirty="0" err="1">
                <a:latin typeface="Quicksand"/>
              </a:rPr>
              <a:t>Bakteri</a:t>
            </a:r>
            <a:r>
              <a:rPr lang="en-US" dirty="0">
                <a:latin typeface="Quicksand"/>
              </a:rPr>
              <a:t> </a:t>
            </a:r>
            <a:r>
              <a:rPr lang="en-US" dirty="0" err="1">
                <a:latin typeface="Quicksand"/>
              </a:rPr>
              <a:t>ini</a:t>
            </a:r>
            <a:r>
              <a:rPr lang="en-US" dirty="0">
                <a:latin typeface="Quicksand"/>
              </a:rPr>
              <a:t> </a:t>
            </a:r>
            <a:r>
              <a:rPr lang="en-US" dirty="0" err="1">
                <a:latin typeface="Quicksand"/>
              </a:rPr>
              <a:t>menghasilkan</a:t>
            </a:r>
            <a:r>
              <a:rPr lang="en-US" dirty="0">
                <a:latin typeface="Quicksand"/>
              </a:rPr>
              <a:t> </a:t>
            </a:r>
            <a:r>
              <a:rPr lang="en-US" dirty="0" err="1">
                <a:latin typeface="Quicksand"/>
              </a:rPr>
              <a:t>enzim</a:t>
            </a:r>
            <a:r>
              <a:rPr lang="en-US" dirty="0">
                <a:latin typeface="Quicksand"/>
              </a:rPr>
              <a:t> </a:t>
            </a:r>
            <a:r>
              <a:rPr lang="en-US" dirty="0" err="1">
                <a:latin typeface="Quicksand"/>
              </a:rPr>
              <a:t>amilase</a:t>
            </a:r>
            <a:r>
              <a:rPr lang="en-US" dirty="0">
                <a:latin typeface="Quicksand"/>
              </a:rPr>
              <a:t>, yang </a:t>
            </a:r>
            <a:r>
              <a:rPr lang="en-US" dirty="0" err="1">
                <a:latin typeface="Quicksand"/>
              </a:rPr>
              <a:t>merupakan</a:t>
            </a:r>
            <a:r>
              <a:rPr lang="en-US" dirty="0">
                <a:latin typeface="Quicksand"/>
              </a:rPr>
              <a:t> </a:t>
            </a:r>
            <a:r>
              <a:rPr lang="en-US" dirty="0" err="1">
                <a:latin typeface="Quicksand"/>
              </a:rPr>
              <a:t>produk</a:t>
            </a:r>
            <a:r>
              <a:rPr lang="en-US" dirty="0">
                <a:latin typeface="Quicksand"/>
              </a:rPr>
              <a:t> </a:t>
            </a:r>
            <a:r>
              <a:rPr lang="en-US" dirty="0" err="1">
                <a:latin typeface="Quicksand"/>
              </a:rPr>
              <a:t>metabolisme</a:t>
            </a:r>
            <a:r>
              <a:rPr lang="en-US" dirty="0">
                <a:latin typeface="Quicksand"/>
              </a:rPr>
              <a:t> primer </a:t>
            </a:r>
            <a:r>
              <a:rPr lang="en-US" dirty="0" err="1">
                <a:latin typeface="Quicksand"/>
              </a:rPr>
              <a:t>dari</a:t>
            </a:r>
            <a:r>
              <a:rPr lang="en-US" dirty="0">
                <a:latin typeface="Quicksand"/>
              </a:rPr>
              <a:t> </a:t>
            </a:r>
            <a:r>
              <a:rPr lang="en-US" dirty="0" err="1">
                <a:latin typeface="Quicksand"/>
              </a:rPr>
              <a:t>bakteri</a:t>
            </a:r>
            <a:r>
              <a:rPr lang="en-US" dirty="0">
                <a:latin typeface="Quicksand"/>
              </a:rPr>
              <a:t> </a:t>
            </a:r>
            <a:r>
              <a:rPr lang="en-US" dirty="0" err="1">
                <a:latin typeface="Quicksand"/>
              </a:rPr>
              <a:t>tersebut</a:t>
            </a:r>
            <a:r>
              <a:rPr lang="en-US" dirty="0">
                <a:latin typeface="Quicksand"/>
              </a:rPr>
              <a:t>, yang </a:t>
            </a:r>
            <a:r>
              <a:rPr lang="en-US" dirty="0" err="1">
                <a:latin typeface="Quicksand"/>
              </a:rPr>
              <a:t>digunakan</a:t>
            </a:r>
            <a:r>
              <a:rPr lang="en-US" dirty="0">
                <a:latin typeface="Quicksand"/>
              </a:rPr>
              <a:t> </a:t>
            </a:r>
            <a:r>
              <a:rPr lang="en-US" dirty="0" err="1">
                <a:latin typeface="Quicksand"/>
              </a:rPr>
              <a:t>untuk</a:t>
            </a:r>
            <a:r>
              <a:rPr lang="en-US" dirty="0">
                <a:latin typeface="Quicksand"/>
              </a:rPr>
              <a:t> </a:t>
            </a:r>
            <a:r>
              <a:rPr lang="en-US" dirty="0" err="1">
                <a:latin typeface="Quicksand"/>
              </a:rPr>
              <a:t>memecah</a:t>
            </a:r>
            <a:r>
              <a:rPr lang="en-US" dirty="0">
                <a:latin typeface="Quicksand"/>
              </a:rPr>
              <a:t> </a:t>
            </a:r>
            <a:r>
              <a:rPr lang="en-US" dirty="0" err="1">
                <a:latin typeface="Quicksand"/>
              </a:rPr>
              <a:t>amilum</a:t>
            </a:r>
            <a:endParaRPr lang="en-US" dirty="0">
              <a:latin typeface="Quicksand"/>
            </a:endParaRPr>
          </a:p>
          <a:p>
            <a:pPr marL="285750" indent="-285750">
              <a:buFont typeface="Arial" pitchFamily="34" charset="0"/>
              <a:buChar char="•"/>
            </a:pPr>
            <a:r>
              <a:rPr lang="en-US" dirty="0" err="1" smtClean="0">
                <a:latin typeface="Quicksand"/>
              </a:rPr>
              <a:t>Karakteristik</a:t>
            </a:r>
            <a:r>
              <a:rPr lang="en-US" dirty="0" smtClean="0">
                <a:latin typeface="Quicksand"/>
              </a:rPr>
              <a:t>:</a:t>
            </a:r>
            <a:r>
              <a:rPr lang="id-ID" dirty="0" smtClean="0">
                <a:latin typeface="Quicksand"/>
              </a:rPr>
              <a:t> </a:t>
            </a:r>
            <a:r>
              <a:rPr lang="en-US" dirty="0" err="1" smtClean="0">
                <a:latin typeface="Quicksand"/>
              </a:rPr>
              <a:t>Bakteri</a:t>
            </a:r>
            <a:r>
              <a:rPr lang="en-US" dirty="0" smtClean="0">
                <a:latin typeface="Quicksand"/>
              </a:rPr>
              <a:t> </a:t>
            </a:r>
            <a:r>
              <a:rPr lang="en-US" dirty="0" err="1">
                <a:latin typeface="Quicksand"/>
              </a:rPr>
              <a:t>berbentuk</a:t>
            </a:r>
            <a:r>
              <a:rPr lang="en-US" dirty="0">
                <a:latin typeface="Quicksand"/>
              </a:rPr>
              <a:t> </a:t>
            </a:r>
            <a:r>
              <a:rPr lang="en-US" dirty="0" err="1">
                <a:latin typeface="Quicksand"/>
              </a:rPr>
              <a:t>bulat</a:t>
            </a:r>
            <a:r>
              <a:rPr lang="en-US" dirty="0">
                <a:latin typeface="Quicksand"/>
              </a:rPr>
              <a:t>. </a:t>
            </a:r>
            <a:r>
              <a:rPr lang="en-US" dirty="0" err="1">
                <a:latin typeface="Quicksand"/>
              </a:rPr>
              <a:t>Permukaan</a:t>
            </a:r>
            <a:r>
              <a:rPr lang="en-US" dirty="0">
                <a:latin typeface="Quicksand"/>
              </a:rPr>
              <a:t> rata. </a:t>
            </a:r>
            <a:r>
              <a:rPr lang="en-US" dirty="0" err="1">
                <a:latin typeface="Quicksand"/>
              </a:rPr>
              <a:t>Memiliki</a:t>
            </a:r>
            <a:r>
              <a:rPr lang="en-US" dirty="0">
                <a:latin typeface="Quicksand"/>
              </a:rPr>
              <a:t> </a:t>
            </a:r>
            <a:r>
              <a:rPr lang="en-US" dirty="0" err="1">
                <a:latin typeface="Quicksand"/>
              </a:rPr>
              <a:t>tepi</a:t>
            </a:r>
            <a:r>
              <a:rPr lang="en-US" dirty="0">
                <a:latin typeface="Quicksand"/>
              </a:rPr>
              <a:t> </a:t>
            </a:r>
            <a:r>
              <a:rPr lang="en-US" dirty="0" err="1">
                <a:latin typeface="Quicksand"/>
              </a:rPr>
              <a:t>bergerigi</a:t>
            </a:r>
            <a:r>
              <a:rPr lang="en-US" dirty="0">
                <a:latin typeface="Quicksand"/>
              </a:rPr>
              <a:t>, </a:t>
            </a:r>
            <a:r>
              <a:rPr lang="en-US" dirty="0" err="1">
                <a:latin typeface="Quicksand"/>
              </a:rPr>
              <a:t>berombak</a:t>
            </a:r>
            <a:r>
              <a:rPr lang="en-US" dirty="0">
                <a:latin typeface="Quicksand"/>
              </a:rPr>
              <a:t> </a:t>
            </a:r>
            <a:r>
              <a:rPr lang="en-US" dirty="0" err="1">
                <a:latin typeface="Quicksand"/>
              </a:rPr>
              <a:t>dan</a:t>
            </a:r>
            <a:r>
              <a:rPr lang="en-US" dirty="0">
                <a:latin typeface="Quicksand"/>
              </a:rPr>
              <a:t> </a:t>
            </a:r>
            <a:r>
              <a:rPr lang="en-US" dirty="0" err="1">
                <a:latin typeface="Quicksand"/>
              </a:rPr>
              <a:t>utuh</a:t>
            </a:r>
            <a:r>
              <a:rPr lang="en-US" dirty="0">
                <a:latin typeface="Quicksand"/>
              </a:rPr>
              <a:t>,  </a:t>
            </a:r>
            <a:r>
              <a:rPr lang="en-US" dirty="0" err="1">
                <a:latin typeface="Quicksand"/>
              </a:rPr>
              <a:t>Berwarna</a:t>
            </a:r>
            <a:r>
              <a:rPr lang="en-US" dirty="0">
                <a:latin typeface="Quicksand"/>
              </a:rPr>
              <a:t> </a:t>
            </a:r>
            <a:r>
              <a:rPr lang="en-US" dirty="0" err="1">
                <a:latin typeface="Quicksand"/>
              </a:rPr>
              <a:t>putih</a:t>
            </a:r>
            <a:r>
              <a:rPr lang="en-US" dirty="0">
                <a:latin typeface="Quicksand"/>
              </a:rPr>
              <a:t> </a:t>
            </a:r>
            <a:r>
              <a:rPr lang="en-US" dirty="0" err="1" smtClean="0">
                <a:latin typeface="Quicksand"/>
              </a:rPr>
              <a:t>krem</a:t>
            </a:r>
            <a:endParaRPr lang="id-ID" dirty="0" smtClean="0">
              <a:latin typeface="Quicksand"/>
            </a:endParaRPr>
          </a:p>
          <a:p>
            <a:pPr marL="285750" indent="-285750">
              <a:buFont typeface="Arial" pitchFamily="34" charset="0"/>
              <a:buChar char="•"/>
            </a:pPr>
            <a:endParaRPr lang="en-US" dirty="0">
              <a:latin typeface="Quicksand"/>
            </a:endParaRPr>
          </a:p>
          <a:p>
            <a:pPr>
              <a:spcAft>
                <a:spcPts val="600"/>
              </a:spcAft>
            </a:pPr>
            <a:r>
              <a:rPr lang="en-US" dirty="0" err="1">
                <a:solidFill>
                  <a:schemeClr val="accent4">
                    <a:lumMod val="50000"/>
                  </a:schemeClr>
                </a:solidFill>
                <a:latin typeface="Quicksand"/>
              </a:rPr>
              <a:t>Contoh-contoh</a:t>
            </a:r>
            <a:r>
              <a:rPr lang="en-US" dirty="0">
                <a:solidFill>
                  <a:schemeClr val="accent4">
                    <a:lumMod val="50000"/>
                  </a:schemeClr>
                </a:solidFill>
                <a:latin typeface="Quicksand"/>
              </a:rPr>
              <a:t> </a:t>
            </a:r>
            <a:r>
              <a:rPr lang="en-US" dirty="0" err="1">
                <a:solidFill>
                  <a:schemeClr val="accent4">
                    <a:lumMod val="50000"/>
                  </a:schemeClr>
                </a:solidFill>
                <a:latin typeface="Quicksand"/>
              </a:rPr>
              <a:t>bakteri</a:t>
            </a:r>
            <a:r>
              <a:rPr lang="en-US" dirty="0">
                <a:solidFill>
                  <a:schemeClr val="accent4">
                    <a:lumMod val="50000"/>
                  </a:schemeClr>
                </a:solidFill>
                <a:latin typeface="Quicksand"/>
              </a:rPr>
              <a:t> </a:t>
            </a:r>
            <a:r>
              <a:rPr lang="en-US" dirty="0" err="1">
                <a:solidFill>
                  <a:schemeClr val="accent4">
                    <a:lumMod val="50000"/>
                  </a:schemeClr>
                </a:solidFill>
                <a:latin typeface="Quicksand"/>
              </a:rPr>
              <a:t>amilolitik</a:t>
            </a:r>
            <a:r>
              <a:rPr lang="en-US" dirty="0">
                <a:solidFill>
                  <a:schemeClr val="accent4">
                    <a:lumMod val="50000"/>
                  </a:schemeClr>
                </a:solidFill>
                <a:latin typeface="Quicksand"/>
              </a:rPr>
              <a:t> </a:t>
            </a:r>
            <a:r>
              <a:rPr lang="en-US" dirty="0" err="1">
                <a:solidFill>
                  <a:schemeClr val="accent4">
                    <a:lumMod val="50000"/>
                  </a:schemeClr>
                </a:solidFill>
                <a:latin typeface="Quicksand"/>
              </a:rPr>
              <a:t>adalah</a:t>
            </a:r>
            <a:r>
              <a:rPr lang="en-US" dirty="0">
                <a:solidFill>
                  <a:schemeClr val="accent4">
                    <a:lumMod val="50000"/>
                  </a:schemeClr>
                </a:solidFill>
                <a:latin typeface="Quicksand"/>
              </a:rPr>
              <a:t> </a:t>
            </a:r>
            <a:r>
              <a:rPr lang="id-ID" dirty="0" smtClean="0">
                <a:solidFill>
                  <a:schemeClr val="accent4">
                    <a:lumMod val="50000"/>
                  </a:schemeClr>
                </a:solidFill>
                <a:latin typeface="Quicksand"/>
              </a:rPr>
              <a:t>: </a:t>
            </a:r>
            <a:endParaRPr lang="en-US" dirty="0">
              <a:solidFill>
                <a:schemeClr val="accent4">
                  <a:lumMod val="50000"/>
                </a:schemeClr>
              </a:solidFill>
              <a:latin typeface="Quicksand"/>
            </a:endParaRPr>
          </a:p>
          <a:p>
            <a:pPr marL="342900" indent="-342900">
              <a:spcAft>
                <a:spcPts val="600"/>
              </a:spcAft>
              <a:buAutoNum type="arabicPeriod"/>
            </a:pPr>
            <a:r>
              <a:rPr lang="en-US" i="1" dirty="0" smtClean="0">
                <a:latin typeface="Quicksand"/>
              </a:rPr>
              <a:t>Bacillus </a:t>
            </a:r>
            <a:r>
              <a:rPr lang="en-US" i="1" dirty="0" err="1">
                <a:latin typeface="Quicksand"/>
              </a:rPr>
              <a:t>coagulans</a:t>
            </a:r>
            <a:r>
              <a:rPr lang="en-US" i="1" dirty="0">
                <a:latin typeface="Quicksand"/>
              </a:rPr>
              <a:t> </a:t>
            </a:r>
            <a:r>
              <a:rPr lang="en-US" dirty="0">
                <a:latin typeface="Quicksand"/>
              </a:rPr>
              <a:t>(</a:t>
            </a:r>
            <a:r>
              <a:rPr lang="en-US" dirty="0" err="1">
                <a:latin typeface="Quicksand"/>
              </a:rPr>
              <a:t>pada</a:t>
            </a:r>
            <a:r>
              <a:rPr lang="en-US" dirty="0">
                <a:latin typeface="Quicksand"/>
              </a:rPr>
              <a:t> </a:t>
            </a:r>
            <a:r>
              <a:rPr lang="en-US" dirty="0" err="1">
                <a:latin typeface="Quicksand"/>
              </a:rPr>
              <a:t>susu</a:t>
            </a:r>
            <a:r>
              <a:rPr lang="en-US" dirty="0">
                <a:latin typeface="Quicksand"/>
              </a:rPr>
              <a:t> </a:t>
            </a:r>
            <a:r>
              <a:rPr lang="en-US" dirty="0" err="1">
                <a:latin typeface="Quicksand"/>
              </a:rPr>
              <a:t>evaporasi</a:t>
            </a:r>
            <a:r>
              <a:rPr lang="en-US" dirty="0">
                <a:latin typeface="Quicksand"/>
              </a:rPr>
              <a:t>, yoghurt, </a:t>
            </a:r>
            <a:r>
              <a:rPr lang="en-US" dirty="0" err="1">
                <a:latin typeface="Quicksand"/>
              </a:rPr>
              <a:t>kimchi</a:t>
            </a:r>
            <a:r>
              <a:rPr lang="en-US" dirty="0">
                <a:latin typeface="Quicksand"/>
              </a:rPr>
              <a:t>, </a:t>
            </a:r>
            <a:r>
              <a:rPr lang="en-US" dirty="0" err="1">
                <a:latin typeface="Quicksand"/>
              </a:rPr>
              <a:t>ragi</a:t>
            </a:r>
            <a:r>
              <a:rPr lang="en-US" dirty="0"/>
              <a:t>) </a:t>
            </a:r>
            <a:r>
              <a:rPr lang="en-US" dirty="0" err="1" smtClean="0"/>
              <a:t>Adalah</a:t>
            </a:r>
            <a:r>
              <a:rPr lang="en-US" dirty="0" smtClean="0"/>
              <a:t> </a:t>
            </a:r>
            <a:r>
              <a:rPr lang="en-US" dirty="0" err="1"/>
              <a:t>spesies</a:t>
            </a:r>
            <a:r>
              <a:rPr lang="en-US" dirty="0"/>
              <a:t> </a:t>
            </a:r>
            <a:r>
              <a:rPr lang="en-US" dirty="0" err="1"/>
              <a:t>bakteri</a:t>
            </a:r>
            <a:r>
              <a:rPr lang="en-US" dirty="0"/>
              <a:t> </a:t>
            </a:r>
            <a:r>
              <a:rPr lang="en-US" dirty="0" err="1"/>
              <a:t>pembentuk</a:t>
            </a:r>
            <a:r>
              <a:rPr lang="en-US" dirty="0"/>
              <a:t> </a:t>
            </a:r>
            <a:r>
              <a:rPr lang="en-US" dirty="0" err="1"/>
              <a:t>asam</a:t>
            </a:r>
            <a:r>
              <a:rPr lang="en-US" dirty="0"/>
              <a:t> </a:t>
            </a:r>
            <a:r>
              <a:rPr lang="en-US" dirty="0" err="1"/>
              <a:t>laktat</a:t>
            </a:r>
            <a:r>
              <a:rPr lang="en-US" dirty="0"/>
              <a:t> </a:t>
            </a:r>
            <a:r>
              <a:rPr lang="en-US" dirty="0" err="1"/>
              <a:t>dan</a:t>
            </a:r>
            <a:r>
              <a:rPr lang="en-US" dirty="0"/>
              <a:t> </a:t>
            </a:r>
            <a:r>
              <a:rPr lang="en-US" dirty="0" err="1"/>
              <a:t>termasuk</a:t>
            </a:r>
            <a:r>
              <a:rPr lang="en-US" dirty="0"/>
              <a:t> </a:t>
            </a:r>
            <a:r>
              <a:rPr lang="en-US" dirty="0" err="1"/>
              <a:t>ke</a:t>
            </a:r>
            <a:r>
              <a:rPr lang="en-US" dirty="0"/>
              <a:t> </a:t>
            </a:r>
            <a:r>
              <a:rPr lang="en-US" dirty="0" err="1"/>
              <a:t>dalam</a:t>
            </a:r>
            <a:r>
              <a:rPr lang="en-US" dirty="0"/>
              <a:t> </a:t>
            </a:r>
            <a:r>
              <a:rPr lang="en-US" dirty="0" err="1"/>
              <a:t>probiotik</a:t>
            </a:r>
            <a:r>
              <a:rPr lang="en-US" dirty="0"/>
              <a:t>. </a:t>
            </a:r>
            <a:r>
              <a:rPr lang="en-US" dirty="0" err="1"/>
              <a:t>Bakteri</a:t>
            </a:r>
            <a:r>
              <a:rPr lang="en-US" dirty="0"/>
              <a:t> </a:t>
            </a:r>
            <a:r>
              <a:rPr lang="en-US" dirty="0" err="1"/>
              <a:t>ini</a:t>
            </a:r>
            <a:r>
              <a:rPr lang="en-US" dirty="0"/>
              <a:t> </a:t>
            </a:r>
            <a:r>
              <a:rPr lang="en-US" dirty="0" err="1"/>
              <a:t>tidak</a:t>
            </a:r>
            <a:r>
              <a:rPr lang="en-US" dirty="0"/>
              <a:t> </a:t>
            </a:r>
            <a:r>
              <a:rPr lang="en-US" dirty="0" err="1"/>
              <a:t>bersifat</a:t>
            </a:r>
            <a:r>
              <a:rPr lang="en-US" dirty="0"/>
              <a:t> </a:t>
            </a:r>
            <a:r>
              <a:rPr lang="en-US" dirty="0" err="1"/>
              <a:t>patogen</a:t>
            </a:r>
            <a:r>
              <a:rPr lang="en-US" dirty="0"/>
              <a:t>, </a:t>
            </a:r>
            <a:r>
              <a:rPr lang="en-US" dirty="0" err="1"/>
              <a:t>tumbuh</a:t>
            </a:r>
            <a:r>
              <a:rPr lang="en-US" dirty="0"/>
              <a:t> </a:t>
            </a:r>
            <a:r>
              <a:rPr lang="en-US" dirty="0" err="1"/>
              <a:t>baik</a:t>
            </a:r>
            <a:r>
              <a:rPr lang="en-US" dirty="0"/>
              <a:t> di </a:t>
            </a:r>
            <a:r>
              <a:rPr lang="en-US" dirty="0" err="1"/>
              <a:t>usus</a:t>
            </a:r>
            <a:r>
              <a:rPr lang="en-US" dirty="0"/>
              <a:t> </a:t>
            </a:r>
            <a:r>
              <a:rPr lang="en-US" dirty="0" err="1"/>
              <a:t>halus</a:t>
            </a:r>
            <a:r>
              <a:rPr lang="en-US" dirty="0"/>
              <a:t>, </a:t>
            </a:r>
            <a:r>
              <a:rPr lang="en-US" dirty="0" err="1"/>
              <a:t>daan</a:t>
            </a:r>
            <a:r>
              <a:rPr lang="en-US" dirty="0"/>
              <a:t> </a:t>
            </a:r>
            <a:r>
              <a:rPr lang="en-US" dirty="0" err="1"/>
              <a:t>baik</a:t>
            </a:r>
            <a:r>
              <a:rPr lang="en-US" dirty="0"/>
              <a:t> </a:t>
            </a:r>
            <a:r>
              <a:rPr lang="en-US" dirty="0" err="1"/>
              <a:t>untuk</a:t>
            </a:r>
            <a:r>
              <a:rPr lang="en-US" dirty="0"/>
              <a:t> </a:t>
            </a:r>
            <a:r>
              <a:rPr lang="en-US" dirty="0" err="1"/>
              <a:t>kesehatan</a:t>
            </a:r>
            <a:r>
              <a:rPr lang="en-US" dirty="0"/>
              <a:t> </a:t>
            </a:r>
            <a:r>
              <a:rPr lang="en-US" dirty="0" err="1"/>
              <a:t>pencernaan</a:t>
            </a:r>
            <a:r>
              <a:rPr lang="en-US" dirty="0"/>
              <a:t>. </a:t>
            </a:r>
          </a:p>
          <a:p>
            <a:pPr marL="342900" indent="-342900">
              <a:spcAft>
                <a:spcPts val="600"/>
              </a:spcAft>
              <a:buAutoNum type="arabicPeriod"/>
            </a:pPr>
            <a:r>
              <a:rPr lang="en-US" i="1" dirty="0" smtClean="0"/>
              <a:t>Lactobacillus </a:t>
            </a:r>
            <a:r>
              <a:rPr lang="en-US" i="1" dirty="0" err="1"/>
              <a:t>sporogenes</a:t>
            </a:r>
            <a:r>
              <a:rPr lang="en-US" i="1" dirty="0"/>
              <a:t> </a:t>
            </a:r>
            <a:r>
              <a:rPr lang="en-US" dirty="0"/>
              <a:t>(</a:t>
            </a:r>
            <a:r>
              <a:rPr lang="en-US" dirty="0" err="1"/>
              <a:t>suplemen</a:t>
            </a:r>
            <a:r>
              <a:rPr lang="en-US" dirty="0"/>
              <a:t> </a:t>
            </a:r>
            <a:r>
              <a:rPr lang="en-US" dirty="0" err="1" smtClean="0"/>
              <a:t>probiotik</a:t>
            </a:r>
            <a:r>
              <a:rPr lang="en-US" dirty="0" smtClean="0"/>
              <a:t>)</a:t>
            </a:r>
            <a:r>
              <a:rPr lang="id-ID" dirty="0" smtClean="0"/>
              <a:t> </a:t>
            </a:r>
            <a:r>
              <a:rPr lang="en-US" dirty="0" err="1" smtClean="0"/>
              <a:t>Adalah</a:t>
            </a:r>
            <a:r>
              <a:rPr lang="en-US" dirty="0" smtClean="0"/>
              <a:t> </a:t>
            </a:r>
            <a:r>
              <a:rPr lang="en-US" dirty="0" err="1"/>
              <a:t>bakteri</a:t>
            </a:r>
            <a:r>
              <a:rPr lang="en-US" dirty="0"/>
              <a:t> yang </a:t>
            </a:r>
            <a:r>
              <a:rPr lang="en-US" dirty="0" err="1"/>
              <a:t>termasuk</a:t>
            </a:r>
            <a:r>
              <a:rPr lang="en-US" dirty="0"/>
              <a:t> </a:t>
            </a:r>
            <a:r>
              <a:rPr lang="en-US" dirty="0" err="1"/>
              <a:t>ke</a:t>
            </a:r>
            <a:r>
              <a:rPr lang="en-US" dirty="0"/>
              <a:t> </a:t>
            </a:r>
            <a:r>
              <a:rPr lang="en-US" dirty="0" err="1"/>
              <a:t>dalam</a:t>
            </a:r>
            <a:r>
              <a:rPr lang="en-US" dirty="0"/>
              <a:t> </a:t>
            </a:r>
            <a:r>
              <a:rPr lang="en-US" dirty="0" err="1"/>
              <a:t>probiotik</a:t>
            </a:r>
            <a:r>
              <a:rPr lang="en-US" dirty="0"/>
              <a:t> </a:t>
            </a:r>
            <a:r>
              <a:rPr lang="en-US" dirty="0" err="1"/>
              <a:t>dan</a:t>
            </a:r>
            <a:r>
              <a:rPr lang="en-US" dirty="0"/>
              <a:t> </a:t>
            </a:r>
            <a:r>
              <a:rPr lang="en-US" dirty="0" err="1"/>
              <a:t>sering</a:t>
            </a:r>
            <a:r>
              <a:rPr lang="en-US" dirty="0"/>
              <a:t> </a:t>
            </a:r>
            <a:r>
              <a:rPr lang="en-US" dirty="0" err="1"/>
              <a:t>terdapat</a:t>
            </a:r>
            <a:r>
              <a:rPr lang="en-US" dirty="0"/>
              <a:t> di </a:t>
            </a:r>
            <a:r>
              <a:rPr lang="en-US" dirty="0" err="1"/>
              <a:t>suplemen</a:t>
            </a:r>
            <a:r>
              <a:rPr lang="en-US" dirty="0"/>
              <a:t> </a:t>
            </a:r>
            <a:r>
              <a:rPr lang="en-US" dirty="0" err="1"/>
              <a:t>makanan</a:t>
            </a:r>
            <a:r>
              <a:rPr lang="en-US" dirty="0"/>
              <a:t> yang </a:t>
            </a:r>
            <a:r>
              <a:rPr lang="en-US" dirty="0" err="1"/>
              <a:t>mengandung</a:t>
            </a:r>
            <a:r>
              <a:rPr lang="en-US" dirty="0"/>
              <a:t> </a:t>
            </a:r>
            <a:r>
              <a:rPr lang="en-US" dirty="0" err="1"/>
              <a:t>probiotik</a:t>
            </a:r>
            <a:r>
              <a:rPr lang="en-US" dirty="0" smtClean="0"/>
              <a:t>.</a:t>
            </a:r>
            <a:endParaRPr lang="en-US" dirty="0"/>
          </a:p>
          <a:p>
            <a:pPr marL="342900" indent="-342900">
              <a:spcAft>
                <a:spcPts val="600"/>
              </a:spcAft>
              <a:buAutoNum type="arabicPeriod"/>
            </a:pPr>
            <a:r>
              <a:rPr lang="en-US" i="1" dirty="0" err="1" smtClean="0"/>
              <a:t>Pichia</a:t>
            </a:r>
            <a:r>
              <a:rPr lang="en-US" i="1" dirty="0" smtClean="0"/>
              <a:t> </a:t>
            </a:r>
            <a:r>
              <a:rPr lang="en-US" i="1" dirty="0" err="1"/>
              <a:t>anomala</a:t>
            </a:r>
            <a:r>
              <a:rPr lang="en-US" i="1" dirty="0"/>
              <a:t> (</a:t>
            </a:r>
            <a:r>
              <a:rPr lang="en-US" i="1" dirty="0" err="1"/>
              <a:t>khamir</a:t>
            </a:r>
            <a:r>
              <a:rPr lang="en-US" i="1" dirty="0"/>
              <a:t>) </a:t>
            </a:r>
            <a:r>
              <a:rPr lang="en-US" dirty="0"/>
              <a:t>(</a:t>
            </a:r>
            <a:r>
              <a:rPr lang="en-US" dirty="0" err="1"/>
              <a:t>Naiola</a:t>
            </a:r>
            <a:r>
              <a:rPr lang="en-US" dirty="0"/>
              <a:t>, 2008</a:t>
            </a:r>
            <a:r>
              <a:rPr lang="en-US" dirty="0" smtClean="0"/>
              <a:t>).</a:t>
            </a:r>
            <a:r>
              <a:rPr lang="id-ID" dirty="0" smtClean="0"/>
              <a:t> </a:t>
            </a:r>
            <a:r>
              <a:rPr lang="en-US" dirty="0" err="1" smtClean="0"/>
              <a:t>Digunakan</a:t>
            </a:r>
            <a:r>
              <a:rPr lang="en-US" dirty="0" smtClean="0"/>
              <a:t> </a:t>
            </a:r>
            <a:r>
              <a:rPr lang="en-US" dirty="0" err="1"/>
              <a:t>sebagai</a:t>
            </a:r>
            <a:r>
              <a:rPr lang="en-US" dirty="0"/>
              <a:t> </a:t>
            </a:r>
            <a:r>
              <a:rPr lang="en-US" dirty="0" err="1"/>
              <a:t>pencegahan</a:t>
            </a:r>
            <a:r>
              <a:rPr lang="en-US" dirty="0"/>
              <a:t> (</a:t>
            </a:r>
            <a:r>
              <a:rPr lang="en-US" dirty="0" err="1"/>
              <a:t>bikontrol</a:t>
            </a:r>
            <a:r>
              <a:rPr lang="en-US" dirty="0"/>
              <a:t> ) </a:t>
            </a:r>
            <a:r>
              <a:rPr lang="en-US" dirty="0" err="1"/>
              <a:t>untuk</a:t>
            </a:r>
            <a:r>
              <a:rPr lang="en-US" dirty="0"/>
              <a:t> </a:t>
            </a:r>
            <a:r>
              <a:rPr lang="en-US" dirty="0" err="1"/>
              <a:t>jamur</a:t>
            </a:r>
            <a:r>
              <a:rPr lang="en-US" dirty="0"/>
              <a:t> </a:t>
            </a:r>
            <a:r>
              <a:rPr lang="en-US" dirty="0" err="1"/>
              <a:t>atau</a:t>
            </a:r>
            <a:r>
              <a:rPr lang="en-US" dirty="0"/>
              <a:t> </a:t>
            </a:r>
            <a:r>
              <a:rPr lang="en-US" dirty="0" err="1"/>
              <a:t>jamur</a:t>
            </a:r>
            <a:r>
              <a:rPr lang="en-US" dirty="0"/>
              <a:t> yang </a:t>
            </a:r>
            <a:r>
              <a:rPr lang="en-US" dirty="0" err="1"/>
              <a:t>tidak</a:t>
            </a:r>
            <a:r>
              <a:rPr lang="en-US" dirty="0"/>
              <a:t> </a:t>
            </a:r>
            <a:r>
              <a:rPr lang="en-US" dirty="0" err="1"/>
              <a:t>diinginkan</a:t>
            </a:r>
            <a:r>
              <a:rPr lang="en-US" dirty="0"/>
              <a:t>, </a:t>
            </a:r>
            <a:r>
              <a:rPr lang="en-US" dirty="0" err="1"/>
              <a:t>namun</a:t>
            </a:r>
            <a:r>
              <a:rPr lang="en-US" dirty="0"/>
              <a:t> </a:t>
            </a:r>
            <a:r>
              <a:rPr lang="en-US" dirty="0" err="1"/>
              <a:t>dapat</a:t>
            </a:r>
            <a:r>
              <a:rPr lang="en-US" dirty="0"/>
              <a:t> </a:t>
            </a:r>
            <a:r>
              <a:rPr lang="en-US" dirty="0" err="1"/>
              <a:t>merusak</a:t>
            </a:r>
            <a:r>
              <a:rPr lang="en-US" dirty="0"/>
              <a:t> </a:t>
            </a:r>
            <a:r>
              <a:rPr lang="en-US" dirty="0" err="1"/>
              <a:t>makanan</a:t>
            </a:r>
            <a:r>
              <a:rPr lang="en-US" dirty="0"/>
              <a:t> </a:t>
            </a:r>
            <a:r>
              <a:rPr lang="en-US" dirty="0" err="1"/>
              <a:t>dalam</a:t>
            </a:r>
            <a:r>
              <a:rPr lang="en-US" dirty="0"/>
              <a:t> </a:t>
            </a:r>
            <a:r>
              <a:rPr lang="en-US" dirty="0" err="1"/>
              <a:t>jumlah</a:t>
            </a:r>
            <a:r>
              <a:rPr lang="en-US" dirty="0"/>
              <a:t> </a:t>
            </a:r>
            <a:r>
              <a:rPr lang="en-US" dirty="0" err="1"/>
              <a:t>besar</a:t>
            </a:r>
            <a:r>
              <a:rPr lang="en-US" dirty="0"/>
              <a:t>. </a:t>
            </a:r>
            <a:r>
              <a:rPr lang="en-US" dirty="0" err="1"/>
              <a:t>Ini</a:t>
            </a:r>
            <a:r>
              <a:rPr lang="en-US" dirty="0"/>
              <a:t> </a:t>
            </a:r>
            <a:r>
              <a:rPr lang="en-US" dirty="0" err="1"/>
              <a:t>digunakan</a:t>
            </a:r>
            <a:r>
              <a:rPr lang="en-US" dirty="0"/>
              <a:t> </a:t>
            </a:r>
            <a:r>
              <a:rPr lang="en-US" dirty="0" err="1"/>
              <a:t>dalam</a:t>
            </a:r>
            <a:r>
              <a:rPr lang="en-US" dirty="0"/>
              <a:t> </a:t>
            </a:r>
            <a:r>
              <a:rPr lang="en-US" dirty="0" err="1"/>
              <a:t>pembuatan</a:t>
            </a:r>
            <a:r>
              <a:rPr lang="en-US" dirty="0"/>
              <a:t> </a:t>
            </a:r>
            <a:r>
              <a:rPr lang="en-US" dirty="0" err="1"/>
              <a:t>anggur</a:t>
            </a:r>
            <a:r>
              <a:rPr lang="en-US" dirty="0" smtClean="0"/>
              <a:t>.</a:t>
            </a:r>
            <a:endParaRPr lang="id-ID" dirty="0" smtClean="0"/>
          </a:p>
          <a:p>
            <a:pPr>
              <a:spcAft>
                <a:spcPts val="600"/>
              </a:spcAft>
            </a:pPr>
            <a:r>
              <a:rPr lang="es-ES" dirty="0" err="1" smtClean="0">
                <a:solidFill>
                  <a:schemeClr val="accent4">
                    <a:lumMod val="50000"/>
                  </a:schemeClr>
                </a:solidFill>
                <a:latin typeface="Quicksand"/>
              </a:rPr>
              <a:t>Tumbuh</a:t>
            </a:r>
            <a:r>
              <a:rPr lang="es-ES" dirty="0" smtClean="0">
                <a:solidFill>
                  <a:schemeClr val="accent4">
                    <a:lumMod val="50000"/>
                  </a:schemeClr>
                </a:solidFill>
                <a:latin typeface="Quicksand"/>
              </a:rPr>
              <a:t> </a:t>
            </a:r>
            <a:r>
              <a:rPr lang="es-ES" dirty="0" err="1">
                <a:solidFill>
                  <a:schemeClr val="accent4">
                    <a:lumMod val="50000"/>
                  </a:schemeClr>
                </a:solidFill>
                <a:latin typeface="Quicksand"/>
              </a:rPr>
              <a:t>dalam</a:t>
            </a:r>
            <a:r>
              <a:rPr lang="es-ES" dirty="0">
                <a:solidFill>
                  <a:schemeClr val="accent4">
                    <a:lumMod val="50000"/>
                  </a:schemeClr>
                </a:solidFill>
                <a:latin typeface="Quicksand"/>
              </a:rPr>
              <a:t> </a:t>
            </a:r>
            <a:r>
              <a:rPr lang="es-ES" dirty="0" err="1">
                <a:solidFill>
                  <a:schemeClr val="accent4">
                    <a:lumMod val="50000"/>
                  </a:schemeClr>
                </a:solidFill>
                <a:latin typeface="Quicksand"/>
              </a:rPr>
              <a:t>kondisi</a:t>
            </a:r>
            <a:r>
              <a:rPr lang="es-ES" dirty="0">
                <a:solidFill>
                  <a:schemeClr val="accent4">
                    <a:lumMod val="50000"/>
                  </a:schemeClr>
                </a:solidFill>
                <a:latin typeface="Quicksand"/>
              </a:rPr>
              <a:t> </a:t>
            </a:r>
            <a:r>
              <a:rPr lang="es-ES" dirty="0" err="1">
                <a:solidFill>
                  <a:schemeClr val="accent4">
                    <a:lumMod val="50000"/>
                  </a:schemeClr>
                </a:solidFill>
                <a:latin typeface="Quicksand"/>
              </a:rPr>
              <a:t>anaerobic</a:t>
            </a:r>
            <a:r>
              <a:rPr lang="es-ES" dirty="0">
                <a:solidFill>
                  <a:schemeClr val="accent4">
                    <a:lumMod val="50000"/>
                  </a:schemeClr>
                </a:solidFill>
                <a:latin typeface="Quicksand"/>
              </a:rPr>
              <a:t> yang </a:t>
            </a:r>
            <a:r>
              <a:rPr lang="es-ES" dirty="0" err="1">
                <a:solidFill>
                  <a:schemeClr val="accent4">
                    <a:lumMod val="50000"/>
                  </a:schemeClr>
                </a:solidFill>
                <a:latin typeface="Quicksand"/>
              </a:rPr>
              <a:t>keras</a:t>
            </a:r>
            <a:r>
              <a:rPr lang="es-ES" dirty="0">
                <a:solidFill>
                  <a:schemeClr val="accent4">
                    <a:lumMod val="50000"/>
                  </a:schemeClr>
                </a:solidFill>
                <a:latin typeface="Quicksand"/>
              </a:rPr>
              <a:t>, </a:t>
            </a:r>
            <a:r>
              <a:rPr lang="es-ES" dirty="0" err="1">
                <a:solidFill>
                  <a:schemeClr val="accent4">
                    <a:lumMod val="50000"/>
                  </a:schemeClr>
                </a:solidFill>
                <a:latin typeface="Quicksand"/>
              </a:rPr>
              <a:t>yaitu</a:t>
            </a:r>
            <a:r>
              <a:rPr lang="es-ES" dirty="0">
                <a:solidFill>
                  <a:schemeClr val="accent4">
                    <a:lumMod val="50000"/>
                  </a:schemeClr>
                </a:solidFill>
                <a:latin typeface="Quicksand"/>
              </a:rPr>
              <a:t> pada </a:t>
            </a:r>
            <a:r>
              <a:rPr lang="es-ES" dirty="0" err="1">
                <a:solidFill>
                  <a:schemeClr val="accent4">
                    <a:lumMod val="50000"/>
                  </a:schemeClr>
                </a:solidFill>
                <a:latin typeface="Quicksand"/>
              </a:rPr>
              <a:t>suhu</a:t>
            </a:r>
            <a:r>
              <a:rPr lang="es-ES" dirty="0">
                <a:solidFill>
                  <a:schemeClr val="accent4">
                    <a:lumMod val="50000"/>
                  </a:schemeClr>
                </a:solidFill>
                <a:latin typeface="Quicksand"/>
              </a:rPr>
              <a:t> antara </a:t>
            </a:r>
            <a:r>
              <a:rPr lang="es-ES" dirty="0" smtClean="0">
                <a:solidFill>
                  <a:schemeClr val="accent4">
                    <a:lumMod val="50000"/>
                  </a:schemeClr>
                </a:solidFill>
                <a:latin typeface="Quicksand"/>
              </a:rPr>
              <a:t>3</a:t>
            </a:r>
            <a:r>
              <a:rPr lang="es-ES" dirty="0" smtClean="0">
                <a:solidFill>
                  <a:schemeClr val="accent4">
                    <a:lumMod val="50000"/>
                  </a:schemeClr>
                </a:solidFill>
              </a:rPr>
              <a:t>˚</a:t>
            </a:r>
            <a:r>
              <a:rPr lang="es-ES" dirty="0" smtClean="0">
                <a:solidFill>
                  <a:schemeClr val="accent4">
                    <a:lumMod val="50000"/>
                  </a:schemeClr>
                </a:solidFill>
                <a:latin typeface="Quicksand"/>
              </a:rPr>
              <a:t>C </a:t>
            </a:r>
            <a:r>
              <a:rPr lang="es-ES" dirty="0">
                <a:solidFill>
                  <a:schemeClr val="accent4">
                    <a:lumMod val="50000"/>
                  </a:schemeClr>
                </a:solidFill>
                <a:latin typeface="Quicksand"/>
              </a:rPr>
              <a:t>dan </a:t>
            </a:r>
            <a:r>
              <a:rPr lang="es-ES" dirty="0" smtClean="0">
                <a:solidFill>
                  <a:schemeClr val="accent4">
                    <a:lumMod val="50000"/>
                  </a:schemeClr>
                </a:solidFill>
                <a:latin typeface="Quicksand"/>
              </a:rPr>
              <a:t>37</a:t>
            </a:r>
            <a:r>
              <a:rPr lang="es-ES" dirty="0" smtClean="0">
                <a:solidFill>
                  <a:schemeClr val="accent4">
                    <a:lumMod val="50000"/>
                  </a:schemeClr>
                </a:solidFill>
              </a:rPr>
              <a:t>˚</a:t>
            </a:r>
            <a:r>
              <a:rPr lang="es-ES" dirty="0" smtClean="0">
                <a:solidFill>
                  <a:schemeClr val="accent4">
                    <a:lumMod val="50000"/>
                  </a:schemeClr>
                </a:solidFill>
                <a:latin typeface="Quicksand"/>
              </a:rPr>
              <a:t>C</a:t>
            </a:r>
            <a:r>
              <a:rPr lang="id-ID" dirty="0" smtClean="0">
                <a:solidFill>
                  <a:schemeClr val="accent4">
                    <a:lumMod val="50000"/>
                  </a:schemeClr>
                </a:solidFill>
                <a:latin typeface="Quicksand"/>
              </a:rPr>
              <a:t>.</a:t>
            </a:r>
            <a:endParaRPr lang="id-ID" dirty="0">
              <a:solidFill>
                <a:schemeClr val="accent4">
                  <a:lumMod val="50000"/>
                </a:schemeClr>
              </a:solidFill>
              <a:latin typeface="Quicksand"/>
            </a:endParaRPr>
          </a:p>
          <a:p>
            <a:pPr>
              <a:spcAft>
                <a:spcPts val="600"/>
              </a:spcAft>
            </a:pPr>
            <a:r>
              <a:rPr lang="en-US" dirty="0" err="1">
                <a:solidFill>
                  <a:schemeClr val="tx1"/>
                </a:solidFill>
                <a:latin typeface="Quicksand"/>
              </a:rPr>
              <a:t>Enzim</a:t>
            </a:r>
            <a:r>
              <a:rPr lang="en-US" dirty="0">
                <a:solidFill>
                  <a:schemeClr val="tx1"/>
                </a:solidFill>
                <a:latin typeface="Quicksand"/>
              </a:rPr>
              <a:t> </a:t>
            </a:r>
            <a:r>
              <a:rPr lang="en-US" dirty="0" err="1">
                <a:solidFill>
                  <a:schemeClr val="tx1"/>
                </a:solidFill>
                <a:latin typeface="Quicksand"/>
              </a:rPr>
              <a:t>amilase</a:t>
            </a:r>
            <a:r>
              <a:rPr lang="en-US" dirty="0">
                <a:solidFill>
                  <a:schemeClr val="tx1"/>
                </a:solidFill>
                <a:latin typeface="Quicksand"/>
              </a:rPr>
              <a:t> </a:t>
            </a:r>
            <a:r>
              <a:rPr lang="en-US" dirty="0" err="1">
                <a:solidFill>
                  <a:schemeClr val="tx1"/>
                </a:solidFill>
                <a:latin typeface="Quicksand"/>
              </a:rPr>
              <a:t>dapat</a:t>
            </a:r>
            <a:r>
              <a:rPr lang="en-US" dirty="0">
                <a:solidFill>
                  <a:schemeClr val="tx1"/>
                </a:solidFill>
                <a:latin typeface="Quicksand"/>
              </a:rPr>
              <a:t> </a:t>
            </a:r>
            <a:r>
              <a:rPr lang="en-US" dirty="0" err="1">
                <a:solidFill>
                  <a:schemeClr val="tx1"/>
                </a:solidFill>
                <a:latin typeface="Quicksand"/>
              </a:rPr>
              <a:t>dimanfaatkan</a:t>
            </a:r>
            <a:r>
              <a:rPr lang="en-US" dirty="0">
                <a:solidFill>
                  <a:schemeClr val="tx1"/>
                </a:solidFill>
                <a:latin typeface="Quicksand"/>
              </a:rPr>
              <a:t> </a:t>
            </a:r>
            <a:r>
              <a:rPr lang="en-US" dirty="0" err="1">
                <a:solidFill>
                  <a:schemeClr val="tx1"/>
                </a:solidFill>
                <a:latin typeface="Quicksand"/>
              </a:rPr>
              <a:t>dalam</a:t>
            </a:r>
            <a:r>
              <a:rPr lang="en-US" dirty="0">
                <a:solidFill>
                  <a:schemeClr val="tx1"/>
                </a:solidFill>
                <a:latin typeface="Quicksand"/>
              </a:rPr>
              <a:t> </a:t>
            </a:r>
            <a:r>
              <a:rPr lang="en-US" dirty="0" err="1">
                <a:solidFill>
                  <a:schemeClr val="tx1"/>
                </a:solidFill>
                <a:latin typeface="Quicksand"/>
              </a:rPr>
              <a:t>berbagai</a:t>
            </a:r>
            <a:r>
              <a:rPr lang="en-US" dirty="0">
                <a:solidFill>
                  <a:schemeClr val="tx1"/>
                </a:solidFill>
                <a:latin typeface="Quicksand"/>
              </a:rPr>
              <a:t> </a:t>
            </a:r>
            <a:r>
              <a:rPr lang="en-US" dirty="0" err="1">
                <a:solidFill>
                  <a:schemeClr val="tx1"/>
                </a:solidFill>
                <a:latin typeface="Quicksand"/>
              </a:rPr>
              <a:t>industri</a:t>
            </a:r>
            <a:r>
              <a:rPr lang="en-US" dirty="0">
                <a:solidFill>
                  <a:schemeClr val="tx1"/>
                </a:solidFill>
                <a:latin typeface="Quicksand"/>
              </a:rPr>
              <a:t>, </a:t>
            </a:r>
            <a:r>
              <a:rPr lang="en-US" dirty="0" err="1">
                <a:solidFill>
                  <a:schemeClr val="tx1"/>
                </a:solidFill>
                <a:latin typeface="Quicksand"/>
              </a:rPr>
              <a:t>sepert</a:t>
            </a:r>
            <a:r>
              <a:rPr lang="en-US" dirty="0">
                <a:solidFill>
                  <a:schemeClr val="tx1"/>
                </a:solidFill>
                <a:latin typeface="Quicksand"/>
              </a:rPr>
              <a:t>: </a:t>
            </a:r>
            <a:r>
              <a:rPr lang="en-US" dirty="0" err="1">
                <a:solidFill>
                  <a:schemeClr val="tx1"/>
                </a:solidFill>
                <a:latin typeface="Quicksand"/>
              </a:rPr>
              <a:t>industri</a:t>
            </a:r>
            <a:r>
              <a:rPr lang="en-US" dirty="0">
                <a:solidFill>
                  <a:schemeClr val="tx1"/>
                </a:solidFill>
                <a:latin typeface="Quicksand"/>
              </a:rPr>
              <a:t> </a:t>
            </a:r>
            <a:r>
              <a:rPr lang="en-US" dirty="0" err="1">
                <a:solidFill>
                  <a:schemeClr val="tx1"/>
                </a:solidFill>
                <a:latin typeface="Quicksand"/>
              </a:rPr>
              <a:t>makanan</a:t>
            </a:r>
            <a:r>
              <a:rPr lang="en-US" dirty="0">
                <a:solidFill>
                  <a:schemeClr val="tx1"/>
                </a:solidFill>
                <a:latin typeface="Quicksand"/>
              </a:rPr>
              <a:t> </a:t>
            </a:r>
            <a:r>
              <a:rPr lang="en-US" dirty="0" err="1">
                <a:solidFill>
                  <a:schemeClr val="tx1"/>
                </a:solidFill>
                <a:latin typeface="Quicksand"/>
              </a:rPr>
              <a:t>dan</a:t>
            </a:r>
            <a:r>
              <a:rPr lang="en-US" dirty="0">
                <a:solidFill>
                  <a:schemeClr val="tx1"/>
                </a:solidFill>
                <a:latin typeface="Quicksand"/>
              </a:rPr>
              <a:t> </a:t>
            </a:r>
            <a:r>
              <a:rPr lang="en-US" dirty="0" err="1">
                <a:solidFill>
                  <a:schemeClr val="tx1"/>
                </a:solidFill>
                <a:latin typeface="Quicksand"/>
              </a:rPr>
              <a:t>minuman</a:t>
            </a:r>
            <a:r>
              <a:rPr lang="en-US" dirty="0">
                <a:solidFill>
                  <a:schemeClr val="tx1"/>
                </a:solidFill>
                <a:latin typeface="Quicksand"/>
              </a:rPr>
              <a:t>, </a:t>
            </a:r>
            <a:r>
              <a:rPr lang="en-US" dirty="0" err="1">
                <a:solidFill>
                  <a:schemeClr val="tx1"/>
                </a:solidFill>
                <a:latin typeface="Quicksand"/>
              </a:rPr>
              <a:t>pembuatan</a:t>
            </a:r>
            <a:r>
              <a:rPr lang="en-US" dirty="0">
                <a:solidFill>
                  <a:schemeClr val="tx1"/>
                </a:solidFill>
                <a:latin typeface="Quicksand"/>
              </a:rPr>
              <a:t> </a:t>
            </a:r>
            <a:r>
              <a:rPr lang="en-US" dirty="0" err="1">
                <a:solidFill>
                  <a:schemeClr val="tx1"/>
                </a:solidFill>
                <a:latin typeface="Quicksand"/>
              </a:rPr>
              <a:t>sirup</a:t>
            </a:r>
            <a:r>
              <a:rPr lang="en-US" dirty="0">
                <a:solidFill>
                  <a:schemeClr val="tx1"/>
                </a:solidFill>
                <a:latin typeface="Quicksand"/>
              </a:rPr>
              <a:t>, </a:t>
            </a:r>
            <a:r>
              <a:rPr lang="en-US" dirty="0" err="1">
                <a:solidFill>
                  <a:schemeClr val="tx1"/>
                </a:solidFill>
                <a:latin typeface="Quicksand"/>
              </a:rPr>
              <a:t>susu</a:t>
            </a:r>
            <a:r>
              <a:rPr lang="en-US" dirty="0">
                <a:solidFill>
                  <a:schemeClr val="tx1"/>
                </a:solidFill>
                <a:latin typeface="Quicksand"/>
              </a:rPr>
              <a:t> </a:t>
            </a:r>
            <a:r>
              <a:rPr lang="en-US" dirty="0" err="1">
                <a:solidFill>
                  <a:schemeClr val="tx1"/>
                </a:solidFill>
                <a:latin typeface="Quicksand"/>
              </a:rPr>
              <a:t>fermentasi</a:t>
            </a:r>
            <a:r>
              <a:rPr lang="en-US" dirty="0">
                <a:solidFill>
                  <a:schemeClr val="tx1"/>
                </a:solidFill>
                <a:latin typeface="Quicksand"/>
              </a:rPr>
              <a:t>, </a:t>
            </a:r>
            <a:r>
              <a:rPr lang="en-US" dirty="0" err="1">
                <a:solidFill>
                  <a:schemeClr val="tx1"/>
                </a:solidFill>
                <a:latin typeface="Quicksand"/>
              </a:rPr>
              <a:t>etanol</a:t>
            </a:r>
            <a:r>
              <a:rPr lang="en-US" dirty="0">
                <a:solidFill>
                  <a:schemeClr val="tx1"/>
                </a:solidFill>
                <a:latin typeface="Quicksand"/>
              </a:rPr>
              <a:t>, food and pit (</a:t>
            </a:r>
            <a:r>
              <a:rPr lang="en-US" dirty="0" err="1">
                <a:solidFill>
                  <a:schemeClr val="tx1"/>
                </a:solidFill>
                <a:latin typeface="Quicksand"/>
              </a:rPr>
              <a:t>makanan</a:t>
            </a:r>
            <a:r>
              <a:rPr lang="en-US" dirty="0">
                <a:solidFill>
                  <a:schemeClr val="tx1"/>
                </a:solidFill>
                <a:latin typeface="Quicksand"/>
              </a:rPr>
              <a:t> </a:t>
            </a:r>
            <a:r>
              <a:rPr lang="en-US" dirty="0" err="1">
                <a:solidFill>
                  <a:schemeClr val="tx1"/>
                </a:solidFill>
                <a:latin typeface="Quicksand"/>
              </a:rPr>
              <a:t>ternak</a:t>
            </a:r>
            <a:r>
              <a:rPr lang="en-US" dirty="0">
                <a:solidFill>
                  <a:schemeClr val="tx1"/>
                </a:solidFill>
                <a:latin typeface="Quicksand"/>
              </a:rPr>
              <a:t>), </a:t>
            </a:r>
            <a:r>
              <a:rPr lang="en-US" dirty="0" err="1">
                <a:solidFill>
                  <a:schemeClr val="tx1"/>
                </a:solidFill>
                <a:latin typeface="Quicksand"/>
              </a:rPr>
              <a:t>suplemen</a:t>
            </a:r>
            <a:r>
              <a:rPr lang="en-US" dirty="0">
                <a:solidFill>
                  <a:schemeClr val="tx1"/>
                </a:solidFill>
                <a:latin typeface="Quicksand"/>
              </a:rPr>
              <a:t>, </a:t>
            </a:r>
            <a:r>
              <a:rPr lang="en-US" dirty="0" err="1">
                <a:solidFill>
                  <a:schemeClr val="tx1"/>
                </a:solidFill>
                <a:latin typeface="Quicksand"/>
              </a:rPr>
              <a:t>alkohol</a:t>
            </a:r>
            <a:r>
              <a:rPr lang="en-US" dirty="0">
                <a:solidFill>
                  <a:schemeClr val="tx1"/>
                </a:solidFill>
                <a:latin typeface="Quicksand"/>
              </a:rPr>
              <a:t>, </a:t>
            </a:r>
            <a:r>
              <a:rPr lang="en-US" dirty="0" err="1">
                <a:solidFill>
                  <a:schemeClr val="tx1"/>
                </a:solidFill>
                <a:latin typeface="Quicksand"/>
              </a:rPr>
              <a:t>kertas</a:t>
            </a:r>
            <a:r>
              <a:rPr lang="en-US" dirty="0">
                <a:solidFill>
                  <a:schemeClr val="tx1"/>
                </a:solidFill>
                <a:latin typeface="Quicksand"/>
              </a:rPr>
              <a:t>, </a:t>
            </a:r>
            <a:r>
              <a:rPr lang="en-US" dirty="0" err="1">
                <a:solidFill>
                  <a:schemeClr val="tx1"/>
                </a:solidFill>
                <a:latin typeface="Quicksand"/>
              </a:rPr>
              <a:t>dan</a:t>
            </a:r>
            <a:r>
              <a:rPr lang="en-US" dirty="0">
                <a:solidFill>
                  <a:schemeClr val="tx1"/>
                </a:solidFill>
                <a:latin typeface="Quicksand"/>
              </a:rPr>
              <a:t> </a:t>
            </a:r>
            <a:r>
              <a:rPr lang="en-US" dirty="0" err="1">
                <a:solidFill>
                  <a:schemeClr val="tx1"/>
                </a:solidFill>
                <a:latin typeface="Quicksand"/>
              </a:rPr>
              <a:t>deterjen</a:t>
            </a:r>
            <a:r>
              <a:rPr lang="en-US" dirty="0">
                <a:solidFill>
                  <a:schemeClr val="tx1"/>
                </a:solidFill>
                <a:latin typeface="Quicksand"/>
              </a:rPr>
              <a:t> (</a:t>
            </a:r>
            <a:r>
              <a:rPr lang="en-US" dirty="0" err="1">
                <a:solidFill>
                  <a:schemeClr val="tx1"/>
                </a:solidFill>
                <a:latin typeface="Quicksand"/>
              </a:rPr>
              <a:t>Budiyanto</a:t>
            </a:r>
            <a:r>
              <a:rPr lang="en-US" dirty="0">
                <a:solidFill>
                  <a:schemeClr val="tx1"/>
                </a:solidFill>
                <a:latin typeface="Quicksand"/>
              </a:rPr>
              <a:t>, 2002</a:t>
            </a:r>
            <a:r>
              <a:rPr lang="en-US" dirty="0">
                <a:solidFill>
                  <a:schemeClr val="accent2">
                    <a:lumMod val="75000"/>
                  </a:schemeClr>
                </a:solidFill>
                <a:latin typeface="Quicksand"/>
              </a:rPr>
              <a:t>).</a:t>
            </a:r>
          </a:p>
          <a:p>
            <a:pPr marL="342900" indent="-342900">
              <a:buAutoNum type="arabicPeriod"/>
            </a:pPr>
            <a:endParaRPr lang="en-US" dirty="0"/>
          </a:p>
        </p:txBody>
      </p:sp>
    </p:spTree>
    <p:extLst>
      <p:ext uri="{BB962C8B-B14F-4D97-AF65-F5344CB8AC3E}">
        <p14:creationId xmlns:p14="http://schemas.microsoft.com/office/powerpoint/2010/main" val="2534354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Biology Subject for Pre-K: The Five Senses by Slidesgo">
  <a:themeElements>
    <a:clrScheme name="Simple Light">
      <a:dk1>
        <a:srgbClr val="000000"/>
      </a:dk1>
      <a:lt1>
        <a:srgbClr val="FFFFFF"/>
      </a:lt1>
      <a:dk2>
        <a:srgbClr val="DBF1D1"/>
      </a:dk2>
      <a:lt2>
        <a:srgbClr val="FFDABA"/>
      </a:lt2>
      <a:accent1>
        <a:srgbClr val="FEC695"/>
      </a:accent1>
      <a:accent2>
        <a:srgbClr val="FFD7E4"/>
      </a:accent2>
      <a:accent3>
        <a:srgbClr val="FFC5D8"/>
      </a:accent3>
      <a:accent4>
        <a:srgbClr val="DAD0FF"/>
      </a:accent4>
      <a:accent5>
        <a:srgbClr val="C1B3F4"/>
      </a:accent5>
      <a:accent6>
        <a:srgbClr val="CDF6E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TotalTime>
  <Words>2735</Words>
  <Application>Microsoft Office PowerPoint</Application>
  <PresentationFormat>On-screen Show (16:9)</PresentationFormat>
  <Paragraphs>181</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Biology Subject for Pre-K: The Five Senses by Slidesgo</vt:lpstr>
      <vt:lpstr>17 Kelompok Bakteri Berdasarkan Peran Dalam Pengolahan </vt:lpstr>
      <vt:lpstr>#1</vt:lpstr>
      <vt:lpstr>Perbedaan antara Thermodurik &amp; Psikrotropik</vt:lpstr>
      <vt:lpstr>KARAKTERISTIK 17 KELOMPOK BAKTERI BERDASARKAN PERAN DALAM PENGOLAHAN</vt:lpstr>
      <vt:lpstr>PowerPoint Presentation</vt:lpstr>
      <vt:lpstr>PowerPoint Presentation</vt:lpstr>
      <vt:lpstr>PowerPoint Presentation</vt:lpstr>
      <vt:lpstr>5. Bakteri proteolitik</vt:lpstr>
      <vt:lpstr>PowerPoint Presentation</vt:lpstr>
      <vt:lpstr>PowerPoint Presentation</vt:lpstr>
      <vt:lpstr>9. Thermofilik</vt:lpstr>
      <vt:lpstr>PowerPoint Presentation</vt:lpstr>
      <vt:lpstr>11. Bakteri Psikrofilik</vt:lpstr>
      <vt:lpstr>PowerPoint Presentation</vt:lpstr>
      <vt:lpstr>PowerPoint Presentation</vt:lpstr>
      <vt:lpstr>PowerPoint Presentation</vt:lpstr>
      <vt:lpstr>PowerPoint Presentation</vt:lpstr>
      <vt:lpstr>PowerPoint Presentation</vt:lpstr>
      <vt:lpstr>Daftar Pustaka</vt:lpstr>
      <vt:lpstr>Daftar Pustaka</vt:lpstr>
      <vt:lpstr>THANKS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 kelompok Bakteri Dalam Pengolahan</dc:title>
  <cp:lastModifiedBy>ACER</cp:lastModifiedBy>
  <cp:revision>44</cp:revision>
  <dcterms:modified xsi:type="dcterms:W3CDTF">2022-03-24T04:44:45Z</dcterms:modified>
</cp:coreProperties>
</file>